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2.xml"/>
  <Override ContentType="application/vnd.openxmlformats-officedocument.presentationml.notesSlide+xml" PartName="/ppt/notesSlides/notesSlide397.xml"/>
  <Override ContentType="application/vnd.openxmlformats-officedocument.presentationml.notesSlide+xml" PartName="/ppt/notesSlides/notesSlide575.xml"/>
  <Override ContentType="application/vnd.openxmlformats-officedocument.presentationml.notesSlide+xml" PartName="/ppt/notesSlides/notesSlide591.xml"/>
  <Override ContentType="application/vnd.openxmlformats-officedocument.presentationml.notesSlide+xml" PartName="/ppt/notesSlides/notesSlide1666.xml"/>
  <Override ContentType="application/vnd.openxmlformats-officedocument.presentationml.notesSlide+xml" PartName="/ppt/notesSlides/notesSlide656.xml"/>
  <Override ContentType="application/vnd.openxmlformats-officedocument.presentationml.notesSlide+xml" PartName="/ppt/notesSlides/notesSlide1569.xml"/>
  <Override ContentType="application/vnd.openxmlformats-officedocument.presentationml.notesSlide+xml" PartName="/ppt/notesSlides/notesSlide494.xml"/>
  <Override ContentType="application/vnd.openxmlformats-officedocument.presentationml.notesSlide+xml" PartName="/ppt/notesSlides/notesSlide559.xml"/>
  <Override ContentType="application/vnd.openxmlformats-officedocument.presentationml.notesSlide+xml" PartName="/ppt/notesSlides/notesSlide931.xml"/>
  <Override ContentType="application/vnd.openxmlformats-officedocument.presentationml.notesSlide+xml" PartName="/ppt/notesSlides/notesSlide753.xml"/>
  <Override ContentType="application/vnd.openxmlformats-officedocument.presentationml.notesSlide+xml" PartName="/ppt/notesSlides/notesSlide1031.xml"/>
  <Override ContentType="application/vnd.openxmlformats-officedocument.presentationml.notesSlide+xml" PartName="/ppt/notesSlides/notesSlide478.xml"/>
  <Override ContentType="application/vnd.openxmlformats-officedocument.presentationml.notesSlide+xml" PartName="/ppt/notesSlides/notesSlide850.xml"/>
  <Override ContentType="application/vnd.openxmlformats-officedocument.presentationml.notesSlide+xml" PartName="/ppt/notesSlides/notesSlide1112.xml"/>
  <Override ContentType="application/vnd.openxmlformats-officedocument.presentationml.notesSlide+xml" PartName="/ppt/notesSlides/notesSlide1015.xml"/>
  <Override ContentType="application/vnd.openxmlformats-officedocument.presentationml.notesSlide+xml" PartName="/ppt/notesSlides/notesSlide39.xml"/>
  <Override ContentType="application/vnd.openxmlformats-officedocument.presentationml.notesSlide+xml" PartName="/ppt/notesSlides/notesSlide737.xml"/>
  <Override ContentType="application/vnd.openxmlformats-officedocument.presentationml.notesSlide+xml" PartName="/ppt/notesSlides/notesSlide1585.xml"/>
  <Override ContentType="application/vnd.openxmlformats-officedocument.presentationml.notesSlide+xml" PartName="/ppt/notesSlides/notesSlide834.xml"/>
  <Override ContentType="application/vnd.openxmlformats-officedocument.presentationml.notesSlide+xml" PartName="/ppt/notesSlides/notesSlide1409.xml"/>
  <Override ContentType="application/vnd.openxmlformats-officedocument.presentationml.notesSlide+xml" PartName="/ppt/notesSlides/notesSlide1488.xml"/>
  <Override ContentType="application/vnd.openxmlformats-officedocument.presentationml.notesSlide+xml" PartName="/ppt/notesSlides/notesSlide818.xml"/>
  <Override ContentType="application/vnd.openxmlformats-officedocument.presentationml.notesSlide+xml" PartName="/ppt/notesSlides/notesSlide1682.xml"/>
  <Override ContentType="application/vnd.openxmlformats-officedocument.presentationml.notesSlide+xml" PartName="/ppt/notesSlides/notesSlide915.xml"/>
  <Override ContentType="application/vnd.openxmlformats-officedocument.presentationml.notesSlide+xml" PartName="/ppt/notesSlides/notesSlide1441.xml"/>
  <Override ContentType="application/vnd.openxmlformats-officedocument.presentationml.notesSlide+xml" PartName="/ppt/notesSlides/notesSlide1247.xml"/>
  <Override ContentType="application/vnd.openxmlformats-officedocument.presentationml.notesSlide+xml" PartName="/ppt/notesSlides/notesSlide1166.xml"/>
  <Override ContentType="application/vnd.openxmlformats-officedocument.presentationml.notesSlide+xml" PartName="/ppt/notesSlides/notesSlide1191.xml"/>
  <Override ContentType="application/vnd.openxmlformats-officedocument.presentationml.notesSlide+xml" PartName="/ppt/notesSlides/notesSlide172.xml"/>
  <Override ContentType="application/vnd.openxmlformats-officedocument.presentationml.notesSlide+xml" PartName="/ppt/notesSlides/notesSlide994.xml"/>
  <Override ContentType="application/vnd.openxmlformats-officedocument.presentationml.notesSlide+xml" PartName="/ppt/notesSlides/notesSlide1175.xml"/>
  <Override ContentType="application/vnd.openxmlformats-officedocument.presentationml.notesSlide+xml" PartName="/ppt/notesSlides/notesSlide1450.xml"/>
  <Override ContentType="application/vnd.openxmlformats-officedocument.presentationml.notesSlide+xml" PartName="/ppt/notesSlides/notesSlide1531.xml"/>
  <Override ContentType="application/vnd.openxmlformats-officedocument.presentationml.notesSlide+xml" PartName="/ppt/notesSlides/notesSlide1256.xml"/>
  <Override ContentType="application/vnd.openxmlformats-officedocument.presentationml.notesSlide+xml" PartName="/ppt/notesSlides/notesSlide1337.xml"/>
  <Override ContentType="application/vnd.openxmlformats-officedocument.presentationml.notesSlide+xml" PartName="/ppt/notesSlides/notesSlide1328.xml"/>
  <Override ContentType="application/vnd.openxmlformats-officedocument.presentationml.notesSlide+xml" PartName="/ppt/notesSlides/notesSlide1603.xml"/>
  <Override ContentType="application/vnd.openxmlformats-officedocument.presentationml.notesSlide+xml" PartName="/ppt/notesSlides/notesSlide1522.xml"/>
  <Override ContentType="application/vnd.openxmlformats-officedocument.presentationml.notesSlide+xml" PartName="/ppt/notesSlides/notesSlide253.xml"/>
  <Override ContentType="application/vnd.openxmlformats-officedocument.presentationml.notesSlide+xml" PartName="/ppt/notesSlides/notesSlide48.xml"/>
  <Override ContentType="application/vnd.openxmlformats-officedocument.presentationml.notesSlide+xml" PartName="/ppt/notesSlides/notesSlide1418.xml"/>
  <Override ContentType="application/vnd.openxmlformats-officedocument.presentationml.notesSlide+xml" PartName="/ppt/notesSlides/notesSlide1006.xml"/>
  <Override ContentType="application/vnd.openxmlformats-officedocument.presentationml.notesSlide+xml" PartName="/ppt/notesSlides/notesSlide1612.xml"/>
  <Override ContentType="application/vnd.openxmlformats-officedocument.presentationml.notesSlide+xml" PartName="/ppt/notesSlides/notesSlide334.xml"/>
  <Override ContentType="application/vnd.openxmlformats-officedocument.presentationml.notesSlide+xml" PartName="/ppt/notesSlides/notesSlide985.xml"/>
  <Override ContentType="application/vnd.openxmlformats-officedocument.presentationml.notesSlide+xml" PartName="/ppt/notesSlides/notesSlide71.xml"/>
  <Override ContentType="application/vnd.openxmlformats-officedocument.presentationml.notesSlide+xml" PartName="/ppt/notesSlides/notesSlide1085.xml"/>
  <Override ContentType="application/vnd.openxmlformats-officedocument.presentationml.notesSlide+xml" PartName="/ppt/notesSlides/notesSlide1360.xml"/>
  <Override ContentType="application/vnd.openxmlformats-officedocument.presentationml.notesSlide+xml" PartName="/ppt/notesSlides/notesSlide906.xml"/>
  <Override ContentType="application/vnd.openxmlformats-officedocument.presentationml.notesSlide+xml" PartName="/ppt/notesSlides/notesSlide415.xml"/>
  <Override ContentType="application/vnd.openxmlformats-officedocument.presentationml.notesSlide+xml" PartName="/ppt/notesSlides/notesSlide647.xml"/>
  <Override ContentType="application/vnd.openxmlformats-officedocument.presentationml.notesSlide+xml" PartName="/ppt/notesSlides/notesSlide922.xml"/>
  <Override ContentType="application/vnd.openxmlformats-officedocument.presentationml.notesSlide+xml" PartName="/ppt/notesSlides/notesSlide1578.xml"/>
  <Override ContentType="application/vnd.openxmlformats-officedocument.presentationml.notesSlide+xml" PartName="/ppt/notesSlides/notesSlide663.xml"/>
  <Override ContentType="application/vnd.openxmlformats-officedocument.presentationml.notesSlide+xml" PartName="/ppt/notesSlides/notesSlide760.xml"/>
  <Override ContentType="application/vnd.openxmlformats-officedocument.presentationml.notesSlide+xml" PartName="/ppt/notesSlides/notesSlide388.xml"/>
  <Override ContentType="application/vnd.openxmlformats-officedocument.presentationml.notesSlide+xml" PartName="/ppt/notesSlides/notesSlide825.xml"/>
  <Override ContentType="application/vnd.openxmlformats-officedocument.presentationml.notesSlide+xml" PartName="/ppt/notesSlides/notesSlide1200.xml"/>
  <Override ContentType="application/vnd.openxmlformats-officedocument.presentationml.notesSlide+xml" PartName="/ppt/notesSlides/notesSlide408.xml"/>
  <Override ContentType="application/vnd.openxmlformats-officedocument.presentationml.notesSlide+xml" PartName="/ppt/notesSlides/notesSlide1022.xml"/>
  <Override ContentType="application/vnd.openxmlformats-officedocument.presentationml.notesSlide+xml" PartName="/ppt/notesSlides/notesSlide681.xml"/>
  <Override ContentType="application/vnd.openxmlformats-officedocument.presentationml.notesSlide+xml" PartName="/ppt/notesSlides/notesSlide584.xml"/>
  <Override ContentType="application/vnd.openxmlformats-officedocument.presentationml.notesSlide+xml" PartName="/ppt/notesSlides/notesSlide246.xml"/>
  <Override ContentType="application/vnd.openxmlformats-officedocument.presentationml.notesSlide+xml" PartName="/ppt/notesSlides/notesSlide521.xml"/>
  <Override ContentType="application/vnd.openxmlformats-officedocument.presentationml.notesSlide+xml" PartName="/ppt/notesSlides/notesSlide503.xml"/>
  <Override ContentType="application/vnd.openxmlformats-officedocument.presentationml.notesSlide+xml" PartName="/ppt/notesSlides/notesSlide485.xml"/>
  <Override ContentType="application/vnd.openxmlformats-officedocument.presentationml.notesSlide+xml" PartName="/ppt/notesSlides/notesSlide424.xml"/>
  <Override ContentType="application/vnd.openxmlformats-officedocument.presentationml.notesSlide+xml" PartName="/ppt/notesSlides/notesSlide149.xml"/>
  <Override ContentType="application/vnd.openxmlformats-officedocument.presentationml.notesSlide+xml" PartName="/ppt/notesSlides/notesSlide1069.xml"/>
  <Override ContentType="application/vnd.openxmlformats-officedocument.presentationml.notesSlide+xml" PartName="/ppt/notesSlides/notesSlide62.xml"/>
  <Override ContentType="application/vnd.openxmlformats-officedocument.presentationml.notesSlide+xml" PartName="/ppt/notesSlides/notesSlide1513.xml"/>
  <Override ContentType="application/vnd.openxmlformats-officedocument.presentationml.notesSlide+xml" PartName="/ppt/notesSlides/notesSlide341.xml"/>
  <Override ContentType="application/vnd.openxmlformats-officedocument.presentationml.notesSlide+xml" PartName="/ppt/notesSlides/notesSlide897.xml"/>
  <Override ContentType="application/vnd.openxmlformats-officedocument.presentationml.notesSlide+xml" PartName="/ppt/notesSlides/notesSlide1272.xml"/>
  <Override ContentType="application/vnd.openxmlformats-officedocument.presentationml.notesSlide+xml" PartName="/ppt/notesSlides/notesSlide1182.xml"/>
  <Override ContentType="application/vnd.openxmlformats-officedocument.presentationml.notesSlide+xml" PartName="/ppt/notesSlides/notesSlide1238.xml"/>
  <Override ContentType="application/vnd.openxmlformats-officedocument.presentationml.notesSlide+xml" PartName="/ppt/notesSlides/notesSlide1344.xml"/>
  <Override ContentType="application/vnd.openxmlformats-officedocument.presentationml.notesSlide+xml" PartName="/ppt/notesSlides/notesSlide228.xml"/>
  <Override ContentType="application/vnd.openxmlformats-officedocument.presentationml.notesSlide+xml" PartName="/ppt/notesSlides/notesSlide55.xml"/>
  <Override ContentType="application/vnd.openxmlformats-officedocument.presentationml.notesSlide+xml" PartName="/ppt/notesSlides/notesSlide156.xml"/>
  <Override ContentType="application/vnd.openxmlformats-officedocument.presentationml.notesSlide+xml" PartName="/ppt/notesSlides/notesSlide1506.xml"/>
  <Override ContentType="application/vnd.openxmlformats-officedocument.presentationml.notesSlide+xml" PartName="/ppt/notesSlides/notesSlide1159.xml"/>
  <Override ContentType="application/vnd.openxmlformats-officedocument.presentationml.notesSlide+xml" PartName="/ppt/notesSlides/notesSlide1434.xml"/>
  <Override ContentType="application/vnd.openxmlformats-officedocument.presentationml.notesSlide+xml" PartName="/ppt/notesSlides/notesSlide431.xml"/>
  <Override ContentType="application/vnd.openxmlformats-officedocument.presentationml.notesSlide+xml" PartName="/ppt/notesSlides/notesSlide190.xml"/>
  <Override ContentType="application/vnd.openxmlformats-officedocument.presentationml.notesSlide+xml" PartName="/ppt/notesSlides/notesSlide969.xml"/>
  <Override ContentType="application/vnd.openxmlformats-officedocument.presentationml.notesSlide+xml" PartName="/ppt/notesSlides/notesSlide262.xml"/>
  <Override ContentType="application/vnd.openxmlformats-officedocument.presentationml.notesSlide+xml" PartName="/ppt/notesSlides/notesSlide8.xml"/>
  <Override ContentType="application/vnd.openxmlformats-officedocument.presentationml.notesSlide+xml" PartName="/ppt/notesSlides/notesSlide1540.xml"/>
  <Override ContentType="application/vnd.openxmlformats-officedocument.presentationml.notesSlide+xml" PartName="/ppt/notesSlides/notesSlide1092.xml"/>
  <Override ContentType="application/vnd.openxmlformats-officedocument.presentationml.notesSlide+xml" PartName="/ppt/notesSlides/notesSlide1265.xml"/>
  <Override ContentType="application/vnd.openxmlformats-officedocument.presentationml.notesSlide+xml" PartName="/ppt/notesSlides/notesSlide318.xml"/>
  <Override ContentType="application/vnd.openxmlformats-officedocument.presentationml.notesSlide+xml" PartName="/ppt/notesSlides/notesSlide352.xml"/>
  <Override ContentType="application/vnd.openxmlformats-officedocument.presentationml.notesSlide+xml" PartName="/ppt/notesSlides/notesSlide1673.xml"/>
  <Override ContentType="application/vnd.openxmlformats-officedocument.presentationml.notesSlide+xml" PartName="/ppt/notesSlides/notesSlide1398.xml"/>
  <Override ContentType="application/vnd.openxmlformats-officedocument.presentationml.notesSlide+xml" PartName="/ppt/notesSlides/notesSlide809.xml"/>
  <Override ContentType="application/vnd.openxmlformats-officedocument.presentationml.notesSlide+xml" PartName="/ppt/notesSlides/notesSlide1105.xml"/>
  <Override ContentType="application/vnd.openxmlformats-officedocument.presentationml.notesSlide+xml" PartName="/ppt/notesSlides/notesSlide568.xml"/>
  <Override ContentType="application/vnd.openxmlformats-officedocument.presentationml.notesSlide+xml" PartName="/ppt/notesSlides/notesSlide102.xml"/>
  <Override ContentType="application/vnd.openxmlformats-officedocument.presentationml.notesSlide+xml" PartName="/ppt/notesSlides/notesSlide843.xml"/>
  <Override ContentType="application/vnd.openxmlformats-officedocument.presentationml.notesSlide+xml" PartName="/ppt/notesSlides/notesSlide1594.xml"/>
  <Override ContentType="application/vnd.openxmlformats-officedocument.presentationml.notesSlide+xml" PartName="/ppt/notesSlides/notesSlide816.xml"/>
  <Override ContentType="application/vnd.openxmlformats-officedocument.presentationml.notesSlide+xml" PartName="/ppt/notesSlides/notesSlide1013.xml"/>
  <Override ContentType="application/vnd.openxmlformats-officedocument.presentationml.notesSlide+xml" PartName="/ppt/notesSlides/notesSlide719.xml"/>
  <Override ContentType="application/vnd.openxmlformats-officedocument.presentationml.notesSlide+xml" PartName="/ppt/notesSlides/notesSlide239.xml"/>
  <Override ContentType="application/vnd.openxmlformats-officedocument.presentationml.notesSlide+xml" PartName="/ppt/notesSlides/notesSlide100.xml"/>
  <Override ContentType="application/vnd.openxmlformats-officedocument.presentationml.notesSlide+xml" PartName="/ppt/notesSlides/notesSlide832.xml"/>
  <Override ContentType="application/vnd.openxmlformats-officedocument.presentationml.notesSlide+xml" PartName="/ppt/notesSlides/notesSlide593.xml"/>
  <Override ContentType="application/vnd.openxmlformats-officedocument.presentationml.notesSlide+xml" PartName="/ppt/notesSlides/notesSlide1684.xml"/>
  <Override ContentType="application/vnd.openxmlformats-officedocument.presentationml.notesSlide+xml" PartName="/ppt/notesSlides/notesSlide638.xml"/>
  <Override ContentType="application/vnd.openxmlformats-officedocument.presentationml.notesSlide+xml" PartName="/ppt/notesSlides/notesSlide417.xml"/>
  <Override ContentType="application/vnd.openxmlformats-officedocument.presentationml.notesSlide+xml" PartName="/ppt/notesSlides/notesSlide1587.xml"/>
  <Override ContentType="application/vnd.openxmlformats-officedocument.presentationml.notesSlide+xml" PartName="/ppt/notesSlides/notesSlide852.xml"/>
  <Override ContentType="application/vnd.openxmlformats-officedocument.presentationml.notesSlide+xml" PartName="/ppt/notesSlides/notesSlide1249.xml"/>
  <Override ContentType="application/vnd.openxmlformats-officedocument.presentationml.notesSlide+xml" PartName="/ppt/notesSlides/notesSlide1621.xml"/>
  <Override ContentType="application/vnd.openxmlformats-officedocument.presentationml.notesSlide+xml" PartName="/ppt/notesSlides/notesSlide658.xml"/>
  <Override ContentType="application/vnd.openxmlformats-officedocument.presentationml.notesSlide+xml" PartName="/ppt/notesSlides/notesSlide1443.xml"/>
  <Override ContentType="application/vnd.openxmlformats-officedocument.presentationml.notesSlide+xml" PartName="/ppt/notesSlides/notesSlide895.xml"/>
  <Override ContentType="application/vnd.openxmlformats-officedocument.presentationml.notesSlide+xml" PartName="/ppt/notesSlides/notesSlide771.xml"/>
  <Override ContentType="application/vnd.openxmlformats-officedocument.presentationml.notesSlide+xml" PartName="/ppt/notesSlides/notesSlide1508.xml"/>
  <Override ContentType="application/vnd.openxmlformats-officedocument.presentationml.notesSlide+xml" PartName="/ppt/notesSlides/notesSlide674.xml"/>
  <Override ContentType="application/vnd.openxmlformats-officedocument.presentationml.notesSlide+xml" PartName="/ppt/notesSlides/notesSlide1664.xml"/>
  <Override ContentType="application/vnd.openxmlformats-officedocument.presentationml.notesSlide+xml" PartName="/ppt/notesSlides/notesSlide1033.xml"/>
  <Override ContentType="application/vnd.openxmlformats-officedocument.presentationml.notesSlide+xml" PartName="/ppt/notesSlides/notesSlide1076.xml"/>
  <Override ContentType="application/vnd.openxmlformats-officedocument.presentationml.notesSlide+xml" PartName="/ppt/notesSlides/notesSlide57.xml"/>
  <Override ContentType="application/vnd.openxmlformats-officedocument.presentationml.notesSlide+xml" PartName="/ppt/notesSlides/notesSlide1114.xml"/>
  <Override ContentType="application/vnd.openxmlformats-officedocument.presentationml.notesSlide+xml" PartName="/ppt/notesSlides/notesSlide1157.xml"/>
  <Override ContentType="application/vnd.openxmlformats-officedocument.presentationml.notesSlide+xml" PartName="/ppt/notesSlides/notesSlide1416.xml"/>
  <Override ContentType="application/vnd.openxmlformats-officedocument.presentationml.notesSlide+xml" PartName="/ppt/notesSlides/notesSlide37.xml"/>
  <Override ContentType="application/vnd.openxmlformats-officedocument.presentationml.notesSlide+xml" PartName="/ppt/notesSlides/notesSlide138.xml"/>
  <Override ContentType="application/vnd.openxmlformats-officedocument.presentationml.notesSlide+xml" PartName="/ppt/notesSlides/notesSlide163.xml"/>
  <Override ContentType="application/vnd.openxmlformats-officedocument.presentationml.notesSlide+xml" PartName="/ppt/notesSlides/notesSlide987.xml"/>
  <Override ContentType="application/vnd.openxmlformats-officedocument.presentationml.notesSlide+xml" PartName="/ppt/notesSlides/notesSlide1407.xml"/>
  <Override ContentType="application/vnd.openxmlformats-officedocument.presentationml.notesSlide+xml" PartName="/ppt/notesSlides/notesSlide1335.xml"/>
  <Override ContentType="application/vnd.openxmlformats-officedocument.presentationml.notesSlide+xml" PartName="/ppt/notesSlides/notesSlide120.xml"/>
  <Override ContentType="application/vnd.openxmlformats-officedocument.presentationml.notesSlide+xml" PartName="/ppt/notesSlides/notesSlide600.xml"/>
  <Override ContentType="application/vnd.openxmlformats-officedocument.presentationml.notesSlide+xml" PartName="/ppt/notesSlides/notesSlide1362.xml"/>
  <Override ContentType="application/vnd.openxmlformats-officedocument.presentationml.notesSlide+xml" PartName="/ppt/notesSlides/notesSlide1270.xml"/>
  <Override ContentType="application/vnd.openxmlformats-officedocument.presentationml.notesSlide+xml" PartName="/ppt/notesSlides/notesSlide1486.xml"/>
  <Override ContentType="application/vnd.openxmlformats-officedocument.presentationml.notesSlide+xml" PartName="/ppt/notesSlides/notesSlide244.xml"/>
  <Override ContentType="application/vnd.openxmlformats-officedocument.presentationml.notesSlide+xml" PartName="/ppt/notesSlides/notesSlide201.xml"/>
  <Override ContentType="application/vnd.openxmlformats-officedocument.presentationml.notesSlide+xml" PartName="/ppt/notesSlides/notesSlide917.xml"/>
  <Override ContentType="application/vnd.openxmlformats-officedocument.presentationml.notesSlide+xml" PartName="/ppt/notesSlides/notesSlide1371.xml"/>
  <Override ContentType="application/vnd.openxmlformats-officedocument.presentationml.notesSlide+xml" PartName="/ppt/notesSlides/notesSlide1177.xml"/>
  <Override ContentType="application/vnd.openxmlformats-officedocument.presentationml.notesSlide+xml" PartName="/ppt/notesSlides/notesSlide1164.xml"/>
  <Override ContentType="application/vnd.openxmlformats-officedocument.presentationml.notesSlide+xml" PartName="/ppt/notesSlides/notesSlide1121.xml"/>
  <Override ContentType="application/vnd.openxmlformats-officedocument.presentationml.notesSlide+xml" PartName="/ppt/notesSlides/notesSlide492.xml"/>
  <Override ContentType="application/vnd.openxmlformats-officedocument.presentationml.notesSlide+xml" PartName="/ppt/notesSlides/notesSlide665.xml"/>
  <Override ContentType="application/vnd.openxmlformats-officedocument.presentationml.notesSlide+xml" PartName="/ppt/notesSlides/notesSlide996.xml"/>
  <Override ContentType="application/vnd.openxmlformats-officedocument.presentationml.notesSlide+xml" PartName="/ppt/notesSlides/notesSlide1008.xml"/>
  <Override ContentType="application/vnd.openxmlformats-officedocument.presentationml.notesSlide+xml" PartName="/ppt/notesSlides/notesSlide336.xml"/>
  <Override ContentType="application/vnd.openxmlformats-officedocument.presentationml.notesSlide+xml" PartName="/ppt/notesSlides/notesSlide1520.xml"/>
  <Override ContentType="application/vnd.openxmlformats-officedocument.presentationml.notesSlide+xml" PartName="/ppt/notesSlides/notesSlide1614.xml"/>
  <Override ContentType="application/vnd.openxmlformats-officedocument.presentationml.notesSlide+xml" PartName="/ppt/notesSlides/notesSlide379.xml"/>
  <Override ContentType="application/vnd.openxmlformats-officedocument.presentationml.notesSlide+xml" PartName="/ppt/notesSlides/notesSlide1601.xml"/>
  <Override ContentType="application/vnd.openxmlformats-officedocument.presentationml.notesSlide+xml" PartName="/ppt/notesSlides/notesSlide1657.xml"/>
  <Override ContentType="application/vnd.openxmlformats-officedocument.presentationml.notesSlide+xml" PartName="/ppt/notesSlides/notesSlide789.xml"/>
  <Override ContentType="application/vnd.openxmlformats-officedocument.presentationml.notesSlide+xml" PartName="/ppt/notesSlides/notesSlide573.xml"/>
  <Override ContentType="application/vnd.openxmlformats-officedocument.presentationml.notesSlide+xml" PartName="/ppt/notesSlides/notesSlide746.xml"/>
  <Override ContentType="application/vnd.openxmlformats-officedocument.presentationml.notesSlide+xml" PartName="/ppt/notesSlides/notesSlide1258.xml"/>
  <Override ContentType="application/vnd.openxmlformats-officedocument.presentationml.notesSlide+xml" PartName="/ppt/notesSlides/notesSlide530.xml"/>
  <Override ContentType="application/vnd.openxmlformats-officedocument.presentationml.notesSlide+xml" PartName="/ppt/notesSlides/notesSlide701.xml"/>
  <Override ContentType="application/vnd.openxmlformats-officedocument.presentationml.notesSlide+xml" PartName="/ppt/notesSlides/notesSlide523.xml"/>
  <Override ContentType="application/vnd.openxmlformats-officedocument.presentationml.notesSlide+xml" PartName="/ppt/notesSlides/notesSlide566.xml"/>
  <Override ContentType="application/vnd.openxmlformats-officedocument.presentationml.notesSlide+xml" PartName="/ppt/notesSlides/notesSlide487.xml"/>
  <Override ContentType="application/vnd.openxmlformats-officedocument.presentationml.notesSlide+xml" PartName="/ppt/notesSlides/notesSlide1659.xml"/>
  <Override ContentType="application/vnd.openxmlformats-officedocument.presentationml.notesSlide+xml" PartName="/ppt/notesSlides/notesSlide1040.xml"/>
  <Override ContentType="application/vnd.openxmlformats-officedocument.presentationml.notesSlide+xml" PartName="/ppt/notesSlides/notesSlide744.xml"/>
  <Override ContentType="application/vnd.openxmlformats-officedocument.presentationml.notesSlide+xml" PartName="/ppt/notesSlides/notesSlide343.xml"/>
  <Override ContentType="application/vnd.openxmlformats-officedocument.presentationml.notesSlide+xml" PartName="/ppt/notesSlides/notesSlide1083.xml"/>
  <Override ContentType="application/vnd.openxmlformats-officedocument.presentationml.notesSlide+xml" PartName="/ppt/notesSlides/notesSlide645.xml"/>
  <Override ContentType="application/vnd.openxmlformats-officedocument.presentationml.notesSlide+xml" PartName="/ppt/notesSlides/notesSlide165.xml"/>
  <Override ContentType="application/vnd.openxmlformats-officedocument.presentationml.notesSlide+xml" PartName="/ppt/notesSlides/notesSlide602.xml"/>
  <Override ContentType="application/vnd.openxmlformats-officedocument.presentationml.notesSlide+xml" PartName="/ppt/notesSlides/notesSlide386.xml"/>
  <Override ContentType="application/vnd.openxmlformats-officedocument.presentationml.notesSlide+xml" PartName="/ppt/notesSlides/notesSlide1290.xml"/>
  <Override ContentType="application/vnd.openxmlformats-officedocument.presentationml.notesSlide+xml" PartName="/ppt/notesSlides/notesSlide823.xml"/>
  <Override ContentType="application/vnd.openxmlformats-officedocument.presentationml.notesSlide+xml" PartName="/ppt/notesSlides/notesSlide264.xml"/>
  <Override ContentType="application/vnd.openxmlformats-officedocument.presentationml.notesSlide+xml" PartName="/ppt/notesSlides/notesSlide170.xml"/>
  <Override ContentType="application/vnd.openxmlformats-officedocument.presentationml.notesSlide+xml" PartName="/ppt/notesSlides/notesSlide1020.xml"/>
  <Override ContentType="application/vnd.openxmlformats-officedocument.presentationml.notesSlide+xml" PartName="/ppt/notesSlides/notesSlide309.xml"/>
  <Override ContentType="application/vnd.openxmlformats-officedocument.presentationml.notesSlide+xml" PartName="/ppt/notesSlides/notesSlide316.xml"/>
  <Override ContentType="application/vnd.openxmlformats-officedocument.presentationml.notesSlide+xml" PartName="/ppt/notesSlides/notesSlide1220.xml"/>
  <Override ContentType="application/vnd.openxmlformats-officedocument.presentationml.notesSlide+xml" PartName="/ppt/notesSlides/notesSlide501.xml"/>
  <Override ContentType="application/vnd.openxmlformats-officedocument.presentationml.notesSlide+xml" PartName="/ppt/notesSlides/notesSlide1078.xml"/>
  <Override ContentType="application/vnd.openxmlformats-officedocument.presentationml.notesSlide+xml" PartName="/ppt/notesSlides/notesSlide1229.xml"/>
  <Override ContentType="application/vnd.openxmlformats-officedocument.presentationml.notesSlide+xml" PartName="/ppt/notesSlides/notesSlide888.xml"/>
  <Override ContentType="application/vnd.openxmlformats-officedocument.presentationml.notesSlide+xml" PartName="/ppt/notesSlides/notesSlide845.xml"/>
  <Override ContentType="application/vnd.openxmlformats-officedocument.presentationml.notesSlide+xml" PartName="/ppt/notesSlides/notesSlide1184.xml"/>
  <Override ContentType="application/vnd.openxmlformats-officedocument.presentationml.notesSlide+xml" PartName="/ppt/notesSlides/notesSlide1671.xml"/>
  <Override ContentType="application/vnd.openxmlformats-officedocument.presentationml.notesSlide+xml" PartName="/ppt/notesSlides/notesSlide350.xml"/>
  <Override ContentType="application/vnd.openxmlformats-officedocument.presentationml.notesSlide+xml" PartName="/ppt/notesSlides/notesSlide739.xml"/>
  <Override ContentType="application/vnd.openxmlformats-officedocument.presentationml.notesSlide+xml" PartName="/ppt/notesSlides/notesSlide1107.xml"/>
  <Override ContentType="application/vnd.openxmlformats-officedocument.presentationml.notesSlide+xml" PartName="/ppt/notesSlides/notesSlide422.xml"/>
  <Override ContentType="application/vnd.openxmlformats-officedocument.presentationml.notesSlide+xml" PartName="/ppt/notesSlides/notesSlide64.xml"/>
  <Override ContentType="application/vnd.openxmlformats-officedocument.presentationml.notesSlide+xml" PartName="/ppt/notesSlides/notesSlide1592.xml"/>
  <Override ContentType="application/vnd.openxmlformats-officedocument.presentationml.notesSlide+xml" PartName="/ppt/notesSlides/notesSlide6.xml"/>
  <Override ContentType="application/vnd.openxmlformats-officedocument.presentationml.notesSlide+xml" PartName="/ppt/notesSlides/notesSlide271.xml"/>
  <Override ContentType="application/vnd.openxmlformats-officedocument.presentationml.notesSlide+xml" PartName="/ppt/notesSlides/notesSlide924.xml"/>
  <Override ContentType="application/vnd.openxmlformats-officedocument.presentationml.notesSlide+xml" PartName="/ppt/notesSlides/notesSlide1342.xml"/>
  <Override ContentType="application/vnd.openxmlformats-officedocument.presentationml.notesSlide+xml" PartName="/ppt/notesSlides/notesSlide1515.xml"/>
  <Override ContentType="application/vnd.openxmlformats-officedocument.presentationml.notesSlide+xml" PartName="/ppt/notesSlides/notesSlide237.xml"/>
  <Override ContentType="application/vnd.openxmlformats-officedocument.presentationml.notesSlide+xml" PartName="/ppt/notesSlides/notesSlide1558.xml"/>
  <Override ContentType="application/vnd.openxmlformats-officedocument.presentationml.notesSlide+xml" PartName="/ppt/notesSlides/notesSlide192.xml"/>
  <Override ContentType="application/vnd.openxmlformats-officedocument.presentationml.notesSlide+xml" PartName="/ppt/notesSlides/notesSlide751.xml"/>
  <Override ContentType="application/vnd.openxmlformats-officedocument.presentationml.notesSlide+xml" PartName="/ppt/notesSlides/notesSlide158.xml"/>
  <Override ContentType="application/vnd.openxmlformats-officedocument.presentationml.notesSlide+xml" PartName="/ppt/notesSlides/notesSlide967.xml"/>
  <Override ContentType="application/vnd.openxmlformats-officedocument.presentationml.notesSlide+xml" PartName="/ppt/notesSlides/notesSlide1090.xml"/>
  <Override ContentType="application/vnd.openxmlformats-officedocument.presentationml.notesSlide+xml" PartName="/ppt/notesSlides/notesSlide1263.xml"/>
  <Override ContentType="application/vnd.openxmlformats-officedocument.presentationml.notesSlide+xml" PartName="/ppt/notesSlides/notesSlide1436.xml"/>
  <Override ContentType="application/vnd.openxmlformats-officedocument.presentationml.notesSlide+xml" PartName="/ppt/notesSlides/notesSlide1479.xml"/>
  <Override ContentType="application/vnd.openxmlformats-officedocument.presentationml.notesSlide+xml" PartName="/ppt/notesSlides/notesSlide354.xml"/>
  <Override ContentType="application/vnd.openxmlformats-officedocument.presentationml.notesSlide+xml" PartName="/ppt/notesSlides/notesSlide257.xml"/>
  <Override ContentType="application/vnd.openxmlformats-officedocument.presentationml.notesSlide+xml" PartName="/ppt/notesSlides/notesSlide1607.xml"/>
  <Override ContentType="application/vnd.openxmlformats-officedocument.presentationml.notesSlide+xml" PartName="/ppt/notesSlides/notesSlide59.xml"/>
  <Override ContentType="application/vnd.openxmlformats-officedocument.presentationml.notesSlide+xml" PartName="/ppt/notesSlides/notesSlide1348.xml"/>
  <Override ContentType="application/vnd.openxmlformats-officedocument.presentationml.notesSlide+xml" PartName="/ppt/notesSlides/notesSlide338.xml"/>
  <Override ContentType="application/vnd.openxmlformats-officedocument.presentationml.notesSlide+xml" PartName="/ppt/notesSlides/notesSlide91.xml"/>
  <Override ContentType="application/vnd.openxmlformats-officedocument.presentationml.notesSlide+xml" PartName="/ppt/notesSlides/notesSlide613.xml"/>
  <Override ContentType="application/vnd.openxmlformats-officedocument.presentationml.notesSlide+xml" PartName="/ppt/notesSlides/notesSlide451.xml"/>
  <Override ContentType="application/vnd.openxmlformats-officedocument.presentationml.notesSlide+xml" PartName="/ppt/notesSlides/notesSlide1074.xml"/>
  <Override ContentType="application/vnd.openxmlformats-officedocument.presentationml.notesSlide+xml" PartName="/ppt/notesSlides/notesSlide710.xml"/>
  <Override ContentType="application/vnd.openxmlformats-officedocument.presentationml.notesSlide+xml" PartName="/ppt/notesSlides/notesSlide699.xml"/>
  <Override ContentType="application/vnd.openxmlformats-officedocument.presentationml.notesSlide+xml" PartName="/ppt/notesSlides/notesSlide796.xml"/>
  <Override ContentType="application/vnd.openxmlformats-officedocument.presentationml.notesSlide+xml" PartName="/ppt/notesSlides/notesSlide1333.xml"/>
  <Override ContentType="application/vnd.openxmlformats-officedocument.presentationml.notesSlide+xml" PartName="/ppt/notesSlides/notesSlide1058.xml"/>
  <Override ContentType="application/vnd.openxmlformats-officedocument.presentationml.notesSlide+xml" PartName="/ppt/notesSlides/notesSlide1430.xml"/>
  <Override ContentType="application/vnd.openxmlformats-officedocument.presentationml.notesSlide+xml" PartName="/ppt/notesSlides/notesSlide1461.xml"/>
  <Override ContentType="application/vnd.openxmlformats-officedocument.presentationml.notesSlide+xml" PartName="/ppt/notesSlides/notesSlide1186.xml"/>
  <Override ContentType="application/vnd.openxmlformats-officedocument.presentationml.notesSlide+xml" PartName="/ppt/notesSlides/notesSlide498.xml"/>
  <Override ContentType="application/vnd.openxmlformats-officedocument.presentationml.notesSlide+xml" PartName="/ppt/notesSlides/notesSlide870.xml"/>
  <Override ContentType="application/vnd.openxmlformats-officedocument.presentationml.notesSlide+xml" PartName="/ppt/notesSlides/notesSlide516.xml"/>
  <Override ContentType="application/vnd.openxmlformats-officedocument.presentationml.notesSlide+xml" PartName="/ppt/notesSlides/notesSlide595.xml"/>
  <Override ContentType="application/vnd.openxmlformats-officedocument.presentationml.notesSlide+xml" PartName="/ppt/notesSlides/notesSlide1089.xml"/>
  <Override ContentType="application/vnd.openxmlformats-officedocument.presentationml.notesSlide+xml" PartName="/ppt/notesSlides/notesSlide44.xml"/>
  <Override ContentType="application/vnd.openxmlformats-officedocument.presentationml.notesSlide+xml" PartName="/ppt/notesSlides/notesSlide1445.xml"/>
  <Override ContentType="application/vnd.openxmlformats-officedocument.presentationml.notesSlide+xml" PartName="/ppt/notesSlides/notesSlide1317.xml"/>
  <Override ContentType="application/vnd.openxmlformats-officedocument.presentationml.notesSlide+xml" PartName="/ppt/notesSlides/notesSlide75.xml"/>
  <Override ContentType="application/vnd.openxmlformats-officedocument.presentationml.notesSlide+xml" PartName="/ppt/notesSlides/notesSlide958.xml"/>
  <Override ContentType="application/vnd.openxmlformats-officedocument.presentationml.notesSlide+xml" PartName="/ppt/notesSlides/notesSlide1132.xml"/>
  <Override ContentType="application/vnd.openxmlformats-officedocument.presentationml.notesSlide+xml" PartName="/ppt/notesSlides/notesSlide829.xml"/>
  <Override ContentType="application/vnd.openxmlformats-officedocument.presentationml.notesSlide+xml" PartName="/ppt/notesSlides/notesSlide1574.xml"/>
  <Override ContentType="application/vnd.openxmlformats-officedocument.presentationml.notesSlide+xml" PartName="/ppt/notesSlides/notesSlide210.xml"/>
  <Override ContentType="application/vnd.openxmlformats-officedocument.presentationml.notesSlide+xml" PartName="/ppt/notesSlides/notesSlide1019.xml"/>
  <Override ContentType="application/vnd.openxmlformats-officedocument.presentationml.notesSlide+xml" PartName="/ppt/notesSlides/notesSlide1646.xml"/>
  <Override ContentType="application/vnd.openxmlformats-officedocument.presentationml.notesSlide+xml" PartName="/ppt/notesSlides/notesSlide129.xml"/>
  <Override ContentType="application/vnd.openxmlformats-officedocument.presentationml.notesSlide+xml" PartName="/ppt/notesSlides/notesSlide1204.xml"/>
  <Override ContentType="application/vnd.openxmlformats-officedocument.presentationml.notesSlide+xml" PartName="/ppt/notesSlides/notesSlide60.xml"/>
  <Override ContentType="application/vnd.openxmlformats-officedocument.presentationml.notesSlide+xml" PartName="/ppt/notesSlides/notesSlide296.xml"/>
  <Override ContentType="application/vnd.openxmlformats-officedocument.presentationml.notesSlide+xml" PartName="/ppt/notesSlides/notesSlide757.xml"/>
  <Override ContentType="application/vnd.openxmlformats-officedocument.presentationml.notesSlide+xml" PartName="/ppt/notesSlides/notesSlide571.xml"/>
  <Override ContentType="application/vnd.openxmlformats-officedocument.presentationml.notesSlide+xml" PartName="/ppt/notesSlides/notesSlide539.xml"/>
  <Override ContentType="application/vnd.openxmlformats-officedocument.presentationml.notesSlide+xml" PartName="/ppt/notesSlides/notesSlide780.xml"/>
  <Override ContentType="application/vnd.openxmlformats-officedocument.presentationml.notesSlide+xml" PartName="/ppt/notesSlides/notesSlide814.xml"/>
  <Override ContentType="application/vnd.openxmlformats-officedocument.presentationml.notesSlide+xml" PartName="/ppt/notesSlides/notesSlide1405.xml"/>
  <Override ContentType="application/vnd.openxmlformats-officedocument.presentationml.notesSlide+xml" PartName="/ppt/notesSlides/notesSlide35.xml"/>
  <Override ContentType="application/vnd.openxmlformats-officedocument.presentationml.notesSlide+xml" PartName="/ppt/notesSlides/notesSlide652.xml"/>
  <Override ContentType="application/vnd.openxmlformats-officedocument.presentationml.notesSlide+xml" PartName="/ppt/notesSlides/notesSlide667.xml"/>
  <Override ContentType="application/vnd.openxmlformats-officedocument.presentationml.notesSlide+xml" PartName="/ppt/notesSlides/notesSlide998.xml"/>
  <Override ContentType="application/vnd.openxmlformats-officedocument.presentationml.notesSlide+xml" PartName="/ppt/notesSlides/notesSlide942.xml"/>
  <Override ContentType="application/vnd.openxmlformats-officedocument.presentationml.notesSlide+xml" PartName="/ppt/notesSlides/notesSlide323.xml"/>
  <Override ContentType="application/vnd.openxmlformats-officedocument.presentationml.notesSlide+xml" PartName="/ppt/notesSlides/notesSlide370.xml"/>
  <Override ContentType="application/vnd.openxmlformats-officedocument.presentationml.notesSlide+xml" PartName="/ppt/notesSlides/notesSlide458.xml"/>
  <Override ContentType="application/vnd.openxmlformats-officedocument.presentationml.notesSlide+xml" PartName="/ppt/notesSlides/notesSlide1042.xml"/>
  <Override ContentType="application/vnd.openxmlformats-officedocument.presentationml.notesSlide+xml" PartName="/ppt/notesSlides/notesSlide1373.xml"/>
  <Override ContentType="application/vnd.openxmlformats-officedocument.presentationml.notesSlide+xml" PartName="/ppt/notesSlides/notesSlide1589.xml"/>
  <Override ContentType="application/vnd.openxmlformats-officedocument.presentationml.notesSlide+xml" PartName="/ppt/notesSlides/notesSlide242.xml"/>
  <Override ContentType="application/vnd.openxmlformats-officedocument.presentationml.notesSlide+xml" PartName="/ppt/notesSlides/notesSlide586.xml"/>
  <Override ContentType="application/vnd.openxmlformats-officedocument.presentationml.notesSlide+xml" PartName="/ppt/notesSlides/notesSlide329.xml"/>
  <Override ContentType="application/vnd.openxmlformats-officedocument.presentationml.notesSlide+xml" PartName="/ppt/notesSlides/notesSlide868.xml"/>
  <Override ContentType="application/vnd.openxmlformats-officedocument.presentationml.notesSlide+xml" PartName="/ppt/notesSlides/notesSlide1535.xml"/>
  <Override ContentType="application/vnd.openxmlformats-officedocument.presentationml.notesSlide+xml" PartName="/ppt/notesSlides/notesSlide442.xml"/>
  <Override ContentType="application/vnd.openxmlformats-officedocument.presentationml.notesSlide+xml" PartName="/ppt/notesSlides/notesSlide1004.xml"/>
  <Override ContentType="application/vnd.openxmlformats-officedocument.presentationml.notesSlide+xml" PartName="/ppt/notesSlides/notesSlide1517.xml"/>
  <Override ContentType="application/vnd.openxmlformats-officedocument.presentationml.notesSlide+xml" PartName="/ppt/notesSlides/notesSlide981.xml"/>
  <Override ContentType="application/vnd.openxmlformats-officedocument.presentationml.notesSlide+xml" PartName="/ppt/notesSlides/notesSlide1243.xml"/>
  <Override ContentType="application/vnd.openxmlformats-officedocument.presentationml.notesSlide+xml" PartName="/ppt/notesSlides/notesSlide541.xml"/>
  <Override ContentType="application/vnd.openxmlformats-officedocument.presentationml.notesSlide+xml" PartName="/ppt/notesSlides/notesSlide629.xml"/>
  <Override ContentType="application/vnd.openxmlformats-officedocument.presentationml.notesSlide+xml" PartName="/ppt/notesSlides/notesSlide726.xml"/>
  <Override ContentType="application/vnd.openxmlformats-officedocument.presentationml.notesSlide+xml" PartName="/ppt/notesSlides/notesSlide266.xml"/>
  <Override ContentType="application/vnd.openxmlformats-officedocument.presentationml.notesSlide+xml" PartName="/ppt/notesSlides/notesSlide152.xml"/>
  <Override ContentType="application/vnd.openxmlformats-officedocument.presentationml.notesSlide+xml" PartName="/ppt/notesSlides/notesSlide280.xml"/>
  <Override ContentType="application/vnd.openxmlformats-officedocument.presentationml.notesSlide+xml" PartName="/ppt/notesSlides/notesSlide183.xml"/>
  <Override ContentType="application/vnd.openxmlformats-officedocument.presentationml.notesSlide+xml" PartName="/ppt/notesSlides/notesSlide1677.xml"/>
  <Override ContentType="application/vnd.openxmlformats-officedocument.presentationml.notesSlide+xml" PartName="/ppt/notesSlides/notesSlide167.xml"/>
  <Override ContentType="application/vnd.openxmlformats-officedocument.presentationml.notesSlide+xml" PartName="/ppt/notesSlides/notesSlide314.xml"/>
  <Override ContentType="application/vnd.openxmlformats-officedocument.presentationml.notesSlide+xml" PartName="/ppt/notesSlides/notesSlide1101.xml"/>
  <Override ContentType="application/vnd.openxmlformats-officedocument.presentationml.notesSlide+xml" PartName="/ppt/notesSlides/notesSlide251.xml"/>
  <Override ContentType="application/vnd.openxmlformats-officedocument.presentationml.notesSlide+xml" PartName="/ppt/notesSlides/notesSlide742.xml"/>
  <Override ContentType="application/vnd.openxmlformats-officedocument.presentationml.notesSlide+xml" PartName="/ppt/notesSlides/notesSlide467.xml"/>
  <Override ContentType="application/vnd.openxmlformats-officedocument.presentationml.notesSlide+xml" PartName="/ppt/notesSlides/notesSlide384.xml"/>
  <Override ContentType="application/vnd.openxmlformats-officedocument.presentationml.notesSlide+xml" PartName="/ppt/notesSlides/notesSlide510.xml"/>
  <Override ContentType="application/vnd.openxmlformats-officedocument.presentationml.notesSlide+xml" PartName="/ppt/notesSlides/notesSlide1387.xml"/>
  <Override ContentType="application/vnd.openxmlformats-officedocument.presentationml.notesSlide+xml" PartName="/ppt/notesSlides/notesSlide1301.xml"/>
  <Override ContentType="application/vnd.openxmlformats-officedocument.presentationml.notesSlide+xml" PartName="/ppt/notesSlides/notesSlide685.xml"/>
  <Override ContentType="application/vnd.openxmlformats-officedocument.presentationml.notesSlide+xml" PartName="/ppt/notesSlides/notesSlide1590.xml"/>
  <Override ContentType="application/vnd.openxmlformats-officedocument.presentationml.notesSlide+xml" PartName="/ppt/notesSlides/notesSlide1662.xml"/>
  <Override ContentType="application/vnd.openxmlformats-officedocument.presentationml.notesSlide+xml" PartName="/ppt/notesSlides/notesSlide1477.xml"/>
  <Override ContentType="application/vnd.openxmlformats-officedocument.presentationml.notesSlide+xml" PartName="/ppt/notesSlides/notesSlide113.xml"/>
  <Override ContentType="application/vnd.openxmlformats-officedocument.presentationml.notesSlide+xml" PartName="/ppt/notesSlides/notesSlide1116.xml"/>
  <Override ContentType="application/vnd.openxmlformats-officedocument.presentationml.notesSlide+xml" PartName="/ppt/notesSlides/notesSlide199.xml"/>
  <Override ContentType="application/vnd.openxmlformats-officedocument.presentationml.notesSlide+xml" PartName="/ppt/notesSlides/notesSlide1549.xml"/>
  <Override ContentType="application/vnd.openxmlformats-officedocument.presentationml.notesSlide+xml" PartName="/ppt/notesSlides/notesSlide926.xml"/>
  <Override ContentType="application/vnd.openxmlformats-officedocument.presentationml.notesSlide+xml" PartName="/ppt/notesSlides/notesSlide854.xml"/>
  <Override ContentType="application/vnd.openxmlformats-officedocument.presentationml.notesSlide+xml" PartName="/ppt/notesSlides/notesSlide580.xml"/>
  <Override ContentType="application/vnd.openxmlformats-officedocument.presentationml.notesSlide+xml" PartName="/ppt/notesSlides/notesSlide911.xml"/>
  <Override ContentType="application/vnd.openxmlformats-officedocument.presentationml.notesSlide+xml" PartName="/ppt/notesSlides/notesSlide1261.xml"/>
  <Override ContentType="application/vnd.openxmlformats-officedocument.presentationml.notesSlide+xml" PartName="/ppt/notesSlides/notesSlide395.xml"/>
  <Override ContentType="application/vnd.openxmlformats-officedocument.presentationml.notesSlide+xml" PartName="/ppt/notesSlides/notesSlide670.xml"/>
  <Override ContentType="application/vnd.openxmlformats-officedocument.presentationml.notesSlide+xml" PartName="/ppt/notesSlides/notesSlide1630.xml"/>
  <Override ContentType="application/vnd.openxmlformats-officedocument.presentationml.notesSlide+xml" PartName="/ppt/notesSlides/notesSlide886.xml"/>
  <Override ContentType="application/vnd.openxmlformats-officedocument.presentationml.notesSlide+xml" PartName="/ppt/notesSlides/notesSlide224.xml"/>
  <Override ContentType="application/vnd.openxmlformats-officedocument.presentationml.notesSlide+xml" PartName="/ppt/notesSlides/notesSlide1502.xml"/>
  <Override ContentType="application/vnd.openxmlformats-officedocument.presentationml.notesSlide+xml" PartName="/ppt/notesSlides/notesSlide1171.xml"/>
  <Override ContentType="application/vnd.openxmlformats-officedocument.presentationml.notesSlide+xml" PartName="/ppt/notesSlides/notesSlide525.xml"/>
  <Override ContentType="application/vnd.openxmlformats-officedocument.presentationml.notesSlide+xml" PartName="/ppt/notesSlides/notesSlide1060.xml"/>
  <Override ContentType="application/vnd.openxmlformats-officedocument.presentationml.notesSlide+xml" PartName="/ppt/notesSlides/notesSlide800.xml"/>
  <Override ContentType="application/vnd.openxmlformats-officedocument.presentationml.notesSlide+xml" PartName="/ppt/notesSlides/notesSlide1276.xml"/>
  <Override ContentType="application/vnd.openxmlformats-officedocument.presentationml.notesSlide+xml" PartName="/ppt/notesSlides/notesSlide1148.xml"/>
  <Override ContentType="application/vnd.openxmlformats-officedocument.presentationml.notesSlide+xml" PartName="/ppt/notesSlides/notesSlide1560.xml"/>
  <Override ContentType="application/vnd.openxmlformats-officedocument.presentationml.notesSlide+xml" PartName="/ppt/notesSlides/notesSlide1072.xml"/>
  <Override ContentType="application/vnd.openxmlformats-officedocument.presentationml.notesSlide+xml" PartName="/ppt/notesSlides/notesSlide1188.xml"/>
  <Override ContentType="application/vnd.openxmlformats-officedocument.presentationml.notesSlide+xml" PartName="/ppt/notesSlides/notesSlide611.xml"/>
  <Override ContentType="application/vnd.openxmlformats-officedocument.presentationml.notesSlide+xml" PartName="/ppt/notesSlides/notesSlide1331.xml"/>
  <Override ContentType="application/vnd.openxmlformats-officedocument.presentationml.notesSlide+xml" PartName="/ppt/notesSlides/notesSlide240.xml"/>
  <Override ContentType="application/vnd.openxmlformats-officedocument.presentationml.notesSlide+xml" PartName="/ppt/notesSlides/notesSlide1218.xml"/>
  <Override ContentType="application/vnd.openxmlformats-officedocument.presentationml.notesSlide+xml" PartName="/ppt/notesSlides/notesSlide1447.xml"/>
  <Override ContentType="application/vnd.openxmlformats-officedocument.presentationml.notesSlide+xml" PartName="/ppt/notesSlides/notesSlide557.xml"/>
  <Override ContentType="application/vnd.openxmlformats-officedocument.presentationml.notesSlide+xml" PartName="/ppt/notesSlides/notesSlide514.xml"/>
  <Override ContentType="application/vnd.openxmlformats-officedocument.presentationml.notesSlide+xml" PartName="/ppt/notesSlides/notesSlide913.xml"/>
  <Override ContentType="application/vnd.openxmlformats-officedocument.presentationml.notesSlide+xml" PartName="/ppt/notesSlides/notesSlide956.xml"/>
  <Override ContentType="application/vnd.openxmlformats-officedocument.presentationml.notesSlide+xml" PartName="/ppt/notesSlides/notesSlide73.xml"/>
  <Override ContentType="application/vnd.openxmlformats-officedocument.presentationml.notesSlide+xml" PartName="/ppt/notesSlides/notesSlide755.xml"/>
  <Override ContentType="application/vnd.openxmlformats-officedocument.presentationml.notesSlide+xml" PartName="/ppt/notesSlides/notesSlide1303.xml"/>
  <Override ContentType="application/vnd.openxmlformats-officedocument.presentationml.notesSlide+xml" PartName="/ppt/notesSlides/notesSlide712.xml"/>
  <Override ContentType="application/vnd.openxmlformats-officedocument.presentationml.notesSlide+xml" PartName="/ppt/notesSlides/notesSlide30.xml"/>
  <Override ContentType="application/vnd.openxmlformats-officedocument.presentationml.notesSlide+xml" PartName="/ppt/notesSlides/notesSlide453.xml"/>
  <Override ContentType="application/vnd.openxmlformats-officedocument.presentationml.notesSlide+xml" PartName="/ppt/notesSlides/notesSlide399.xml"/>
  <Override ContentType="application/vnd.openxmlformats-officedocument.presentationml.notesSlide+xml" PartName="/ppt/notesSlides/notesSlide356.xml"/>
  <Override ContentType="application/vnd.openxmlformats-officedocument.presentationml.notesSlide+xml" PartName="/ppt/notesSlides/notesSlide496.xml"/>
  <Override ContentType="application/vnd.openxmlformats-officedocument.presentationml.notesSlide+xml" PartName="/ppt/notesSlides/notesSlide1389.xml"/>
  <Override ContentType="application/vnd.openxmlformats-officedocument.presentationml.notesSlide+xml" PartName="/ppt/notesSlides/notesSlide1173.xml"/>
  <Override ContentType="application/vnd.openxmlformats-officedocument.presentationml.notesSlide+xml" PartName="/ppt/notesSlides/notesSlide1346.xml"/>
  <Override ContentType="application/vnd.openxmlformats-officedocument.presentationml.notesSlide+xml" PartName="/ppt/notesSlides/notesSlide928.xml"/>
  <Override ContentType="application/vnd.openxmlformats-officedocument.presentationml.notesSlide+xml" PartName="/ppt/notesSlides/notesSlide1130.xml"/>
  <Override ContentType="application/vnd.openxmlformats-officedocument.presentationml.notesSlide+xml" PartName="/ppt/notesSlides/notesSlide1432.xml"/>
  <Override ContentType="application/vnd.openxmlformats-officedocument.presentationml.notesSlide+xml" PartName="/ppt/notesSlides/notesSlide1605.xml"/>
  <Override ContentType="application/vnd.openxmlformats-officedocument.presentationml.notesSlide+xml" PartName="/ppt/notesSlides/notesSlide1475.xml"/>
  <Override ContentType="application/vnd.openxmlformats-officedocument.presentationml.notesSlide+xml" PartName="/ppt/notesSlides/notesSlide1648.xml"/>
  <Override ContentType="application/vnd.openxmlformats-officedocument.presentationml.notesSlide+xml" PartName="/ppt/notesSlides/notesSlide798.xml"/>
  <Override ContentType="application/vnd.openxmlformats-officedocument.presentationml.notesSlide+xml" PartName="/ppt/notesSlides/notesSlide456.xml"/>
  <Override ContentType="application/vnd.openxmlformats-officedocument.presentationml.notesSlide+xml" PartName="/ppt/notesSlides/notesSlide481.xml"/>
  <Override ContentType="application/vnd.openxmlformats-officedocument.presentationml.notesSlide+xml" PartName="/ppt/notesSlides/notesSlide812.xml"/>
  <Override ContentType="application/vnd.openxmlformats-officedocument.presentationml.notesSlide+xml" PartName="/ppt/notesSlides/notesSlide1017.xml"/>
  <Override ContentType="application/vnd.openxmlformats-officedocument.presentationml.notesSlide+xml" PartName="/ppt/notesSlides/notesSlide46.xml"/>
  <Override ContentType="application/vnd.openxmlformats-officedocument.presentationml.notesSlide+xml" PartName="/ppt/notesSlides/notesSlide89.xml"/>
  <Override ContentType="application/vnd.openxmlformats-officedocument.presentationml.notesSlide+xml" PartName="/ppt/notesSlides/notesSlide669.xml"/>
  <Override ContentType="application/vnd.openxmlformats-officedocument.presentationml.notesSlide+xml" PartName="/ppt/notesSlides/notesSlide782.xml"/>
  <Override ContentType="application/vnd.openxmlformats-officedocument.presentationml.notesSlide+xml" PartName="/ppt/notesSlides/notesSlide1044.xml"/>
  <Override ContentType="application/vnd.openxmlformats-officedocument.presentationml.notesSlide+xml" PartName="/ppt/notesSlides/notesSlide325.xml"/>
  <Override ContentType="application/vnd.openxmlformats-officedocument.presentationml.notesSlide+xml" PartName="/ppt/notesSlides/notesSlide368.xml"/>
  <Override ContentType="application/vnd.openxmlformats-officedocument.presentationml.notesSlide+xml" PartName="/ppt/notesSlides/notesSlide1087.xml"/>
  <Override ContentType="application/vnd.openxmlformats-officedocument.presentationml.notesSlide+xml" PartName="/ppt/notesSlides/notesSlide597.xml"/>
  <Override ContentType="application/vnd.openxmlformats-officedocument.presentationml.notesSlide+xml" PartName="/ppt/notesSlides/notesSlide413.xml"/>
  <Override ContentType="application/vnd.openxmlformats-officedocument.presentationml.notesSlide+xml" PartName="/ppt/notesSlides/notesSlide827.xml"/>
  <Override ContentType="application/vnd.openxmlformats-officedocument.presentationml.notesSlide+xml" PartName="/ppt/notesSlides/notesSlide127.xml"/>
  <Override ContentType="application/vnd.openxmlformats-officedocument.presentationml.notesSlide+xml" PartName="/ppt/notesSlides/notesSlide1288.xml"/>
  <Override ContentType="application/vnd.openxmlformats-officedocument.presentationml.notesSlide+xml" PartName="/ppt/notesSlides/notesSlide983.xml"/>
  <Override ContentType="application/vnd.openxmlformats-officedocument.presentationml.notesSlide+xml" PartName="/ppt/notesSlides/notesSlide940.xml"/>
  <Override ContentType="application/vnd.openxmlformats-officedocument.presentationml.notesSlide+xml" PartName="/ppt/notesSlides/notesSlide654.xml"/>
  <Override ContentType="application/vnd.openxmlformats-officedocument.presentationml.notesSlide+xml" PartName="/ppt/notesSlides/notesSlide697.xml"/>
  <Override ContentType="application/vnd.openxmlformats-officedocument.presentationml.notesSlide+xml" PartName="/ppt/notesSlides/notesSlide1245.xml"/>
  <Override ContentType="application/vnd.openxmlformats-officedocument.presentationml.notesSlide+xml" PartName="/ppt/notesSlides/notesSlide255.xml"/>
  <Override ContentType="application/vnd.openxmlformats-officedocument.presentationml.notesSlide+xml" PartName="/ppt/notesSlides/notesSlide428.xml"/>
  <Override ContentType="application/vnd.openxmlformats-officedocument.presentationml.notesSlide+xml" PartName="/ppt/notesSlides/notesSlide212.xml"/>
  <Override ContentType="application/vnd.openxmlformats-officedocument.presentationml.notesSlide+xml" PartName="/ppt/notesSlides/notesSlide1576.xml"/>
  <Override ContentType="application/vnd.openxmlformats-officedocument.presentationml.notesSlide+xml" PartName="/ppt/notesSlides/notesSlide298.xml"/>
  <Override ContentType="application/vnd.openxmlformats-officedocument.presentationml.notesSlide+xml" PartName="/ppt/notesSlides/notesSlide1533.xml"/>
  <Override ContentType="application/vnd.openxmlformats-officedocument.presentationml.notesSlide+xml" PartName="/ppt/notesSlides/notesSlide1202.xml"/>
  <Override ContentType="application/vnd.openxmlformats-officedocument.presentationml.notesSlide+xml" PartName="/ppt/notesSlides/notesSlide1675.xml"/>
  <Override ContentType="application/vnd.openxmlformats-officedocument.presentationml.notesSlide+xml" PartName="/ppt/notesSlides/notesSlide282.xml"/>
  <Override ContentType="application/vnd.openxmlformats-officedocument.presentationml.notesSlide+xml" PartName="/ppt/notesSlides/notesSlide1632.xml"/>
  <Override ContentType="application/vnd.openxmlformats-officedocument.presentationml.notesSlide+xml" PartName="/ppt/notesSlides/notesSlide884.xml"/>
  <Override ContentType="application/vnd.openxmlformats-officedocument.presentationml.notesSlide+xml" PartName="/ppt/notesSlides/notesSlide841.xml"/>
  <Override ContentType="application/vnd.openxmlformats-officedocument.presentationml.notesSlide+xml" PartName="/ppt/notesSlides/notesSlide1403.xml"/>
  <Override ContentType="application/vnd.openxmlformats-officedocument.presentationml.notesSlide+xml" PartName="/ppt/notesSlides/notesSlide728.xml"/>
  <Override ContentType="application/vnd.openxmlformats-officedocument.presentationml.notesSlide+xml" PartName="/ppt/notesSlides/notesSlide1519.xml"/>
  <Override ContentType="application/vnd.openxmlformats-officedocument.presentationml.notesSlide+xml" PartName="/ppt/notesSlides/notesSlide1375.xml"/>
  <Override ContentType="application/vnd.openxmlformats-officedocument.presentationml.notesSlide+xml" PartName="/ppt/notesSlides/notesSlide1103.xml"/>
  <Override ContentType="application/vnd.openxmlformats-officedocument.presentationml.notesSlide+xml" PartName="/ppt/notesSlides/notesSlide312.xml"/>
  <Override ContentType="application/vnd.openxmlformats-officedocument.presentationml.notesSlide+xml" PartName="/ppt/notesSlides/notesSlide169.xml"/>
  <Override ContentType="application/vnd.openxmlformats-officedocument.presentationml.notesSlide+xml" PartName="/ppt/notesSlides/notesSlide381.xml"/>
  <Override ContentType="application/vnd.openxmlformats-officedocument.presentationml.notesSlide+xml" PartName="/ppt/notesSlides/notesSlide469.xml"/>
  <Override ContentType="application/vnd.openxmlformats-officedocument.presentationml.notesSlide+xml" PartName="/ppt/notesSlides/notesSlide426.xml"/>
  <Override ContentType="application/vnd.openxmlformats-officedocument.presentationml.notesSlide+xml" PartName="/ppt/notesSlides/notesSlide1146.xml"/>
  <Override ContentType="application/vnd.openxmlformats-officedocument.presentationml.notesSlide+xml" PartName="/ppt/notesSlides/notesSlide1002.xml"/>
  <Override ContentType="application/vnd.openxmlformats-officedocument.presentationml.notesSlide+xml" PartName="/ppt/notesSlides/notesSlide327.xml"/>
  <Override ContentType="application/vnd.openxmlformats-officedocument.presentationml.notesSlide+xml" PartName="/ppt/notesSlides/notesSlide483.xml"/>
  <Override ContentType="application/vnd.openxmlformats-officedocument.presentationml.notesSlide+xml" PartName="/ppt/notesSlides/notesSlide440.xml"/>
  <Override ContentType="application/vnd.openxmlformats-officedocument.presentationml.notesSlide+xml" PartName="/ppt/notesSlides/notesSlide582.xml"/>
  <Override ContentType="application/vnd.openxmlformats-officedocument.presentationml.notesSlide+xml" PartName="/ppt/notesSlides/notesSlide197.xml"/>
  <Override ContentType="application/vnd.openxmlformats-officedocument.presentationml.notesSlide+xml" PartName="/ppt/notesSlides/notesSlide154.xml"/>
  <Override ContentType="application/vnd.openxmlformats-officedocument.presentationml.notesSlide+xml" PartName="/ppt/notesSlides/notesSlide627.xml"/>
  <Override ContentType="application/vnd.openxmlformats-officedocument.presentationml.notesSlide+xml" PartName="/ppt/notesSlides/notesSlide411.xml"/>
  <Override ContentType="application/vnd.openxmlformats-officedocument.presentationml.notesSlide+xml" PartName="/ppt/notesSlides/notesSlide111.xml"/>
  <Override ContentType="application/vnd.openxmlformats-officedocument.presentationml.notesSlide+xml" PartName="/ppt/notesSlides/notesSlide1547.xml"/>
  <Override ContentType="application/vnd.openxmlformats-officedocument.presentationml.notesSlide+xml" PartName="/ppt/notesSlides/notesSlide226.xml"/>
  <Override ContentType="application/vnd.openxmlformats-officedocument.presentationml.notesSlide+xml" PartName="/ppt/notesSlides/notesSlide269.xml"/>
  <Override ContentType="application/vnd.openxmlformats-officedocument.presentationml.notesSlide+xml" PartName="/ppt/notesSlides/notesSlide1504.xml"/>
  <Override ContentType="application/vnd.openxmlformats-officedocument.presentationml.notesSlide+xml" PartName="/ppt/notesSlides/notesSlide181.xml"/>
  <Override ContentType="application/vnd.openxmlformats-officedocument.presentationml.notesSlide+xml" PartName="/ppt/notesSlides/notesSlide527.xml"/>
  <Override ContentType="application/vnd.openxmlformats-officedocument.presentationml.notesSlide+xml" PartName="/ppt/notesSlides/notesSlide740.xml"/>
  <Override ContentType="application/vnd.openxmlformats-officedocument.presentationml.notesSlide+xml" PartName="/ppt/notesSlides/notesSlide1319.xml"/>
  <Override ContentType="application/vnd.openxmlformats-officedocument.presentationml.notesSlide+xml" PartName="/ppt/notesSlides/notesSlide1231.xml"/>
  <Override ContentType="application/vnd.openxmlformats-officedocument.presentationml.notesSlide+xml" PartName="/ppt/notesSlides/notesSlide1274.xml"/>
  <Override ContentType="application/vnd.openxmlformats-officedocument.presentationml.notesSlide+xml" PartName="/ppt/notesSlides/notesSlide683.xml"/>
  <Override ContentType="application/vnd.openxmlformats-officedocument.presentationml.notesSlide+xml" PartName="/ppt/notesSlides/notesSlide512.xml"/>
  <Override ContentType="application/vnd.openxmlformats-officedocument.presentationml.notesSlide+xml" PartName="/ppt/notesSlides/notesSlide1660.xml"/>
  <Override ContentType="application/vnd.openxmlformats-officedocument.presentationml.notesSlide+xml" PartName="/ppt/notesSlides/notesSlide382.xml"/>
  <Override ContentType="application/vnd.openxmlformats-officedocument.presentationml.notesSlide+xml" PartName="/ppt/notesSlides/notesSlide555.xml"/>
  <Override ContentType="application/vnd.openxmlformats-officedocument.presentationml.notesSlide+xml" PartName="/ppt/notesSlides/notesSlide856.xml"/>
  <Override ContentType="application/vnd.openxmlformats-officedocument.presentationml.notesSlide+xml" PartName="/ppt/notesSlides/notesSlide899.xml"/>
  <Override ContentType="application/vnd.openxmlformats-officedocument.presentationml.notesSlide+xml" PartName="/ppt/notesSlides/notesSlide19.xml"/>
  <Override ContentType="application/vnd.openxmlformats-officedocument.presentationml.notesSlide+xml" PartName="/ppt/notesSlides/notesSlide640.xml"/>
  <Override ContentType="application/vnd.openxmlformats-officedocument.presentationml.notesSlide+xml" PartName="/ppt/notesSlides/notesSlide1118.xml"/>
  <Override ContentType="application/vnd.openxmlformats-officedocument.presentationml.notesSlide+xml" PartName="/ppt/notesSlides/notesSlide125.xml"/>
  <Override ContentType="application/vnd.openxmlformats-officedocument.presentationml.notesSlide+xml" PartName="/ppt/notesSlides/notesSlide117.xml"/>
  <Override ContentType="application/vnd.openxmlformats-officedocument.presentationml.notesSlide+xml" PartName="/ppt/notesSlides/notesSlide1208.xml"/>
  <Override ContentType="application/vnd.openxmlformats-officedocument.presentationml.notesSlide+xml" PartName="/ppt/notesSlides/notesSlide206.xml"/>
  <Override ContentType="application/vnd.openxmlformats-officedocument.presentationml.notesSlide+xml" PartName="/ppt/notesSlides/notesSlide1119.xml"/>
  <Override ContentType="application/vnd.openxmlformats-officedocument.presentationml.notesSlide+xml" PartName="/ppt/notesSlides/notesSlide1216.xml"/>
  <Override ContentType="application/vnd.openxmlformats-officedocument.presentationml.notesSlide+xml" PartName="/ppt/notesSlides/notesSlide230.xml"/>
  <Override ContentType="application/vnd.openxmlformats-officedocument.presentationml.notesSlide+xml" PartName="/ppt/notesSlides/notesSlide24.xml"/>
  <Override ContentType="application/vnd.openxmlformats-officedocument.presentationml.notesSlide+xml" PartName="/ppt/notesSlides/notesSlide1392.xml"/>
  <Override ContentType="application/vnd.openxmlformats-officedocument.presentationml.notesSlide+xml" PartName="/ppt/notesSlides/notesSlide1481.xml"/>
  <Override ContentType="application/vnd.openxmlformats-officedocument.presentationml.notesSlide+xml" PartName="/ppt/notesSlides/notesSlide1198.xml"/>
  <Override ContentType="application/vnd.openxmlformats-officedocument.presentationml.notesSlide+xml" PartName="/ppt/notesSlides/notesSlide400.xml"/>
  <Override ContentType="application/vnd.openxmlformats-officedocument.presentationml.notesSlide+xml" PartName="/ppt/notesSlides/notesSlide1570.xml"/>
  <Override ContentType="application/vnd.openxmlformats-officedocument.presentationml.notesSlide+xml" PartName="/ppt/notesSlides/notesSlide1070.xml"/>
  <Override ContentType="application/vnd.openxmlformats-officedocument.presentationml.notesSlide+xml" PartName="/ppt/notesSlides/notesSlide1279.xml"/>
  <Override ContentType="application/vnd.openxmlformats-officedocument.presentationml.notesSlide+xml" PartName="/ppt/notesSlides/notesSlide1651.xml"/>
  <Override ContentType="application/vnd.openxmlformats-officedocument.presentationml.notesSlide+xml" PartName="/ppt/notesSlides/notesSlide768.xml"/>
  <Override ContentType="application/vnd.openxmlformats-officedocument.presentationml.notesSlide+xml" PartName="/ppt/notesSlides/notesSlide1062.xml"/>
  <Override ContentType="application/vnd.openxmlformats-officedocument.presentationml.notesSlide+xml" PartName="/ppt/notesSlides/notesSlide390.xml"/>
  <Override ContentType="application/vnd.openxmlformats-officedocument.presentationml.notesSlide+xml" PartName="/ppt/notesSlides/notesSlide1457.xml"/>
  <Override ContentType="application/vnd.openxmlformats-officedocument.presentationml.notesSlide+xml" PartName="/ppt/notesSlides/notesSlide962.xml"/>
  <Override ContentType="application/vnd.openxmlformats-officedocument.presentationml.notesSlide+xml" PartName="/ppt/notesSlides/notesSlide196.xml"/>
  <Override ContentType="application/vnd.openxmlformats-officedocument.presentationml.notesSlide+xml" PartName="/ppt/notesSlides/notesSlide1240.xml"/>
  <Override ContentType="application/vnd.openxmlformats-officedocument.presentationml.notesSlide+xml" PartName="/ppt/notesSlides/notesSlide849.xml"/>
  <Override ContentType="application/vnd.openxmlformats-officedocument.presentationml.notesSlide+xml" PartName="/ppt/notesSlides/notesSlide784.xml"/>
  <Override ContentType="application/vnd.openxmlformats-officedocument.presentationml.notesSlide+xml" PartName="/ppt/notesSlides/notesSlide277.xml"/>
  <Override ContentType="application/vnd.openxmlformats-officedocument.presentationml.notesSlide+xml" PartName="/ppt/notesSlides/notesSlide1321.xml"/>
  <Override ContentType="application/vnd.openxmlformats-officedocument.presentationml.notesSlide+xml" PartName="/ppt/notesSlides/notesSlide1127.xml"/>
  <Override ContentType="application/vnd.openxmlformats-officedocument.presentationml.notesSlide+xml" PartName="/ppt/notesSlides/notesSlide471.xml"/>
  <Override ContentType="application/vnd.openxmlformats-officedocument.presentationml.notesSlide+xml" PartName="/ppt/notesSlides/notesSlide1538.xml"/>
  <Override ContentType="application/vnd.openxmlformats-officedocument.presentationml.notesSlide+xml" PartName="/ppt/notesSlides/notesSlide141.xml"/>
  <Override ContentType="application/vnd.openxmlformats-officedocument.presentationml.notesSlide+xml" PartName="/ppt/notesSlides/notesSlide528.xml"/>
  <Override ContentType="application/vnd.openxmlformats-officedocument.presentationml.notesSlide+xml" PartName="/ppt/notesSlides/notesSlide358.xml"/>
  <Override ContentType="application/vnd.openxmlformats-officedocument.presentationml.notesSlide+xml" PartName="/ppt/notesSlides/notesSlide447.xml"/>
  <Override ContentType="application/vnd.openxmlformats-officedocument.presentationml.notesSlide+xml" PartName="/ppt/notesSlides/notesSlide462.xml"/>
  <Override ContentType="application/vnd.openxmlformats-officedocument.presentationml.notesSlide+xml" PartName="/ppt/notesSlides/notesSlide1529.xml"/>
  <Override ContentType="application/vnd.openxmlformats-officedocument.presentationml.notesSlide+xml" PartName="/ppt/notesSlides/notesSlide95.xml"/>
  <Override ContentType="application/vnd.openxmlformats-officedocument.presentationml.notesSlide+xml" PartName="/ppt/notesSlides/notesSlide938.xml"/>
  <Override ContentType="application/vnd.openxmlformats-officedocument.presentationml.notesSlide+xml" PartName="/ppt/notesSlides/notesSlide1642.xml"/>
  <Override ContentType="application/vnd.openxmlformats-officedocument.presentationml.notesSlide+xml" PartName="/ppt/notesSlides/notesSlide1151.xml"/>
  <Override ContentType="application/vnd.openxmlformats-officedocument.presentationml.notesSlide+xml" PartName="/ppt/notesSlides/notesSlide955.xml"/>
  <Override ContentType="application/vnd.openxmlformats-officedocument.presentationml.notesSlide+xml" PartName="/ppt/notesSlides/notesSlide349.xml"/>
  <Override ContentType="application/vnd.openxmlformats-officedocument.presentationml.notesSlide+xml" PartName="/ppt/notesSlides/notesSlide78.xml"/>
  <Override ContentType="application/vnd.openxmlformats-officedocument.presentationml.notesSlide+xml" PartName="/ppt/notesSlides/notesSlide366.xml"/>
  <Override ContentType="application/vnd.openxmlformats-officedocument.presentationml.notesSlide+xml" PartName="/ppt/notesSlides/notesSlide641.xml"/>
  <Override ContentType="application/vnd.openxmlformats-officedocument.presentationml.notesSlide+xml" PartName="/ppt/notesSlides/notesSlide1627.xml"/>
  <Override ContentType="application/vnd.openxmlformats-officedocument.presentationml.notesSlide+xml" PartName="/ppt/notesSlides/notesSlide1038.xml"/>
  <Override ContentType="application/vnd.openxmlformats-officedocument.presentationml.notesSlide+xml" PartName="/ppt/notesSlides/notesSlide1232.xml"/>
  <Override ContentType="application/vnd.openxmlformats-officedocument.presentationml.notesSlide+xml" PartName="/ppt/notesSlides/notesSlide543.xml"/>
  <Override ContentType="application/vnd.openxmlformats-officedocument.presentationml.notesSlide+xml" PartName="/ppt/notesSlides/notesSlide1546.xml"/>
  <Override ContentType="application/vnd.openxmlformats-officedocument.presentationml.notesSlide+xml" PartName="/ppt/notesSlides/notesSlide560.xml"/>
  <Override ContentType="application/vnd.openxmlformats-officedocument.presentationml.notesSlide+xml" PartName="/ppt/notesSlides/notesSlide1055.xml"/>
  <Override ContentType="application/vnd.openxmlformats-officedocument.presentationml.notesSlide+xml" PartName="/ppt/notesSlides/notesSlide268.xml"/>
  <Override ContentType="application/vnd.openxmlformats-officedocument.presentationml.notesSlide+xml" PartName="/ppt/notesSlides/notesSlide599.xml"/>
  <Override ContentType="application/vnd.openxmlformats-officedocument.presentationml.notesSlide+xml" PartName="/ppt/notesSlides/notesSlide1047.xml"/>
  <Override ContentType="application/vnd.openxmlformats-officedocument.presentationml.notesSlide+xml" PartName="/ppt/notesSlides/notesSlide302.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294.xml"/>
  <Override ContentType="application/vnd.openxmlformats-officedocument.presentationml.notesSlide+xml" PartName="/ppt/notesSlides/notesSlide1383.xml"/>
  <Override ContentType="application/vnd.openxmlformats-officedocument.presentationml.notesSlide+xml" PartName="/ppt/notesSlides/notesSlide213.xml"/>
  <Override ContentType="application/vnd.openxmlformats-officedocument.presentationml.notesSlide+xml" PartName="/ppt/notesSlides/notesSlide1160.xml"/>
  <Override ContentType="application/vnd.openxmlformats-officedocument.presentationml.notesSlide+xml" PartName="/ppt/notesSlides/notesSlide1472.xml"/>
  <Override ContentType="application/vnd.openxmlformats-officedocument.presentationml.notesSlide+xml" PartName="/ppt/notesSlides/notesSlide947.xml"/>
  <Override ContentType="application/vnd.openxmlformats-officedocument.presentationml.notesSlide+xml" PartName="/ppt/notesSlides/notesSlide223.xml"/>
  <Override ContentType="application/vnd.openxmlformats-officedocument.presentationml.notesSlide+xml" PartName="/ppt/notesSlides/notesSlide17.xml"/>
  <Override ContentType="application/vnd.openxmlformats-officedocument.presentationml.notesSlide+xml" PartName="/ppt/notesSlides/notesSlide858.xml"/>
  <Override ContentType="application/vnd.openxmlformats-officedocument.presentationml.notesSlide+xml" PartName="/ppt/notesSlides/notesSlide134.xml"/>
  <Override ContentType="application/vnd.openxmlformats-officedocument.presentationml.notesSlide+xml" PartName="/ppt/notesSlides/notesSlide1306.xml"/>
  <Override ContentType="application/vnd.openxmlformats-officedocument.presentationml.notesSlide+xml" PartName="/ppt/notesSlides/notesSlide1618.xml"/>
  <Override ContentType="application/vnd.openxmlformats-officedocument.presentationml.notesSlide+xml" PartName="/ppt/notesSlides/notesSlide1223.xml"/>
  <Override ContentType="application/vnd.openxmlformats-officedocument.presentationml.notesSlide+xml" PartName="/ppt/notesSlides/notesSlide1634.xml"/>
  <Override ContentType="application/vnd.openxmlformats-officedocument.presentationml.notesSlide+xml" PartName="/ppt/notesSlides/notesSlide373.xml"/>
  <Override ContentType="application/vnd.openxmlformats-officedocument.presentationml.notesSlide+xml" PartName="/ppt/notesSlides/notesSlide810.xml"/>
  <Override ContentType="application/vnd.openxmlformats-officedocument.presentationml.notesSlide+xml" PartName="/ppt/notesSlides/notesSlide1359.xml"/>
  <Override ContentType="application/vnd.openxmlformats-officedocument.presentationml.notesSlide+xml" PartName="/ppt/notesSlides/notesSlide1555.xml"/>
  <Override ContentType="application/vnd.openxmlformats-officedocument.presentationml.notesSlide+xml" PartName="/ppt/notesSlides/notesSlide1377.xml"/>
  <Override ContentType="application/vnd.openxmlformats-officedocument.presentationml.notesSlide+xml" PartName="/ppt/notesSlides/notesSlide632.xml"/>
  <Override ContentType="application/vnd.openxmlformats-officedocument.presentationml.notesSlide+xml" PartName="/ppt/notesSlides/notesSlide1144.xml"/>
  <Override ContentType="application/vnd.openxmlformats-officedocument.presentationml.notesSlide+xml" PartName="/ppt/notesSlides/notesSlide88.xml"/>
  <Override ContentType="application/vnd.openxmlformats-officedocument.presentationml.notesSlide+xml" PartName="/ppt/notesSlides/notesSlide1401.xml"/>
  <Override ContentType="application/vnd.openxmlformats-officedocument.presentationml.notesSlide+xml" PartName="/ppt/notesSlides/notesSlide294.xml"/>
  <Override ContentType="application/vnd.openxmlformats-officedocument.presentationml.notesSlide+xml" PartName="/ppt/notesSlides/notesSlide900.xml"/>
  <Override ContentType="application/vnd.openxmlformats-officedocument.presentationml.notesSlide+xml" PartName="/ppt/notesSlides/notesSlide553.xml"/>
  <Override ContentType="application/vnd.openxmlformats-officedocument.presentationml.notesSlide+xml" PartName="/ppt/notesSlides/notesSlide715.xml"/>
  <Override ContentType="application/vnd.openxmlformats-officedocument.presentationml.notesSlide+xml" PartName="/ppt/notesSlides/notesSlide864.xml"/>
  <Override ContentType="application/vnd.openxmlformats-officedocument.presentationml.notesSlide+xml" PartName="/ppt/notesSlides/notesSlide775.xml"/>
  <Override ContentType="application/vnd.openxmlformats-officedocument.presentationml.notesSlide+xml" PartName="/ppt/notesSlides/notesSlide792.xml"/>
  <Override ContentType="application/vnd.openxmlformats-officedocument.presentationml.notesSlide+xml" PartName="/ppt/notesSlides/notesSlide881.xml"/>
  <Override ContentType="application/vnd.openxmlformats-officedocument.presentationml.notesSlide+xml" PartName="/ppt/notesSlides/notesSlide608.xml"/>
  <Override ContentType="application/vnd.openxmlformats-officedocument.presentationml.notesSlide+xml" PartName="/ppt/notesSlides/notesSlide536.xml"/>
  <Override ContentType="application/vnd.openxmlformats-officedocument.presentationml.notesSlide+xml" PartName="/ppt/notesSlides/notesSlide519.xml"/>
  <Override ContentType="application/vnd.openxmlformats-officedocument.presentationml.notesSlide+xml" PartName="/ppt/notesSlides/notesSlide625.xml"/>
  <Override ContentType="application/vnd.openxmlformats-officedocument.presentationml.notesSlide+xml" PartName="/ppt/notesSlides/notesSlide696.xml"/>
  <Override ContentType="application/vnd.openxmlformats-officedocument.presentationml.notesSlide+xml" PartName="/ppt/notesSlides/notesSlide284.xml"/>
  <Override ContentType="application/vnd.openxmlformats-officedocument.presentationml.notesSlide+xml" PartName="/ppt/notesSlides/notesSlide1287.xml"/>
  <Override ContentType="application/vnd.openxmlformats-officedocument.presentationml.notesSlide+xml" PartName="/ppt/notesSlides/notesSlide1562.xml"/>
  <Override ContentType="application/vnd.openxmlformats-officedocument.presentationml.notesSlide+xml" PartName="/ppt/notesSlides/notesSlide1312.xml"/>
  <Override ContentType="application/vnd.openxmlformats-officedocument.presentationml.notesSlide+xml" PartName="/ppt/notesSlides/notesSlide704.xml"/>
  <Override ContentType="application/vnd.openxmlformats-officedocument.presentationml.notesSlide+xml" PartName="/ppt/notesSlides/notesSlide721.xml"/>
  <Override ContentType="application/vnd.openxmlformats-officedocument.presentationml.notesSlide+xml" PartName="/ppt/notesSlides/notesSlide1449.xml"/>
  <Override ContentType="application/vnd.openxmlformats-officedocument.presentationml.notesSlide+xml" PartName="/ppt/notesSlides/notesSlide971.xml"/>
  <Override ContentType="application/vnd.openxmlformats-officedocument.presentationml.notesSlide+xml" PartName="/ppt/notesSlides/notesSlide1466.xml"/>
  <Override ContentType="application/vnd.openxmlformats-officedocument.presentationml.notesSlide+xml" PartName="/ppt/notesSlides/notesSlide188.xml"/>
  <Override ContentType="application/vnd.openxmlformats-officedocument.presentationml.notesSlide+xml" PartName="/ppt/notesSlides/notesSlide679.xml"/>
  <Override ContentType="application/vnd.openxmlformats-officedocument.presentationml.notesSlide+xml" PartName="/ppt/notesSlides/notesSlide1064.xml"/>
  <Override ContentType="application/vnd.openxmlformats-officedocument.presentationml.notesSlide+xml" PartName="/ppt/notesSlides/notesSlide1242.xml"/>
  <Override ContentType="application/vnd.openxmlformats-officedocument.presentationml.notesSlide+xml" PartName="/ppt/notesSlides/notesSlide1285.xml"/>
  <Override ContentType="application/vnd.openxmlformats-officedocument.presentationml.notesSlide+xml" PartName="/ppt/notesSlides/notesSlide1390.xml"/>
  <Override ContentType="application/vnd.openxmlformats-officedocument.presentationml.notesSlide+xml" PartName="/ppt/notesSlides/notesSlide1234.xml"/>
  <Override ContentType="application/vnd.openxmlformats-officedocument.presentationml.notesSlide+xml" PartName="/ppt/notesSlides/notesSlide1277.xml"/>
  <Override ContentType="application/vnd.openxmlformats-officedocument.presentationml.notesSlide+xml" PartName="/ppt/notesSlides/notesSlide875.xml"/>
  <Override ContentType="application/vnd.openxmlformats-officedocument.presentationml.notesSlide+xml" PartName="/ppt/notesSlides/notesSlide50.xml"/>
  <Override ContentType="application/vnd.openxmlformats-officedocument.presentationml.notesSlide+xml" PartName="/ppt/notesSlides/notesSlide186.xml"/>
  <Override ContentType="application/vnd.openxmlformats-officedocument.presentationml.notesSlide+xml" PartName="/ppt/notesSlides/notesSlide1536.xml"/>
  <Override ContentType="application/vnd.openxmlformats-officedocument.presentationml.notesSlide+xml" PartName="/ppt/notesSlides/notesSlide143.xml"/>
  <Override ContentType="application/vnd.openxmlformats-officedocument.presentationml.notesSlide+xml" PartName="/ppt/notesSlides/notesSlide151.xml"/>
  <Override ContentType="application/vnd.openxmlformats-officedocument.presentationml.notesSlide+xml" PartName="/ppt/notesSlides/notesSlide1501.xml"/>
  <Override ContentType="application/vnd.openxmlformats-officedocument.presentationml.notesSlide+xml" PartName="/ppt/notesSlides/notesSlide1129.xml"/>
  <Override ContentType="application/vnd.openxmlformats-officedocument.presentationml.notesSlide+xml" PartName="/ppt/notesSlides/notesSlide194.xml"/>
  <Override ContentType="application/vnd.openxmlformats-officedocument.presentationml.notesSlide+xml" PartName="/ppt/notesSlides/notesSlide1544.xml"/>
  <Override ContentType="application/vnd.openxmlformats-officedocument.presentationml.notesSlide+xml" PartName="/ppt/notesSlides/notesSlide1206.xml"/>
  <Override ContentType="application/vnd.openxmlformats-officedocument.presentationml.notesSlide+xml" PartName="/ppt/notesSlides/notesSlide615.xml"/>
  <Override ContentType="application/vnd.openxmlformats-officedocument.presentationml.notesSlide+xml" PartName="/ppt/notesSlides/notesSlide786.xml"/>
  <Override ContentType="application/vnd.openxmlformats-officedocument.presentationml.notesSlide+xml" PartName="/ppt/notesSlides/notesSlide93.xml"/>
  <Override ContentType="application/vnd.openxmlformats-officedocument.presentationml.notesSlide+xml" PartName="/ppt/notesSlides/notesSlide804.xml"/>
  <Override ContentType="application/vnd.openxmlformats-officedocument.presentationml.notesSlide+xml" PartName="/ppt/notesSlides/notesSlide123.xml"/>
  <Override ContentType="application/vnd.openxmlformats-officedocument.presentationml.notesSlide+xml" PartName="/ppt/notesSlides/notesSlide1572.xml"/>
  <Override ContentType="application/vnd.openxmlformats-officedocument.presentationml.notesSlide+xml" PartName="/ppt/notesSlides/notesSlide588.xml"/>
  <Override ContentType="application/vnd.openxmlformats-officedocument.presentationml.notesSlide+xml" PartName="/ppt/notesSlides/notesSlide473.xml"/>
  <Override ContentType="application/vnd.openxmlformats-officedocument.presentationml.notesSlide+xml" PartName="/ppt/notesSlides/notesSlide392.xml"/>
  <Override ContentType="application/vnd.openxmlformats-officedocument.presentationml.notesSlide+xml" PartName="/ppt/notesSlides/notesSlide1459.xml"/>
  <Override ContentType="application/vnd.openxmlformats-officedocument.presentationml.notesSlide+xml" PartName="/ppt/notesSlides/notesSlide1629.xml"/>
  <Override ContentType="application/vnd.openxmlformats-officedocument.presentationml.notesSlide+xml" PartName="/ppt/notesSlides/notesSlide464.xml"/>
  <Override ContentType="application/vnd.openxmlformats-officedocument.presentationml.notesSlide+xml" PartName="/ppt/notesSlides/notesSlide1679.xml"/>
  <Override ContentType="application/vnd.openxmlformats-officedocument.presentationml.notesSlide+xml" PartName="/ppt/notesSlides/notesSlide1636.xml"/>
  <Override ContentType="application/vnd.openxmlformats-officedocument.presentationml.notesSlide+xml" PartName="/ppt/notesSlides/notesSlide643.xml"/>
  <Override ContentType="application/vnd.openxmlformats-officedocument.presentationml.notesSlide+xml" PartName="/ppt/notesSlides/notesSlide686.xml"/>
  <Override ContentType="application/vnd.openxmlformats-officedocument.presentationml.notesSlide+xml" PartName="/ppt/notesSlides/notesSlide279.xml"/>
  <Override ContentType="application/vnd.openxmlformats-officedocument.presentationml.notesSlide+xml" PartName="/ppt/notesSlides/notesSlide1036.xml"/>
  <Override ContentType="application/vnd.openxmlformats-officedocument.presentationml.notesSlide+xml" PartName="/ppt/notesSlides/notesSlide545.xml"/>
  <Override ContentType="application/vnd.openxmlformats-officedocument.presentationml.notesSlide+xml" PartName="/ppt/notesSlides/notesSlide1490.xml"/>
  <Override ContentType="application/vnd.openxmlformats-officedocument.presentationml.notesSlide+xml" PartName="/ppt/notesSlides/notesSlide402.xml"/>
  <Override ContentType="application/vnd.openxmlformats-officedocument.presentationml.notesSlide+xml" PartName="/ppt/notesSlides/notesSlide445.xml"/>
  <Override ContentType="application/vnd.openxmlformats-officedocument.presentationml.notesSlide+xml" PartName="/ppt/notesSlides/notesSlide208.xml"/>
  <Override ContentType="application/vnd.openxmlformats-officedocument.presentationml.notesSlide+xml" PartName="/ppt/notesSlides/notesSlide22.xml"/>
  <Override ContentType="application/vnd.openxmlformats-officedocument.presentationml.notesSlide+xml" PartName="/ppt/notesSlides/notesSlide321.xml"/>
  <Override ContentType="application/vnd.openxmlformats-officedocument.presentationml.notesSlide+xml" PartName="/ppt/notesSlides/notesSlide364.xml"/>
  <Override ContentType="application/vnd.openxmlformats-officedocument.presentationml.notesSlide+xml" PartName="/ppt/notesSlides/notesSlide1134.xml"/>
  <Override ContentType="application/vnd.openxmlformats-officedocument.presentationml.notesSlide+xml" PartName="/ppt/notesSlides/notesSlide953.xml"/>
  <Override ContentType="application/vnd.openxmlformats-officedocument.presentationml.notesSlide+xml" PartName="/ppt/notesSlides/notesSlide1608.xml"/>
  <Override ContentType="application/vnd.openxmlformats-officedocument.presentationml.notesSlide+xml" PartName="/ppt/notesSlides/notesSlide910.xml"/>
  <Override ContentType="application/vnd.openxmlformats-officedocument.presentationml.notesSlide+xml" PartName="/ppt/notesSlides/notesSlide1644.xml"/>
  <Override ContentType="application/vnd.openxmlformats-officedocument.presentationml.notesSlide+xml" PartName="/ppt/notesSlides/notesSlide1357.xml"/>
  <Override ContentType="application/vnd.openxmlformats-officedocument.presentationml.notesSlide+xml" PartName="/ppt/notesSlides/notesSlide1314.xml"/>
  <Override ContentType="application/vnd.openxmlformats-officedocument.presentationml.notesSlide+xml" PartName="/ppt/notesSlides/notesSlide973.xml"/>
  <Override ContentType="application/vnd.openxmlformats-officedocument.presentationml.notesSlide+xml" PartName="/ppt/notesSlides/notesSlide1179.xml"/>
  <Override ContentType="application/vnd.openxmlformats-officedocument.presentationml.notesSlide+xml" PartName="/ppt/notesSlides/notesSlide15.xml"/>
  <Override ContentType="application/vnd.openxmlformats-officedocument.presentationml.notesSlide+xml" PartName="/ppt/notesSlides/notesSlide1162.xml"/>
  <Override ContentType="application/vnd.openxmlformats-officedocument.presentationml.notesSlide+xml" PartName="/ppt/notesSlides/notesSlide371.xml"/>
  <Override ContentType="application/vnd.openxmlformats-officedocument.presentationml.notesSlide+xml" PartName="/ppt/notesSlides/notesSlide1136.xml"/>
  <Override ContentType="application/vnd.openxmlformats-officedocument.presentationml.notesSlide+xml" PartName="/ppt/notesSlides/notesSlide215.xml"/>
  <Override ContentType="application/vnd.openxmlformats-officedocument.presentationml.notesSlide+xml" PartName="/ppt/notesSlides/notesSlide1057.xml"/>
  <Override ContentType="application/vnd.openxmlformats-officedocument.presentationml.notesSlide+xml" PartName="/ppt/notesSlides/notesSlide258.xml"/>
  <Override ContentType="application/vnd.openxmlformats-officedocument.presentationml.notesSlide+xml" PartName="/ppt/notesSlides/notesSlide1049.xml"/>
  <Override ContentType="application/vnd.openxmlformats-officedocument.presentationml.notesSlide+xml" PartName="/ppt/notesSlides/notesSlide1616.xml"/>
  <Override ContentType="application/vnd.openxmlformats-officedocument.presentationml.notesSlide+xml" PartName="/ppt/notesSlides/notesSlide630.xml"/>
  <Override ContentType="application/vnd.openxmlformats-officedocument.presentationml.notesSlide+xml" PartName="/ppt/notesSlides/notesSlide292.xml"/>
  <Override ContentType="application/vnd.openxmlformats-officedocument.presentationml.notesSlide+xml" PartName="/ppt/notesSlides/notesSlide1421.xml"/>
  <Override ContentType="application/vnd.openxmlformats-officedocument.presentationml.notesSlide+xml" PartName="/ppt/notesSlides/notesSlide108.xml"/>
  <Override ContentType="application/vnd.openxmlformats-officedocument.presentationml.notesSlide+xml" PartName="/ppt/notesSlides/notesSlide1464.xml"/>
  <Override ContentType="application/vnd.openxmlformats-officedocument.presentationml.notesSlide+xml" PartName="/ppt/notesSlides/notesSlide43.xml"/>
  <Override ContentType="application/vnd.openxmlformats-officedocument.presentationml.notesSlide+xml" PartName="/ppt/notesSlides/notesSlide86.xml"/>
  <Override ContentType="application/vnd.openxmlformats-officedocument.presentationml.notesSlide+xml" PartName="/ppt/notesSlides/notesSlide1142.xml"/>
  <Override ContentType="application/vnd.openxmlformats-officedocument.presentationml.notesSlide+xml" PartName="/ppt/notesSlides/notesSlide179.xml"/>
  <Override ContentType="application/vnd.openxmlformats-officedocument.presentationml.notesSlide+xml" PartName="/ppt/notesSlides/notesSlide300.xml"/>
  <Override ContentType="application/vnd.openxmlformats-officedocument.presentationml.notesSlide+xml" PartName="/ppt/notesSlides/notesSlide551.xml"/>
  <Override ContentType="application/vnd.openxmlformats-officedocument.presentationml.notesSlide+xml" PartName="/ppt/notesSlides/notesSlide866.xml"/>
  <Override ContentType="application/vnd.openxmlformats-officedocument.presentationml.notesSlide+xml" PartName="/ppt/notesSlides/notesSlide1108.xml"/>
  <Override ContentType="application/vnd.openxmlformats-officedocument.presentationml.notesSlide+xml" PartName="/ppt/notesSlides/notesSlide221.xml"/>
  <Override ContentType="application/vnd.openxmlformats-officedocument.presentationml.notesSlide+xml" PartName="/ppt/notesSlides/notesSlide902.xml"/>
  <Override ContentType="application/vnd.openxmlformats-officedocument.presentationml.notesSlide+xml" PartName="/ppt/notesSlides/notesSlide517.xml"/>
  <Override ContentType="application/vnd.openxmlformats-officedocument.presentationml.notesSlide+xml" PartName="/ppt/notesSlides/notesSlide945.xml"/>
  <Override ContentType="application/vnd.openxmlformats-officedocument.presentationml.notesSlide+xml" PartName="/ppt/notesSlides/notesSlide688.xml"/>
  <Override ContentType="application/vnd.openxmlformats-officedocument.presentationml.notesSlide+xml" PartName="/ppt/notesSlides/notesSlide136.xml"/>
  <Override ContentType="application/vnd.openxmlformats-officedocument.presentationml.notesSlide+xml" PartName="/ppt/notesSlides/notesSlide1492.xml"/>
  <Override ContentType="application/vnd.openxmlformats-officedocument.presentationml.notesSlide+xml" PartName="/ppt/notesSlides/notesSlide1029.xml"/>
  <Override ContentType="application/vnd.openxmlformats-officedocument.presentationml.notesSlide+xml" PartName="/ppt/notesSlides/notesSlide617.xml"/>
  <Override ContentType="application/vnd.openxmlformats-officedocument.presentationml.notesSlide+xml" PartName="/ppt/notesSlides/notesSlide766.xml"/>
  <Override ContentType="application/vnd.openxmlformats-officedocument.presentationml.notesSlide+xml" PartName="/ppt/notesSlides/notesSlide723.xml"/>
  <Override ContentType="application/vnd.openxmlformats-officedocument.presentationml.notesSlide+xml" PartName="/ppt/notesSlides/notesSlide1379.xml"/>
  <Override ContentType="application/vnd.openxmlformats-officedocument.presentationml.notesSlide+xml" PartName="/ppt/notesSlides/notesSlide1564.xml"/>
  <Override ContentType="application/vnd.openxmlformats-officedocument.presentationml.notesSlide+xml" PartName="/ppt/notesSlides/notesSlide730.xml"/>
  <Override ContentType="application/vnd.openxmlformats-officedocument.presentationml.notesSlide+xml" PartName="/ppt/notesSlides/notesSlide438.xml"/>
  <Override ContentType="application/vnd.openxmlformats-officedocument.presentationml.notesSlide+xml" PartName="/ppt/notesSlides/notesSlide802.xml"/>
  <Override ContentType="application/vnd.openxmlformats-officedocument.presentationml.notesSlide+xml" PartName="/ppt/notesSlides/notesSlide651.xml"/>
  <Override ContentType="application/vnd.openxmlformats-officedocument.presentationml.notesSlide+xml" PartName="/ppt/notesSlides/notesSlide694.xml"/>
  <Override ContentType="application/vnd.openxmlformats-officedocument.presentationml.notesSlide+xml" PartName="/ppt/notesSlides/notesSlide623.xml"/>
  <Override ContentType="application/vnd.openxmlformats-officedocument.presentationml.notesSlide+xml" PartName="/ppt/notesSlides/notesSlide1308.xml"/>
  <Override ContentType="application/vnd.openxmlformats-officedocument.presentationml.notesSlide+xml" PartName="/ppt/notesSlides/notesSlide830.xml"/>
  <Override ContentType="application/vnd.openxmlformats-officedocument.presentationml.notesSlide+xml" PartName="/ppt/notesSlides/notesSlide873.xml"/>
  <Override ContentType="application/vnd.openxmlformats-officedocument.presentationml.notesSlide+xml" PartName="/ppt/notesSlides/notesSlide1214.xml"/>
  <Override ContentType="application/vnd.openxmlformats-officedocument.presentationml.notesSlide+xml" PartName="/ppt/notesSlides/notesSlide717.xml"/>
  <Override ContentType="application/vnd.openxmlformats-officedocument.presentationml.notesSlide+xml" PartName="/ppt/notesSlides/notesSlide1385.xml"/>
  <Override ContentType="application/vnd.openxmlformats-officedocument.presentationml.notesSlide+xml" PartName="/ppt/notesSlides/notesSlide538.xml"/>
  <Override ContentType="application/vnd.openxmlformats-officedocument.presentationml.notesSlide+xml" PartName="/ppt/notesSlides/notesSlide286.xml"/>
  <Override ContentType="application/vnd.openxmlformats-officedocument.presentationml.notesSlide+xml" PartName="/ppt/notesSlides/notesSlide115.xml"/>
  <Override ContentType="application/vnd.openxmlformats-officedocument.presentationml.notesSlide+xml" PartName="/ppt/notesSlides/notesSlide1470.xml"/>
  <Override ContentType="application/vnd.openxmlformats-officedocument.presentationml.notesSlide+xml" PartName="/ppt/notesSlides/notesSlide794.xml"/>
  <Override ContentType="application/vnd.openxmlformats-officedocument.presentationml.notesSlide+xml" PartName="/ppt/notesSlides/notesSlide67.xml"/>
  <Override ContentType="application/vnd.openxmlformats-officedocument.presentationml.notesSlide+xml" PartName="/ppt/notesSlides/notesSlide990.xml"/>
  <Override ContentType="application/vnd.openxmlformats-officedocument.presentationml.notesSlide+xml" PartName="/ppt/notesSlides/notesSlide1429.xml"/>
  <Override ContentType="application/vnd.openxmlformats-officedocument.presentationml.notesSlide+xml" PartName="/ppt/notesSlides/notesSlide249.xml"/>
  <Override ContentType="application/vnd.openxmlformats-officedocument.presentationml.notesSlide+xml" PartName="/ppt/notesSlides/notesSlide273.xml"/>
  <Override ContentType="application/vnd.openxmlformats-officedocument.presentationml.notesSlide+xml" PartName="/ppt/notesSlides/notesSlide362.xml"/>
  <Override ContentType="application/vnd.openxmlformats-officedocument.presentationml.notesSlide+xml" PartName="/ppt/notesSlides/notesSlide788.xml"/>
  <Override ContentType="application/vnd.openxmlformats-officedocument.presentationml.notesSlide+xml" PartName="/ppt/notesSlides/notesSlide702.xml"/>
  <Override ContentType="application/vnd.openxmlformats-officedocument.presentationml.notesSlide+xml" PartName="/ppt/notesSlides/notesSlide877.xml"/>
  <Override ContentType="application/vnd.openxmlformats-officedocument.presentationml.notesSlide+xml" PartName="/ppt/notesSlides/notesSlide1623.xml"/>
  <Override ContentType="application/vnd.openxmlformats-officedocument.presentationml.notesSlide+xml" PartName="/ppt/notesSlides/notesSlide1066.xml"/>
  <Override ContentType="application/vnd.openxmlformats-officedocument.presentationml.notesSlide+xml" PartName="/ppt/notesSlides/notesSlide621.xml"/>
  <Override ContentType="application/vnd.openxmlformats-officedocument.presentationml.notesSlide+xml" PartName="/ppt/notesSlides/notesSlide532.xml"/>
  <Override ContentType="application/vnd.openxmlformats-officedocument.presentationml.notesSlide+xml" PartName="/ppt/notesSlides/notesSlide1236.xml"/>
  <Override ContentType="application/vnd.openxmlformats-officedocument.presentationml.notesSlide+xml" PartName="/ppt/notesSlides/notesSlide1155.xml"/>
  <Override ContentType="application/vnd.openxmlformats-officedocument.presentationml.notesSlide+xml" PartName="/ppt/notesSlides/notesSlide1283.xml"/>
  <Override ContentType="application/vnd.openxmlformats-officedocument.presentationml.notesSlide+xml" PartName="/ppt/notesSlides/notesSlide806.xml"/>
  <Override ContentType="application/vnd.openxmlformats-officedocument.presentationml.notesSlide+xml" PartName="/ppt/notesSlides/notesSlide202.xml"/>
  <Override ContentType="application/vnd.openxmlformats-officedocument.presentationml.notesSlide+xml" PartName="/ppt/notesSlides/notesSlide419.xml"/>
  <Override ContentType="application/vnd.openxmlformats-officedocument.presentationml.notesSlide+xml" PartName="/ppt/notesSlides/notesSlide773.xml"/>
  <Override ContentType="application/vnd.openxmlformats-officedocument.presentationml.notesSlide+xml" PartName="/ppt/notesSlides/notesSlide1364.xml"/>
  <Override ContentType="application/vnd.openxmlformats-officedocument.presentationml.notesSlide+xml" PartName="/ppt/notesSlides/notesSlide234.xml"/>
  <Override ContentType="application/vnd.openxmlformats-officedocument.presentationml.notesSlide+xml" PartName="/ppt/notesSlides/notesSlide1414.xml"/>
  <Override ContentType="application/vnd.openxmlformats-officedocument.presentationml.notesSlide+xml" PartName="/ppt/notesSlides/notesSlide547.xml"/>
  <Override ContentType="application/vnd.openxmlformats-officedocument.presentationml.notesSlide+xml" PartName="/ppt/notesSlides/notesSlide692.xml"/>
  <Override ContentType="application/vnd.openxmlformats-officedocument.presentationml.notesSlide+xml" PartName="/ppt/notesSlides/notesSlide1542.xml"/>
  <Override ContentType="application/vnd.openxmlformats-officedocument.presentationml.notesSlide+xml" PartName="/ppt/notesSlides/notesSlide1051.xml"/>
  <Override ContentType="application/vnd.openxmlformats-officedocument.presentationml.notesSlide+xml" PartName="/ppt/notesSlides/notesSlide1670.xml"/>
  <Override ContentType="application/vnd.openxmlformats-officedocument.presentationml.notesSlide+xml" PartName="/ppt/notesSlides/notesSlide1123.xml"/>
  <Override ContentType="application/vnd.openxmlformats-officedocument.presentationml.notesSlide+xml" PartName="/ppt/notesSlides/notesSlide1140.xml"/>
  <Override ContentType="application/vnd.openxmlformats-officedocument.presentationml.notesSlide+xml" PartName="/ppt/notesSlides/notesSlide490.xml"/>
  <Override ContentType="application/vnd.openxmlformats-officedocument.presentationml.notesSlide+xml" PartName="/ppt/notesSlides/notesSlide951.xml"/>
  <Override ContentType="application/vnd.openxmlformats-officedocument.presentationml.notesSlide+xml" PartName="/ppt/notesSlides/notesSlide1221.xml"/>
  <Override ContentType="application/vnd.openxmlformats-officedocument.presentationml.notesSlide+xml" PartName="/ppt/notesSlides/notesSlide838.xml"/>
  <Override ContentType="application/vnd.openxmlformats-officedocument.presentationml.notesSlide+xml" PartName="/ppt/notesSlides/notesSlide377.xml"/>
  <Override ContentType="application/vnd.openxmlformats-officedocument.presentationml.notesSlide+xml" PartName="/ppt/notesSlides/notesSlide660.xml"/>
  <Override ContentType="application/vnd.openxmlformats-officedocument.presentationml.notesSlide+xml" PartName="/ppt/notesSlides/notesSlide934.xml"/>
  <Override ContentType="application/vnd.openxmlformats-officedocument.presentationml.notesSlide+xml" PartName="/ppt/notesSlides/notesSlide1655.xml"/>
  <Override ContentType="application/vnd.openxmlformats-officedocument.presentationml.notesSlide+xml" PartName="/ppt/notesSlides/notesSlide404.xml"/>
  <Override ContentType="application/vnd.openxmlformats-officedocument.presentationml.notesSlide+xml" PartName="/ppt/notesSlides/notesSlide1027.xml"/>
  <Override ContentType="application/vnd.openxmlformats-officedocument.presentationml.notesSlide+xml" PartName="/ppt/notesSlides/notesSlide1557.xml"/>
  <Override ContentType="application/vnd.openxmlformats-officedocument.presentationml.notesSlide+xml" PartName="/ppt/notesSlides/notesSlide475.xml"/>
  <Override ContentType="application/vnd.openxmlformats-officedocument.presentationml.notesSlide+xml" PartName="/ppt/notesSlides/notesSlide1194.xml"/>
  <Override ContentType="application/vnd.openxmlformats-officedocument.presentationml.notesSlide+xml" PartName="/ppt/notesSlides/notesSlide52.xml"/>
  <Override ContentType="application/vnd.openxmlformats-officedocument.presentationml.notesSlide+xml" PartName="/ppt/notesSlides/notesSlide306.xml"/>
  <Override ContentType="application/vnd.openxmlformats-officedocument.presentationml.notesSlide+xml" PartName="/ppt/notesSlides/notesSlide1638.xml"/>
  <Override ContentType="application/vnd.openxmlformats-officedocument.presentationml.notesSlide+xml" PartName="/ppt/notesSlides/notesSlide966.xml"/>
  <Override ContentType="application/vnd.openxmlformats-officedocument.presentationml.notesSlide+xml" PartName="/ppt/notesSlides/notesSlide1098.xml"/>
  <Override ContentType="application/vnd.openxmlformats-officedocument.presentationml.notesSlide+xml" PartName="/ppt/notesSlides/notesSlide949.xml"/>
  <Override ContentType="application/vnd.openxmlformats-officedocument.presentationml.notesSlide+xml" PartName="/ppt/notesSlides/notesSlide919.xml"/>
  <Override ContentType="application/vnd.openxmlformats-officedocument.presentationml.notesSlide+xml" PartName="/ppt/notesSlides/notesSlide1012.xml"/>
  <Override ContentType="application/vnd.openxmlformats-officedocument.presentationml.notesSlide+xml" PartName="/ppt/notesSlides/notesSlide290.xml"/>
  <Override ContentType="application/vnd.openxmlformats-officedocument.presentationml.notesSlide+xml" PartName="/ppt/notesSlides/notesSlide1640.xml"/>
  <Override ContentType="application/vnd.openxmlformats-officedocument.presentationml.notesSlide+xml" PartName="/ppt/notesSlides/notesSlide1551.xml"/>
  <Override ContentType="application/vnd.openxmlformats-officedocument.presentationml.notesSlide+xml" PartName="/ppt/notesSlides/notesSlide604.xml"/>
  <Override ContentType="application/vnd.openxmlformats-officedocument.presentationml.notesSlide+xml" PartName="/ppt/notesSlides/notesSlide779.xml"/>
  <Override ContentType="application/vnd.openxmlformats-officedocument.presentationml.notesSlide+xml" PartName="/ppt/notesSlides/notesSlide84.xml"/>
  <Override ContentType="application/vnd.openxmlformats-officedocument.presentationml.notesSlide+xml" PartName="/ppt/notesSlides/notesSlide345.xml"/>
  <Override ContentType="application/vnd.openxmlformats-officedocument.presentationml.notesSlide+xml" PartName="/ppt/notesSlides/notesSlide892.xml"/>
  <Override ContentType="application/vnd.openxmlformats-officedocument.presentationml.notesSlide+xml" PartName="/ppt/notesSlides/notesSlide1251.xml"/>
  <Override ContentType="application/vnd.openxmlformats-officedocument.presentationml.notesSlide+xml" PartName="/ppt/notesSlides/notesSlide1292.xml"/>
  <Override ContentType="application/vnd.openxmlformats-officedocument.presentationml.notesSlide+xml" PartName="/ppt/notesSlides/notesSlide1340.xml"/>
  <Override ContentType="application/vnd.openxmlformats-officedocument.presentationml.notesSlide+xml" PartName="/ppt/notesSlides/notesSlide82.xml"/>
  <Override ContentType="application/vnd.openxmlformats-officedocument.presentationml.notesSlide+xml" PartName="/ppt/notesSlides/notesSlide177.xml"/>
  <Override ContentType="application/vnd.openxmlformats-officedocument.presentationml.notesSlide+xml" PartName="/ppt/notesSlides/notesSlide1527.xml"/>
  <Override ContentType="application/vnd.openxmlformats-officedocument.presentationml.notesSlide+xml" PartName="/ppt/notesSlides/notesSlide904.xml"/>
  <Override ContentType="application/vnd.openxmlformats-officedocument.presentationml.notesSlide+xml" PartName="/ppt/notesSlides/notesSlide1438.xml"/>
  <Override ContentType="application/vnd.openxmlformats-officedocument.presentationml.notesSlide+xml" PartName="/ppt/notesSlides/notesSlide4.xml"/>
  <Override ContentType="application/vnd.openxmlformats-officedocument.presentationml.notesSlide+xml" PartName="/ppt/notesSlides/notesSlide330.xml"/>
  <Override ContentType="application/vnd.openxmlformats-officedocument.presentationml.notesSlide+xml" PartName="/ppt/notesSlides/notesSlide564.xml"/>
  <Override ContentType="application/vnd.openxmlformats-officedocument.presentationml.notesSlide+xml" PartName="/ppt/notesSlides/notesSlide13.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217.xml"/>
  <Override ContentType="application/vnd.openxmlformats-officedocument.presentationml.notesSlide+xml" PartName="/ppt/notesSlides/notesSlide1138.xml"/>
  <Override ContentType="application/vnd.openxmlformats-officedocument.presentationml.notesSlide+xml" PartName="/ppt/notesSlides/notesSlide708.xml"/>
  <Override ContentType="application/vnd.openxmlformats-officedocument.presentationml.notesSlide+xml" PartName="/ppt/notesSlides/notesSlide1266.xml"/>
  <Override ContentType="application/vnd.openxmlformats-officedocument.presentationml.notesSlide+xml" PartName="/ppt/notesSlides/notesSlide821.xml"/>
  <Override ContentType="application/vnd.openxmlformats-officedocument.presentationml.notesSlide+xml" PartName="/ppt/notesSlides/notesSlide1512.xml"/>
  <Override ContentType="application/vnd.openxmlformats-officedocument.presentationml.notesSlide+xml" PartName="/ppt/notesSlides/notesSlide436.xml"/>
  <Override ContentType="application/vnd.openxmlformats-officedocument.presentationml.notesSlide+xml" PartName="/ppt/notesSlides/notesSlide675.xml"/>
  <Override ContentType="application/vnd.openxmlformats-officedocument.presentationml.notesSlide+xml" PartName="/ppt/notesSlides/notesSlide975.xml"/>
  <Override ContentType="application/vnd.openxmlformats-officedocument.presentationml.notesSlide+xml" PartName="/ppt/notesSlides/notesSlide1081.xml"/>
  <Override ContentType="application/vnd.openxmlformats-officedocument.presentationml.notesSlide+xml" PartName="/ppt/notesSlides/notesSlide1598.xml"/>
  <Override ContentType="application/vnd.openxmlformats-officedocument.presentationml.notesSlide+xml" PartName="/ppt/notesSlides/notesSlide960.xml"/>
  <Override ContentType="application/vnd.openxmlformats-officedocument.presentationml.notesSlide+xml" PartName="/ppt/notesSlides/notesSlide1298.xml"/>
  <Override ContentType="application/vnd.openxmlformats-officedocument.presentationml.notesSlide+xml" PartName="/ppt/notesSlides/notesSlide28.xml"/>
  <Override ContentType="application/vnd.openxmlformats-officedocument.presentationml.notesSlide+xml" PartName="/ppt/notesSlides/notesSlide847.xml"/>
  <Override ContentType="application/vnd.openxmlformats-officedocument.presentationml.notesSlide+xml" PartName="/ppt/notesSlides/notesSlide1212.xml"/>
  <Override ContentType="application/vnd.openxmlformats-officedocument.presentationml.notesSlide+xml" PartName="/ppt/notesSlides/notesSlide732.xml"/>
  <Override ContentType="application/vnd.openxmlformats-officedocument.presentationml.notesSlide+xml" PartName="/ppt/notesSlides/notesSlide1566.xml"/>
  <Override ContentType="application/vnd.openxmlformats-officedocument.presentationml.notesSlide+xml" PartName="/ppt/notesSlides/notesSlide288.xml"/>
  <Override ContentType="application/vnd.openxmlformats-officedocument.presentationml.notesSlide+xml" PartName="/ppt/notesSlides/notesSlide579.xml"/>
  <Override ContentType="application/vnd.openxmlformats-officedocument.presentationml.notesSlide+xml" PartName="/ppt/notesSlides/notesSlide130.xml"/>
  <Override ContentType="application/vnd.openxmlformats-officedocument.presentationml.notesSlide+xml" PartName="/ppt/notesSlides/notesSlide1494.xml"/>
  <Override ContentType="application/vnd.openxmlformats-officedocument.presentationml.notesSlide+xml" PartName="/ppt/notesSlides/notesSlide1583.xml"/>
  <Override ContentType="application/vnd.openxmlformats-officedocument.presentationml.notesSlide+xml" PartName="/ppt/notesSlides/notesSlide636.xml"/>
  <Override ContentType="application/vnd.openxmlformats-officedocument.presentationml.notesSlide+xml" PartName="/ppt/notesSlides/notesSlide619.xml"/>
  <Override ContentType="application/vnd.openxmlformats-officedocument.presentationml.notesSlide+xml" PartName="/ppt/notesSlides/notesSlide747.xml"/>
  <Override ContentType="application/vnd.openxmlformats-officedocument.presentationml.notesSlide+xml" PartName="/ppt/notesSlides/notesSlide1355.xml"/>
  <Override ContentType="application/vnd.openxmlformats-officedocument.presentationml.notesSlide+xml" PartName="/ppt/notesSlides/notesSlide860.xml"/>
  <Override ContentType="application/vnd.openxmlformats-officedocument.presentationml.notesSlide+xml" PartName="/ppt/notesSlides/notesSlide1227.xml"/>
  <Override ContentType="application/vnd.openxmlformats-officedocument.presentationml.notesSlide+xml" PartName="/ppt/notesSlides/notesSlide162.xml"/>
  <Override ContentType="application/vnd.openxmlformats-officedocument.presentationml.notesSlide+xml" PartName="/ppt/notesSlides/notesSlide508.xml"/>
  <Override ContentType="application/vnd.openxmlformats-officedocument.presentationml.notesSlide+xml" PartName="/ppt/notesSlides/notesSlide1423.xml"/>
  <Override ContentType="application/vnd.openxmlformats-officedocument.presentationml.notesSlide+xml" PartName="/ppt/notesSlides/notesSlide145.xml"/>
  <Override ContentType="application/vnd.openxmlformats-officedocument.presentationml.notesSlide+xml" PartName="/ppt/notesSlides/notesSlide1483.xml"/>
  <Override ContentType="application/vnd.openxmlformats-officedocument.presentationml.notesSlide+xml" PartName="/ppt/notesSlides/notesSlide764.xml"/>
  <Override ContentType="application/vnd.openxmlformats-officedocument.presentationml.notesSlide+xml" PartName="/ppt/notesSlides/notesSlide1110.xml"/>
  <Override ContentType="application/vnd.openxmlformats-officedocument.presentationml.notesSlide+xml" PartName="/ppt/notesSlides/notesSlide808.xml"/>
  <Override ContentType="application/vnd.openxmlformats-officedocument.presentationml.notesSlide+xml" PartName="/ppt/notesSlides/notesSlide1196.xml"/>
  <Override ContentType="application/vnd.openxmlformats-officedocument.presentationml.notesSlide+xml" PartName="/ppt/notesSlides/notesSlide1153.xml"/>
  <Override ContentType="application/vnd.openxmlformats-officedocument.presentationml.notesSlide+xml" PartName="/ppt/notesSlides/notesSlide1366.xml"/>
  <Override ContentType="application/vnd.openxmlformats-officedocument.presentationml.notesSlide+xml" PartName="/ppt/notesSlides/notesSlide1668.xml"/>
  <Override ContentType="application/vnd.openxmlformats-officedocument.presentationml.notesSlide+xml" PartName="/ppt/notesSlides/notesSlide232.xml"/>
  <Override ContentType="application/vnd.openxmlformats-officedocument.presentationml.notesSlide+xml" PartName="/ppt/notesSlides/notesSlide275.xml"/>
  <Override ContentType="application/vnd.openxmlformats-officedocument.presentationml.notesSlide+xml" PartName="/ppt/notesSlides/notesSlide964.xml"/>
  <Override ContentType="application/vnd.openxmlformats-officedocument.presentationml.notesSlide+xml" PartName="/ppt/notesSlides/notesSlide921.xml"/>
  <Override ContentType="application/vnd.openxmlformats-officedocument.presentationml.notesSlide+xml" PartName="/ppt/notesSlides/notesSlide1498.xml"/>
  <Override ContentType="application/vnd.openxmlformats-officedocument.presentationml.notesSlide+xml" PartName="/ppt/notesSlides/notesSlide549.xml"/>
  <Override ContentType="application/vnd.openxmlformats-officedocument.presentationml.notesSlide+xml" PartName="/ppt/notesSlides/notesSlide1323.xml"/>
  <Override ContentType="application/vnd.openxmlformats-officedocument.presentationml.notesSlide+xml" PartName="/ppt/notesSlides/notesSlide1455.xml"/>
  <Override ContentType="application/vnd.openxmlformats-officedocument.presentationml.notesSlide+xml" PartName="/ppt/notesSlides/notesSlide1412.xml"/>
  <Override ContentType="application/vnd.openxmlformats-officedocument.presentationml.notesSlide+xml" PartName="/ppt/notesSlides/notesSlide506.xml"/>
  <Override ContentType="application/vnd.openxmlformats-officedocument.presentationml.notesSlide+xml" PartName="/ppt/notesSlides/notesSlide690.xml"/>
  <Override ContentType="application/vnd.openxmlformats-officedocument.presentationml.notesSlide+xml" PartName="/ppt/notesSlides/notesSlide360.xml"/>
  <Override ContentType="application/vnd.openxmlformats-officedocument.presentationml.notesSlide+xml" PartName="/ppt/notesSlides/notesSlide534.xml"/>
  <Override ContentType="application/vnd.openxmlformats-officedocument.presentationml.notesSlide+xml" PartName="/ppt/notesSlides/notesSlide119.xml"/>
  <Override ContentType="application/vnd.openxmlformats-officedocument.presentationml.notesSlide+xml" PartName="/ppt/notesSlides/notesSlide577.xml"/>
  <Override ContentType="application/vnd.openxmlformats-officedocument.presentationml.notesSlide+xml" PartName="/ppt/notesSlides/notesSlide836.xml"/>
  <Override ContentType="application/vnd.openxmlformats-officedocument.presentationml.notesSlide+xml" PartName="/ppt/notesSlides/notesSlide879.xml"/>
  <Override ContentType="application/vnd.openxmlformats-officedocument.presentationml.notesSlide+xml" PartName="/ppt/notesSlides/notesSlide1125.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992.xml"/>
  <Override ContentType="application/vnd.openxmlformats-officedocument.presentationml.notesSlide+xml" PartName="/ppt/notesSlides/notesSlide1394.xml"/>
  <Override ContentType="application/vnd.openxmlformats-officedocument.presentationml.notesSlide+xml" PartName="/ppt/notesSlides/notesSlide204.xml"/>
  <Override ContentType="application/vnd.openxmlformats-officedocument.presentationml.notesSlide+xml" PartName="/ppt/notesSlides/notesSlide247.xml"/>
  <Override ContentType="application/vnd.openxmlformats-officedocument.presentationml.notesSlide+xml" PartName="/ppt/notesSlides/notesSlide1351.xml"/>
  <Override ContentType="application/vnd.openxmlformats-officedocument.presentationml.notesSlide+xml" PartName="/ppt/notesSlides/notesSlide662.xml"/>
  <Override ContentType="application/vnd.openxmlformats-officedocument.presentationml.notesSlide+xml" PartName="/ppt/notesSlides/notesSlide1427.xml"/>
  <Override ContentType="application/vnd.openxmlformats-officedocument.presentationml.notesSlide+xml" PartName="/ppt/notesSlides/notesSlide54.xml"/>
  <Override ContentType="application/vnd.openxmlformats-officedocument.presentationml.notesSlide+xml" PartName="/ppt/notesSlides/notesSlide97.xml"/>
  <Override ContentType="application/vnd.openxmlformats-officedocument.presentationml.notesSlide+xml" PartName="/ppt/notesSlides/notesSlide375.xml"/>
  <Override ContentType="application/vnd.openxmlformats-officedocument.presentationml.notesSlide+xml" PartName="/ppt/notesSlides/notesSlide219.xml"/>
  <Override ContentType="application/vnd.openxmlformats-officedocument.presentationml.notesSlide+xml" PartName="/ppt/notesSlides/notesSlide1653.xml"/>
  <Override ContentType="application/vnd.openxmlformats-officedocument.presentationml.notesSlide+xml" PartName="/ppt/notesSlides/notesSlide11.xml"/>
  <Override ContentType="application/vnd.openxmlformats-officedocument.presentationml.notesSlide+xml" PartName="/ppt/notesSlides/notesSlide1610.xml"/>
  <Override ContentType="application/vnd.openxmlformats-officedocument.presentationml.notesSlide+xml" PartName="/ppt/notesSlides/notesSlide332.xml"/>
  <Override ContentType="application/vnd.openxmlformats-officedocument.presentationml.notesSlide+xml" PartName="/ppt/notesSlides/notesSlide1168.xml"/>
  <Override ContentType="application/vnd.openxmlformats-officedocument.presentationml.notesSlide+xml" PartName="/ppt/notesSlides/notesSlide1181.xml"/>
  <Override ContentType="application/vnd.openxmlformats-officedocument.presentationml.notesSlide+xml" PartName="/ppt/notesSlides/notesSlide562.xml"/>
  <Override ContentType="application/vnd.openxmlformats-officedocument.presentationml.notesSlide+xml" PartName="/ppt/notesSlides/notesSlide908.xml"/>
  <Override ContentType="application/vnd.openxmlformats-officedocument.presentationml.notesSlide+xml" PartName="/ppt/notesSlides/notesSlide1096.xml"/>
  <Override ContentType="application/vnd.openxmlformats-officedocument.presentationml.notesSlide+xml" PartName="/ppt/notesSlides/notesSlide1053.xml"/>
  <Override ContentType="application/vnd.openxmlformats-officedocument.presentationml.notesSlide+xml" PartName="/ppt/notesSlides/notesSlide1010.xml"/>
  <Override ContentType="application/vnd.openxmlformats-officedocument.presentationml.notesSlide+xml" PartName="/ppt/notesSlides/notesSlide1625.xml"/>
  <Override ContentType="application/vnd.openxmlformats-officedocument.presentationml.notesSlide+xml" PartName="/ppt/notesSlides/notesSlide347.xml"/>
  <Override ContentType="application/vnd.openxmlformats-officedocument.presentationml.notesSlide+xml" PartName="/ppt/notesSlides/notesSlide304.xml"/>
  <Override ContentType="application/vnd.openxmlformats-officedocument.presentationml.notesSlide+xml" PartName="/ppt/notesSlides/notesSlide1281.xml"/>
  <Override ContentType="application/vnd.openxmlformats-officedocument.presentationml.notesSlide+xml" PartName="/ppt/notesSlides/notesSlide979.xml"/>
  <Override ContentType="application/vnd.openxmlformats-officedocument.presentationml.notesSlide+xml" PartName="/ppt/notesSlides/notesSlide936.xml"/>
  <Override ContentType="application/vnd.openxmlformats-officedocument.presentationml.notesSlide+xml" PartName="/ppt/notesSlides/notesSlide590.xml"/>
  <Override ContentType="application/vnd.openxmlformats-officedocument.presentationml.notesSlide+xml" PartName="/ppt/notesSlides/notesSlide1025.xml"/>
  <Override ContentType="application/vnd.openxmlformats-officedocument.presentationml.notesSlide+xml" PartName="/ppt/notesSlides/notesSlide1068.xml"/>
  <Override ContentType="application/vnd.openxmlformats-officedocument.presentationml.notesSlide+xml" PartName="/ppt/notesSlides/notesSlide1225.xml"/>
  <Override ContentType="application/vnd.openxmlformats-officedocument.presentationml.notesSlide+xml" PartName="/ppt/notesSlides/notesSlide477.xml"/>
  <Override ContentType="application/vnd.openxmlformats-officedocument.presentationml.notesSlide+xml" PartName="/ppt/notesSlides/notesSlide434.xml"/>
  <Override ContentType="application/vnd.openxmlformats-officedocument.presentationml.notesSlide+xml" PartName="/ppt/notesSlides/notesSlide460.xml"/>
  <Override ContentType="application/vnd.openxmlformats-officedocument.presentationml.notesSlide+xml" PartName="/ppt/notesSlides/notesSlide1268.xml"/>
  <Override ContentType="application/vnd.openxmlformats-officedocument.presentationml.notesSlide+xml" PartName="/ppt/notesSlides/notesSlide762.xml"/>
  <Override ContentType="application/vnd.openxmlformats-officedocument.presentationml.notesSlide+xml" PartName="/ppt/notesSlides/notesSlide1510.xml"/>
  <Override ContentType="application/vnd.openxmlformats-officedocument.presentationml.notesSlide+xml" PartName="/ppt/notesSlides/notesSlide1553.xml"/>
  <Override ContentType="application/vnd.openxmlformats-officedocument.presentationml.notesSlide+xml" PartName="/ppt/notesSlides/notesSlide1596.xml"/>
  <Override ContentType="application/vnd.openxmlformats-officedocument.presentationml.notesSlide+xml" PartName="/ppt/notesSlides/notesSlide160.xml"/>
  <Override ContentType="application/vnd.openxmlformats-officedocument.presentationml.notesSlide+xml" PartName="/ppt/notesSlides/notesSlide1681.xml"/>
  <Override ContentType="application/vnd.openxmlformats-officedocument.presentationml.notesSlide+xml" PartName="/ppt/notesSlides/notesSlide1210.xml"/>
  <Override ContentType="application/vnd.openxmlformats-officedocument.presentationml.notesSlide+xml" PartName="/ppt/notesSlides/notesSlide1296.xml"/>
  <Override ContentType="application/vnd.openxmlformats-officedocument.presentationml.notesSlide+xml" PartName="/ppt/notesSlides/notesSlide1253.xml"/>
  <Override ContentType="application/vnd.openxmlformats-officedocument.presentationml.notesSlide+xml" PartName="/ppt/notesSlides/notesSlide80.xml"/>
  <Override ContentType="application/vnd.openxmlformats-officedocument.presentationml.notesSlide+xml" PartName="/ppt/notesSlides/notesSlide449.xml"/>
  <Override ContentType="application/vnd.openxmlformats-officedocument.presentationml.notesSlide+xml" PartName="/ppt/notesSlides/notesSlide1381.xml"/>
  <Override ContentType="application/vnd.openxmlformats-officedocument.presentationml.notesSlide+xml" PartName="/ppt/notesSlides/notesSlide1568.xml"/>
  <Override ContentType="application/vnd.openxmlformats-officedocument.presentationml.notesSlide+xml" PartName="/ppt/notesSlides/notesSlide406.xml"/>
  <Override ContentType="application/vnd.openxmlformats-officedocument.presentationml.notesSlide+xml" PartName="/ppt/notesSlides/notesSlide1525.xml"/>
  <Override ContentType="application/vnd.openxmlformats-officedocument.presentationml.notesSlide+xml" PartName="/ppt/notesSlides/notesSlide790.xml"/>
  <Override ContentType="application/vnd.openxmlformats-officedocument.presentationml.notesSlide+xml" PartName="/ppt/notesSlides/notesSlide2.xml"/>
  <Override ContentType="application/vnd.openxmlformats-officedocument.presentationml.notesSlide+xml" PartName="/ppt/notesSlides/notesSlide749.xml"/>
  <Override ContentType="application/vnd.openxmlformats-officedocument.presentationml.notesSlide+xml" PartName="/ppt/notesSlides/notesSlide1094.xml"/>
  <Override ContentType="application/vnd.openxmlformats-officedocument.presentationml.notesSlide+xml" PartName="/ppt/notesSlides/notesSlide260.xml"/>
  <Override ContentType="application/vnd.openxmlformats-officedocument.presentationml.notesSlide+xml" PartName="/ppt/notesSlides/notesSlide634.xml"/>
  <Override ContentType="application/vnd.openxmlformats-officedocument.presentationml.notesSlide+xml" PartName="/ppt/notesSlides/notesSlide1396.xml"/>
  <Override ContentType="application/vnd.openxmlformats-officedocument.presentationml.notesSlide+xml" PartName="/ppt/notesSlides/notesSlide706.xml"/>
  <Override ContentType="application/vnd.openxmlformats-officedocument.presentationml.notesSlide+xml" PartName="/ppt/notesSlides/notesSlide862.xml"/>
  <Override ContentType="application/vnd.openxmlformats-officedocument.presentationml.notesSlide+xml" PartName="/ppt/notesSlides/notesSlide1310.xml"/>
  <Override ContentType="application/vnd.openxmlformats-officedocument.presentationml.notesSlide+xml" PartName="/ppt/notesSlides/notesSlide1353.xml"/>
  <Override ContentType="application/vnd.openxmlformats-officedocument.presentationml.notesSlide+xml" PartName="/ppt/notesSlides/notesSlide104.xml"/>
  <Override ContentType="application/vnd.openxmlformats-officedocument.presentationml.notesSlide+xml" PartName="/ppt/notesSlides/notesSlide1468.xml"/>
  <Override ContentType="application/vnd.openxmlformats-officedocument.presentationml.notesSlide+xml" PartName="/ppt/notesSlides/notesSlide147.xml"/>
  <Override ContentType="application/vnd.openxmlformats-officedocument.presentationml.notesSlide+xml" PartName="/ppt/notesSlides/notesSlide677.xml"/>
  <Override ContentType="application/vnd.openxmlformats-officedocument.presentationml.notesSlide+xml" PartName="/ppt/notesSlides/notesSlide1425.xml"/>
  <Override ContentType="application/vnd.openxmlformats-officedocument.presentationml.notesSlide+xml" PartName="/ppt/notesSlides/notesSlide606.xml"/>
  <Override ContentType="application/vnd.openxmlformats-officedocument.presentationml.notesSlide+xml" PartName="/ppt/notesSlides/notesSlide1325.xml"/>
  <Override ContentType="application/vnd.openxmlformats-officedocument.presentationml.notesSlide+xml" PartName="/ppt/notesSlides/notesSlide1368.xml"/>
  <Override ContentType="application/vnd.openxmlformats-officedocument.presentationml.notesSlide+xml" PartName="/ppt/notesSlides/notesSlide777.xml"/>
  <Override ContentType="application/vnd.openxmlformats-officedocument.presentationml.notesSlide+xml" PartName="/ppt/notesSlides/notesSlide734.xml"/>
  <Override ContentType="application/vnd.openxmlformats-officedocument.presentationml.notesSlide+xml" PartName="/ppt/notesSlides/notesSlide890.xml"/>
  <Override ContentType="application/vnd.openxmlformats-officedocument.presentationml.notesSlide+xml" PartName="/ppt/notesSlides/notesSlide1453.xml"/>
  <Override ContentType="application/vnd.openxmlformats-officedocument.presentationml.notesSlide+xml" PartName="/ppt/notesSlides/notesSlide132.xml"/>
  <Override ContentType="application/vnd.openxmlformats-officedocument.presentationml.notesSlide+xml" PartName="/ppt/notesSlides/notesSlide1496.xml"/>
  <Override ContentType="application/vnd.openxmlformats-officedocument.presentationml.notesSlide+xml" PartName="/ppt/notesSlides/notesSlide649.xml"/>
  <Override ContentType="application/vnd.openxmlformats-officedocument.presentationml.notesSlide+xml" PartName="/ppt/notesSlides/notesSlide1581.xml"/>
  <Override ContentType="application/vnd.openxmlformats-officedocument.presentationml.notesSlide+xml" PartName="/ppt/notesSlides/notesSlide175.xml"/>
  <Override ContentType="application/vnd.openxmlformats-officedocument.presentationml.notesSlide+xml" PartName="/ppt/notesSlides/notesSlide1410.xml"/>
  <Override ContentType="application/vnd.openxmlformats-officedocument.presentationml.notesSlide+xml" PartName="/ppt/notesSlides/notesSlide583.xml"/>
  <Override ContentType="application/vnd.openxmlformats-officedocument.presentationml.notesSlide+xml" PartName="/ppt/notesSlides/notesSlide680.xml"/>
  <Override ContentType="application/vnd.openxmlformats-officedocument.presentationml.notesSlide+xml" PartName="/ppt/notesSlides/notesSlide1658.xml"/>
  <Override ContentType="application/vnd.openxmlformats-officedocument.presentationml.notesSlide+xml" PartName="/ppt/notesSlides/notesSlide761.xml"/>
  <Override ContentType="application/vnd.openxmlformats-officedocument.presentationml.notesSlide+xml" PartName="/ppt/notesSlides/notesSlide486.xml"/>
  <Override ContentType="application/vnd.openxmlformats-officedocument.presentationml.notesSlide+xml" PartName="/ppt/notesSlides/notesSlide745.xml"/>
  <Override ContentType="application/vnd.openxmlformats-officedocument.presentationml.notesSlide+xml" PartName="/ppt/notesSlides/notesSlide842.xml"/>
  <Override ContentType="application/vnd.openxmlformats-officedocument.presentationml.notesSlide+xml" PartName="/ppt/notesSlides/notesSlide1120.xml"/>
  <Override ContentType="application/vnd.openxmlformats-officedocument.presentationml.notesSlide+xml" PartName="/ppt/notesSlides/notesSlide567.xml"/>
  <Override ContentType="application/vnd.openxmlformats-officedocument.presentationml.notesSlide+xml" PartName="/ppt/notesSlides/notesSlide1023.xml"/>
  <Override ContentType="application/vnd.openxmlformats-officedocument.presentationml.notesSlide+xml" PartName="/ppt/notesSlides/notesSlide389.xml"/>
  <Override ContentType="application/vnd.openxmlformats-officedocument.presentationml.notesSlide+xml" PartName="/ppt/notesSlides/notesSlide664.xml"/>
  <Override ContentType="application/vnd.openxmlformats-officedocument.presentationml.notesSlide+xml" PartName="/ppt/notesSlides/notesSlide407.xml"/>
  <Override ContentType="application/vnd.openxmlformats-officedocument.presentationml.notesSlide+xml" PartName="/ppt/notesSlides/notesSlide423.xml"/>
  <Override ContentType="application/vnd.openxmlformats-officedocument.presentationml.notesSlide+xml" PartName="/ppt/notesSlides/notesSlide148.xml"/>
  <Override ContentType="application/vnd.openxmlformats-officedocument.presentationml.notesSlide+xml" PartName="/ppt/notesSlides/notesSlide520.xml"/>
  <Override ContentType="application/vnd.openxmlformats-officedocument.presentationml.notesSlide+xml" PartName="/ppt/notesSlides/notesSlide326.xml"/>
  <Override ContentType="application/vnd.openxmlformats-officedocument.presentationml.notesSlide+xml" PartName="/ppt/notesSlides/notesSlide110.xml"/>
  <Override ContentType="application/vnd.openxmlformats-officedocument.presentationml.notesSlide+xml" PartName="/ppt/notesSlides/notesSlide601.xml"/>
  <Override ContentType="application/vnd.openxmlformats-officedocument.presentationml.notesSlide+xml" PartName="/ppt/notesSlides/notesSlide504.xml"/>
  <Override ContentType="application/vnd.openxmlformats-officedocument.presentationml.notesSlide+xml" PartName="/ppt/notesSlides/notesSlide229.xml"/>
  <Override ContentType="application/vnd.openxmlformats-officedocument.presentationml.notesSlide+xml" PartName="/ppt/notesSlides/notesSlide1158.xml"/>
  <Override ContentType="application/vnd.openxmlformats-officedocument.presentationml.notesSlide+xml" PartName="/ppt/notesSlides/notesSlide1183.xml"/>
  <Override ContentType="application/vnd.openxmlformats-officedocument.presentationml.notesSlide+xml" PartName="/ppt/notesSlides/notesSlide1077.xml"/>
  <Override ContentType="application/vnd.openxmlformats-officedocument.presentationml.notesSlide+xml" PartName="/ppt/notesSlides/notesSlide1433.xml"/>
  <Override ContentType="application/vnd.openxmlformats-officedocument.presentationml.notesSlide+xml" PartName="/ppt/notesSlides/notesSlide1352.xml"/>
  <Override ContentType="application/vnd.openxmlformats-officedocument.presentationml.notesSlide+xml" PartName="/ppt/notesSlides/notesSlide180.xml"/>
  <Override ContentType="application/vnd.openxmlformats-officedocument.presentationml.notesSlide+xml" PartName="/ppt/notesSlides/notesSlide261.xml"/>
  <Override ContentType="application/vnd.openxmlformats-officedocument.presentationml.notesSlide+xml" PartName="/ppt/notesSlides/notesSlide1264.xml"/>
  <Override ContentType="application/vnd.openxmlformats-officedocument.presentationml.notesSlide+xml" PartName="/ppt/notesSlides/notesSlide9.xml"/>
  <Override ContentType="application/vnd.openxmlformats-officedocument.presentationml.notesSlide+xml" PartName="/ppt/notesSlides/notesSlide63.xml"/>
  <Override ContentType="application/vnd.openxmlformats-officedocument.presentationml.notesSlide+xml" PartName="/ppt/notesSlides/notesSlide1093.xml"/>
  <Override ContentType="application/vnd.openxmlformats-officedocument.presentationml.notesSlide+xml" PartName="/ppt/notesSlides/notesSlide342.xml"/>
  <Override ContentType="application/vnd.openxmlformats-officedocument.presentationml.notesSlide+xml" PartName="/ppt/notesSlides/notesSlide1345.xml"/>
  <Override ContentType="application/vnd.openxmlformats-officedocument.presentationml.notesSlide+xml" PartName="/ppt/notesSlides/notesSlide270.xml"/>
  <Override ContentType="application/vnd.openxmlformats-officedocument.presentationml.notesSlide+xml" PartName="/ppt/notesSlides/notesSlide1620.xml"/>
  <Override ContentType="application/vnd.openxmlformats-officedocument.presentationml.notesSlide+xml" PartName="/ppt/notesSlides/notesSlide977.xml"/>
  <Override ContentType="application/vnd.openxmlformats-officedocument.presentationml.notesSlide+xml" PartName="/ppt/notesSlides/notesSlide1239.xml"/>
  <Override ContentType="application/vnd.openxmlformats-officedocument.presentationml.notesSlide+xml" PartName="/ppt/notesSlides/notesSlide1514.xml"/>
  <Override ContentType="application/vnd.openxmlformats-officedocument.presentationml.notesSlide+xml" PartName="/ppt/notesSlides/notesSlide889.xml"/>
  <Override ContentType="application/vnd.openxmlformats-officedocument.presentationml.notesSlide+xml" PartName="/ppt/notesSlides/notesSlide238.xml"/>
  <Override ContentType="application/vnd.openxmlformats-officedocument.presentationml.notesSlide+xml" PartName="/ppt/notesSlides/notesSlide1104.xml"/>
  <Override ContentType="application/vnd.openxmlformats-officedocument.presentationml.notesSlide+xml" PartName="/ppt/notesSlides/notesSlide157.xml"/>
  <Override ContentType="application/vnd.openxmlformats-officedocument.presentationml.notesSlide+xml" PartName="/ppt/notesSlides/notesSlide513.xml"/>
  <Override ContentType="application/vnd.openxmlformats-officedocument.presentationml.notesSlide+xml" PartName="/ppt/notesSlides/notesSlide101.xml"/>
  <Override ContentType="application/vnd.openxmlformats-officedocument.presentationml.notesSlide+xml" PartName="/ppt/notesSlides/notesSlide432.xml"/>
  <Override ContentType="application/vnd.openxmlformats-officedocument.presentationml.notesSlide+xml" PartName="/ppt/notesSlides/notesSlide351.xml"/>
  <Override ContentType="application/vnd.openxmlformats-officedocument.presentationml.notesSlide+xml" PartName="/ppt/notesSlides/notesSlide319.xml"/>
  <Override ContentType="application/vnd.openxmlformats-officedocument.presentationml.notesSlide+xml" PartName="/ppt/notesSlides/notesSlide648.xml"/>
  <Override ContentType="application/vnd.openxmlformats-officedocument.presentationml.notesSlide+xml" PartName="/ppt/notesSlides/notesSlide1593.xml"/>
  <Override ContentType="application/vnd.openxmlformats-officedocument.presentationml.notesSlide+xml" PartName="/ppt/notesSlides/notesSlide923.xml"/>
  <Override ContentType="application/vnd.openxmlformats-officedocument.presentationml.notesSlide+xml" PartName="/ppt/notesSlides/notesSlide729.xml"/>
  <Override ContentType="application/vnd.openxmlformats-officedocument.presentationml.notesSlide+xml" PartName="/ppt/notesSlides/notesSlide1674.xml"/>
  <Override ContentType="application/vnd.openxmlformats-officedocument.presentationml.notesSlide+xml" PartName="/ppt/notesSlides/notesSlide1399.xml"/>
  <Override ContentType="application/vnd.openxmlformats-officedocument.presentationml.notesSlide+xml" PartName="/ppt/notesSlides/notesSlide558.xml"/>
  <Override ContentType="application/vnd.openxmlformats-officedocument.presentationml.notesSlide+xml" PartName="/ppt/notesSlides/notesSlide833.xml"/>
  <Override ContentType="application/vnd.openxmlformats-officedocument.presentationml.notesSlide+xml" PartName="/ppt/notesSlides/notesSlide1683.xml"/>
  <Override ContentType="application/vnd.openxmlformats-officedocument.presentationml.notesSlide+xml" PartName="/ppt/notesSlides/notesSlide736.xml"/>
  <Override ContentType="application/vnd.openxmlformats-officedocument.presentationml.notesSlide+xml" PartName="/ppt/notesSlides/notesSlide592.xml"/>
  <Override ContentType="application/vnd.openxmlformats-officedocument.presentationml.notesSlide+xml" PartName="/ppt/notesSlides/notesSlide574.xml"/>
  <Override ContentType="application/vnd.openxmlformats-officedocument.presentationml.notesSlide+xml" PartName="/ppt/notesSlides/notesSlide1649.xml"/>
  <Override ContentType="application/vnd.openxmlformats-officedocument.presentationml.notesSlide+xml" PartName="/ppt/notesSlides/notesSlide1111.xml"/>
  <Override ContentType="application/vnd.openxmlformats-officedocument.presentationml.notesSlide+xml" PartName="/ppt/notesSlides/notesSlide495.xml"/>
  <Override ContentType="application/vnd.openxmlformats-officedocument.presentationml.notesSlide+xml" PartName="/ppt/notesSlides/notesSlide1667.xml"/>
  <Override ContentType="application/vnd.openxmlformats-officedocument.presentationml.notesSlide+xml" PartName="/ppt/notesSlides/notesSlide770.xml"/>
  <Override ContentType="application/vnd.openxmlformats-officedocument.presentationml.notesSlide+xml" PartName="/ppt/notesSlides/notesSlide819.xml"/>
  <Override ContentType="application/vnd.openxmlformats-officedocument.presentationml.notesSlide+xml" PartName="/ppt/notesSlides/notesSlide56.xml"/>
  <Override ContentType="application/vnd.openxmlformats-officedocument.presentationml.notesSlide+xml" PartName="/ppt/notesSlides/notesSlide1032.xml"/>
  <Override ContentType="application/vnd.openxmlformats-officedocument.presentationml.notesSlide+xml" PartName="/ppt/notesSlides/notesSlide1487.xml"/>
  <Override ContentType="application/vnd.openxmlformats-officedocument.presentationml.notesSlide+xml" PartName="/ppt/notesSlides/notesSlide754.xml"/>
  <Override ContentType="application/vnd.openxmlformats-officedocument.presentationml.notesSlide+xml" PartName="/ppt/notesSlides/notesSlide1584.xml"/>
  <Override ContentType="application/vnd.openxmlformats-officedocument.presentationml.notesSlide+xml" PartName="/ppt/notesSlides/notesSlide479.xml"/>
  <Override ContentType="application/vnd.openxmlformats-officedocument.presentationml.notesSlide+xml" PartName="/ppt/notesSlides/notesSlide916.xml"/>
  <Override ContentType="application/vnd.openxmlformats-officedocument.presentationml.notesSlide+xml" PartName="/ppt/notesSlides/notesSlide896.xml"/>
  <Override ContentType="application/vnd.openxmlformats-officedocument.presentationml.notesSlide+xml" PartName="/ppt/notesSlides/notesSlide1271.xml"/>
  <Override ContentType="application/vnd.openxmlformats-officedocument.presentationml.notesSlide+xml" PartName="/ppt/notesSlides/notesSlide657.xml"/>
  <Override ContentType="application/vnd.openxmlformats-officedocument.presentationml.notesSlide+xml" PartName="/ppt/notesSlides/notesSlide993.xml"/>
  <Override ContentType="application/vnd.openxmlformats-officedocument.presentationml.notesSlide+xml" PartName="/ppt/notesSlides/notesSlide932.xml"/>
  <Override ContentType="application/vnd.openxmlformats-officedocument.presentationml.notesSlide+xml" PartName="/ppt/notesSlides/notesSlide1016.xml"/>
  <Override ContentType="application/vnd.openxmlformats-officedocument.presentationml.notesSlide+xml" PartName="/ppt/notesSlides/notesSlide1507.xml"/>
  <Override ContentType="application/vnd.openxmlformats-officedocument.presentationml.notesSlide+xml" PartName="/ppt/notesSlides/notesSlide252.xml"/>
  <Override ContentType="application/vnd.openxmlformats-officedocument.presentationml.notesSlide+xml" PartName="/ppt/notesSlides/notesSlide1255.xml"/>
  <Override ContentType="application/vnd.openxmlformats-officedocument.presentationml.notesSlide+xml" PartName="/ppt/notesSlides/notesSlide1602.xml"/>
  <Override ContentType="application/vnd.openxmlformats-officedocument.presentationml.notesSlide+xml" PartName="/ppt/notesSlides/notesSlide1086.xml"/>
  <Override ContentType="application/vnd.openxmlformats-officedocument.presentationml.notesSlide+xml" PartName="/ppt/notesSlides/notesSlide1327.xml"/>
  <Override ContentType="application/vnd.openxmlformats-officedocument.presentationml.notesSlide+xml" PartName="/ppt/notesSlides/notesSlide139.xml"/>
  <Override ContentType="application/vnd.openxmlformats-officedocument.presentationml.notesSlide+xml" PartName="/ppt/notesSlides/notesSlide1361.xml"/>
  <Override ContentType="application/vnd.openxmlformats-officedocument.presentationml.notesSlide+xml" PartName="/ppt/notesSlides/notesSlide414.xml"/>
  <Override ContentType="application/vnd.openxmlformats-officedocument.presentationml.notesSlide+xml" PartName="/ppt/notesSlides/notesSlide1530.xml"/>
  <Override ContentType="application/vnd.openxmlformats-officedocument.presentationml.notesSlide+xml" PartName="/ppt/notesSlides/notesSlide245.xml"/>
  <Override ContentType="application/vnd.openxmlformats-officedocument.presentationml.notesSlide+xml" PartName="/ppt/notesSlides/notesSlide1523.xml"/>
  <Override ContentType="application/vnd.openxmlformats-officedocument.presentationml.notesSlide+xml" PartName="/ppt/notesSlides/notesSlide72.xml"/>
  <Override ContentType="application/vnd.openxmlformats-officedocument.presentationml.notesSlide+xml" PartName="/ppt/notesSlides/notesSlide1417.xml"/>
  <Override ContentType="application/vnd.openxmlformats-officedocument.presentationml.notesSlide+xml" PartName="/ppt/notesSlides/notesSlide1248.xml"/>
  <Override ContentType="application/vnd.openxmlformats-officedocument.presentationml.notesSlide+xml" PartName="/ppt/notesSlides/notesSlide986.xml"/>
  <Override ContentType="application/vnd.openxmlformats-officedocument.presentationml.notesSlide+xml" PartName="/ppt/notesSlides/notesSlide38.xml"/>
  <Override ContentType="application/vnd.openxmlformats-officedocument.presentationml.notesSlide+xml" PartName="/ppt/notesSlides/notesSlide173.xml"/>
  <Override ContentType="application/vnd.openxmlformats-officedocument.presentationml.notesSlide+xml" PartName="/ppt/notesSlides/notesSlide1176.xml"/>
  <Override ContentType="application/vnd.openxmlformats-officedocument.presentationml.notesSlide+xml" PartName="/ppt/notesSlides/notesSlide1451.xml"/>
  <Override ContentType="application/vnd.openxmlformats-officedocument.presentationml.notesSlide+xml" PartName="/ppt/notesSlides/notesSlide335.xml"/>
  <Override ContentType="application/vnd.openxmlformats-officedocument.presentationml.notesSlide+xml" PartName="/ppt/notesSlides/notesSlide1201.xml"/>
  <Override ContentType="application/vnd.openxmlformats-officedocument.presentationml.notesSlide+xml" PartName="/ppt/notesSlides/notesSlide1338.xml"/>
  <Override ContentType="application/vnd.openxmlformats-officedocument.presentationml.notesSlide+xml" PartName="/ppt/notesSlides/notesSlide1165.xml"/>
  <Override ContentType="application/vnd.openxmlformats-officedocument.presentationml.notesSlide+xml" PartName="/ppt/notesSlides/notesSlide49.xml"/>
  <Override ContentType="application/vnd.openxmlformats-officedocument.presentationml.notesSlide+xml" PartName="/ppt/notesSlides/notesSlide1440.xml"/>
  <Override ContentType="application/vnd.openxmlformats-officedocument.presentationml.notesSlide+xml" PartName="/ppt/notesSlides/notesSlide299.xml"/>
  <Override ContentType="application/vnd.openxmlformats-officedocument.presentationml.notesSlide+xml" PartName="/ppt/notesSlides/notesSlide1577.xml"/>
  <Override ContentType="application/vnd.openxmlformats-officedocument.presentationml.notesSlide+xml" PartName="/ppt/notesSlides/notesSlide610.xml"/>
  <Override ContentType="application/vnd.openxmlformats-officedocument.presentationml.notesSlide+xml" PartName="/ppt/notesSlides/notesSlide1613.xml"/>
  <Override ContentType="application/vnd.openxmlformats-officedocument.presentationml.notesSlide+xml" PartName="/ppt/notesSlides/notesSlide826.xml"/>
  <Override ContentType="application/vnd.openxmlformats-officedocument.presentationml.notesSlide+xml" PartName="/ppt/notesSlides/notesSlide1021.xml"/>
  <Override ContentType="application/vnd.openxmlformats-officedocument.presentationml.notesSlide+xml" PartName="/ppt/notesSlides/notesSlide743.xml"/>
  <Override ContentType="application/vnd.openxmlformats-officedocument.presentationml.notesSlide+xml" PartName="/ppt/notesSlides/notesSlide1579.xml"/>
  <Override ContentType="application/vnd.openxmlformats-officedocument.presentationml.notesSlide+xml" PartName="/ppt/notesSlides/notesSlide700.xml"/>
  <Override ContentType="application/vnd.openxmlformats-officedocument.presentationml.notesSlide+xml" PartName="/ppt/notesSlides/notesSlide646.xml"/>
  <Override ContentType="application/vnd.openxmlformats-officedocument.presentationml.notesSlide+xml" PartName="/ppt/notesSlides/notesSlide603.xml"/>
  <Override ContentType="application/vnd.openxmlformats-officedocument.presentationml.notesSlide+xml" PartName="/ppt/notesSlides/notesSlide824.xml"/>
  <Override ContentType="application/vnd.openxmlformats-officedocument.presentationml.notesSlide+xml" PartName="/ppt/notesSlides/notesSlide1005.xml"/>
  <Override ContentType="application/vnd.openxmlformats-officedocument.presentationml.notesSlide+xml" PartName="/ppt/notesSlides/notesSlide409.xml"/>
  <Override ContentType="application/vnd.openxmlformats-officedocument.presentationml.notesSlide+xml" PartName="/ppt/notesSlides/notesSlide263.xml"/>
  <Override ContentType="application/vnd.openxmlformats-officedocument.presentationml.notesSlide+xml" PartName="/ppt/notesSlides/notesSlide166.xml"/>
  <Override ContentType="application/vnd.openxmlformats-officedocument.presentationml.notesSlide+xml" PartName="/ppt/notesSlides/notesSlide522.xml"/>
  <Override ContentType="application/vnd.openxmlformats-officedocument.presentationml.notesSlide+xml" PartName="/ppt/notesSlides/notesSlide565.xml"/>
  <Override ContentType="application/vnd.openxmlformats-officedocument.presentationml.notesSlide+xml" PartName="/ppt/notesSlides/notesSlide1192.xml"/>
  <Override ContentType="application/vnd.openxmlformats-officedocument.presentationml.notesSlide+xml" PartName="/ppt/notesSlides/notesSlide171.xml"/>
  <Override ContentType="application/vnd.openxmlformats-officedocument.presentationml.notesSlide+xml" PartName="/ppt/notesSlides/notesSlide344.xml"/>
  <Override ContentType="application/vnd.openxmlformats-officedocument.presentationml.notesSlide+xml" PartName="/ppt/notesSlides/notesSlide387.xml"/>
  <Override ContentType="application/vnd.openxmlformats-officedocument.presentationml.notesSlide+xml" PartName="/ppt/notesSlides/notesSlide29.xml"/>
  <Override ContentType="application/vnd.openxmlformats-officedocument.presentationml.notesSlide+xml" PartName="/ppt/notesSlides/notesSlide502.xml"/>
  <Override ContentType="application/vnd.openxmlformats-officedocument.presentationml.notesSlide+xml" PartName="/ppt/notesSlides/notesSlide421.xml"/>
  <Override ContentType="application/vnd.openxmlformats-officedocument.presentationml.notesSlide+xml" PartName="/ppt/notesSlides/notesSlide430.xml"/>
  <Override ContentType="application/vnd.openxmlformats-officedocument.presentationml.notesSlide+xml" PartName="/ppt/notesSlides/notesSlide1149.xml"/>
  <Override ContentType="application/vnd.openxmlformats-officedocument.presentationml.notesSlide+xml" PartName="/ppt/notesSlides/notesSlide1106.xml"/>
  <Override ContentType="application/vnd.openxmlformats-officedocument.presentationml.notesSlide+xml" PartName="/ppt/notesSlides/notesSlide308.xml"/>
  <Override ContentType="application/vnd.openxmlformats-officedocument.presentationml.notesSlide+xml" PartName="/ppt/notesSlides/notesSlide925.xml"/>
  <Override ContentType="application/vnd.openxmlformats-officedocument.presentationml.notesSlide+xml" PartName="/ppt/notesSlides/notesSlide1591.xml"/>
  <Override ContentType="application/vnd.openxmlformats-officedocument.presentationml.notesSlide+xml" PartName="/ppt/notesSlides/notesSlide236.xml"/>
  <Override ContentType="application/vnd.openxmlformats-officedocument.presentationml.notesSlide+xml" PartName="/ppt/notesSlides/notesSlide1079.xml"/>
  <Override ContentType="application/vnd.openxmlformats-officedocument.presentationml.notesSlide+xml" PartName="/ppt/notesSlides/notesSlide1672.xml"/>
  <Override ContentType="application/vnd.openxmlformats-officedocument.presentationml.notesSlide+xml" PartName="/ppt/notesSlides/notesSlide1185.xml"/>
  <Override ContentType="application/vnd.openxmlformats-officedocument.presentationml.notesSlide+xml" PartName="/ppt/notesSlides/notesSlide887.xml"/>
  <Override ContentType="application/vnd.openxmlformats-officedocument.presentationml.notesSlide+xml" PartName="/ppt/notesSlides/notesSlide1435.xml"/>
  <Override ContentType="application/vnd.openxmlformats-officedocument.presentationml.notesSlide+xml" PartName="/ppt/notesSlides/notesSlide844.xml"/>
  <Override ContentType="application/vnd.openxmlformats-officedocument.presentationml.notesSlide+xml" PartName="/ppt/notesSlides/notesSlide191.xml"/>
  <Override ContentType="application/vnd.openxmlformats-officedocument.presentationml.notesSlide+xml" PartName="/ppt/notesSlides/notesSlide488.xml"/>
  <Override ContentType="application/vnd.openxmlformats-officedocument.presentationml.notesSlide+xml" PartName="/ppt/notesSlides/notesSlide968.xml"/>
  <Override ContentType="application/vnd.openxmlformats-officedocument.presentationml.notesSlide+xml" PartName="/ppt/notesSlides/notesSlide1091.xml"/>
  <Override ContentType="application/vnd.openxmlformats-officedocument.presentationml.notesSlide+xml" PartName="/ppt/notesSlides/notesSlide7.xml"/>
  <Override ContentType="application/vnd.openxmlformats-officedocument.presentationml.notesSlide+xml" PartName="/ppt/notesSlides/notesSlide65.xml"/>
  <Override ContentType="application/vnd.openxmlformats-officedocument.presentationml.notesSlide+xml" PartName="/ppt/notesSlides/notesSlide1478.xml"/>
  <Override ContentType="application/vnd.openxmlformats-officedocument.presentationml.notesSlide+xml" PartName="/ppt/notesSlides/notesSlide317.xml"/>
  <Override ContentType="application/vnd.openxmlformats-officedocument.presentationml.notesSlide+xml" PartName="/ppt/notesSlides/notesSlide1262.xml"/>
  <Override ContentType="application/vnd.openxmlformats-officedocument.presentationml.notesSlide+xml" PartName="/ppt/notesSlides/notesSlide272.xml"/>
  <Override ContentType="application/vnd.openxmlformats-officedocument.presentationml.notesSlide+xml" PartName="/ppt/notesSlides/notesSlide671.xml"/>
  <Override ContentType="application/vnd.openxmlformats-officedocument.presentationml.notesSlide+xml" PartName="/ppt/notesSlides/notesSlide1300.xml"/>
  <Override ContentType="application/vnd.openxmlformats-officedocument.presentationml.notesSlide+xml" PartName="/ppt/notesSlides/notesSlide1516.xml"/>
  <Override ContentType="application/vnd.openxmlformats-officedocument.presentationml.notesSlide+xml" PartName="/ppt/notesSlides/notesSlide1559.xml"/>
  <Override ContentType="application/vnd.openxmlformats-officedocument.presentationml.notesSlide+xml" PartName="/ppt/notesSlides/notesSlide1343.xml"/>
  <Override ContentType="application/vnd.openxmlformats-officedocument.presentationml.notesSlide+xml" PartName="/ppt/notesSlides/notesSlide930.xml"/>
  <Override ContentType="application/vnd.openxmlformats-officedocument.presentationml.notesSlide+xml" PartName="/ppt/notesSlides/notesSlide1586.xml"/>
  <Override ContentType="application/vnd.openxmlformats-officedocument.presentationml.notesSlide+xml" PartName="/ppt/notesSlides/notesSlide752.xml"/>
  <Override ContentType="application/vnd.openxmlformats-officedocument.presentationml.notesSlide+xml" PartName="/ppt/notesSlides/notesSlide159.xml"/>
  <Override ContentType="application/vnd.openxmlformats-officedocument.presentationml.notesSlide+xml" PartName="/ppt/notesSlides/notesSlide639.xml"/>
  <Override ContentType="application/vnd.openxmlformats-officedocument.presentationml.notesSlide+xml" PartName="/ppt/notesSlides/notesSlide894.xml"/>
  <Override ContentType="application/vnd.openxmlformats-officedocument.presentationml.notesSlide+xml" PartName="/ppt/notesSlides/notesSlide673.xml"/>
  <Override ContentType="application/vnd.openxmlformats-officedocument.presentationml.notesSlide+xml" PartName="/ppt/notesSlides/notesSlide1685.xml"/>
  <Override ContentType="application/vnd.openxmlformats-officedocument.presentationml.notesSlide+xml" PartName="/ppt/notesSlides/notesSlide337.xml"/>
  <Override ContentType="application/vnd.openxmlformats-officedocument.presentationml.notesSlide+xml" PartName="/ppt/notesSlides/notesSlide1509.xml"/>
  <Override ContentType="application/vnd.openxmlformats-officedocument.presentationml.notesSlide+xml" PartName="/ppt/notesSlides/notesSlide718.xml"/>
  <Override ContentType="application/vnd.openxmlformats-officedocument.presentationml.notesSlide+xml" PartName="/ppt/notesSlides/notesSlide1014.xml"/>
  <Override ContentType="application/vnd.openxmlformats-officedocument.presentationml.notesSlide+xml" PartName="/ppt/notesSlides/notesSlide1363.xml"/>
  <Override ContentType="application/vnd.openxmlformats-officedocument.presentationml.notesSlide+xml" PartName="/ppt/notesSlides/notesSlide594.xml"/>
  <Override ContentType="application/vnd.openxmlformats-officedocument.presentationml.notesSlide+xml" PartName="/ppt/notesSlides/notesSlide738.xml"/>
  <Override ContentType="application/vnd.openxmlformats-officedocument.presentationml.notesSlide+xml" PartName="/ppt/notesSlides/notesSlide1156.xml"/>
  <Override ContentType="application/vnd.openxmlformats-officedocument.presentationml.notesSlide+xml" PartName="/ppt/notesSlides/notesSlide1329.xml"/>
  <Override ContentType="application/vnd.openxmlformats-officedocument.presentationml.notesSlide+xml" PartName="/ppt/notesSlides/notesSlide851.xml"/>
  <Override ContentType="application/vnd.openxmlformats-officedocument.presentationml.notesSlide+xml" PartName="/ppt/notesSlides/notesSlide1415.xml"/>
  <Override ContentType="application/vnd.openxmlformats-officedocument.presentationml.notesSlide+xml" PartName="/ppt/notesSlides/notesSlide988.xml"/>
  <Override ContentType="application/vnd.openxmlformats-officedocument.presentationml.notesSlide+xml" PartName="/ppt/notesSlides/notesSlide817.xml"/>
  <Override ContentType="application/vnd.openxmlformats-officedocument.presentationml.notesSlide+xml" PartName="/ppt/notesSlides/notesSlide58.xml"/>
  <Override ContentType="application/vnd.openxmlformats-officedocument.presentationml.notesSlide+xml" PartName="/ppt/notesSlides/notesSlide1113.xml"/>
  <Override ContentType="application/vnd.openxmlformats-officedocument.presentationml.notesSlide+xml" PartName="/ppt/notesSlides/notesSlide772.xml"/>
  <Override ContentType="application/vnd.openxmlformats-officedocument.presentationml.notesSlide+xml" PartName="/ppt/notesSlides/notesSlide1622.xml"/>
  <Override ContentType="application/vnd.openxmlformats-officedocument.presentationml.notesSlide+xml" PartName="/ppt/notesSlides/notesSlide1665.xml"/>
  <Override ContentType="application/vnd.openxmlformats-officedocument.presentationml.notesSlide+xml" PartName="/ppt/notesSlides/notesSlide1408.xml"/>
  <Override ContentType="application/vnd.openxmlformats-officedocument.presentationml.notesSlide+xml" PartName="/ppt/notesSlides/notesSlide70.xml"/>
  <Override ContentType="application/vnd.openxmlformats-officedocument.presentationml.notesSlide+xml" PartName="/ppt/notesSlides/notesSlide243.xml"/>
  <Override ContentType="application/vnd.openxmlformats-officedocument.presentationml.notesSlide+xml" PartName="/ppt/notesSlides/notesSlide1521.xml"/>
  <Override ContentType="application/vnd.openxmlformats-officedocument.presentationml.notesSlide+xml" PartName="/ppt/notesSlides/notesSlide918.xml"/>
  <Override ContentType="application/vnd.openxmlformats-officedocument.presentationml.notesSlide+xml" PartName="/ppt/notesSlides/notesSlide200.xml"/>
  <Override ContentType="application/vnd.openxmlformats-officedocument.presentationml.notesSlide+xml" PartName="/ppt/notesSlides/notesSlide1370.xml"/>
  <Override ContentType="application/vnd.openxmlformats-officedocument.presentationml.notesSlide+xml" PartName="/ppt/notesSlides/notesSlide1190.xml"/>
  <Override ContentType="application/vnd.openxmlformats-officedocument.presentationml.notesSlide+xml" PartName="/ppt/notesSlides/notesSlide1485.xml"/>
  <Override ContentType="application/vnd.openxmlformats-officedocument.presentationml.notesSlide+xml" PartName="/ppt/notesSlides/notesSlide1442.xml"/>
  <Override ContentType="application/vnd.openxmlformats-officedocument.presentationml.notesSlide+xml" PartName="/ppt/notesSlides/notesSlide164.xml"/>
  <Override ContentType="application/vnd.openxmlformats-officedocument.presentationml.notesSlide+xml" PartName="/ppt/notesSlides/notesSlide1336.xml"/>
  <Override ContentType="application/vnd.openxmlformats-officedocument.presentationml.notesSlide+xml" PartName="/ppt/notesSlides/notesSlide995.xml"/>
  <Override ContentType="application/vnd.openxmlformats-officedocument.presentationml.notesSlide+xml" PartName="/ppt/notesSlides/notesSlide121.xml"/>
  <Override ContentType="application/vnd.openxmlformats-officedocument.presentationml.notesSlide+xml" PartName="/ppt/notesSlides/notesSlide666.xml"/>
  <Override ContentType="application/vnd.openxmlformats-officedocument.presentationml.notesSlide+xml" PartName="/ppt/notesSlides/notesSlide1007.xml"/>
  <Override ContentType="application/vnd.openxmlformats-officedocument.presentationml.notesSlide+xml" PartName="/ppt/notesSlides/notesSlide416.xml"/>
  <Override ContentType="application/vnd.openxmlformats-officedocument.presentationml.notesSlide+xml" PartName="/ppt/notesSlides/notesSlide459.xml"/>
  <Override ContentType="application/vnd.openxmlformats-officedocument.presentationml.notesSlide+xml" PartName="/ppt/notesSlides/notesSlide1084.xml"/>
  <Override ContentType="application/vnd.openxmlformats-officedocument.presentationml.notesSlide+xml" PartName="/ppt/notesSlides/notesSlide1257.xml"/>
  <Override ContentType="application/vnd.openxmlformats-officedocument.presentationml.notesSlide+xml" PartName="/ppt/notesSlides/notesSlide572.xml"/>
  <Override ContentType="application/vnd.openxmlformats-officedocument.presentationml.notesSlide+xml" PartName="/ppt/notesSlides/notesSlide1041.xml"/>
  <Override ContentType="application/vnd.openxmlformats-officedocument.presentationml.notesSlide+xml" PartName="/ppt/notesSlides/notesSlide450.xml"/>
  <Override ContentType="application/vnd.openxmlformats-officedocument.presentationml.notesSlide+xml" PartName="/ppt/notesSlides/notesSlide493.xml"/>
  <Override ContentType="application/vnd.openxmlformats-officedocument.presentationml.notesSlide+xml" PartName="/ppt/notesSlides/notesSlide36.xml"/>
  <Override ContentType="application/vnd.openxmlformats-officedocument.presentationml.notesSlide+xml" PartName="/ppt/notesSlides/notesSlide1178.xml"/>
  <Override ContentType="application/vnd.openxmlformats-officedocument.presentationml.notesSlide+xml" PartName="/ppt/notesSlides/notesSlide1600.xml"/>
  <Override ContentType="application/vnd.openxmlformats-officedocument.presentationml.notesSlide+xml" PartName="/ppt/notesSlides/notesSlide168.xml"/>
  <Override ContentType="application/vnd.openxmlformats-officedocument.presentationml.notesSlide+xml" PartName="/ppt/notesSlides/notesSlide540.xml"/>
  <Override ContentType="application/vnd.openxmlformats-officedocument.presentationml.notesSlide+xml" PartName="/ppt/notesSlides/notesSlide1518.xml"/>
  <Override ContentType="application/vnd.openxmlformats-officedocument.presentationml.notesSlide+xml" PartName="/ppt/notesSlides/notesSlide265.xml"/>
  <Override ContentType="application/vnd.openxmlformats-officedocument.presentationml.notesSlide+xml" PartName="/ppt/notesSlides/notesSlide443.xml"/>
  <Override ContentType="application/vnd.openxmlformats-officedocument.presentationml.notesSlide+xml" PartName="/ppt/notesSlides/notesSlide524.xml"/>
  <Override ContentType="application/vnd.openxmlformats-officedocument.presentationml.notesSlide+xml" PartName="/ppt/notesSlides/notesSlide1534.xml"/>
  <Override ContentType="application/vnd.openxmlformats-officedocument.presentationml.notesSlide+xml" PartName="/ppt/notesSlides/notesSlide427.xml"/>
  <Override ContentType="application/vnd.openxmlformats-officedocument.presentationml.notesSlide+xml" PartName="/ppt/notesSlides/notesSlide1260.xml"/>
  <Override ContentType="application/vnd.openxmlformats-officedocument.presentationml.notesSlide+xml" PartName="/ppt/notesSlides/notesSlide885.xml"/>
  <Override ContentType="application/vnd.openxmlformats-officedocument.presentationml.notesSlide+xml" PartName="/ppt/notesSlides/notesSlide982.xml"/>
  <Override ContentType="application/vnd.openxmlformats-officedocument.presentationml.notesSlide+xml" PartName="/ppt/notesSlides/notesSlide725.xml"/>
  <Override ContentType="application/vnd.openxmlformats-officedocument.presentationml.notesSlide+xml" PartName="/ppt/notesSlides/notesSlide628.xml"/>
  <Override ContentType="application/vnd.openxmlformats-officedocument.presentationml.notesSlide+xml" PartName="/ppt/notesSlides/notesSlide644.xml"/>
  <Override ContentType="application/vnd.openxmlformats-officedocument.presentationml.notesSlide+xml" PartName="/ppt/notesSlides/notesSlide741.xml"/>
  <Override ContentType="application/vnd.openxmlformats-officedocument.presentationml.notesSlide+xml" PartName="/ppt/notesSlides/notesSlide369.xml"/>
  <Override ContentType="application/vnd.openxmlformats-officedocument.presentationml.notesSlide+xml" PartName="/ppt/notesSlides/notesSlide250.xml"/>
  <Override ContentType="application/vnd.openxmlformats-officedocument.presentationml.notesSlide+xml" PartName="/ppt/notesSlides/notesSlide466.xml"/>
  <Override ContentType="application/vnd.openxmlformats-officedocument.presentationml.notesSlide+xml" PartName="/ppt/notesSlides/notesSlide137.xml"/>
  <Override ContentType="application/vnd.openxmlformats-officedocument.presentationml.notesSlide+xml" PartName="/ppt/notesSlides/notesSlide1003.xml"/>
  <Override ContentType="application/vnd.openxmlformats-officedocument.presentationml.notesSlide+xml" PartName="/ppt/notesSlides/notesSlide1100.xml"/>
  <Override ContentType="application/vnd.openxmlformats-officedocument.presentationml.notesSlide+xml" PartName="/ppt/notesSlides/notesSlide153.xml"/>
  <Override ContentType="application/vnd.openxmlformats-officedocument.presentationml.notesSlide+xml" PartName="/ppt/notesSlides/notesSlide1678.xml"/>
  <Override ContentType="application/vnd.openxmlformats-officedocument.presentationml.notesSlide+xml" PartName="/ppt/notesSlides/notesSlide184.xml"/>
  <Override ContentType="application/vnd.openxmlformats-officedocument.presentationml.notesSlide+xml" PartName="/ppt/notesSlides/notesSlide281.xml"/>
  <Override ContentType="application/vnd.openxmlformats-officedocument.presentationml.notesSlide+xml" PartName="/ppt/notesSlides/notesSlide1115.xml"/>
  <Override ContentType="application/vnd.openxmlformats-officedocument.presentationml.notesSlide+xml" PartName="/ppt/notesSlides/notesSlide1034.xml"/>
  <Override ContentType="application/vnd.openxmlformats-officedocument.presentationml.notesSlide+xml" PartName="/ppt/notesSlides/notesSlide927.xml"/>
  <Override ContentType="application/vnd.openxmlformats-officedocument.presentationml.notesSlide+xml" PartName="/ppt/notesSlides/notesSlide1476.xml"/>
  <Override ContentType="application/vnd.openxmlformats-officedocument.presentationml.notesSlide+xml" PartName="/ppt/notesSlides/notesSlide1388.xml"/>
  <Override ContentType="application/vnd.openxmlformats-officedocument.presentationml.notesSlide+xml" PartName="/ppt/notesSlides/notesSlide20.xml"/>
  <Override ContentType="application/vnd.openxmlformats-officedocument.presentationml.notesSlide+xml" PartName="/ppt/notesSlides/notesSlide1302.xml"/>
  <Override ContentType="application/vnd.openxmlformats-officedocument.presentationml.notesSlide+xml" PartName="/ppt/notesSlides/notesSlide315.xml"/>
  <Override ContentType="application/vnd.openxmlformats-officedocument.presentationml.notesSlide+xml" PartName="/ppt/notesSlides/notesSlide659.xml"/>
  <Override ContentType="application/vnd.openxmlformats-officedocument.presentationml.notesSlide+xml" PartName="/ppt/notesSlides/notesSlide394.xml"/>
  <Override ContentType="application/vnd.openxmlformats-officedocument.presentationml.notesSlide+xml" PartName="/ppt/notesSlides/notesSlide385.xml"/>
  <Override ContentType="application/vnd.openxmlformats-officedocument.presentationml.notesSlide+xml" PartName="/ppt/notesSlides/notesSlide1663.xml"/>
  <Override ContentType="application/vnd.openxmlformats-officedocument.presentationml.notesSlide+xml" PartName="/ppt/notesSlides/notesSlide114.xml"/>
  <Override ContentType="application/vnd.openxmlformats-officedocument.presentationml.notesSlide+xml" PartName="/ppt/notesSlides/notesSlide1147.xml"/>
  <Override ContentType="application/vnd.openxmlformats-officedocument.presentationml.notesSlide+xml" PartName="/ppt/notesSlides/notesSlide1275.xml"/>
  <Override ContentType="application/vnd.openxmlformats-officedocument.presentationml.notesSlide+xml" PartName="/ppt/notesSlides/notesSlide1631.xml"/>
  <Override ContentType="application/vnd.openxmlformats-officedocument.presentationml.notesSlide+xml" PartName="/ppt/notesSlides/notesSlide684.xml"/>
  <Override ContentType="application/vnd.openxmlformats-officedocument.presentationml.notesSlide+xml" PartName="/ppt/notesSlides/notesSlide1503.xml"/>
  <Override ContentType="application/vnd.openxmlformats-officedocument.presentationml.notesSlide+xml" PartName="/ppt/notesSlides/notesSlide500.xml"/>
  <Override ContentType="application/vnd.openxmlformats-officedocument.presentationml.notesSlide+xml" PartName="/ppt/notesSlides/notesSlide225.xml"/>
  <Override ContentType="application/vnd.openxmlformats-officedocument.presentationml.notesSlide+xml" PartName="/ppt/notesSlides/notesSlide556.xml"/>
  <Override ContentType="application/vnd.openxmlformats-officedocument.presentationml.notesSlide+xml" PartName="/ppt/notesSlides/notesSlide1170.xml"/>
  <Override ContentType="application/vnd.openxmlformats-officedocument.presentationml.notesSlide+xml" PartName="/ppt/notesSlides/notesSlide515.xml"/>
  <Override ContentType="application/vnd.openxmlformats-officedocument.presentationml.notesSlide+xml" PartName="/ppt/notesSlides/notesSlide76.xml"/>
  <Override ContentType="application/vnd.openxmlformats-officedocument.presentationml.notesSlide+xml" PartName="/ppt/notesSlides/notesSlide256.xml"/>
  <Override ContentType="application/vnd.openxmlformats-officedocument.presentationml.notesSlide+xml" PartName="/ppt/notesSlides/notesSlide815.xml"/>
  <Override ContentType="application/vnd.openxmlformats-officedocument.presentationml.notesSlide+xml" PartName="/ppt/notesSlides/notesSlide912.xml"/>
  <Override ContentType="application/vnd.openxmlformats-officedocument.presentationml.notesSlide+xml" PartName="/ppt/notesSlides/notesSlide1606.xml"/>
  <Override ContentType="application/vnd.openxmlformats-officedocument.presentationml.notesSlide+xml" PartName="/ppt/notesSlides/notesSlide1349.xml"/>
  <Override ContentType="application/vnd.openxmlformats-officedocument.presentationml.notesSlide+xml" PartName="/ppt/notesSlides/notesSlide90.xml"/>
  <Override ContentType="application/vnd.openxmlformats-officedocument.presentationml.notesSlide+xml" PartName="/ppt/notesSlides/notesSlide452.xml"/>
  <Override ContentType="application/vnd.openxmlformats-officedocument.presentationml.notesSlide+xml" PartName="/ppt/notesSlides/notesSlide1172.xml"/>
  <Override ContentType="application/vnd.openxmlformats-officedocument.presentationml.notesSlide+xml" PartName="/ppt/notesSlides/notesSlide959.xml"/>
  <Override ContentType="application/vnd.openxmlformats-officedocument.presentationml.notesSlide+xml" PartName="/ppt/notesSlides/notesSlide1075.xml"/>
  <Override ContentType="application/vnd.openxmlformats-officedocument.presentationml.notesSlide+xml" PartName="/ppt/notesSlides/notesSlide1316.xml"/>
  <Override ContentType="application/vnd.openxmlformats-officedocument.presentationml.notesSlide+xml" PartName="/ppt/notesSlides/notesSlide797.xml"/>
  <Override ContentType="application/vnd.openxmlformats-officedocument.presentationml.notesSlide+xml" PartName="/ppt/notesSlides/notesSlide61.xml"/>
  <Override ContentType="application/vnd.openxmlformats-officedocument.presentationml.notesSlide+xml" PartName="/ppt/notesSlides/notesSlide853.xml"/>
  <Override ContentType="application/vnd.openxmlformats-officedocument.presentationml.notesSlide+xml" PartName="/ppt/notesSlides/notesSlide711.xml"/>
  <Override ContentType="application/vnd.openxmlformats-officedocument.presentationml.notesSlide+xml" PartName="/ppt/notesSlides/notesSlide614.xml"/>
  <Override ContentType="application/vnd.openxmlformats-officedocument.presentationml.notesSlide+xml" PartName="/ppt/notesSlides/notesSlide1444.xml"/>
  <Override ContentType="application/vnd.openxmlformats-officedocument.presentationml.notesSlide+xml" PartName="/ppt/notesSlides/notesSlide1462.xml"/>
  <Override ContentType="application/vnd.openxmlformats-officedocument.presentationml.notesSlide+xml" PartName="/ppt/notesSlides/notesSlide339.xml"/>
  <Override ContentType="application/vnd.openxmlformats-officedocument.presentationml.notesSlide+xml" PartName="/ppt/notesSlides/notesSlide1059.xml"/>
  <Override ContentType="application/vnd.openxmlformats-officedocument.presentationml.notesSlide+xml" PartName="/ppt/notesSlides/notesSlide1334.xml"/>
  <Override ContentType="application/vnd.openxmlformats-officedocument.presentationml.notesSlide+xml" PartName="/ppt/notesSlides/notesSlide1187.xml"/>
  <Override ContentType="application/vnd.openxmlformats-officedocument.presentationml.notesSlide+xml" PartName="/ppt/notesSlides/notesSlide295.xml"/>
  <Override ContentType="application/vnd.openxmlformats-officedocument.presentationml.notesSlide+xml" PartName="/ppt/notesSlides/notesSlide1645.xml"/>
  <Override ContentType="application/vnd.openxmlformats-officedocument.presentationml.notesSlide+xml" PartName="/ppt/notesSlides/notesSlide324.xml"/>
  <Override ContentType="application/vnd.openxmlformats-officedocument.presentationml.notesSlide+xml" PartName="/ppt/notesSlides/notesSlide871.xml"/>
  <Override ContentType="application/vnd.openxmlformats-officedocument.presentationml.notesSlide+xml" PartName="/ppt/notesSlides/notesSlide1573.xml"/>
  <Override ContentType="application/vnd.openxmlformats-officedocument.presentationml.notesSlide+xml" PartName="/ppt/notesSlides/notesSlide45.xml"/>
  <Override ContentType="application/vnd.openxmlformats-officedocument.presentationml.notesSlide+xml" PartName="/ppt/notesSlides/notesSlide1043.xml"/>
  <Override ContentType="application/vnd.openxmlformats-officedocument.presentationml.notesSlide+xml" PartName="/ppt/notesSlides/notesSlide596.xml"/>
  <Override ContentType="application/vnd.openxmlformats-officedocument.presentationml.notesSlide+xml" PartName="/ppt/notesSlides/notesSlide570.xml"/>
  <Override ContentType="application/vnd.openxmlformats-officedocument.presentationml.notesSlide+xml" PartName="/ppt/notesSlides/notesSlide758.xml"/>
  <Override ContentType="application/vnd.openxmlformats-officedocument.presentationml.notesSlide+xml" PartName="/ppt/notesSlides/notesSlide457.xml"/>
  <Override ContentType="application/vnd.openxmlformats-officedocument.presentationml.notesSlide+xml" PartName="/ppt/notesSlides/notesSlide1205.xml"/>
  <Override ContentType="application/vnd.openxmlformats-officedocument.presentationml.notesSlide+xml" PartName="/ppt/notesSlides/notesSlide668.xml"/>
  <Override ContentType="application/vnd.openxmlformats-officedocument.presentationml.notesSlide+xml" PartName="/ppt/notesSlides/notesSlide943.xml"/>
  <Override ContentType="application/vnd.openxmlformats-officedocument.presentationml.notesSlide+xml" PartName="/ppt/notesSlides/notesSlide1133.xml"/>
  <Override ContentType="application/vnd.openxmlformats-officedocument.presentationml.notesSlide+xml" PartName="/ppt/notesSlides/notesSlide653.xml"/>
  <Override ContentType="application/vnd.openxmlformats-officedocument.presentationml.notesSlide+xml" PartName="/ppt/notesSlides/notesSlide1244.xml"/>
  <Override ContentType="application/vnd.openxmlformats-officedocument.presentationml.notesSlide+xml" PartName="/ppt/notesSlides/notesSlide128.xml"/>
  <Override ContentType="application/vnd.openxmlformats-officedocument.presentationml.notesSlide+xml" PartName="/ppt/notesSlides/notesSlide1588.xml"/>
  <Override ContentType="application/vnd.openxmlformats-officedocument.presentationml.notesSlide+xml" PartName="/ppt/notesSlides/notesSlide241.xml"/>
  <Override ContentType="application/vnd.openxmlformats-officedocument.presentationml.notesSlide+xml" PartName="/ppt/notesSlides/notesSlide1372.xml"/>
  <Override ContentType="application/vnd.openxmlformats-officedocument.presentationml.notesSlide+xml" PartName="/ppt/notesSlides/notesSlide585.xml"/>
  <Override ContentType="application/vnd.openxmlformats-officedocument.presentationml.notesSlide+xml" PartName="/ppt/notesSlides/notesSlide781.xml"/>
  <Override ContentType="application/vnd.openxmlformats-officedocument.presentationml.notesSlide+xml" PartName="/ppt/notesSlides/notesSlide869.xml"/>
  <Override ContentType="application/vnd.openxmlformats-officedocument.presentationml.notesSlide+xml" PartName="/ppt/notesSlides/notesSlide1259.xml"/>
  <Override ContentType="application/vnd.openxmlformats-officedocument.presentationml.notesSlide+xml" PartName="/ppt/notesSlides/notesSlide1406.xml"/>
  <Override ContentType="application/vnd.openxmlformats-officedocument.presentationml.notesSlide+xml" PartName="/ppt/notesSlides/notesSlide997.xml"/>
  <Override ContentType="application/vnd.openxmlformats-officedocument.presentationml.notesSlide+xml" PartName="/ppt/notesSlides/notesSlide1102.xml"/>
  <Override ContentType="application/vnd.openxmlformats-officedocument.presentationml.notesSlide+xml" PartName="/ppt/notesSlides/notesSlide1374.xml"/>
  <Override ContentType="application/vnd.openxmlformats-officedocument.presentationml.notesSlide+xml" PartName="/ppt/notesSlides/notesSlide1145.xml"/>
  <Override ContentType="application/vnd.openxmlformats-officedocument.presentationml.notesSlide+xml" PartName="/ppt/notesSlides/notesSlide1404.xml"/>
  <Override ContentType="application/vnd.openxmlformats-officedocument.presentationml.notesSlide+xml" PartName="/ppt/notesSlides/notesSlide425.xml"/>
  <Override ContentType="application/vnd.openxmlformats-officedocument.presentationml.notesSlide+xml" PartName="/ppt/notesSlides/notesSlide283.xml"/>
  <Override ContentType="application/vnd.openxmlformats-officedocument.presentationml.notesSlide+xml" PartName="/ppt/notesSlides/notesSlide1633.xml"/>
  <Override ContentType="application/vnd.openxmlformats-officedocument.presentationml.notesSlide+xml" PartName="/ppt/notesSlides/notesSlide380.xml"/>
  <Override ContentType="application/vnd.openxmlformats-officedocument.presentationml.notesSlide+xml" PartName="/ppt/notesSlides/notesSlide328.xml"/>
  <Override ContentType="application/vnd.openxmlformats-officedocument.presentationml.notesSlide+xml" PartName="/ppt/notesSlides/notesSlide999.xml"/>
  <Override ContentType="application/vnd.openxmlformats-officedocument.presentationml.notesSlide+xml" PartName="/ppt/notesSlides/notesSlide727.xml"/>
  <Override ContentType="application/vnd.openxmlformats-officedocument.presentationml.notesSlide+xml" PartName="/ppt/notesSlides/notesSlide1676.xml"/>
  <Override ContentType="application/vnd.openxmlformats-officedocument.presentationml.notesSlide+xml" PartName="/ppt/notesSlides/notesSlide182.xml"/>
  <Override ContentType="application/vnd.openxmlformats-officedocument.presentationml.notesSlide+xml" PartName="/ppt/notesSlides/notesSlide313.xml"/>
  <Override ContentType="application/vnd.openxmlformats-officedocument.presentationml.notesSlide+xml" PartName="/ppt/notesSlides/notesSlide410.xml"/>
  <Override ContentType="application/vnd.openxmlformats-officedocument.presentationml.notesSlide+xml" PartName="/ppt/notesSlides/notesSlide581.xml"/>
  <Override ContentType="application/vnd.openxmlformats-officedocument.presentationml.notesSlide+xml" PartName="/ppt/notesSlides/notesSlide840.xml"/>
  <Override ContentType="application/vnd.openxmlformats-officedocument.presentationml.notesSlide+xml" PartName="/ppt/notesSlides/notesSlide468.xml"/>
  <Override ContentType="application/vnd.openxmlformats-officedocument.presentationml.notesSlide+xml" PartName="/ppt/notesSlides/notesSlide883.xml"/>
  <Override ContentType="application/vnd.openxmlformats-officedocument.presentationml.notesSlide+xml" PartName="/ppt/notesSlides/notesSlide441.xml"/>
  <Override ContentType="application/vnd.openxmlformats-officedocument.presentationml.notesSlide+xml" PartName="/ppt/notesSlides/notesSlide484.xml"/>
  <Override ContentType="application/vnd.openxmlformats-officedocument.presentationml.notesSlide+xml" PartName="/ppt/notesSlides/notesSlide227.xml"/>
  <Override ContentType="application/vnd.openxmlformats-officedocument.presentationml.notesSlide+xml" PartName="/ppt/notesSlides/notesSlide198.xml"/>
  <Override ContentType="application/vnd.openxmlformats-officedocument.presentationml.notesSlide+xml" PartName="/ppt/notesSlides/notesSlide1548.xml"/>
  <Override ContentType="application/vnd.openxmlformats-officedocument.presentationml.notesSlide+xml" PartName="/ppt/notesSlides/notesSlide112.xml"/>
  <Override ContentType="application/vnd.openxmlformats-officedocument.presentationml.notesSlide+xml" PartName="/ppt/notesSlides/notesSlide155.xml"/>
  <Override ContentType="application/vnd.openxmlformats-officedocument.presentationml.notesSlide+xml" PartName="/ppt/notesSlides/notesSlide499.xml"/>
  <Override ContentType="application/vnd.openxmlformats-officedocument.presentationml.notesSlide+xml" PartName="/ppt/notesSlides/notesSlide898.xml"/>
  <Override ContentType="application/vnd.openxmlformats-officedocument.presentationml.notesSlide+xml" PartName="/ppt/notesSlides/notesSlide626.xml"/>
  <Override ContentType="application/vnd.openxmlformats-officedocument.presentationml.notesSlide+xml" PartName="/ppt/notesSlides/notesSlide855.xml"/>
  <Override ContentType="application/vnd.openxmlformats-officedocument.presentationml.notesSlide+xml" PartName="/ppt/notesSlides/notesSlide1318.xml"/>
  <Override ContentType="application/vnd.openxmlformats-officedocument.presentationml.notesSlide+xml" PartName="/ppt/notesSlides/notesSlide511.xml"/>
  <Override ContentType="application/vnd.openxmlformats-officedocument.presentationml.notesSlide+xml" PartName="/ppt/notesSlides/notesSlide1230.xml"/>
  <Override ContentType="application/vnd.openxmlformats-officedocument.presentationml.notesSlide+xml" PartName="/ppt/notesSlides/notesSlide1273.xml"/>
  <Override ContentType="application/vnd.openxmlformats-officedocument.presentationml.notesSlide+xml" PartName="/ppt/notesSlides/notesSlide554.xml"/>
  <Override ContentType="application/vnd.openxmlformats-officedocument.presentationml.notesSlide+xml" PartName="/ppt/notesSlides/notesSlide1001.xml"/>
  <Override ContentType="application/vnd.openxmlformats-officedocument.presentationml.notesSlide+xml" PartName="/ppt/notesSlides/notesSlide1505.xml"/>
  <Override ContentType="application/vnd.openxmlformats-officedocument.presentationml.notesSlide+xml" PartName="/ppt/notesSlides/notesSlide18.xml"/>
  <Override ContentType="application/vnd.openxmlformats-officedocument.presentationml.notesSlide+xml" PartName="/ppt/notesSlides/notesSlide569.xml"/>
  <Override ContentType="application/vnd.openxmlformats-officedocument.presentationml.notesSlide+xml" PartName="/ppt/notesSlides/notesSlide1117.xml"/>
  <Override ContentType="application/vnd.openxmlformats-officedocument.presentationml.notesSlide+xml" PartName="/ppt/notesSlides/notesSlide526.xml"/>
  <Override ContentType="application/vnd.openxmlformats-officedocument.presentationml.notesSlide+xml" PartName="/ppt/notesSlides/notesSlide682.xml"/>
  <Override ContentType="application/vnd.openxmlformats-officedocument.presentationml.notesSlide+xml" PartName="/ppt/notesSlides/notesSlide396.xml"/>
  <Override ContentType="application/vnd.openxmlformats-officedocument.presentationml.notesSlide+xml" PartName="/ppt/notesSlides/notesSlide310.xml"/>
  <Override ContentType="application/vnd.openxmlformats-officedocument.presentationml.notesSlide+xml" PartName="/ppt/notesSlides/notesSlide340.xml"/>
  <Override ContentType="application/vnd.openxmlformats-officedocument.presentationml.notesSlide+xml" PartName="/ppt/notesSlides/notesSlide353.xml"/>
  <Override ContentType="application/vnd.openxmlformats-officedocument.presentationml.notesSlide+xml" PartName="/ppt/notesSlides/notesSlide1661.xml"/>
  <Override ContentType="application/vnd.openxmlformats-officedocument.presentationml.notesSlide+xml" PartName="/ppt/notesSlides/notesSlide383.xml"/>
  <Override ContentType="application/vnd.openxmlformats-officedocument.presentationml.notesSlide+xml" PartName="/ppt/notesSlides/notesSlide655.xml"/>
  <Override ContentType="application/vnd.openxmlformats-officedocument.presentationml.notesSlide+xml" PartName="/ppt/notesSlides/notesSlide1489.xml"/>
  <Override ContentType="application/vnd.openxmlformats-officedocument.presentationml.notesSlide+xml" PartName="/ppt/notesSlides/notesSlide1446.xml"/>
  <Override ContentType="application/vnd.openxmlformats-officedocument.presentationml.notesSlide+xml" PartName="/ppt/notesSlides/notesSlide698.xml"/>
  <Override ContentType="application/vnd.openxmlformats-officedocument.presentationml.notesSlide+xml" PartName="/ppt/notesSlides/notesSlide1073.xml"/>
  <Override ContentType="application/vnd.openxmlformats-officedocument.presentationml.notesSlide+xml" PartName="/ppt/notesSlides/notesSlide914.xml"/>
  <Override ContentType="application/vnd.openxmlformats-officedocument.presentationml.notesSlide+xml" PartName="/ppt/notesSlides/notesSlide1030.xml"/>
  <Override ContentType="application/vnd.openxmlformats-officedocument.presentationml.notesSlide+xml" PartName="/ppt/notesSlides/notesSlide957.xml"/>
  <Override ContentType="application/vnd.openxmlformats-officedocument.presentationml.notesSlide+xml" PartName="/ppt/notesSlides/notesSlide1189.xml"/>
  <Override ContentType="application/vnd.openxmlformats-officedocument.presentationml.notesSlide+xml" PartName="/ppt/notesSlides/notesSlide126.xml"/>
  <Override ContentType="application/vnd.openxmlformats-officedocument.presentationml.notesSlide+xml" PartName="/ppt/notesSlides/notesSlide355.xml"/>
  <Override ContentType="application/vnd.openxmlformats-officedocument.presentationml.notesSlide+xml" PartName="/ppt/notesSlides/notesSlide398.xml"/>
  <Override ContentType="application/vnd.openxmlformats-officedocument.presentationml.notesSlide+xml" PartName="/ppt/notesSlides/notesSlide612.xml"/>
  <Override ContentType="application/vnd.openxmlformats-officedocument.presentationml.notesSlide+xml" PartName="/ppt/notesSlides/notesSlide1332.xml"/>
  <Override ContentType="application/vnd.openxmlformats-officedocument.presentationml.notesSlide+xml" PartName="/ppt/notesSlides/notesSlide1045.xml"/>
  <Override ContentType="application/vnd.openxmlformats-officedocument.presentationml.notesSlide+xml" PartName="/ppt/notesSlides/notesSlide929.xml"/>
  <Override ContentType="application/vnd.openxmlformats-officedocument.presentationml.notesSlide+xml" PartName="/ppt/notesSlides/notesSlide1460.xml"/>
  <Override ContentType="application/vnd.openxmlformats-officedocument.presentationml.notesSlide+xml" PartName="/ppt/notesSlides/notesSlide497.xml"/>
  <Override ContentType="application/vnd.openxmlformats-officedocument.presentationml.notesSlide+xml" PartName="/ppt/notesSlides/notesSlide1219.xml"/>
  <Override ContentType="application/vnd.openxmlformats-officedocument.presentationml.notesSlide+xml" PartName="/ppt/notesSlides/notesSlide1088.xml"/>
  <Override ContentType="application/vnd.openxmlformats-officedocument.presentationml.notesSlide+xml" PartName="/ppt/notesSlides/notesSlide1604.xml"/>
  <Override ContentType="application/vnd.openxmlformats-officedocument.presentationml.notesSlide+xml" PartName="/ppt/notesSlides/notesSlide1474.xml"/>
  <Override ContentType="application/vnd.openxmlformats-officedocument.presentationml.notesSlide+xml" PartName="/ppt/notesSlides/notesSlide1647.xml"/>
  <Override ContentType="application/vnd.openxmlformats-officedocument.presentationml.notesSlide+xml" PartName="/ppt/notesSlides/notesSlide799.xml"/>
  <Override ContentType="application/vnd.openxmlformats-officedocument.presentationml.notesSlide+xml" PartName="/ppt/notesSlides/notesSlide31.xml"/>
  <Override ContentType="application/vnd.openxmlformats-officedocument.presentationml.notesSlide+xml" PartName="/ppt/notesSlides/notesSlide74.xml"/>
  <Override ContentType="application/vnd.openxmlformats-officedocument.presentationml.notesSlide+xml" PartName="/ppt/notesSlides/notesSlide1431.xml"/>
  <Override ContentType="application/vnd.openxmlformats-officedocument.presentationml.notesSlide+xml" PartName="/ppt/notesSlides/notesSlide454.xml"/>
  <Override ContentType="application/vnd.openxmlformats-officedocument.presentationml.notesSlide+xml" PartName="/ppt/notesSlides/notesSlide1131.xml"/>
  <Override ContentType="application/vnd.openxmlformats-officedocument.presentationml.notesSlide+xml" PartName="/ppt/notesSlides/notesSlide1304.xml"/>
  <Override ContentType="application/vnd.openxmlformats-officedocument.presentationml.notesSlide+xml" PartName="/ppt/notesSlides/notesSlide1174.xml"/>
  <Override ContentType="application/vnd.openxmlformats-officedocument.presentationml.notesSlide+xml" PartName="/ppt/notesSlides/notesSlide1347.xml"/>
  <Override ContentType="application/vnd.openxmlformats-officedocument.presentationml.notesSlide+xml" PartName="/ppt/notesSlides/notesSlide1203.xml"/>
  <Override ContentType="application/vnd.openxmlformats-officedocument.presentationml.notesSlide+xml" PartName="/ppt/notesSlides/notesSlide412.xml"/>
  <Override ContentType="application/vnd.openxmlformats-officedocument.presentationml.notesSlide+xml" PartName="/ppt/notesSlides/notesSlide713.xml"/>
  <Override ContentType="application/vnd.openxmlformats-officedocument.presentationml.notesSlide+xml" PartName="/ppt/notesSlides/notesSlide756.xml"/>
  <Override ContentType="application/vnd.openxmlformats-officedocument.presentationml.notesSlide+xml" PartName="/ppt/notesSlides/notesSlide828.xml"/>
  <Override ContentType="application/vnd.openxmlformats-officedocument.presentationml.notesSlide+xml" PartName="/ppt/notesSlides/notesSlide47.xml"/>
  <Override ContentType="application/vnd.openxmlformats-officedocument.presentationml.notesSlide+xml" PartName="/ppt/notesSlides/notesSlide482.xml"/>
  <Override ContentType="application/vnd.openxmlformats-officedocument.presentationml.notesSlide+xml" PartName="/ppt/notesSlides/notesSlide1018.xml"/>
  <Override ContentType="application/vnd.openxmlformats-officedocument.presentationml.notesSlide+xml" PartName="/ppt/notesSlides/notesSlide783.xml"/>
  <Override ContentType="application/vnd.openxmlformats-officedocument.presentationml.notesSlide+xml" PartName="/ppt/notesSlides/notesSlide984.xml"/>
  <Override ContentType="application/vnd.openxmlformats-officedocument.presentationml.notesSlide+xml" PartName="/ppt/notesSlides/notesSlide1575.xml"/>
  <Override ContentType="application/vnd.openxmlformats-officedocument.presentationml.notesSlide+xml" PartName="/ppt/notesSlides/notesSlide1419.xml"/>
  <Override ContentType="application/vnd.openxmlformats-officedocument.presentationml.notesSlide+xml" PartName="/ppt/notesSlides/notesSlide297.xml"/>
  <Override ContentType="application/vnd.openxmlformats-officedocument.presentationml.notesSlide+xml" PartName="/ppt/notesSlides/notesSlide211.xml"/>
  <Override ContentType="application/vnd.openxmlformats-officedocument.presentationml.notesSlide+xml" PartName="/ppt/notesSlides/notesSlide1532.xml"/>
  <Override ContentType="application/vnd.openxmlformats-officedocument.presentationml.notesSlide+xml" PartName="/ppt/notesSlides/notesSlide598.xml"/>
  <Override ContentType="application/vnd.openxmlformats-officedocument.presentationml.notesSlide+xml" PartName="/ppt/notesSlides/notesSlide254.xml"/>
  <Override ContentType="application/vnd.openxmlformats-officedocument.presentationml.notesSlide+xml" PartName="/ppt/notesSlides/notesSlide1246.xml"/>
  <Override ContentType="application/vnd.openxmlformats-officedocument.presentationml.notesSlide+xml" PartName="/ppt/notesSlides/notesSlide813.xml"/>
  <Override ContentType="application/vnd.openxmlformats-officedocument.presentationml.notesSlide+xml" PartName="/ppt/notesSlides/notesSlide1289.xml"/>
  <Override ContentType="application/vnd.openxmlformats-officedocument.presentationml.notesSlide+xml" PartName="/ppt/notesSlides/notesSlide941.xml"/>
  <Override ContentType="application/vnd.openxmlformats-officedocument.presentationml.notesSlide+xml" PartName="/ppt/notesSlides/notesSlide222.xml"/>
  <Override ContentType="application/vnd.openxmlformats-officedocument.presentationml.notesSlide+xml" PartName="/ppt/notesSlides/notesSlide311.xml"/>
  <Override ContentType="application/vnd.openxmlformats-officedocument.presentationml.notesSlide+xml" PartName="/ppt/notesSlides/notesSlide32.xml"/>
  <Override ContentType="application/vnd.openxmlformats-officedocument.presentationml.notesSlide+xml" PartName="/ppt/notesSlides/notesSlide1305.xml"/>
  <Override ContentType="application/vnd.openxmlformats-officedocument.presentationml.notesSlide+xml" PartName="/ppt/notesSlides/notesSlide1402.xml"/>
  <Override ContentType="application/vnd.openxmlformats-officedocument.presentationml.notesSlide+xml" PartName="/ppt/notesSlides/notesSlide133.xml"/>
  <Override ContentType="application/vnd.openxmlformats-officedocument.presentationml.notesSlide+xml" PartName="/ppt/notesSlides/notesSlide109.xml"/>
  <Override ContentType="application/vnd.openxmlformats-officedocument.presentationml.notesSlide+xml" PartName="/ppt/notesSlides/notesSlide1295.xml"/>
  <Override ContentType="application/vnd.openxmlformats-officedocument.presentationml.notesSlide+xml" PartName="/ppt/notesSlides/notesSlide16.xml"/>
  <Override ContentType="application/vnd.openxmlformats-officedocument.presentationml.notesSlide+xml" PartName="/ppt/notesSlides/notesSlide303.xml"/>
  <Override ContentType="application/vnd.openxmlformats-officedocument.presentationml.notesSlide+xml" PartName="/ppt/notesSlides/notesSlide1384.xml"/>
  <Override ContentType="application/vnd.openxmlformats-officedocument.presentationml.notesSlide+xml" PartName="/ppt/notesSlides/notesSlide214.xml"/>
  <Override ContentType="application/vnd.openxmlformats-officedocument.presentationml.notesSlide+xml" PartName="/ppt/notesSlides/notesSlide1.xml"/>
  <Override ContentType="application/vnd.openxmlformats-officedocument.presentationml.notesSlide+xml" PartName="/ppt/notesSlides/notesSlide1376.xml"/>
  <Override ContentType="application/vnd.openxmlformats-officedocument.presentationml.notesSlide+xml" PartName="/ppt/notesSlides/notesSlide1554.xml"/>
  <Override ContentType="application/vnd.openxmlformats-officedocument.presentationml.notesSlide+xml" PartName="/ppt/notesSlides/notesSlide1473.xml"/>
  <Override ContentType="application/vnd.openxmlformats-officedocument.presentationml.notesSlide+xml" PartName="/ppt/notesSlides/notesSlide687.xml"/>
  <Override ContentType="application/vnd.openxmlformats-officedocument.presentationml.notesSlide+xml" PartName="/ppt/notesSlides/notesSlide1143.xml"/>
  <Override ContentType="application/vnd.openxmlformats-officedocument.presentationml.notesSlide+xml" PartName="/ppt/notesSlides/notesSlide946.xml"/>
  <Override ContentType="application/vnd.openxmlformats-officedocument.presentationml.notesSlide+xml" PartName="/ppt/notesSlides/notesSlide293.xml"/>
  <Override ContentType="application/vnd.openxmlformats-officedocument.presentationml.notesSlide+xml" PartName="/ppt/notesSlides/notesSlide552.xml"/>
  <Override ContentType="application/vnd.openxmlformats-officedocument.presentationml.notesSlide+xml" PartName="/ppt/notesSlides/notesSlide455.xml"/>
  <Override ContentType="application/vnd.openxmlformats-officedocument.presentationml.notesSlide+xml" PartName="/ppt/notesSlides/notesSlide1224.xml"/>
  <Override ContentType="application/vnd.openxmlformats-officedocument.presentationml.notesSlide+xml" PartName="/ppt/notesSlides/notesSlide87.xml"/>
  <Override ContentType="application/vnd.openxmlformats-officedocument.presentationml.notesSlide+xml" PartName="/ppt/notesSlides/notesSlide1046.xml"/>
  <Override ContentType="application/vnd.openxmlformats-officedocument.presentationml.notesSlide+xml" PartName="/ppt/notesSlides/notesSlide1635.xml"/>
  <Override ContentType="application/vnd.openxmlformats-officedocument.presentationml.notesSlide+xml" PartName="/ppt/notesSlides/notesSlide374.xml"/>
  <Override ContentType="application/vnd.openxmlformats-officedocument.presentationml.notesSlide+xml" PartName="/ppt/notesSlides/notesSlide865.xml"/>
  <Override ContentType="application/vnd.openxmlformats-officedocument.presentationml.notesSlide+xml" PartName="/ppt/notesSlides/notesSlide803.xml"/>
  <Override ContentType="application/vnd.openxmlformats-officedocument.presentationml.notesSlide+xml" PartName="/ppt/notesSlides/notesSlide714.xml"/>
  <Override ContentType="application/vnd.openxmlformats-officedocument.presentationml.notesSlide+xml" PartName="/ppt/notesSlides/notesSlide609.xml"/>
  <Override ContentType="application/vnd.openxmlformats-officedocument.presentationml.notesSlide+xml" PartName="/ppt/notesSlides/notesSlide633.xml"/>
  <Override ContentType="application/vnd.openxmlformats-officedocument.presentationml.notesSlide+xml" PartName="/ppt/notesSlides/notesSlide616.xml"/>
  <Override ContentType="application/vnd.openxmlformats-officedocument.presentationml.notesSlide+xml" PartName="/ppt/notesSlides/notesSlide695.xml"/>
  <Override ContentType="application/vnd.openxmlformats-officedocument.presentationml.notesSlide+xml" PartName="/ppt/notesSlides/notesSlide1619.xml"/>
  <Override ContentType="application/vnd.openxmlformats-officedocument.presentationml.notesSlide+xml" PartName="/ppt/notesSlides/notesSlide722.xml"/>
  <Override ContentType="application/vnd.openxmlformats-officedocument.presentationml.notesSlide+xml" PartName="/ppt/notesSlides/notesSlide439.xml"/>
  <Override ContentType="application/vnd.openxmlformats-officedocument.presentationml.notesSlide+xml" PartName="/ppt/notesSlides/notesSlide705.xml"/>
  <Override ContentType="application/vnd.openxmlformats-officedocument.presentationml.notesSlide+xml" PartName="/ppt/notesSlides/notesSlide1465.xml"/>
  <Override ContentType="application/vnd.openxmlformats-officedocument.presentationml.notesSlide+xml" PartName="/ppt/notesSlides/notesSlide793.xml"/>
  <Override ContentType="application/vnd.openxmlformats-officedocument.presentationml.notesSlide+xml" PartName="/ppt/notesSlides/notesSlide1448.xml"/>
  <Override ContentType="application/vnd.openxmlformats-officedocument.presentationml.notesSlide+xml" PartName="/ppt/notesSlides/notesSlide776.xml"/>
  <Override ContentType="application/vnd.openxmlformats-officedocument.presentationml.notesSlide+xml" PartName="/ppt/notesSlides/notesSlide857.xml"/>
  <Override ContentType="application/vnd.openxmlformats-officedocument.presentationml.notesSlide+xml" PartName="/ppt/notesSlides/notesSlide970.xml"/>
  <Override ContentType="application/vnd.openxmlformats-officedocument.presentationml.notesSlide+xml" PartName="/ppt/notesSlides/notesSlide187.xml"/>
  <Override ContentType="application/vnd.openxmlformats-officedocument.presentationml.notesSlide+xml" PartName="/ppt/notesSlides/notesSlide624.xml"/>
  <Override ContentType="application/vnd.openxmlformats-officedocument.presentationml.notesSlide+xml" PartName="/ppt/notesSlides/notesSlide1313.xml"/>
  <Override ContentType="application/vnd.openxmlformats-officedocument.presentationml.notesSlide+xml" PartName="/ppt/notesSlides/notesSlide1330.xml"/>
  <Override ContentType="application/vnd.openxmlformats-officedocument.presentationml.notesSlide+xml" PartName="/ppt/notesSlides/notesSlide285.xml"/>
  <Override ContentType="application/vnd.openxmlformats-officedocument.presentationml.notesSlide+xml" PartName="/ppt/notesSlides/notesSlide874.xml"/>
  <Override ContentType="application/vnd.openxmlformats-officedocument.presentationml.notesSlide+xml" PartName="/ppt/notesSlides/notesSlide1217.xml"/>
  <Override ContentType="application/vnd.openxmlformats-officedocument.presentationml.notesSlide+xml" PartName="/ppt/notesSlides/notesSlide1322.xml"/>
  <Override ContentType="application/vnd.openxmlformats-officedocument.presentationml.notesSlide+xml" PartName="/ppt/notesSlides/notesSlide1233.xml"/>
  <Override ContentType="application/vnd.openxmlformats-officedocument.presentationml.notesSlide+xml" PartName="/ppt/notesSlides/notesSlide124.xml"/>
  <Override ContentType="application/vnd.openxmlformats-officedocument.presentationml.notesSlide+xml" PartName="/ppt/notesSlides/notesSlide1197.xml"/>
  <Override ContentType="application/vnd.openxmlformats-officedocument.presentationml.notesSlide+xml" PartName="/ppt/notesSlides/notesSlide1561.xml"/>
  <Override ContentType="application/vnd.openxmlformats-officedocument.presentationml.notesSlide+xml" PartName="/ppt/notesSlides/notesSlide1071.xml"/>
  <Override ContentType="application/vnd.openxmlformats-officedocument.presentationml.notesSlide+xml" PartName="/ppt/notesSlides/notesSlide1286.xml"/>
  <Override ContentType="application/vnd.openxmlformats-officedocument.presentationml.notesSlide+xml" PartName="/ppt/notesSlides/notesSlide231.xml"/>
  <Override ContentType="application/vnd.openxmlformats-officedocument.presentationml.notesSlide+xml" PartName="/ppt/notesSlides/notesSlide1209.xml"/>
  <Override ContentType="application/vnd.openxmlformats-officedocument.presentationml.notesSlide+xml" PartName="/ppt/notesSlides/notesSlide94.xml"/>
  <Override ContentType="application/vnd.openxmlformats-officedocument.presentationml.notesSlide+xml" PartName="/ppt/notesSlides/notesSlide320.xml"/>
  <Override ContentType="application/vnd.openxmlformats-officedocument.presentationml.notesSlide+xml" PartName="/ppt/notesSlides/notesSlide470.xml"/>
  <Override ContentType="application/vnd.openxmlformats-officedocument.presentationml.notesSlide+xml" PartName="/ppt/notesSlides/notesSlide1393.xml"/>
  <Override ContentType="application/vnd.openxmlformats-officedocument.presentationml.notesSlide+xml" PartName="/ppt/notesSlides/notesSlide195.xml"/>
  <Override ContentType="application/vnd.openxmlformats-officedocument.presentationml.notesSlide+xml" PartName="/ppt/notesSlides/notesSlide1126.xml"/>
  <Override ContentType="application/vnd.openxmlformats-officedocument.presentationml.notesSlide+xml" PartName="/ppt/notesSlides/notesSlide882.xml"/>
  <Override ContentType="application/vnd.openxmlformats-officedocument.presentationml.notesSlide+xml" PartName="/ppt/notesSlides/notesSlide1456.xml"/>
  <Override ContentType="application/vnd.openxmlformats-officedocument.presentationml.notesSlide+xml" PartName="/ppt/notesSlides/notesSlide535.xml"/>
  <Override ContentType="application/vnd.openxmlformats-officedocument.presentationml.notesSlide+xml" PartName="/ppt/notesSlides/notesSlide769.xml"/>
  <Override ContentType="application/vnd.openxmlformats-officedocument.presentationml.notesSlide+xml" PartName="/ppt/notesSlides/notesSlide391.xml"/>
  <Override ContentType="application/vnd.openxmlformats-officedocument.presentationml.notesSlide+xml" PartName="/ppt/notesSlides/notesSlide118.xml"/>
  <Override ContentType="application/vnd.openxmlformats-officedocument.presentationml.notesSlide+xml" PartName="/ppt/notesSlides/notesSlide1652.xml"/>
  <Override ContentType="application/vnd.openxmlformats-officedocument.presentationml.notesSlide+xml" PartName="/ppt/notesSlides/notesSlide140.xml"/>
  <Override ContentType="application/vnd.openxmlformats-officedocument.presentationml.notesSlide+xml" PartName="/ppt/notesSlides/notesSlide357.xml"/>
  <Override ContentType="application/vnd.openxmlformats-officedocument.presentationml.notesSlide+xml" PartName="/ppt/notesSlides/notesSlide848.xml"/>
  <Override ContentType="application/vnd.openxmlformats-officedocument.presentationml.notesSlide+xml" PartName="/ppt/notesSlides/notesSlide785.xml"/>
  <Override ContentType="application/vnd.openxmlformats-officedocument.presentationml.notesSlide+xml" PartName="/ppt/notesSlides/notesSlide642.xml"/>
  <Override ContentType="application/vnd.openxmlformats-officedocument.presentationml.notesSlide+xml" PartName="/ppt/notesSlides/notesSlide367.xml"/>
  <Override ContentType="application/vnd.openxmlformats-officedocument.presentationml.notesSlide+xml" PartName="/ppt/notesSlides/notesSlide1539.xml"/>
  <Override ContentType="application/vnd.openxmlformats-officedocument.presentationml.notesSlide+xml" PartName="/ppt/notesSlides/notesSlide529.xml"/>
  <Override ContentType="application/vnd.openxmlformats-officedocument.presentationml.notesSlide+xml" PartName="/ppt/notesSlides/notesSlide278.xml"/>
  <Override ContentType="application/vnd.openxmlformats-officedocument.presentationml.notesSlide+xml" PartName="/ppt/notesSlides/notesSlide1599.xml"/>
  <Override ContentType="application/vnd.openxmlformats-officedocument.presentationml.notesSlide+xml" PartName="/ppt/notesSlides/notesSlide1000.xml"/>
  <Override ContentType="application/vnd.openxmlformats-officedocument.presentationml.notesSlide+xml" PartName="/ppt/notesSlides/notesSlide589.xml"/>
  <Override ContentType="application/vnd.openxmlformats-officedocument.presentationml.notesSlide+xml" PartName="/ppt/notesSlides/notesSlide1150.xml"/>
  <Override ContentType="application/vnd.openxmlformats-officedocument.presentationml.notesSlide+xml" PartName="/ppt/notesSlides/notesSlide1628.xml"/>
  <Override ContentType="application/vnd.openxmlformats-officedocument.presentationml.notesSlide+xml" PartName="/ppt/notesSlides/notesSlide811.xml"/>
  <Override ContentType="application/vnd.openxmlformats-officedocument.presentationml.notesSlide+xml" PartName="/ppt/notesSlides/notesSlide954.xml"/>
  <Override ContentType="application/vnd.openxmlformats-officedocument.presentationml.notesSlide+xml" PartName="/ppt/notesSlides/notesSlide1037.xml"/>
  <Override ContentType="application/vnd.openxmlformats-officedocument.presentationml.notesSlide+xml" PartName="/ppt/notesSlides/notesSlide937.xml"/>
  <Override ContentType="application/vnd.openxmlformats-officedocument.presentationml.notesSlide+xml" PartName="/ppt/notesSlides/notesSlide267.xml"/>
  <Override ContentType="application/vnd.openxmlformats-officedocument.presentationml.notesSlide+xml" PartName="/ppt/notesSlides/notesSlide542.xml"/>
  <Override ContentType="application/vnd.openxmlformats-officedocument.presentationml.notesSlide+xml" PartName="/ppt/notesSlides/notesSlide1528.xml"/>
  <Override ContentType="application/vnd.openxmlformats-officedocument.presentationml.notesSlide+xml" PartName="/ppt/notesSlides/notesSlide429.xml"/>
  <Override ContentType="application/vnd.openxmlformats-officedocument.presentationml.notesSlide+xml" PartName="/ppt/notesSlides/notesSlide1545.xml"/>
  <Override ContentType="application/vnd.openxmlformats-officedocument.presentationml.notesSlide+xml" PartName="/ppt/notesSlides/notesSlide1054.xml"/>
  <Override ContentType="application/vnd.openxmlformats-officedocument.presentationml.notesSlide+xml" PartName="/ppt/notesSlides/notesSlide463.xml"/>
  <Override ContentType="application/vnd.openxmlformats-officedocument.presentationml.notesSlide+xml" PartName="/ppt/notesSlides/notesSlide480.xml"/>
  <Override ContentType="application/vnd.openxmlformats-officedocument.presentationml.notesSlide+xml" PartName="/ppt/notesSlides/notesSlide207.xml"/>
  <Override ContentType="application/vnd.openxmlformats-officedocument.presentationml.notesSlide+xml" PartName="/ppt/notesSlides/notesSlide446.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99.xml"/>
  <Override ContentType="application/vnd.openxmlformats-officedocument.presentationml.notesSlide+xml" PartName="/ppt/notesSlides/notesSlide1250.xml"/>
  <Override ContentType="application/vnd.openxmlformats-officedocument.presentationml.notesSlide+xml" PartName="/ppt/notesSlides/notesSlide859.xml"/>
  <Override ContentType="application/vnd.openxmlformats-officedocument.presentationml.notesSlide+xml" PartName="/ppt/notesSlides/notesSlide1471.xml"/>
  <Override ContentType="application/vnd.openxmlformats-officedocument.presentationml.notesSlide+xml" PartName="/ppt/notesSlides/notesSlide1048.xml"/>
  <Override ContentType="application/vnd.openxmlformats-officedocument.presentationml.notesSlide+xml" PartName="/ppt/notesSlides/notesSlide1420.xml"/>
  <Override ContentType="application/vnd.openxmlformats-officedocument.presentationml.notesSlide+xml" PartName="/ppt/notesSlides/notesSlide291.xml"/>
  <Override ContentType="application/vnd.openxmlformats-officedocument.presentationml.notesSlide+xml" PartName="/ppt/notesSlides/notesSlide1056.xml"/>
  <Override ContentType="application/vnd.openxmlformats-officedocument.presentationml.notesSlide+xml" PartName="/ppt/notesSlides/notesSlide1463.xml"/>
  <Override ContentType="application/vnd.openxmlformats-officedocument.presentationml.notesSlide+xml" PartName="/ppt/notesSlides/notesSlide107.xml"/>
  <Override ContentType="application/vnd.openxmlformats-officedocument.presentationml.notesSlide+xml" PartName="/ppt/notesSlides/notesSlide1315.xml"/>
  <Override ContentType="application/vnd.openxmlformats-officedocument.presentationml.notesSlide+xml" PartName="/ppt/notesSlides/notesSlide689.xml"/>
  <Override ContentType="application/vnd.openxmlformats-officedocument.presentationml.notesSlide+xml" PartName="/ppt/notesSlides/notesSlide42.xml"/>
  <Override ContentType="application/vnd.openxmlformats-officedocument.presentationml.notesSlide+xml" PartName="/ppt/notesSlides/notesSlide1641.xml"/>
  <Override ContentType="application/vnd.openxmlformats-officedocument.presentationml.notesSlide+xml" PartName="/ppt/notesSlides/notesSlide85.xml"/>
  <Override ContentType="application/vnd.openxmlformats-officedocument.presentationml.notesSlide+xml" PartName="/ppt/notesSlides/notesSlide550.xml"/>
  <Override ContentType="application/vnd.openxmlformats-officedocument.presentationml.notesSlide+xml" PartName="/ppt/notesSlides/notesSlide34.xml"/>
  <Override ContentType="application/vnd.openxmlformats-officedocument.presentationml.notesSlide+xml" PartName="/ppt/notesSlides/notesSlide867.xml"/>
  <Override ContentType="application/vnd.openxmlformats-officedocument.presentationml.notesSlide+xml" PartName="/ppt/notesSlides/notesSlide1137.xml"/>
  <Override ContentType="application/vnd.openxmlformats-officedocument.presentationml.notesSlide+xml" PartName="/ppt/notesSlides/notesSlide1358.xml"/>
  <Override ContentType="application/vnd.openxmlformats-officedocument.presentationml.notesSlide+xml" PartName="/ppt/notesSlides/notesSlide77.xml"/>
  <Override ContentType="application/vnd.openxmlformats-officedocument.presentationml.notesSlide+xml" PartName="/ppt/notesSlides/notesSlide372.xml"/>
  <Override ContentType="application/vnd.openxmlformats-officedocument.presentationml.notesSlide+xml" PartName="/ppt/notesSlides/notesSlide437.xml"/>
  <Override ContentType="application/vnd.openxmlformats-officedocument.presentationml.notesSlide+xml" PartName="/ppt/notesSlides/notesSlide259.xml"/>
  <Override ContentType="application/vnd.openxmlformats-officedocument.presentationml.notesSlide+xml" PartName="/ppt/notesSlides/notesSlide220.xml"/>
  <Override ContentType="application/vnd.openxmlformats-officedocument.presentationml.notesSlide+xml" PartName="/ppt/notesSlides/notesSlide631.xml"/>
  <Override ContentType="application/vnd.openxmlformats-officedocument.presentationml.notesSlide+xml" PartName="/ppt/notesSlides/notesSlide518.xml"/>
  <Override ContentType="application/vnd.openxmlformats-officedocument.presentationml.notesSlide+xml" PartName="/ppt/notesSlides/notesSlide178.xml"/>
  <Override ContentType="application/vnd.openxmlformats-officedocument.presentationml.notesSlide+xml" PartName="/ppt/notesSlides/notesSlide1400.xml"/>
  <Override ContentType="application/vnd.openxmlformats-officedocument.presentationml.notesSlide+xml" PartName="/ppt/notesSlides/notesSlide1491.xml"/>
  <Override ContentType="application/vnd.openxmlformats-officedocument.presentationml.notesSlide+xml" PartName="/ppt/notesSlides/notesSlide135.xml"/>
  <Override ContentType="application/vnd.openxmlformats-officedocument.presentationml.notesSlide+xml" PartName="/ppt/notesSlides/notesSlide1028.xml"/>
  <Override ContentType="application/vnd.openxmlformats-officedocument.presentationml.notesSlide+xml" PartName="/ppt/notesSlides/notesSlide301.xml"/>
  <Override ContentType="application/vnd.openxmlformats-officedocument.presentationml.notesSlide+xml" PartName="/ppt/notesSlides/notesSlide1617.xml"/>
  <Override ContentType="application/vnd.openxmlformats-officedocument.presentationml.notesSlide+xml" PartName="/ppt/notesSlides/notesSlide14.xml"/>
  <Override ContentType="application/vnd.openxmlformats-officedocument.presentationml.notesSlide+xml" PartName="/ppt/notesSlides/notesSlide980.xml"/>
  <Override ContentType="application/vnd.openxmlformats-officedocument.presentationml.notesSlide+xml" PartName="/ppt/notesSlides/notesSlide1161.xml"/>
  <Override ContentType="application/vnd.openxmlformats-officedocument.presentationml.notesSlide+xml" PartName="/ppt/notesSlides/notesSlide216.xml"/>
  <Override ContentType="application/vnd.openxmlformats-officedocument.presentationml.notesSlide+xml" PartName="/ppt/notesSlides/notesSlide1109.xml"/>
  <Override ContentType="application/vnd.openxmlformats-officedocument.presentationml.notesSlide+xml" PartName="/ppt/notesSlides/notesSlide774.xml"/>
  <Override ContentType="application/vnd.openxmlformats-officedocument.presentationml.notesSlide+xml" PartName="/ppt/notesSlides/notesSlide287.xml"/>
  <Override ContentType="application/vnd.openxmlformats-officedocument.presentationml.notesSlide+xml" PartName="/ppt/notesSlides/notesSlide1378.xml"/>
  <Override ContentType="application/vnd.openxmlformats-officedocument.presentationml.notesSlide+xml" PartName="/ppt/notesSlides/notesSlide944.xml"/>
  <Override ContentType="application/vnd.openxmlformats-officedocument.presentationml.notesSlide+xml" PartName="/ppt/notesSlides/notesSlide537.xml"/>
  <Override ContentType="application/vnd.openxmlformats-officedocument.presentationml.notesSlide+xml" PartName="/ppt/notesSlides/notesSlide693.xml"/>
  <Override ContentType="application/vnd.openxmlformats-officedocument.presentationml.notesSlide+xml" PartName="/ppt/notesSlides/notesSlide901.xml"/>
  <Override ContentType="application/vnd.openxmlformats-officedocument.presentationml.notesSlide+xml" PartName="/ppt/notesSlides/notesSlide650.xml"/>
  <Override ContentType="application/vnd.openxmlformats-officedocument.presentationml.notesSlide+xml" PartName="/ppt/notesSlides/notesSlide880.xml"/>
  <Override ContentType="application/vnd.openxmlformats-officedocument.presentationml.notesSlide+xml" PartName="/ppt/notesSlides/notesSlide872.xml"/>
  <Override ContentType="application/vnd.openxmlformats-officedocument.presentationml.notesSlide+xml" PartName="/ppt/notesSlides/notesSlide731.xml"/>
  <Override ContentType="application/vnd.openxmlformats-officedocument.presentationml.notesSlide+xml" PartName="/ppt/notesSlides/notesSlide509.xml"/>
  <Override ContentType="application/vnd.openxmlformats-officedocument.presentationml.notesSlide+xml" PartName="/ppt/notesSlides/notesSlide801.xml"/>
  <Override ContentType="application/vnd.openxmlformats-officedocument.presentationml.notesSlide+xml" PartName="/ppt/notesSlides/notesSlide1061.xml"/>
  <Override ContentType="application/vnd.openxmlformats-officedocument.presentationml.notesSlide+xml" PartName="/ppt/notesSlides/notesSlide622.xml"/>
  <Override ContentType="application/vnd.openxmlformats-officedocument.presentationml.notesSlide+xml" PartName="/ppt/notesSlides/notesSlide1307.xml"/>
  <Override ContentType="application/vnd.openxmlformats-officedocument.presentationml.notesSlide+xml" PartName="/ppt/notesSlides/notesSlide972.xml"/>
  <Override ContentType="application/vnd.openxmlformats-officedocument.presentationml.notesSlide+xml" PartName="/ppt/notesSlides/notesSlide1563.xml"/>
  <Override ContentType="application/vnd.openxmlformats-officedocument.presentationml.notesSlide+xml" PartName="/ppt/notesSlides/notesSlide618.xml"/>
  <Override ContentType="application/vnd.openxmlformats-officedocument.presentationml.notesSlide+xml" PartName="/ppt/notesSlides/notesSlide716.xml"/>
  <Override ContentType="application/vnd.openxmlformats-officedocument.presentationml.notesSlide+xml" PartName="/ppt/notesSlides/notesSlide1215.xml"/>
  <Override ContentType="application/vnd.openxmlformats-officedocument.presentationml.notesSlide+xml" PartName="/ppt/notesSlides/notesSlide1386.xml"/>
  <Override ContentType="application/vnd.openxmlformats-officedocument.presentationml.notesSlide+xml" PartName="/ppt/notesSlides/notesSlide703.xml"/>
  <Override ContentType="application/vnd.openxmlformats-officedocument.presentationml.notesSlide+xml" PartName="/ppt/notesSlides/notesSlide759.xml"/>
  <Override ContentType="application/vnd.openxmlformats-officedocument.presentationml.notesSlide+xml" PartName="/ppt/notesSlides/notesSlide92.xml"/>
  <Override ContentType="application/vnd.openxmlformats-officedocument.presentationml.notesSlide+xml" PartName="/ppt/notesSlides/notesSlide193.xml"/>
  <Override ContentType="application/vnd.openxmlformats-officedocument.presentationml.notesSlide+xml" PartName="/ppt/notesSlides/notesSlide1543.xml"/>
  <Override ContentType="application/vnd.openxmlformats-officedocument.presentationml.notesSlide+xml" PartName="/ppt/notesSlides/notesSlide787.xml"/>
  <Override ContentType="application/vnd.openxmlformats-officedocument.presentationml.notesSlide+xml" PartName="/ppt/notesSlides/notesSlide150.xml"/>
  <Override ContentType="application/vnd.openxmlformats-officedocument.presentationml.notesSlide+xml" PartName="/ppt/notesSlides/notesSlide1500.xml"/>
  <Override ContentType="application/vnd.openxmlformats-officedocument.presentationml.notesSlide+xml" PartName="/ppt/notesSlides/notesSlide142.xml"/>
  <Override ContentType="application/vnd.openxmlformats-officedocument.presentationml.notesSlide+xml" PartName="/ppt/notesSlides/notesSlide1128.xml"/>
  <Override ContentType="application/vnd.openxmlformats-officedocument.presentationml.notesSlide+xml" PartName="/ppt/notesSlides/notesSlide116.xml"/>
  <Override ContentType="application/vnd.openxmlformats-officedocument.presentationml.notesSlide+xml" PartName="/ppt/notesSlides/notesSlide795.xml"/>
  <Override ContentType="application/vnd.openxmlformats-officedocument.presentationml.notesSlide+xml" PartName="/ppt/notesSlides/notesSlide185.xml"/>
  <Override ContentType="application/vnd.openxmlformats-officedocument.presentationml.notesSlide+xml" PartName="/ppt/notesSlides/notesSlide401.xml"/>
  <Override ContentType="application/vnd.openxmlformats-officedocument.presentationml.notesSlide+xml" PartName="/ppt/notesSlides/notesSlide444.xml"/>
  <Override ContentType="application/vnd.openxmlformats-officedocument.presentationml.notesSlide+xml" PartName="/ppt/notesSlides/notesSlide1235.xml"/>
  <Override ContentType="application/vnd.openxmlformats-officedocument.presentationml.notesSlide+xml" PartName="/ppt/notesSlides/notesSlide939.xml"/>
  <Override ContentType="application/vnd.openxmlformats-officedocument.presentationml.notesSlide+xml" PartName="/ppt/notesSlides/notesSlide1650.xml"/>
  <Override ContentType="application/vnd.openxmlformats-officedocument.presentationml.notesSlide+xml" PartName="/ppt/notesSlides/notesSlide1278.xml"/>
  <Override ContentType="application/vnd.openxmlformats-officedocument.presentationml.notesSlide+xml" PartName="/ppt/notesSlides/notesSlide1320.xml"/>
  <Override ContentType="application/vnd.openxmlformats-officedocument.presentationml.notesSlide+xml" PartName="/ppt/notesSlides/notesSlide1537.xml"/>
  <Override ContentType="application/vnd.openxmlformats-officedocument.presentationml.notesSlide+xml" PartName="/ppt/notesSlides/notesSlide1199.xml"/>
  <Override ContentType="application/vnd.openxmlformats-officedocument.presentationml.notesSlide+xml" PartName="/ppt/notesSlides/notesSlide1571.xml"/>
  <Override ContentType="application/vnd.openxmlformats-officedocument.presentationml.notesSlide+xml" PartName="/ppt/notesSlides/notesSlide122.xml"/>
  <Override ContentType="application/vnd.openxmlformats-officedocument.presentationml.notesSlide+xml" PartName="/ppt/notesSlides/notesSlide767.xml"/>
  <Override ContentType="application/vnd.openxmlformats-officedocument.presentationml.notesSlide+xml" PartName="/ppt/notesSlides/notesSlide1063.xml"/>
  <Override ContentType="application/vnd.openxmlformats-officedocument.presentationml.notesSlide+xml" PartName="/ppt/notesSlides/notesSlide1284.xml"/>
  <Override ContentType="application/vnd.openxmlformats-officedocument.presentationml.notesSlide+xml" PartName="/ppt/notesSlides/notesSlide1458.xml"/>
  <Override ContentType="application/vnd.openxmlformats-officedocument.presentationml.notesSlide+xml" PartName="/ppt/notesSlides/notesSlide472.xml"/>
  <Override ContentType="application/vnd.openxmlformats-officedocument.presentationml.notesSlide+xml" PartName="/ppt/notesSlides/notesSlide724.xml"/>
  <Override ContentType="application/vnd.openxmlformats-officedocument.presentationml.notesSlide+xml" PartName="/ppt/notesSlides/notesSlide1207.xml"/>
  <Override ContentType="application/vnd.openxmlformats-officedocument.presentationml.notesSlide+xml" PartName="/ppt/notesSlides/notesSlide1241.xml"/>
  <Override ContentType="application/vnd.openxmlformats-officedocument.presentationml.notesSlide+xml" PartName="/ppt/notesSlides/notesSlide359.xml"/>
  <Override ContentType="application/vnd.openxmlformats-officedocument.presentationml.notesSlide+xml" PartName="/ppt/notesSlides/notesSlide544.xml"/>
  <Override ContentType="application/vnd.openxmlformats-officedocument.presentationml.notesSlide+xml" PartName="/ppt/notesSlides/notesSlide587.xml"/>
  <Override ContentType="application/vnd.openxmlformats-officedocument.presentationml.notesSlide+xml" PartName="/ppt/notesSlides/notesSlide1141.xml"/>
  <Override ContentType="application/vnd.openxmlformats-officedocument.presentationml.notesSlide+xml" PartName="/ppt/notesSlides/notesSlide393.xml"/>
  <Override ContentType="application/vnd.openxmlformats-officedocument.presentationml.notesSlide+xml" PartName="/ppt/notesSlides/notesSlide1035.xml"/>
  <Override ContentType="application/vnd.openxmlformats-officedocument.presentationml.notesSlide+xml" PartName="/ppt/notesSlides/notesSlide209.xml"/>
  <Override ContentType="application/vnd.openxmlformats-officedocument.presentationml.notesSlide+xml" PartName="/ppt/notesSlides/notesSlide465.xml"/>
  <Override ContentType="application/vnd.openxmlformats-officedocument.presentationml.notesSlide+xml" PartName="/ppt/notesSlides/notesSlide21.xml"/>
  <Override ContentType="application/vnd.openxmlformats-officedocument.presentationml.notesSlide+xml" PartName="/ppt/notesSlides/notesSlide952.xml"/>
  <Override ContentType="application/vnd.openxmlformats-officedocument.presentationml.notesSlide+xml" PartName="/ppt/notesSlides/notesSlide1637.xml"/>
  <Override ContentType="application/vnd.openxmlformats-officedocument.presentationml.notesSlide+xml" PartName="/ppt/notesSlides/notesSlide365.xml"/>
  <Override ContentType="application/vnd.openxmlformats-officedocument.presentationml.notesSlide+xml" PartName="/ppt/notesSlides/notesSlide1643.xml"/>
  <Override ContentType="application/vnd.openxmlformats-officedocument.presentationml.notesSlide+xml" PartName="/ppt/notesSlides/notesSlide79.xml"/>
  <Override ContentType="application/vnd.openxmlformats-officedocument.presentationml.notesSlide+xml" PartName="/ppt/notesSlides/notesSlide839.xml"/>
  <Override ContentType="application/vnd.openxmlformats-officedocument.presentationml.notesSlide+xml" PartName="/ppt/notesSlides/notesSlide1135.xml"/>
  <Override ContentType="application/vnd.openxmlformats-officedocument.presentationml.notesSlide+xml" PartName="/ppt/notesSlides/notesSlide1391.xml"/>
  <Override ContentType="application/vnd.openxmlformats-officedocument.presentationml.notesSlide+xml" PartName="/ppt/notesSlides/notesSlide322.xml"/>
  <Override ContentType="application/vnd.openxmlformats-officedocument.presentationml.notesSlide+xml" PartName="/ppt/notesSlides/notesSlide1609.xml"/>
  <Override ContentType="application/vnd.openxmlformats-officedocument.presentationml.notesSlide+xml" PartName="/ppt/notesSlides/notesSlide1615.xml"/>
  <Override ContentType="application/vnd.openxmlformats-officedocument.presentationml.notesSlide+xml" PartName="/ppt/notesSlides/notesSlide893.xml"/>
  <Override ContentType="application/vnd.openxmlformats-officedocument.presentationml.notesSlide+xml" PartName="/ppt/notesSlides/notesSlide1526.xml"/>
  <Override ContentType="application/vnd.openxmlformats-officedocument.presentationml.notesSlide+xml" PartName="/ppt/notesSlides/notesSlide1437.xml"/>
  <Override ContentType="application/vnd.openxmlformats-officedocument.presentationml.notesSlide+xml" PartName="/ppt/notesSlides/notesSlide176.xml"/>
  <Override ContentType="application/vnd.openxmlformats-officedocument.presentationml.notesSlide+xml" PartName="/ppt/notesSlides/notesSlide974.xml"/>
  <Override ContentType="application/vnd.openxmlformats-officedocument.presentationml.notesSlide+xml" PartName="/ppt/notesSlides/notesSlide435.xml"/>
  <Override ContentType="application/vnd.openxmlformats-officedocument.presentationml.notesSlide+xml" PartName="/ppt/notesSlides/notesSlide709.xml"/>
  <Override ContentType="application/vnd.openxmlformats-officedocument.presentationml.notesSlide+xml" PartName="/ppt/notesSlides/notesSlide1163.xml"/>
  <Override ContentType="application/vnd.openxmlformats-officedocument.presentationml.notesSlide+xml" PartName="/ppt/notesSlides/notesSlide1341.xml"/>
  <Override ContentType="application/vnd.openxmlformats-officedocument.presentationml.notesSlide+xml" PartName="/ppt/notesSlides/notesSlide1380.xml"/>
  <Override ContentType="application/vnd.openxmlformats-officedocument.presentationml.notesSlide+xml" PartName="/ppt/notesSlides/notesSlide346.xml"/>
  <Override ContentType="application/vnd.openxmlformats-officedocument.presentationml.notesSlide+xml" PartName="/ppt/notesSlides/notesSlide1252.xml"/>
  <Override ContentType="application/vnd.openxmlformats-officedocument.presentationml.notesSlide+xml" PartName="/ppt/notesSlides/notesSlide1291.xml"/>
  <Override ContentType="application/vnd.openxmlformats-officedocument.presentationml.notesSlide+xml" PartName="/ppt/notesSlides/notesSlide1139.xml"/>
  <Override ContentType="application/vnd.openxmlformats-officedocument.presentationml.notesSlide+xml" PartName="/ppt/notesSlides/notesSlide1511.xml"/>
  <Override ContentType="application/vnd.openxmlformats-officedocument.presentationml.notesSlide+xml" PartName="/ppt/notesSlides/notesSlide989.xml"/>
  <Override ContentType="application/vnd.openxmlformats-officedocument.presentationml.notesSlide+xml" PartName="/ppt/notesSlides/notesSlide105.xml"/>
  <Override ContentType="application/vnd.openxmlformats-officedocument.presentationml.notesSlide+xml" PartName="/ppt/notesSlides/notesSlide903.xml"/>
  <Override ContentType="application/vnd.openxmlformats-officedocument.presentationml.notesSlide+xml" PartName="/ppt/notesSlides/notesSlide1597.xml"/>
  <Override ContentType="application/vnd.openxmlformats-officedocument.presentationml.notesSlide+xml" PartName="/ppt/notesSlides/notesSlide1082.xml"/>
  <Override ContentType="application/vnd.openxmlformats-officedocument.presentationml.notesSlide+xml" PartName="/ppt/notesSlides/notesSlide1267.xml"/>
  <Override ContentType="application/vnd.openxmlformats-officedocument.presentationml.notesSlide+xml" PartName="/ppt/notesSlides/notesSlide331.xml"/>
  <Override ContentType="application/vnd.openxmlformats-officedocument.presentationml.notesSlide+xml" PartName="/ppt/notesSlides/notesSlide822.xml"/>
  <Override ContentType="application/vnd.openxmlformats-officedocument.presentationml.notesSlide+xml" PartName="/ppt/notesSlides/notesSlide846.xml"/>
  <Override ContentType="application/vnd.openxmlformats-officedocument.presentationml.notesSlide+xml" PartName="/ppt/notesSlides/notesSlide1395.xml"/>
  <Override ContentType="application/vnd.openxmlformats-officedocument.presentationml.notesSlide+xml" PartName="/ppt/notesSlides/notesSlide1565.xml"/>
  <Override ContentType="application/vnd.openxmlformats-officedocument.presentationml.notesSlide+xml" PartName="/ppt/notesSlides/notesSlide1484.xml"/>
  <Override ContentType="application/vnd.openxmlformats-officedocument.presentationml.notesSlide+xml" PartName="/ppt/notesSlides/notesSlide765.xml"/>
  <Override ContentType="application/vnd.openxmlformats-officedocument.presentationml.notesSlide+xml" PartName="/ppt/notesSlides/notesSlide1493.xml"/>
  <Override ContentType="application/vnd.openxmlformats-officedocument.presentationml.notesSlide+xml" PartName="/ppt/notesSlides/notesSlide1050.xml"/>
  <Override ContentType="application/vnd.openxmlformats-officedocument.presentationml.notesSlide+xml" PartName="/ppt/notesSlides/notesSlide676.xml"/>
  <Override ContentType="application/vnd.openxmlformats-officedocument.presentationml.notesSlide+xml" PartName="/ppt/notesSlides/notesSlide1582.xml"/>
  <Override ContentType="application/vnd.openxmlformats-officedocument.presentationml.notesSlide+xml" PartName="/ppt/notesSlides/notesSlide748.xml"/>
  <Override ContentType="application/vnd.openxmlformats-officedocument.presentationml.notesSlide+xml" PartName="/ppt/notesSlides/notesSlide1299.xml"/>
  <Override ContentType="application/vnd.openxmlformats-officedocument.presentationml.notesSlide+xml" PartName="/ppt/notesSlides/notesSlide1213.xml"/>
  <Override ContentType="application/vnd.openxmlformats-officedocument.presentationml.notesSlide+xml" PartName="/ppt/notesSlides/notesSlide144.xml"/>
  <Override ContentType="application/vnd.openxmlformats-officedocument.presentationml.notesSlide+xml" PartName="/ppt/notesSlides/notesSlide750.xml"/>
  <Override ContentType="application/vnd.openxmlformats-officedocument.presentationml.notesSlide+xml" PartName="/ppt/notesSlides/notesSlide1422.xml"/>
  <Override ContentType="application/vnd.openxmlformats-officedocument.presentationml.notesSlide+xml" PartName="/ppt/notesSlides/notesSlide1324.xml"/>
  <Override ContentType="application/vnd.openxmlformats-officedocument.presentationml.notesSlide+xml" PartName="/ppt/notesSlides/notesSlide161.xml"/>
  <Override ContentType="application/vnd.openxmlformats-officedocument.presentationml.notesSlide+xml" PartName="/ppt/notesSlides/notesSlide637.xml"/>
  <Override ContentType="application/vnd.openxmlformats-officedocument.presentationml.notesSlide+xml" PartName="/ppt/notesSlides/notesSlide1309.xml"/>
  <Override ContentType="application/vnd.openxmlformats-officedocument.presentationml.notesSlide+xml" PartName="/ppt/notesSlides/notesSlide5.xml"/>
  <Override ContentType="application/vnd.openxmlformats-officedocument.presentationml.notesSlide+xml" PartName="/ppt/notesSlides/notesSlide1356.xml"/>
  <Override ContentType="application/vnd.openxmlformats-officedocument.presentationml.notesSlide+xml" PartName="/ppt/notesSlides/notesSlide1550.xml"/>
  <Override ContentType="application/vnd.openxmlformats-officedocument.presentationml.notesSlide+xml" PartName="/ppt/notesSlides/notesSlide605.xml"/>
  <Override ContentType="application/vnd.openxmlformats-officedocument.presentationml.notesSlide+xml" PartName="/ppt/notesSlides/notesSlide831.xml"/>
  <Override ContentType="application/vnd.openxmlformats-officedocument.presentationml.notesSlide+xml" PartName="/ppt/notesSlides/notesSlide861.xml"/>
  <Override ContentType="application/vnd.openxmlformats-officedocument.presentationml.notesSlide+xml" PartName="/ppt/notesSlides/notesSlide733.xml"/>
  <Override ContentType="application/vnd.openxmlformats-officedocument.presentationml.notesSlide+xml" PartName="/ppt/notesSlides/notesSlide1228.xml"/>
  <Override ContentType="application/vnd.openxmlformats-officedocument.presentationml.notesSlide+xml" PartName="/ppt/notesSlides/notesSlide876.xml"/>
  <Override ContentType="application/vnd.openxmlformats-officedocument.presentationml.notesSlide+xml" PartName="/ppt/notesSlides/notesSlide418.xml"/>
  <Override ContentType="application/vnd.openxmlformats-officedocument.presentationml.notesSlide+xml" PartName="/ppt/notesSlides/notesSlide965.xml"/>
  <Override ContentType="application/vnd.openxmlformats-officedocument.presentationml.notesSlide+xml" PartName="/ppt/notesSlides/notesSlide274.xml"/>
  <Override ContentType="application/vnd.openxmlformats-officedocument.presentationml.notesSlide+xml" PartName="/ppt/notesSlides/notesSlide1365.xml"/>
  <Override ContentType="application/vnd.openxmlformats-officedocument.presentationml.notesSlide+xml" PartName="/ppt/notesSlides/notesSlide620.xml"/>
  <Override ContentType="application/vnd.openxmlformats-officedocument.presentationml.notesSlide+xml" PartName="/ppt/notesSlides/notesSlide507.xml"/>
  <Override ContentType="application/vnd.openxmlformats-officedocument.presentationml.notesSlide+xml" PartName="/ppt/notesSlides/notesSlide1065.xml"/>
  <Override ContentType="application/vnd.openxmlformats-officedocument.presentationml.notesSlide+xml" PartName="/ppt/notesSlides/notesSlide531.xml"/>
  <Override ContentType="application/vnd.openxmlformats-officedocument.presentationml.notesSlide+xml" PartName="/ppt/notesSlides/notesSlide1154.xml"/>
  <Override ContentType="application/vnd.openxmlformats-officedocument.presentationml.notesSlide+xml" PartName="/ppt/notesSlides/notesSlide1499.xml"/>
  <Override ContentType="application/vnd.openxmlformats-officedocument.presentationml.notesSlide+xml" PartName="/ppt/notesSlides/notesSlide363.xml"/>
  <Override ContentType="application/vnd.openxmlformats-officedocument.presentationml.notesSlide+xml" PartName="/ppt/notesSlides/notesSlide51.xml"/>
  <Override ContentType="application/vnd.openxmlformats-officedocument.presentationml.notesSlide+xml" PartName="/ppt/notesSlides/notesSlide1624.xml"/>
  <Override ContentType="application/vnd.openxmlformats-officedocument.presentationml.notesSlide+xml" PartName="/ppt/notesSlides/notesSlide203.xml"/>
  <Override ContentType="application/vnd.openxmlformats-officedocument.presentationml.notesSlide+xml" PartName="/ppt/notesSlides/notesSlide691.xml"/>
  <Override ContentType="application/vnd.openxmlformats-officedocument.presentationml.notesSlide+xml" PartName="/ppt/notesSlides/notesSlide1350.xml"/>
  <Override ContentType="application/vnd.openxmlformats-officedocument.presentationml.notesSlide+xml" PartName="/ppt/notesSlides/notesSlide1169.xml"/>
  <Override ContentType="application/vnd.openxmlformats-officedocument.presentationml.notesSlide+xml" PartName="/ppt/notesSlides/notesSlide289.xml"/>
  <Override ContentType="application/vnd.openxmlformats-officedocument.presentationml.notesSlide+xml" PartName="/ppt/notesSlides/notesSlide805.xml"/>
  <Override ContentType="application/vnd.openxmlformats-officedocument.presentationml.notesSlide+xml" PartName="/ppt/notesSlides/notesSlide1193.xml"/>
  <Override ContentType="application/vnd.openxmlformats-officedocument.presentationml.notesSlide+xml" PartName="/ppt/notesSlides/notesSlide1413.xml"/>
  <Override ContentType="application/vnd.openxmlformats-officedocument.presentationml.notesSlide+xml" PartName="/ppt/notesSlides/notesSlide1541.xml"/>
  <Override ContentType="application/vnd.openxmlformats-officedocument.presentationml.notesSlide+xml" PartName="/ppt/notesSlides/notesSlide1428.xml"/>
  <Override ContentType="application/vnd.openxmlformats-officedocument.presentationml.notesSlide+xml" PartName="/ppt/notesSlides/notesSlide1237.xml"/>
  <Override ContentType="application/vnd.openxmlformats-officedocument.presentationml.notesSlide+xml" PartName="/ppt/notesSlides/notesSlide950.xml"/>
  <Override ContentType="application/vnd.openxmlformats-officedocument.presentationml.notesSlide+xml" PartName="/ppt/notesSlides/notesSlide578.xml"/>
  <Override ContentType="application/vnd.openxmlformats-officedocument.presentationml.notesSlide+xml" PartName="/ppt/notesSlides/notesSlide27.xml"/>
  <Override ContentType="application/vnd.openxmlformats-officedocument.presentationml.notesSlide+xml" PartName="/ppt/notesSlides/notesSlide1026.xml"/>
  <Override ContentType="application/vnd.openxmlformats-officedocument.presentationml.notesSlide+xml" PartName="/ppt/notesSlides/notesSlide235.xml"/>
  <Override ContentType="application/vnd.openxmlformats-officedocument.presentationml.notesSlide+xml" PartName="/ppt/notesSlides/notesSlide1009.xml"/>
  <Override ContentType="application/vnd.openxmlformats-officedocument.presentationml.notesSlide+xml" PartName="/ppt/notesSlides/notesSlide1556.xml"/>
  <Override ContentType="application/vnd.openxmlformats-officedocument.presentationml.notesSlide+xml" PartName="/ppt/notesSlides/notesSlide546.xml"/>
  <Override ContentType="application/vnd.openxmlformats-officedocument.presentationml.notesSlide+xml" PartName="/ppt/notesSlides/notesSlide12.xml"/>
  <Override ContentType="application/vnd.openxmlformats-officedocument.presentationml.notesSlide+xml" PartName="/ppt/notesSlides/notesSlide474.xml"/>
  <Override ContentType="application/vnd.openxmlformats-officedocument.presentationml.notesSlide+xml" PartName="/ppt/notesSlides/notesSlide563.xml"/>
  <Override ContentType="application/vnd.openxmlformats-officedocument.presentationml.notesSlide+xml" PartName="/ppt/notesSlides/notesSlide909.xml"/>
  <Override ContentType="application/vnd.openxmlformats-officedocument.presentationml.notesSlide+xml" PartName="/ppt/notesSlides/notesSlide98.xml"/>
  <Override ContentType="application/vnd.openxmlformats-officedocument.presentationml.notesSlide+xml" PartName="/ppt/notesSlides/notesSlide218.xml"/>
  <Override ContentType="application/vnd.openxmlformats-officedocument.presentationml.notesSlide+xml" PartName="/ppt/notesSlides/notesSlide1282.xml"/>
  <Override ContentType="application/vnd.openxmlformats-officedocument.presentationml.notesSlide+xml" PartName="/ppt/notesSlides/notesSlide1222.xml"/>
  <Override ContentType="application/vnd.openxmlformats-officedocument.presentationml.notesSlide+xml" PartName="/ppt/notesSlides/notesSlide307.xml"/>
  <Override ContentType="application/vnd.openxmlformats-officedocument.presentationml.notesSlide+xml" PartName="/ppt/notesSlides/notesSlide837.xml"/>
  <Override ContentType="application/vnd.openxmlformats-officedocument.presentationml.notesSlide+xml" PartName="/ppt/notesSlides/notesSlide491.xml"/>
  <Override ContentType="application/vnd.openxmlformats-officedocument.presentationml.notesSlide+xml" PartName="/ppt/notesSlides/notesSlide378.xml"/>
  <Override ContentType="application/vnd.openxmlformats-officedocument.presentationml.notesSlide+xml" PartName="/ppt/notesSlides/notesSlide1656.xml"/>
  <Override ContentType="application/vnd.openxmlformats-officedocument.presentationml.notesSlide+xml" PartName="/ppt/notesSlides/notesSlide1011.xml"/>
  <Override ContentType="application/vnd.openxmlformats-officedocument.presentationml.notesSlide+xml" PartName="/ppt/notesSlides/notesSlide403.xml"/>
  <Override ContentType="application/vnd.openxmlformats-officedocument.presentationml.notesSlide+xml" PartName="/ppt/notesSlides/notesSlide1097.xml"/>
  <Override ContentType="application/vnd.openxmlformats-officedocument.presentationml.notesSlide+xml" PartName="/ppt/notesSlides/notesSlide420.xml"/>
  <Override ContentType="application/vnd.openxmlformats-officedocument.presentationml.notesSlide+xml" PartName="/ppt/notesSlides/notesSlide1122.xml"/>
  <Override ContentType="application/vnd.openxmlformats-officedocument.presentationml.notesSlide+xml" PartName="/ppt/notesSlides/notesSlide83.xml"/>
  <Override ContentType="application/vnd.openxmlformats-officedocument.presentationml.notesSlide+xml" PartName="/ppt/notesSlides/notesSlide489.xml"/>
  <Override ContentType="application/vnd.openxmlformats-officedocument.presentationml.notesSlide+xml" PartName="/ppt/notesSlides/notesSlide66.xml"/>
  <Override ContentType="application/vnd.openxmlformats-officedocument.presentationml.notesSlide+xml" PartName="/ppt/notesSlides/notesSlide1293.xml"/>
  <Override ContentType="application/vnd.openxmlformats-officedocument.presentationml.notesSlide+xml" PartName="/ppt/notesSlides/notesSlide1639.xml"/>
  <Override ContentType="application/vnd.openxmlformats-officedocument.presentationml.notesSlide+xml" PartName="/ppt/notesSlides/notesSlide1382.xml"/>
  <Override ContentType="application/vnd.openxmlformats-officedocument.presentationml.notesSlide+xml" PartName="/ppt/notesSlides/notesSlide905.xml"/>
  <Override ContentType="application/vnd.openxmlformats-officedocument.presentationml.notesSlide+xml" PartName="/ppt/notesSlides/notesSlide948.xml"/>
  <Override ContentType="application/vnd.openxmlformats-officedocument.presentationml.notesSlide+xml" PartName="/ppt/notesSlides/notesSlide3.xml"/>
  <Override ContentType="application/vnd.openxmlformats-officedocument.presentationml.notesSlide+xml" PartName="/ppt/notesSlides/notesSlide1552.xml"/>
  <Override ContentType="application/vnd.openxmlformats-officedocument.presentationml.notesSlide+xml" PartName="/ppt/notesSlides/notesSlide1595.xml"/>
  <Override ContentType="application/vnd.openxmlformats-officedocument.presentationml.notesSlide+xml" PartName="/ppt/notesSlides/notesSlide1080.xml"/>
  <Override ContentType="application/vnd.openxmlformats-officedocument.presentationml.notesSlide+xml" PartName="/ppt/notesSlides/notesSlide461.xml"/>
  <Override ContentType="application/vnd.openxmlformats-officedocument.presentationml.notesSlide+xml" PartName="/ppt/notesSlides/notesSlide778.xml"/>
  <Override ContentType="application/vnd.openxmlformats-officedocument.presentationml.notesSlide+xml" PartName="/ppt/notesSlides/notesSlide735.xml"/>
  <Override ContentType="application/vnd.openxmlformats-officedocument.presentationml.notesSlide+xml" PartName="/ppt/notesSlides/notesSlide1269.xml"/>
  <Override ContentType="application/vnd.openxmlformats-officedocument.presentationml.notesSlide+xml" PartName="/ppt/notesSlides/notesSlide1226.xml"/>
  <Override ContentType="application/vnd.openxmlformats-officedocument.presentationml.notesSlide+xml" PartName="/ppt/notesSlides/notesSlide1567.xml"/>
  <Override ContentType="application/vnd.openxmlformats-officedocument.presentationml.notesSlide+xml" PartName="/ppt/notesSlides/notesSlide81.xml"/>
  <Override ContentType="application/vnd.openxmlformats-officedocument.presentationml.notesSlide+xml" PartName="/ppt/notesSlides/notesSlide976.xml"/>
  <Override ContentType="application/vnd.openxmlformats-officedocument.presentationml.notesSlide+xml" PartName="/ppt/notesSlides/notesSlide1524.xml"/>
  <Override ContentType="application/vnd.openxmlformats-officedocument.presentationml.notesSlide+xml" PartName="/ppt/notesSlides/notesSlide933.xml"/>
  <Override ContentType="application/vnd.openxmlformats-officedocument.presentationml.notesSlide+xml" PartName="/ppt/notesSlides/notesSlide1439.xml"/>
  <Override ContentType="application/vnd.openxmlformats-officedocument.presentationml.notesSlide+xml" PartName="/ppt/notesSlides/notesSlide707.xml"/>
  <Override ContentType="application/vnd.openxmlformats-officedocument.presentationml.notesSlide+xml" PartName="/ppt/notesSlides/notesSlide1297.xml"/>
  <Override ContentType="application/vnd.openxmlformats-officedocument.presentationml.notesSlide+xml" PartName="/ppt/notesSlides/notesSlide1211.xml"/>
  <Override ContentType="application/vnd.openxmlformats-officedocument.presentationml.notesSlide+xml" PartName="/ppt/notesSlides/notesSlide1254.xml"/>
  <Override ContentType="application/vnd.openxmlformats-officedocument.presentationml.notesSlide+xml" PartName="/ppt/notesSlides/notesSlide103.xml"/>
  <Override ContentType="application/vnd.openxmlformats-officedocument.presentationml.notesSlide+xml" PartName="/ppt/notesSlides/notesSlide791.xml"/>
  <Override ContentType="application/vnd.openxmlformats-officedocument.presentationml.notesSlide+xml" PartName="/ppt/notesSlides/notesSlide189.xml"/>
  <Override ContentType="application/vnd.openxmlformats-officedocument.presentationml.notesSlide+xml" PartName="/ppt/notesSlides/notesSlide146.xml"/>
  <Override ContentType="application/vnd.openxmlformats-officedocument.presentationml.notesSlide+xml" PartName="/ppt/notesSlides/notesSlide1424.xml"/>
  <Override ContentType="application/vnd.openxmlformats-officedocument.presentationml.notesSlide+xml" PartName="/ppt/notesSlides/notesSlide1467.xml"/>
  <Override ContentType="application/vnd.openxmlformats-officedocument.presentationml.notesSlide+xml" PartName="/ppt/notesSlides/notesSlide1680.xml"/>
  <Override ContentType="application/vnd.openxmlformats-officedocument.presentationml.notesSlide+xml" PartName="/ppt/notesSlides/notesSlide607.xml"/>
  <Override ContentType="application/vnd.openxmlformats-officedocument.presentationml.notesSlide+xml" PartName="/ppt/notesSlides/notesSlide961.xml"/>
  <Override ContentType="application/vnd.openxmlformats-officedocument.presentationml.notesSlide+xml" PartName="/ppt/notesSlides/notesSlide1354.xml"/>
  <Override ContentType="application/vnd.openxmlformats-officedocument.presentationml.notesSlide+xml" PartName="/ppt/notesSlides/notesSlide1397.xml"/>
  <Override ContentType="application/vnd.openxmlformats-officedocument.presentationml.notesSlide+xml" PartName="/ppt/notesSlides/notesSlide820.xml"/>
  <Override ContentType="application/vnd.openxmlformats-officedocument.presentationml.notesSlide+xml" PartName="/ppt/notesSlides/notesSlide863.xml"/>
  <Override ContentType="application/vnd.openxmlformats-officedocument.presentationml.notesSlide+xml" PartName="/ppt/notesSlides/notesSlide131.xml"/>
  <Override ContentType="application/vnd.openxmlformats-officedocument.presentationml.notesSlide+xml" PartName="/ppt/notesSlides/notesSlide1495.xml"/>
  <Override ContentType="application/vnd.openxmlformats-officedocument.presentationml.notesSlide+xml" PartName="/ppt/notesSlides/notesSlide720.xml"/>
  <Override ContentType="application/vnd.openxmlformats-officedocument.presentationml.notesSlide+xml" PartName="/ppt/notesSlides/notesSlide1482.xml"/>
  <Override ContentType="application/vnd.openxmlformats-officedocument.presentationml.notesSlide+xml" PartName="/ppt/notesSlides/notesSlide763.xml"/>
  <Override ContentType="application/vnd.openxmlformats-officedocument.presentationml.notesSlide+xml" PartName="/ppt/notesSlides/notesSlide1311.xml"/>
  <Override ContentType="application/vnd.openxmlformats-officedocument.presentationml.notesSlide+xml" PartName="/ppt/notesSlides/notesSlide1452.xml"/>
  <Override ContentType="application/vnd.openxmlformats-officedocument.presentationml.notesSlide+xml" PartName="/ppt/notesSlides/notesSlide174.xml"/>
  <Override ContentType="application/vnd.openxmlformats-officedocument.presentationml.notesSlide+xml" PartName="/ppt/notesSlides/notesSlide678.xml"/>
  <Override ContentType="application/vnd.openxmlformats-officedocument.presentationml.notesSlide+xml" PartName="/ppt/notesSlides/notesSlide1369.xml"/>
  <Override ContentType="application/vnd.openxmlformats-officedocument.presentationml.notesSlide+xml" PartName="/ppt/notesSlides/notesSlide1580.xml"/>
  <Override ContentType="application/vnd.openxmlformats-officedocument.presentationml.notesSlide+xml" PartName="/ppt/notesSlides/notesSlide635.xml"/>
  <Override ContentType="application/vnd.openxmlformats-officedocument.presentationml.notesSlide+xml" PartName="/ppt/notesSlides/notesSlide1339.xml"/>
  <Override ContentType="application/vnd.openxmlformats-officedocument.presentationml.notesSlide+xml" PartName="/ppt/notesSlides/notesSlide1326.xml"/>
  <Override ContentType="application/vnd.openxmlformats-officedocument.presentationml.notesSlide+xml" PartName="/ppt/notesSlides/notesSlide891.xml"/>
  <Override ContentType="application/vnd.openxmlformats-officedocument.presentationml.notesSlide+xml" PartName="/ppt/notesSlides/notesSlide1039.xml"/>
  <Override ContentType="application/vnd.openxmlformats-officedocument.presentationml.notesSlide+xml" PartName="/ppt/notesSlides/notesSlide1454.xml"/>
  <Override ContentType="application/vnd.openxmlformats-officedocument.presentationml.notesSlide+xml" PartName="/ppt/notesSlides/notesSlide1497.xml"/>
  <Override ContentType="application/vnd.openxmlformats-officedocument.presentationml.notesSlide+xml" PartName="/ppt/notesSlides/notesSlide248.xml"/>
  <Override ContentType="application/vnd.openxmlformats-officedocument.presentationml.notesSlide+xml" PartName="/ppt/notesSlides/notesSlide1480.xml"/>
  <Override ContentType="application/vnd.openxmlformats-officedocument.presentationml.notesSlide+xml" PartName="/ppt/notesSlides/notesSlide1411.xml"/>
  <Override ContentType="application/vnd.openxmlformats-officedocument.presentationml.notesSlide+xml" PartName="/ppt/notesSlides/notesSlide576.xml"/>
  <Override ContentType="application/vnd.openxmlformats-officedocument.presentationml.notesSlide+xml" PartName="/ppt/notesSlides/notesSlide68.xml"/>
  <Override ContentType="application/vnd.openxmlformats-officedocument.presentationml.notesSlide+xml" PartName="/ppt/notesSlides/notesSlide991.xml"/>
  <Override ContentType="application/vnd.openxmlformats-officedocument.presentationml.notesSlide+xml" PartName="/ppt/notesSlides/notesSlide807.xml"/>
  <Override ContentType="application/vnd.openxmlformats-officedocument.presentationml.notesSlide+xml" PartName="/ppt/notesSlides/notesSlide1367.xml"/>
  <Override ContentType="application/vnd.openxmlformats-officedocument.presentationml.notesSlide+xml" PartName="/ppt/notesSlides/notesSlide205.xml"/>
  <Override ContentType="application/vnd.openxmlformats-officedocument.presentationml.notesSlide+xml" PartName="/ppt/notesSlides/notesSlide25.xml"/>
  <Override ContentType="application/vnd.openxmlformats-officedocument.presentationml.notesSlide+xml" PartName="/ppt/notesSlides/notesSlide276.xml"/>
  <Override ContentType="application/vnd.openxmlformats-officedocument.presentationml.notesSlide+xml" PartName="/ppt/notesSlides/notesSlide661.xml"/>
  <Override ContentType="application/vnd.openxmlformats-officedocument.presentationml.notesSlide+xml" PartName="/ppt/notesSlides/notesSlide1180.xml"/>
  <Override ContentType="application/vnd.openxmlformats-officedocument.presentationml.notesSlide+xml" PartName="/ppt/notesSlides/notesSlide233.xml"/>
  <Override ContentType="application/vnd.openxmlformats-officedocument.presentationml.notesSlide+xml" PartName="/ppt/notesSlides/notesSlide548.xml"/>
  <Override ContentType="application/vnd.openxmlformats-officedocument.presentationml.notesSlide+xml" PartName="/ppt/notesSlides/notesSlide920.xml"/>
  <Override ContentType="application/vnd.openxmlformats-officedocument.presentationml.notesSlide+xml" PartName="/ppt/notesSlides/notesSlide1469.xml"/>
  <Override ContentType="application/vnd.openxmlformats-officedocument.presentationml.notesSlide+xml" PartName="/ppt/notesSlides/notesSlide505.xml"/>
  <Override ContentType="application/vnd.openxmlformats-officedocument.presentationml.notesSlide+xml" PartName="/ppt/notesSlides/notesSlide533.xml"/>
  <Override ContentType="application/vnd.openxmlformats-officedocument.presentationml.notesSlide+xml" PartName="/ppt/notesSlides/notesSlide1426.xml"/>
  <Override ContentType="application/vnd.openxmlformats-officedocument.presentationml.notesSlide+xml" PartName="/ppt/notesSlides/notesSlide361.xml"/>
  <Override ContentType="application/vnd.openxmlformats-officedocument.presentationml.notesSlide+xml" PartName="/ppt/notesSlides/notesSlide963.xml"/>
  <Override ContentType="application/vnd.openxmlformats-officedocument.presentationml.notesSlide+xml" PartName="/ppt/notesSlides/notesSlide835.xml"/>
  <Override ContentType="application/vnd.openxmlformats-officedocument.presentationml.notesSlide+xml" PartName="/ppt/notesSlides/notesSlide878.xml"/>
  <Override ContentType="application/vnd.openxmlformats-officedocument.presentationml.notesSlide+xml" PartName="/ppt/notesSlides/notesSlide1280.xml"/>
  <Override ContentType="application/vnd.openxmlformats-officedocument.presentationml.notesSlide+xml" PartName="/ppt/notesSlides/notesSlide935.xml"/>
  <Override ContentType="application/vnd.openxmlformats-officedocument.presentationml.notesSlide+xml" PartName="/ppt/notesSlides/notesSlide978.xml"/>
  <Override ContentType="application/vnd.openxmlformats-officedocument.presentationml.notesSlide+xml" PartName="/ppt/notesSlides/notesSlide448.xml"/>
  <Override ContentType="application/vnd.openxmlformats-officedocument.presentationml.notesSlide+xml" PartName="/ppt/notesSlides/notesSlide405.xml"/>
  <Override ContentType="application/vnd.openxmlformats-officedocument.presentationml.notesSlide+xml" PartName="/ppt/notesSlides/notesSlide561.xml"/>
  <Override ContentType="application/vnd.openxmlformats-officedocument.presentationml.notesSlide+xml" PartName="/ppt/notesSlides/notesSlide1095.xml"/>
  <Override ContentType="application/vnd.openxmlformats-officedocument.presentationml.notesSlide+xml" PartName="/ppt/notesSlides/notesSlide1052.xml"/>
  <Override ContentType="application/vnd.openxmlformats-officedocument.presentationml.notesSlide+xml" PartName="/ppt/notesSlides/notesSlide1124.xml"/>
  <Override ContentType="application/vnd.openxmlformats-officedocument.presentationml.notesSlide+xml" PartName="/ppt/notesSlides/notesSlide1167.xml"/>
  <Override ContentType="application/vnd.openxmlformats-officedocument.presentationml.notesSlide+xml" PartName="/ppt/notesSlides/notesSlide1654.xml"/>
  <Override ContentType="application/vnd.openxmlformats-officedocument.presentationml.notesSlide+xml" PartName="/ppt/notesSlides/notesSlide1611.xml"/>
  <Override ContentType="application/vnd.openxmlformats-officedocument.presentationml.notesSlide+xml" PartName="/ppt/notesSlides/notesSlide376.xml"/>
  <Override ContentType="application/vnd.openxmlformats-officedocument.presentationml.notesSlide+xml" PartName="/ppt/notesSlides/notesSlide333.xml"/>
  <Override ContentType="application/vnd.openxmlformats-officedocument.presentationml.notesSlide+xml" PartName="/ppt/notesSlides/notesSlide305.xml"/>
  <Override ContentType="application/vnd.openxmlformats-officedocument.presentationml.notesSlide+xml" PartName="/ppt/notesSlides/notesSlide1626.xml"/>
  <Override ContentType="application/vnd.openxmlformats-officedocument.presentationml.notesSlide+xml" PartName="/ppt/notesSlides/notesSlide1669.xml"/>
  <Override ContentType="application/vnd.openxmlformats-officedocument.presentationml.notesSlide+xml" PartName="/ppt/notesSlides/notesSlide907.xml"/>
  <Override ContentType="application/vnd.openxmlformats-officedocument.presentationml.notesSlide+xml" PartName="/ppt/notesSlides/notesSlide1024.xml"/>
  <Override ContentType="application/vnd.openxmlformats-officedocument.presentationml.notesSlide+xml" PartName="/ppt/notesSlides/notesSlide1067.xml"/>
  <Override ContentType="application/vnd.openxmlformats-officedocument.presentationml.notesSlide+xml" PartName="/ppt/notesSlides/notesSlide1195.xml"/>
  <Override ContentType="application/vnd.openxmlformats-officedocument.presentationml.notesSlide+xml" PartName="/ppt/notesSlides/notesSlide433.xml"/>
  <Override ContentType="application/vnd.openxmlformats-officedocument.presentationml.notesSlide+xml" PartName="/ppt/notesSlides/notesSlide1152.xml"/>
  <Override ContentType="application/vnd.openxmlformats-officedocument.presentationml.notesSlide+xml" PartName="/ppt/notesSlides/notesSlide96.xml"/>
  <Override ContentType="application/vnd.openxmlformats-officedocument.presentationml.notesSlide+xml" PartName="/ppt/notesSlides/notesSlide53.xml"/>
  <Override ContentType="application/vnd.openxmlformats-officedocument.presentationml.notesSlide+xml" PartName="/ppt/notesSlides/notesSlide476.xml"/>
  <Override ContentType="application/vnd.openxmlformats-officedocument.presentationml.notesSlide+xml" PartName="/ppt/notesSlides/notesSlide348.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013.xml"/>
  <Override ContentType="application/vnd.openxmlformats-officedocument.presentationml.slide+xml" PartName="/ppt/slides/slide687.xml"/>
  <Override ContentType="application/vnd.openxmlformats-officedocument.presentationml.slide+xml" PartName="/ppt/slides/slide1110.xml"/>
  <Override ContentType="application/vnd.openxmlformats-officedocument.presentationml.slide+xml" PartName="/ppt/slides/slide962.xml"/>
  <Override ContentType="application/vnd.openxmlformats-officedocument.presentationml.slide+xml" PartName="/ppt/slides/slide784.xml"/>
  <Override ContentType="application/vnd.openxmlformats-officedocument.presentationml.slide+xml" PartName="/ppt/slides/slide705.xml"/>
  <Override ContentType="application/vnd.openxmlformats-officedocument.presentationml.slide+xml" PartName="/ppt/slides/slide881.xml"/>
  <Override ContentType="application/vnd.openxmlformats-officedocument.presentationml.slide+xml" PartName="/ppt/slides/slide608.xml"/>
  <Override ContentType="application/vnd.openxmlformats-officedocument.presentationml.slide+xml" PartName="/ppt/slides/slide1648.xml"/>
  <Override ContentType="application/vnd.openxmlformats-officedocument.presentationml.slide+xml" PartName="/ppt/slides/slide849.xml"/>
  <Override ContentType="application/vnd.openxmlformats-officedocument.presentationml.slide+xml" PartName="/ppt/slides/slide865.xml"/>
  <Override ContentType="application/vnd.openxmlformats-officedocument.presentationml.slide+xml" PartName="/ppt/slides/slide768.xml"/>
  <Override ContentType="application/vnd.openxmlformats-officedocument.presentationml.slide+xml" PartName="/ppt/slides/slide946.xml"/>
  <Override ContentType="application/vnd.openxmlformats-officedocument.presentationml.slide+xml" PartName="/ppt/slides/slide1513.xml"/>
  <Override ContentType="application/vnd.openxmlformats-officedocument.presentationml.slide+xml" PartName="/ppt/slides/slide1416.xml"/>
  <Override ContentType="application/vnd.openxmlformats-officedocument.presentationml.slide+xml" PartName="/ppt/slides/slide1238.xml"/>
  <Override ContentType="application/vnd.openxmlformats-officedocument.presentationml.slide+xml" PartName="/ppt/slides/slide1432.xml"/>
  <Override ContentType="application/vnd.openxmlformats-officedocument.presentationml.slide+xml" PartName="/ppt/slides/slide1157.xml"/>
  <Override ContentType="application/vnd.openxmlformats-officedocument.presentationml.slide+xml" PartName="/ppt/slides/slide1601.xml"/>
  <Override ContentType="application/vnd.openxmlformats-officedocument.presentationml.slide+xml" PartName="/ppt/slides/slide1326.xml"/>
  <Override ContentType="application/vnd.openxmlformats-officedocument.presentationml.slide+xml" PartName="/ppt/slides/slide108.xml"/>
  <Override ContentType="application/vnd.openxmlformats-officedocument.presentationml.slide+xml" PartName="/ppt/slides/slide1076.xml"/>
  <Override ContentType="application/vnd.openxmlformats-officedocument.presentationml.slide+xml" PartName="/ppt/slides/slide187.xml"/>
  <Override ContentType="application/vnd.openxmlformats-officedocument.presentationml.slide+xml" PartName="/ppt/slides/slide1520.xml"/>
  <Override ContentType="application/vnd.openxmlformats-officedocument.presentationml.slide+xml" PartName="/ppt/slides/slide20.xml"/>
  <Override ContentType="application/vnd.openxmlformats-officedocument.presentationml.slide+xml" PartName="/ppt/slides/slide214.xml"/>
  <Override ContentType="application/vnd.openxmlformats-officedocument.presentationml.slide+xml" PartName="/ppt/slides/slide1245.xml"/>
  <Override ContentType="application/vnd.openxmlformats-officedocument.presentationml.slide+xml" PartName="/ppt/slides/slide381.xml"/>
  <Override ContentType="application/vnd.openxmlformats-officedocument.presentationml.slide+xml" PartName="/ppt/slides/slide1351.xml"/>
  <Override ContentType="application/vnd.openxmlformats-officedocument.presentationml.slide+xml" PartName="/ppt/slides/slide624.xml"/>
  <Override ContentType="application/vnd.openxmlformats-officedocument.presentationml.slide+xml" PartName="/ppt/slides/slide1567.xml"/>
  <Override ContentType="application/vnd.openxmlformats-officedocument.presentationml.slide+xml" PartName="/ppt/slides/slide349.xml"/>
  <Override ContentType="application/vnd.openxmlformats-officedocument.presentationml.slide+xml" PartName="/ppt/slides/slide462.xml"/>
  <Override ContentType="application/vnd.openxmlformats-officedocument.presentationml.slide+xml" PartName="/ppt/slides/slide1270.xml"/>
  <Override ContentType="application/vnd.openxmlformats-officedocument.presentationml.slide+xml" PartName="/ppt/slides/slide1486.xml"/>
  <Override ContentType="application/vnd.openxmlformats-officedocument.presentationml.slide+xml" PartName="/ppt/slides/slide133.xml"/>
  <Override ContentType="application/vnd.openxmlformats-officedocument.presentationml.slide+xml" PartName="/ppt/slides/slide759.xml"/>
  <Override ContentType="application/vnd.openxmlformats-officedocument.presentationml.slide+xml" PartName="/ppt/slides/slide74.xml"/>
  <Override ContentType="application/vnd.openxmlformats-officedocument.presentationml.slide+xml" PartName="/ppt/slides/slide268.xml"/>
  <Override ContentType="application/vnd.openxmlformats-officedocument.presentationml.slide+xml" PartName="/ppt/slides/slide1407.xml"/>
  <Override ContentType="application/vnd.openxmlformats-officedocument.presentationml.slide+xml" PartName="/ppt/slides/slide1680.xml"/>
  <Override ContentType="application/vnd.openxmlformats-officedocument.presentationml.slide+xml" PartName="/ppt/slides/slide543.xml"/>
  <Override ContentType="application/vnd.openxmlformats-officedocument.presentationml.slide+xml" PartName="/ppt/slides/slide872.xml"/>
  <Override ContentType="application/vnd.openxmlformats-officedocument.presentationml.slide+xml" PartName="/ppt/slides/slide597.xml"/>
  <Override ContentType="application/vnd.openxmlformats-officedocument.presentationml.slide+xml" PartName="/ppt/slides/slide856.xml"/>
  <Override ContentType="application/vnd.openxmlformats-officedocument.presentationml.slide+xml" PartName="/ppt/slides/slide694.xml"/>
  <Override ContentType="application/vnd.openxmlformats-officedocument.presentationml.slide+xml" PartName="/ppt/slides/slide1657.xml"/>
  <Override ContentType="application/vnd.openxmlformats-officedocument.presentationml.slide+xml" PartName="/ppt/slides/slide890.xml"/>
  <Override ContentType="application/vnd.openxmlformats-officedocument.presentationml.slide+xml" PartName="/ppt/slides/slide793.xml"/>
  <Override ContentType="application/vnd.openxmlformats-officedocument.presentationml.slide+xml" PartName="/ppt/slides/slide617.xml"/>
  <Override ContentType="application/vnd.openxmlformats-officedocument.presentationml.slide+xml" PartName="/ppt/slides/slide1479.xml"/>
  <Override ContentType="application/vnd.openxmlformats-officedocument.presentationml.slide+xml" PartName="/ppt/slides/slide1020.xml"/>
  <Override ContentType="application/vnd.openxmlformats-officedocument.presentationml.slide+xml" PartName="/ppt/slides/slide1592.xml"/>
  <Override ContentType="application/vnd.openxmlformats-officedocument.presentationml.slide+xml" PartName="/ppt/slides/slide1083.xml"/>
  <Override ContentType="application/vnd.openxmlformats-officedocument.presentationml.slide+xml" PartName="/ppt/slides/slide455.xml"/>
  <Override ContentType="application/vnd.openxmlformats-officedocument.presentationml.slide+xml" PartName="/ppt/slides/slide1067.xml"/>
  <Override ContentType="application/vnd.openxmlformats-officedocument.presentationml.slide+xml" PartName="/ppt/slides/slide1558.xml"/>
  <Override ContentType="application/vnd.openxmlformats-officedocument.presentationml.slide+xml" PartName="/ppt/slides/slide293.xml"/>
  <Override ContentType="application/vnd.openxmlformats-officedocument.presentationml.slide+xml" PartName="/ppt/slides/slide358.xml"/>
  <Override ContentType="application/vnd.openxmlformats-officedocument.presentationml.slide+xml" PartName="/ppt/slides/slide730.xml"/>
  <Override ContentType="application/vnd.openxmlformats-officedocument.presentationml.slide+xml" PartName="/ppt/slides/slide1006.xml"/>
  <Override ContentType="application/vnd.openxmlformats-officedocument.presentationml.slide+xml" PartName="/ppt/slides/slide1103.xml"/>
  <Override ContentType="application/vnd.openxmlformats-officedocument.presentationml.slide+xml" PartName="/ppt/slides/slide1495.xml"/>
  <Override ContentType="application/vnd.openxmlformats-officedocument.presentationml.slide+xml" PartName="/ppt/slides/slide471.xml"/>
  <Override ContentType="application/vnd.openxmlformats-officedocument.presentationml.slide+xml" PartName="/ppt/slides/slide67.xml"/>
  <Override ContentType="application/vnd.openxmlformats-officedocument.presentationml.slide+xml" PartName="/ppt/slides/slide196.xml"/>
  <Override ContentType="application/vnd.openxmlformats-officedocument.presentationml.slide+xml" PartName="/ppt/slides/slide633.xml"/>
  <Override ContentType="application/vnd.openxmlformats-officedocument.presentationml.slide+xml" PartName="/ppt/slides/slide1574.xml"/>
  <Override ContentType="application/vnd.openxmlformats-officedocument.presentationml.slide+xml" PartName="/ppt/slides/slide1671.xml"/>
  <Override ContentType="application/vnd.openxmlformats-officedocument.presentationml.slide+xml" PartName="/ppt/slides/slide259.xml"/>
  <Override ContentType="application/vnd.openxmlformats-officedocument.presentationml.slide+xml" PartName="/ppt/slides/slide1396.xml"/>
  <Override ContentType="application/vnd.openxmlformats-officedocument.presentationml.slide+xml" PartName="/ppt/slides/slide534.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437.xml"/>
  <Override ContentType="application/vnd.openxmlformats-officedocument.presentationml.slide+xml" PartName="/ppt/slides/slide1180.xml"/>
  <Override ContentType="application/vnd.openxmlformats-officedocument.presentationml.slide+xml" PartName="/ppt/slides/slide1299.xml"/>
  <Override ContentType="application/vnd.openxmlformats-officedocument.presentationml.slide+xml" PartName="/ppt/slides/slide221.xml"/>
  <Override ContentType="application/vnd.openxmlformats-officedocument.presentationml.slide+xml" PartName="/ppt/slides/slide712.xml"/>
  <Override ContentType="application/vnd.openxmlformats-officedocument.presentationml.slide+xml" PartName="/ppt/slides/slide126.xml"/>
  <Override ContentType="application/vnd.openxmlformats-officedocument.presentationml.slide+xml" PartName="/ppt/slides/slide401.xml"/>
  <Override ContentType="application/vnd.openxmlformats-officedocument.presentationml.slide+xml" PartName="/ppt/slides/slide1319.xml"/>
  <Override ContentType="application/vnd.openxmlformats-officedocument.presentationml.slide+xml" PartName="/ppt/slides/slide1263.xml"/>
  <Override ContentType="application/vnd.openxmlformats-officedocument.presentationml.slide+xml" PartName="/ppt/slides/slide1610.xml"/>
  <Override ContentType="application/vnd.openxmlformats-officedocument.presentationml.slide+xml" PartName="/ppt/slides/slide311.xml"/>
  <Override ContentType="application/vnd.openxmlformats-officedocument.presentationml.slide+xml" PartName="/ppt/slides/slide1335.xml"/>
  <Override ContentType="application/vnd.openxmlformats-officedocument.presentationml.slide+xml" PartName="/ppt/slides/slide13.xml"/>
  <Override ContentType="application/vnd.openxmlformats-officedocument.presentationml.slide+xml" PartName="/ppt/slides/slide205.xml"/>
  <Override ContentType="application/vnd.openxmlformats-officedocument.presentationml.slide+xml" PartName="/ppt/slides/slide1173.xml"/>
  <Override ContentType="application/vnd.openxmlformats-officedocument.presentationml.slide+xml" PartName="/ppt/slides/slide939.xml"/>
  <Override ContentType="application/vnd.openxmlformats-officedocument.presentationml.slide+xml" PartName="/ppt/slides/slide1414.xml"/>
  <Override ContentType="application/vnd.openxmlformats-officedocument.presentationml.slide+xml" PartName="/ppt/slides/slide550.xml"/>
  <Override ContentType="application/vnd.openxmlformats-officedocument.presentationml.slide+xml" PartName="/ppt/slides/slide1342.xml"/>
  <Override ContentType="application/vnd.openxmlformats-officedocument.presentationml.slide+xml" PartName="/ppt/slides/slide90.xml"/>
  <Override ContentType="application/vnd.openxmlformats-officedocument.presentationml.slide+xml" PartName="/ppt/slides/slide1139.xml"/>
  <Override ContentType="application/vnd.openxmlformats-officedocument.presentationml.slide+xml" PartName="/ppt/slides/slide275.xml"/>
  <Override ContentType="application/vnd.openxmlformats-officedocument.presentationml.slide+xml" PartName="/ppt/slides/slide1664.xml"/>
  <Override ContentType="application/vnd.openxmlformats-officedocument.presentationml.slide+xml" PartName="/ppt/slides/slide1389.xml"/>
  <Override ContentType="application/vnd.openxmlformats-officedocument.presentationml.slide+xml" PartName="/ppt/slides/slide1252.xml"/>
  <Override ContentType="application/vnd.openxmlformats-officedocument.presentationml.slide+xml" PartName="/ppt/slides/slide640.xml"/>
  <Override ContentType="application/vnd.openxmlformats-officedocument.presentationml.slide+xml" PartName="/ppt/slides/slide365.xml"/>
  <Override ContentType="application/vnd.openxmlformats-officedocument.presentationml.slide+xml" PartName="/ppt/slides/slide802.xml"/>
  <Override ContentType="application/vnd.openxmlformats-officedocument.presentationml.slide+xml" PartName="/ppt/slides/slide527.xml"/>
  <Override ContentType="application/vnd.openxmlformats-officedocument.presentationml.slide+xml" PartName="/ppt/slides/slide561.xml"/>
  <Override ContentType="application/vnd.openxmlformats-officedocument.presentationml.slide+xml" PartName="/ppt/slides/slide1229.xml"/>
  <Override ContentType="application/vnd.openxmlformats-officedocument.presentationml.slide+xml" PartName="/ppt/slides/slide1425.xml"/>
  <Override ContentType="application/vnd.openxmlformats-officedocument.presentationml.slide+xml" PartName="/ppt/slides/slide1504.xml"/>
  <Override ContentType="application/vnd.openxmlformats-officedocument.presentationml.slide+xml" PartName="/ppt/slides/slide286.xml"/>
  <Override ContentType="application/vnd.openxmlformats-officedocument.presentationml.slide+xml" PartName="/ppt/slides/slide777.xml"/>
  <Override ContentType="application/vnd.openxmlformats-officedocument.presentationml.slide+xml" PartName="/ppt/slides/slide115.xml"/>
  <Override ContentType="application/vnd.openxmlformats-officedocument.presentationml.slide+xml" PartName="/ppt/slides/slide804.xml"/>
  <Override ContentType="application/vnd.openxmlformats-officedocument.presentationml.slide+xml" PartName="/ppt/slides/slide847.xml"/>
  <Override ContentType="application/vnd.openxmlformats-officedocument.presentationml.slide+xml" PartName="/ppt/slides/slide626.xml"/>
  <Override ContentType="application/vnd.openxmlformats-officedocument.presentationml.slide+xml" PartName="/ppt/slides/slide1569.xml"/>
  <Override ContentType="application/vnd.openxmlformats-officedocument.presentationml.slide+xml" PartName="/ppt/slides/slide960.xml"/>
  <Override ContentType="application/vnd.openxmlformats-officedocument.presentationml.slide+xml" PartName="/ppt/slides/slide367.xml"/>
  <Override ContentType="application/vnd.openxmlformats-officedocument.presentationml.slide+xml" PartName="/ppt/slides/slide588.xml"/>
  <Override ContentType="application/vnd.openxmlformats-officedocument.presentationml.slide+xml" PartName="/ppt/slides/slide1011.xml"/>
  <Override ContentType="application/vnd.openxmlformats-officedocument.presentationml.slide+xml" PartName="/ppt/slides/slide545.xml"/>
  <Override ContentType="application/vnd.openxmlformats-officedocument.presentationml.slide+xml" PartName="/ppt/slides/slide1585.xml"/>
  <Override ContentType="application/vnd.openxmlformats-officedocument.presentationml.slide+xml" PartName="/ppt/slides/slide669.xml"/>
  <Override ContentType="application/vnd.openxmlformats-officedocument.presentationml.slide+xml" PartName="/ppt/slides/slide448.xml"/>
  <Override ContentType="application/vnd.openxmlformats-officedocument.presentationml.slide+xml" PartName="/ppt/slides/slide1682.xml"/>
  <Override ContentType="application/vnd.openxmlformats-officedocument.presentationml.slide+xml" PartName="/ppt/slides/slide980.xml"/>
  <Override ContentType="application/vnd.openxmlformats-officedocument.presentationml.slide+xml" PartName="/ppt/slides/slide689.xml"/>
  <Override ContentType="application/vnd.openxmlformats-officedocument.presentationml.slide+xml" PartName="/ppt/slides/slide867.xml"/>
  <Override ContentType="application/vnd.openxmlformats-officedocument.presentationml.slide+xml" PartName="/ppt/slides/slide928.xml"/>
  <Override ContentType="application/vnd.openxmlformats-officedocument.presentationml.slide+xml" PartName="/ppt/slides/slide883.xml"/>
  <Override ContentType="application/vnd.openxmlformats-officedocument.presentationml.slide+xml" PartName="/ppt/slides/slide223.xml"/>
  <Override ContentType="application/vnd.openxmlformats-officedocument.presentationml.slide+xml" PartName="/ppt/slides/slide266.xml"/>
  <Override ContentType="application/vnd.openxmlformats-officedocument.presentationml.slide+xml" PartName="/ppt/slides/slide1441.xml"/>
  <Override ContentType="application/vnd.openxmlformats-officedocument.presentationml.slide+xml" PartName="/ppt/slides/slide347.xml"/>
  <Override ContentType="application/vnd.openxmlformats-officedocument.presentationml.slide+xml" PartName="/ppt/slides/slide372.xml"/>
  <Override ContentType="application/vnd.openxmlformats-officedocument.presentationml.slide+xml" PartName="/ppt/slides/slide22.xml"/>
  <Override ContentType="application/vnd.openxmlformats-officedocument.presentationml.slide+xml" PartName="/ppt/slides/slide1590.xml"/>
  <Override ContentType="application/vnd.openxmlformats-officedocument.presentationml.slide+xml" PartName="/ppt/slides/slide304.xml"/>
  <Override ContentType="application/vnd.openxmlformats-officedocument.presentationml.slide+xml" PartName="/ppt/slides/slide65.xml"/>
  <Override ContentType="application/vnd.openxmlformats-officedocument.presentationml.slide+xml" PartName="/ppt/slides/slide1328.xml"/>
  <Override ContentType="application/vnd.openxmlformats-officedocument.presentationml.slide+xml" PartName="/ppt/slides/slide460.xml"/>
  <Override ContentType="application/vnd.openxmlformats-officedocument.presentationml.slide+xml" PartName="/ppt/slides/slide1484.xml"/>
  <Override ContentType="application/vnd.openxmlformats-officedocument.presentationml.slide+xml" PartName="/ppt/slides/slide410.xml"/>
  <Override ContentType="application/vnd.openxmlformats-officedocument.presentationml.slide+xml" PartName="/ppt/slides/slide72.xml"/>
  <Override ContentType="application/vnd.openxmlformats-officedocument.presentationml.slide+xml" PartName="/ppt/slides/slide453.xml"/>
  <Override ContentType="application/vnd.openxmlformats-officedocument.presentationml.slide+xml" PartName="/ppt/slides/slide1360.xml"/>
  <Override ContentType="application/vnd.openxmlformats-officedocument.presentationml.slide+xml" PartName="/ppt/slides/slide1511.xml"/>
  <Override ContentType="application/vnd.openxmlformats-officedocument.presentationml.slide+xml" PartName="/ppt/slides/slide955.xml"/>
  <Override ContentType="application/vnd.openxmlformats-officedocument.presentationml.slide+xml" PartName="/ppt/slides/slide998.xml"/>
  <Override ContentType="application/vnd.openxmlformats-officedocument.presentationml.slide+xml" PartName="/ppt/slides/slide131.xml"/>
  <Override ContentType="application/vnd.openxmlformats-officedocument.presentationml.slide+xml" PartName="/ppt/slides/slide1155.xml"/>
  <Override ContentType="application/vnd.openxmlformats-officedocument.presentationml.slide+xml" PartName="/ppt/slides/slide1112.xml"/>
  <Override ContentType="application/vnd.openxmlformats-officedocument.presentationml.slide+xml" PartName="/ppt/slides/slide782.xml"/>
  <Override ContentType="application/vnd.openxmlformats-officedocument.presentationml.slide+xml" PartName="/ppt/slides/slide703.xml"/>
  <Override ContentType="application/vnd.openxmlformats-officedocument.presentationml.slide+xml" PartName="/ppt/slides/slide189.xml"/>
  <Override ContentType="application/vnd.openxmlformats-officedocument.presentationml.slide+xml" PartName="/ppt/slides/slide1031.xml"/>
  <Override ContentType="application/vnd.openxmlformats-officedocument.presentationml.slide+xml" PartName="/ppt/slides/slide874.xml"/>
  <Override ContentType="application/vnd.openxmlformats-officedocument.presentationml.slide+xml" PartName="/ppt/slides/slide1074.xml"/>
  <Override ContentType="application/vnd.openxmlformats-officedocument.presentationml.slide+xml" PartName="/ppt/slides/slide1247.xml"/>
  <Override ContentType="application/vnd.openxmlformats-officedocument.presentationml.slide+xml" PartName="/ppt/slides/slide775.xml"/>
  <Override ContentType="application/vnd.openxmlformats-officedocument.presentationml.slide+xml" PartName="/ppt/slides/slide1004.xml"/>
  <Override ContentType="application/vnd.openxmlformats-officedocument.presentationml.slide+xml" PartName="/ppt/slides/slide1081.xml"/>
  <Override ContentType="application/vnd.openxmlformats-officedocument.presentationml.slide+xml" PartName="/ppt/slides/slide732.xml"/>
  <Override ContentType="application/vnd.openxmlformats-officedocument.presentationml.slide+xml" PartName="/ppt/slides/slide919.xml"/>
  <Override ContentType="application/vnd.openxmlformats-officedocument.presentationml.slide+xml" PartName="/ppt/slides/slide953.xml"/>
  <Override ContentType="application/vnd.openxmlformats-officedocument.presentationml.slide+xml" PartName="/ppt/slides/slide1497.xml"/>
  <Override ContentType="application/vnd.openxmlformats-officedocument.presentationml.slide+xml" PartName="/ppt/slides/slide473.xml"/>
  <Override ContentType="application/vnd.openxmlformats-officedocument.presentationml.slide+xml" PartName="/ppt/slides/slide910.xml"/>
  <Override ContentType="application/vnd.openxmlformats-officedocument.presentationml.slide+xml" PartName="/ppt/slides/slide85.xml"/>
  <Override ContentType="application/vnd.openxmlformats-officedocument.presentationml.slide+xml" PartName="/ppt/slides/slide439.xml"/>
  <Override ContentType="application/vnd.openxmlformats-officedocument.presentationml.slide+xml" PartName="/ppt/slides/slide854.xml"/>
  <Override ContentType="application/vnd.openxmlformats-officedocument.presentationml.slide+xml" PartName="/ppt/slides/slide811.xml"/>
  <Override ContentType="application/vnd.openxmlformats-officedocument.presentationml.slide+xml" PartName="/ppt/slides/slide1576.xml"/>
  <Override ContentType="application/vnd.openxmlformats-officedocument.presentationml.slide+xml" PartName="/ppt/slides/slide1405.xml"/>
  <Override ContentType="application/vnd.openxmlformats-officedocument.presentationml.slide+xml" PartName="/ppt/slides/slide595.xml"/>
  <Override ContentType="application/vnd.openxmlformats-officedocument.presentationml.slide+xml" PartName="/ppt/slides/slide1261.xml"/>
  <Override ContentType="application/vnd.openxmlformats-officedocument.presentationml.slide+xml" PartName="/ppt/slides/slide1227.xml"/>
  <Override ContentType="application/vnd.openxmlformats-officedocument.presentationml.slide+xml" PartName="/ppt/slides/slide1398.xml"/>
  <Override ContentType="application/vnd.openxmlformats-officedocument.presentationml.slide+xml" PartName="/ppt/slides/slide374.xml"/>
  <Override ContentType="application/vnd.openxmlformats-officedocument.presentationml.slide+xml" PartName="/ppt/slides/slide1612.xml"/>
  <Override ContentType="application/vnd.openxmlformats-officedocument.presentationml.slide+xml" PartName="/ppt/slides/slide1655.xml"/>
  <Override ContentType="application/vnd.openxmlformats-officedocument.presentationml.slide+xml" PartName="/ppt/slides/slide518.xml"/>
  <Override ContentType="application/vnd.openxmlformats-officedocument.presentationml.slide+xml" PartName="/ppt/slides/slide302.xml"/>
  <Override ContentType="application/vnd.openxmlformats-officedocument.presentationml.slide+xml" PartName="/ppt/slides/slide1434.xml"/>
  <Override ContentType="application/vnd.openxmlformats-officedocument.presentationml.slide+xml" PartName="/ppt/slides/slide631.xml"/>
  <Override ContentType="application/vnd.openxmlformats-officedocument.presentationml.slide+xml" PartName="/ppt/slides/slide1340.xml"/>
  <Override ContentType="application/vnd.openxmlformats-officedocument.presentationml.slide+xml" PartName="/ppt/slides/slide203.xml"/>
  <Override ContentType="application/vnd.openxmlformats-officedocument.presentationml.slide+xml" PartName="/ppt/slides/slide295.xml"/>
  <Override ContentType="application/vnd.openxmlformats-officedocument.presentationml.slide+xml" PartName="/ppt/slides/slide1477.xml"/>
  <Override ContentType="application/vnd.openxmlformats-officedocument.presentationml.slide+xml" PartName="/ppt/slides/slide124.xml"/>
  <Override ContentType="application/vnd.openxmlformats-officedocument.presentationml.slide+xml" PartName="/ppt/slides/slide552.xml"/>
  <Override ContentType="application/vnd.openxmlformats-officedocument.presentationml.slide+xml" PartName="/ppt/slides/slide194.xml"/>
  <Override ContentType="application/vnd.openxmlformats-officedocument.presentationml.slide+xml" PartName="/ppt/slides/slide151.xml"/>
  <Override ContentType="application/vnd.openxmlformats-officedocument.presentationml.slide+xml" PartName="/ppt/slides/slide1069.xml"/>
  <Override ContentType="application/vnd.openxmlformats-officedocument.presentationml.slide+xml" PartName="/ppt/slides/slide1662.xml"/>
  <Override ContentType="application/vnd.openxmlformats-officedocument.presentationml.slide+xml" PartName="/ppt/slides/slide1175.xml"/>
  <Override ContentType="application/vnd.openxmlformats-officedocument.presentationml.slide+xml" PartName="/ppt/slides/slide525.xml"/>
  <Override ContentType="application/vnd.openxmlformats-officedocument.presentationml.slide+xml" PartName="/ppt/slides/slide1549.xml"/>
  <Override ContentType="application/vnd.openxmlformats-officedocument.presentationml.slide+xml" PartName="/ppt/slides/slide1105.xml"/>
  <Override ContentType="application/vnd.openxmlformats-officedocument.presentationml.slide+xml" PartName="/ppt/slides/slide1506.xml"/>
  <Override ContentType="application/vnd.openxmlformats-officedocument.presentationml.slide+xml" PartName="/ppt/slides/slide948.xml"/>
  <Override ContentType="application/vnd.openxmlformats-officedocument.presentationml.slide+xml" PartName="/ppt/slides/slide1254.xml"/>
  <Override ContentType="application/vnd.openxmlformats-officedocument.presentationml.slide+xml" PartName="/ppt/slides/slide1148.xml"/>
  <Override ContentType="application/vnd.openxmlformats-officedocument.presentationml.slide+xml" PartName="/ppt/slides/slide1182.xml"/>
  <Override ContentType="application/vnd.openxmlformats-officedocument.presentationml.slide+xml" PartName="/ppt/slides/slide710.xml"/>
  <Override ContentType="application/vnd.openxmlformats-officedocument.presentationml.slide+xml" PartName="/ppt/slides/slide1297.xml"/>
  <Override ContentType="application/vnd.openxmlformats-officedocument.presentationml.slide+xml" PartName="/ppt/slides/slide8.xml"/>
  <Override ContentType="application/vnd.openxmlformats-officedocument.presentationml.slide+xml" PartName="/ppt/slides/slide117.xml"/>
  <Override ContentType="application/vnd.openxmlformats-officedocument.presentationml.slide+xml" PartName="/ppt/slides/slide1333.xml"/>
  <Override ContentType="application/vnd.openxmlformats-officedocument.presentationml.slide+xml" PartName="/ppt/slides/slide403.xml"/>
  <Override ContentType="application/vnd.openxmlformats-officedocument.presentationml.slide+xml" PartName="/ppt/slides/slide480.xml"/>
  <Override ContentType="application/vnd.openxmlformats-officedocument.presentationml.slide+xml" PartName="/ppt/slides/slide1583.xml"/>
  <Override ContentType="application/vnd.openxmlformats-officedocument.presentationml.slide+xml" PartName="/ppt/slides/slide58.xml"/>
  <Override ContentType="application/vnd.openxmlformats-officedocument.presentationml.slide+xml" PartName="/ppt/slides/slide1540.xml"/>
  <Override ContentType="application/vnd.openxmlformats-officedocument.presentationml.slide+xml" PartName="/ppt/slides/slide696.xml"/>
  <Override ContentType="application/vnd.openxmlformats-officedocument.presentationml.slide+xml" PartName="/ppt/slides/slide15.xml"/>
  <Override ContentType="application/vnd.openxmlformats-officedocument.presentationml.slide+xml" PartName="/ppt/slides/slide230.xml"/>
  <Override ContentType="application/vnd.openxmlformats-officedocument.presentationml.slide+xml" PartName="/ppt/slides/slide1412.xml"/>
  <Override ContentType="application/vnd.openxmlformats-officedocument.presentationml.slide+xml" PartName="/ppt/slides/slide273.xml"/>
  <Override ContentType="application/vnd.openxmlformats-officedocument.presentationml.slide+xml" PartName="/ppt/slides/slide446.xml"/>
  <Override ContentType="application/vnd.openxmlformats-officedocument.presentationml.slide+xml" PartName="/ppt/slides/slide619.xml"/>
  <Override ContentType="application/vnd.openxmlformats-officedocument.presentationml.slide+xml" PartName="/ppt/slides/slide92.xml"/>
  <Override ContentType="application/vnd.openxmlformats-officedocument.presentationml.slide+xml" PartName="/ppt/slides/slide78.xml"/>
  <Override ContentType="application/vnd.openxmlformats-officedocument.presentationml.slide+xml" PartName="/ppt/slides/slide1056.xml"/>
  <Override ContentType="application/vnd.openxmlformats-officedocument.presentationml.slide+xml" PartName="/ppt/slides/slide1331.xml"/>
  <Override ContentType="application/vnd.openxmlformats-officedocument.presentationml.slide+xml" PartName="/ppt/slides/slide466.xml"/>
  <Override ContentType="application/vnd.openxmlformats-officedocument.presentationml.slide+xml" PartName="/ppt/slides/slide1218.xml"/>
  <Override ContentType="application/vnd.openxmlformats-officedocument.presentationml.slide+xml" PartName="/ppt/slides/slide563.xml"/>
  <Override ContentType="application/vnd.openxmlformats-officedocument.presentationml.slide+xml" PartName="/ppt/slides/slide660.xml"/>
  <Override ContentType="application/vnd.openxmlformats-officedocument.presentationml.slide+xml" PartName="/ppt/slides/slide1072.xml"/>
  <Override ContentType="application/vnd.openxmlformats-officedocument.presentationml.slide+xml" PartName="/ppt/slides/slide926.xml"/>
  <Override ContentType="application/vnd.openxmlformats-officedocument.presentationml.slide+xml" PartName="/ppt/slides/slide709.xml"/>
  <Override ContentType="application/vnd.openxmlformats-officedocument.presentationml.slide+xml" PartName="/ppt/slides/slide806.xml"/>
  <Override ContentType="application/vnd.openxmlformats-officedocument.presentationml.slide+xml" PartName="/ppt/slides/slide1605.xml"/>
  <Override ContentType="application/vnd.openxmlformats-officedocument.presentationml.slide+xml" PartName="/ppt/slides/slide822.xml"/>
  <Override ContentType="application/vnd.openxmlformats-officedocument.presentationml.slide+xml" PartName="/ppt/slides/slide1587.xml"/>
  <Override ContentType="application/vnd.openxmlformats-officedocument.presentationml.slide+xml" PartName="/ppt/slides/slide547.xml"/>
  <Override ContentType="application/vnd.openxmlformats-officedocument.presentationml.slide+xml" PartName="/ppt/slides/slide725.xml"/>
  <Override ContentType="application/vnd.openxmlformats-officedocument.presentationml.slide+xml" PartName="/ppt/slides/slide1684.xml"/>
  <Override ContentType="application/vnd.openxmlformats-officedocument.presentationml.slide+xml" PartName="/ppt/slides/slide1556.xml"/>
  <Override ContentType="application/vnd.openxmlformats-officedocument.presentationml.slide+xml" PartName="/ppt/slides/slide419.xml"/>
  <Override ContentType="application/vnd.openxmlformats-officedocument.presentationml.slide+xml" PartName="/ppt/slides/slide338.xml"/>
  <Override ContentType="application/vnd.openxmlformats-officedocument.presentationml.slide+xml" PartName="/ppt/slides/slide507.xml"/>
  <Override ContentType="application/vnd.openxmlformats-officedocument.presentationml.slide+xml" PartName="/ppt/slides/slide1114.xml"/>
  <Override ContentType="application/vnd.openxmlformats-officedocument.presentationml.slide+xml" PartName="/ppt/slides/slide1475.xml"/>
  <Override ContentType="application/vnd.openxmlformats-officedocument.presentationml.slide+xml" PartName="/ppt/slides/slide1644.xml"/>
  <Override ContentType="application/vnd.openxmlformats-officedocument.presentationml.slide+xml" PartName="/ppt/slides/slide966.xml"/>
  <Override ContentType="application/vnd.openxmlformats-officedocument.presentationml.slide+xml" PartName="/ppt/slides/slide1202.xml"/>
  <Override ContentType="application/vnd.openxmlformats-officedocument.presentationml.slide+xml" PartName="/ppt/slides/slide876.xml"/>
  <Override ContentType="application/vnd.openxmlformats-officedocument.presentationml.slide+xml" PartName="/ppt/slides/slide532.xml"/>
  <Override ContentType="application/vnd.openxmlformats-officedocument.presentationml.slide+xml" PartName="/ppt/slides/slide1288.xml"/>
  <Override ContentType="application/vnd.openxmlformats-officedocument.presentationml.slide+xml" PartName="/ppt/slides/slide306.xml"/>
  <Override ContentType="application/vnd.openxmlformats-officedocument.presentationml.slide+xml" PartName="/ppt/slides/slide667.xml"/>
  <Override ContentType="application/vnd.openxmlformats-officedocument.presentationml.slide+xml" PartName="/ppt/slides/slide861.xml"/>
  <Override ContentType="application/vnd.openxmlformats-officedocument.presentationml.slide+xml" PartName="/ppt/slides/slide748.xml"/>
  <Override ContentType="application/vnd.openxmlformats-officedocument.presentationml.slide+xml" PartName="/ppt/slides/slide63.xml"/>
  <Override ContentType="application/vnd.openxmlformats-officedocument.presentationml.slide+xml" PartName="/ppt/slides/slide780.xml"/>
  <Override ContentType="application/vnd.openxmlformats-officedocument.presentationml.slide+xml" PartName="/ppt/slides/slide1443.xml"/>
  <Override ContentType="application/vnd.openxmlformats-officedocument.presentationml.slide+xml" PartName="/ppt/slides/slide1315.xml"/>
  <Override ContentType="application/vnd.openxmlformats-officedocument.presentationml.slide+xml" PartName="/ppt/slides/slide451.xml"/>
  <Override ContentType="application/vnd.openxmlformats-officedocument.presentationml.slide+xml" PartName="/ppt/slides/slide31.xml"/>
  <Override ContentType="application/vnd.openxmlformats-officedocument.presentationml.slide+xml" PartName="/ppt/slides/slide1614.xml"/>
  <Override ContentType="application/vnd.openxmlformats-officedocument.presentationml.slide+xml" PartName="/ppt/slides/slide795.xml"/>
  <Override ContentType="application/vnd.openxmlformats-officedocument.presentationml.slide+xml" PartName="/ppt/slides/slide176.xml"/>
  <Override ContentType="application/vnd.openxmlformats-officedocument.presentationml.slide+xml" PartName="/ppt/slides/slide1087.xml"/>
  <Override ContentType="application/vnd.openxmlformats-officedocument.presentationml.slide+xml" PartName="/ppt/slides/slide1500.xml"/>
  <Override ContentType="application/vnd.openxmlformats-officedocument.presentationml.slide+xml" PartName="/ppt/slides/slide651.xml"/>
  <Override ContentType="application/vnd.openxmlformats-officedocument.presentationml.slide+xml" PartName="/ppt/slides/slide1675.xml"/>
  <Override ContentType="application/vnd.openxmlformats-officedocument.presentationml.slide+xml" PartName="/ppt/slides/slide376.xml"/>
  <Override ContentType="application/vnd.openxmlformats-officedocument.presentationml.slide+xml" PartName="/ppt/slides/slide538.xml"/>
  <Override ContentType="application/vnd.openxmlformats-officedocument.presentationml.slide+xml" PartName="/ppt/slides/slide1659.xml"/>
  <Override ContentType="application/vnd.openxmlformats-officedocument.presentationml.slide+xml" PartName="/ppt/slides/slide475.xml"/>
  <Override ContentType="application/vnd.openxmlformats-officedocument.presentationml.slide+xml" PartName="/ppt/slides/slide838.xml"/>
  <Override ContentType="application/vnd.openxmlformats-officedocument.presentationml.slide+xml" PartName="/ppt/slides/slide122.xml"/>
  <Override ContentType="application/vnd.openxmlformats-officedocument.presentationml.slide+xml" PartName="/ppt/slides/slide1241.xml"/>
  <Override ContentType="application/vnd.openxmlformats-officedocument.presentationml.slide+xml" PartName="/ppt/slides/slide279.xml"/>
  <Override ContentType="application/vnd.openxmlformats-officedocument.presentationml.slide+xml" PartName="/ppt/slides/slide935.xml"/>
  <Override ContentType="application/vnd.openxmlformats-officedocument.presentationml.slide+xml" PartName="/ppt/slides/slide104.xml"/>
  <Override ContentType="application/vnd.openxmlformats-officedocument.presentationml.slide+xml" PartName="/ppt/slides/slide1040.xml"/>
  <Override ContentType="application/vnd.openxmlformats-officedocument.presentationml.slide+xml" PartName="/ppt/slides/slide1274.xml"/>
  <Override ContentType="application/vnd.openxmlformats-officedocument.presentationml.slide+xml" PartName="/ppt/slides/slide137.xml"/>
  <Override ContentType="application/vnd.openxmlformats-officedocument.presentationml.slide+xml" PartName="/ppt/slides/slide361.xml"/>
  <Override ContentType="application/vnd.openxmlformats-officedocument.presentationml.slide+xml" PartName="/ppt/slides/slide250.xml"/>
  <Override ContentType="application/vnd.openxmlformats-officedocument.presentationml.slide+xml" PartName="/ppt/slides/slide676.xml"/>
  <Override ContentType="application/vnd.openxmlformats-officedocument.presentationml.slide+xml" PartName="/ppt/slides/slide248.xml"/>
  <Override ContentType="application/vnd.openxmlformats-officedocument.presentationml.slide+xml" PartName="/ppt/slides/slide951.xml"/>
  <Override ContentType="application/vnd.openxmlformats-officedocument.presentationml.slide+xml" PartName="/ppt/slides/slide739.xml"/>
  <Override ContentType="application/vnd.openxmlformats-officedocument.presentationml.slide+xml" PartName="/ppt/slides/slide392.xml"/>
  <Override ContentType="application/vnd.openxmlformats-officedocument.presentationml.slide+xml" PartName="/ppt/slides/slide1531.xml"/>
  <Override ContentType="application/vnd.openxmlformats-officedocument.presentationml.slide+xml" PartName="/ppt/slides/slide577.xml"/>
  <Override ContentType="application/vnd.openxmlformats-officedocument.presentationml.slide+xml" PartName="/ppt/slides/slide1256.xml"/>
  <Override ContentType="application/vnd.openxmlformats-officedocument.presentationml.slide+xml" PartName="/ppt/slides/slide1146.xml"/>
  <Override ContentType="application/vnd.openxmlformats-officedocument.presentationml.slide+xml" PartName="/ppt/slides/slide852.xml"/>
  <Override ContentType="application/vnd.openxmlformats-officedocument.presentationml.slide+xml" PartName="/ppt/slides/slide6.xml"/>
  <Override ContentType="application/vnd.openxmlformats-officedocument.presentationml.slide+xml" PartName="/ppt/slides/slide264.xml"/>
  <Override ContentType="application/vnd.openxmlformats-officedocument.presentationml.slide+xml" PartName="/ppt/slides/slide119.xml"/>
  <Override ContentType="application/vnd.openxmlformats-officedocument.presentationml.slide+xml" PartName="/ppt/slides/slide1403.xml"/>
  <Override ContentType="application/vnd.openxmlformats-officedocument.presentationml.slide+xml" PartName="/ppt/slides/slide1128.xml"/>
  <Override ContentType="application/vnd.openxmlformats-officedocument.presentationml.slide+xml" PartName="/ppt/slides/slide1017.xml"/>
  <Override ContentType="application/vnd.openxmlformats-officedocument.presentationml.slide+xml" PartName="/ppt/slides/slide1547.xml"/>
  <Override ContentType="application/vnd.openxmlformats-officedocument.presentationml.slide+xml" PartName="/ppt/slides/slide1130.xml"/>
  <Override ContentType="application/vnd.openxmlformats-officedocument.presentationml.slide+xml" PartName="/ppt/slides/slide523.xml"/>
  <Override ContentType="application/vnd.openxmlformats-officedocument.presentationml.slide+xml" PartName="/ppt/slides/slide1660.xml"/>
  <Override ContentType="application/vnd.openxmlformats-officedocument.presentationml.slide+xml" PartName="/ppt/slides/slide160.xml"/>
  <Override ContentType="application/vnd.openxmlformats-officedocument.presentationml.slide+xml" PartName="/ppt/slides/slide1385.xml"/>
  <Override ContentType="application/vnd.openxmlformats-officedocument.presentationml.slide+xml" PartName="/ppt/slides/slide232.xml"/>
  <Override ContentType="application/vnd.openxmlformats-officedocument.presentationml.slide+xml" PartName="/ppt/slides/slide593.xml"/>
  <Override ContentType="application/vnd.openxmlformats-officedocument.presentationml.slide+xml" PartName="/ppt/slides/slide1515.xml"/>
  <Override ContentType="application/vnd.openxmlformats-officedocument.presentationml.slide+xml" PartName="/ppt/slides/slide894.xml"/>
  <Override ContentType="application/vnd.openxmlformats-officedocument.presentationml.slide+xml" PartName="/ppt/slides/slide1457.xml"/>
  <Override ContentType="application/vnd.openxmlformats-officedocument.presentationml.slide+xml" PartName="/ppt/slides/slide433.xml"/>
  <Override ContentType="application/vnd.openxmlformats-officedocument.presentationml.slide+xml" PartName="/ppt/slides/slide734.xml"/>
  <Override ContentType="application/vnd.openxmlformats-officedocument.presentationml.slide+xml" PartName="/ppt/slides/slide1570.xml"/>
  <Override ContentType="application/vnd.openxmlformats-officedocument.presentationml.slide+xml" PartName="/ppt/slides/slide1002.xml"/>
  <Override ContentType="application/vnd.openxmlformats-officedocument.presentationml.slide+xml" PartName="/ppt/slides/slide1346.xml"/>
  <Override ContentType="application/vnd.openxmlformats-officedocument.presentationml.slide+xml" PartName="/ppt/slides/slide322.xml"/>
  <Override ContentType="application/vnd.openxmlformats-officedocument.presentationml.slide+xml" PartName="/ppt/slides/slide192.xml"/>
  <Override ContentType="application/vnd.openxmlformats-officedocument.presentationml.slide+xml" PartName="/ppt/slides/slide45.xml"/>
  <Override ContentType="application/vnd.openxmlformats-officedocument.presentationml.slide+xml" PartName="/ppt/slides/slide209.xml"/>
  <Override ContentType="application/vnd.openxmlformats-officedocument.presentationml.slide+xml" PartName="/ppt/slides/slide606.xml"/>
  <Override ContentType="application/vnd.openxmlformats-officedocument.presentationml.slide+xml" PartName="/ppt/slides/slide1184.xml"/>
  <Override ContentType="application/vnd.openxmlformats-officedocument.presentationml.slide+xml" PartName="/ppt/slides/slide308.xml"/>
  <Override ContentType="application/vnd.openxmlformats-officedocument.presentationml.slide+xml" PartName="/ppt/slides/slide707.xml"/>
  <Override ContentType="application/vnd.openxmlformats-officedocument.presentationml.slide+xml" PartName="/ppt/slides/slide1216.xml"/>
  <Override ContentType="application/vnd.openxmlformats-officedocument.presentationml.slide+xml" PartName="/ppt/slides/slide1488.xml"/>
  <Override ContentType="application/vnd.openxmlformats-officedocument.presentationml.slide+xml" PartName="/ppt/slides/slide1445.xml"/>
  <Override ContentType="application/vnd.openxmlformats-officedocument.presentationml.slide+xml" PartName="/ppt/slides/slide190.xml"/>
  <Override ContentType="application/vnd.openxmlformats-officedocument.presentationml.slide+xml" PartName="/ppt/slides/slide863.xml"/>
  <Override ContentType="application/vnd.openxmlformats-officedocument.presentationml.slide+xml" PartName="/ppt/slides/slide1186.xml"/>
  <Override ContentType="application/vnd.openxmlformats-officedocument.presentationml.slide+xml" PartName="/ppt/slides/slide33.xml"/>
  <Override ContentType="application/vnd.openxmlformats-officedocument.presentationml.slide+xml" PartName="/ppt/slides/slide766.xml"/>
  <Override ContentType="application/vnd.openxmlformats-officedocument.presentationml.slide+xml" PartName="/ppt/slides/slide723.xml"/>
  <Override ContentType="application/vnd.openxmlformats-officedocument.presentationml.slide+xml" PartName="/ppt/slides/slide820.xml"/>
  <Override ContentType="application/vnd.openxmlformats-officedocument.presentationml.slide+xml" PartName="/ppt/slides/slide565.xml"/>
  <Override ContentType="application/vnd.openxmlformats-officedocument.presentationml.slide+xml" PartName="/ppt/slides/slide1070.xml"/>
  <Override ContentType="application/vnd.openxmlformats-officedocument.presentationml.slide+xml" PartName="/ppt/slides/slide662.xml"/>
  <Override ContentType="application/vnd.openxmlformats-officedocument.presentationml.slide+xml" PartName="/ppt/slides/slide964.xml"/>
  <Override ContentType="application/vnd.openxmlformats-officedocument.presentationml.slide+xml" PartName="/ppt/slides/slide549.xml"/>
  <Override ContentType="application/vnd.openxmlformats-officedocument.presentationml.slide+xml" PartName="/ppt/slides/slide921.xml"/>
  <Override ContentType="application/vnd.openxmlformats-officedocument.presentationml.slide+xml" PartName="/ppt/slides/slide1317.xml"/>
  <Override ContentType="application/vnd.openxmlformats-officedocument.presentationml.slide+xml" PartName="/ppt/slides/slide878.xml"/>
  <Override ContentType="application/vnd.openxmlformats-officedocument.presentationml.slide+xml" PartName="/ppt/slides/slide1619.xml"/>
  <Override ContentType="application/vnd.openxmlformats-officedocument.presentationml.slide+xml" PartName="/ppt/slides/slide291.xml"/>
  <Override ContentType="application/vnd.openxmlformats-officedocument.presentationml.slide+xml" PartName="/ppt/slides/slide665.xml"/>
  <Override ContentType="application/vnd.openxmlformats-officedocument.presentationml.slide+xml" PartName="/ppt/slides/slide690.xml"/>
  <Override ContentType="application/vnd.openxmlformats-officedocument.presentationml.slide+xml" PartName="/ppt/slides/slide622.xml"/>
  <Override ContentType="application/vnd.openxmlformats-officedocument.presentationml.slide+xml" PartName="/ppt/slides/slide808.xml"/>
  <Override ContentType="application/vnd.openxmlformats-officedocument.presentationml.slide+xml" PartName="/ppt/slides/slide1272.xml"/>
  <Override ContentType="application/vnd.openxmlformats-officedocument.presentationml.slide+xml" PartName="/ppt/slides/slide1603.xml"/>
  <Override ContentType="application/vnd.openxmlformats-officedocument.presentationml.slide+xml" PartName="/ppt/slides/slide135.xml"/>
  <Override ContentType="application/vnd.openxmlformats-officedocument.presentationml.slide+xml" PartName="/ppt/slides/slide178.xml"/>
  <Override ContentType="application/vnd.openxmlformats-officedocument.presentationml.slide+xml" PartName="/ppt/slides/slide1085.xml"/>
  <Override ContentType="application/vnd.openxmlformats-officedocument.presentationml.slide+xml" PartName="/ppt/slides/slide1589.xml"/>
  <Override ContentType="application/vnd.openxmlformats-officedocument.presentationml.slide+xml" PartName="/ppt/slides/slide1042.xml"/>
  <Override ContentType="application/vnd.openxmlformats-officedocument.presentationml.slide+xml" PartName="/ppt/slides/slide1418.xml"/>
  <Override ContentType="application/vnd.openxmlformats-officedocument.presentationml.slide+xml" PartName="/ppt/slides/slide991.xml"/>
  <Override ContentType="application/vnd.openxmlformats-officedocument.presentationml.slide+xml" PartName="/ppt/slides/slide637.xml"/>
  <Override ContentType="application/vnd.openxmlformats-officedocument.presentationml.slide+xml" PartName="/ppt/slides/slide1473.xml"/>
  <Override ContentType="application/vnd.openxmlformats-officedocument.presentationml.slide+xml" PartName="/ppt/slides/slide336.xml"/>
  <Override ContentType="application/vnd.openxmlformats-officedocument.presentationml.slide+xml" PartName="/ppt/slides/slide76.xml"/>
  <Override ContentType="application/vnd.openxmlformats-officedocument.presentationml.slide+xml" PartName="/ppt/slides/slide908.xml"/>
  <Override ContentType="application/vnd.openxmlformats-officedocument.presentationml.slide+xml" PartName="/ppt/slides/slide750.xml"/>
  <Override ContentType="application/vnd.openxmlformats-officedocument.presentationml.slide+xml" PartName="/ppt/slides/slide1430.xml"/>
  <Override ContentType="application/vnd.openxmlformats-officedocument.presentationml.slide+xml" PartName="/ppt/slides/slide61.xml"/>
  <Override ContentType="application/vnd.openxmlformats-officedocument.presentationml.slide+xml" PartName="/ppt/slides/slide421.xml"/>
  <Override ContentType="application/vnd.openxmlformats-officedocument.presentationml.slide+xml" PartName="/ppt/slides/slide464.xml"/>
  <Override ContentType="application/vnd.openxmlformats-officedocument.presentationml.slide+xml" PartName="/ppt/slides/slide1646.xml"/>
  <Override ContentType="application/vnd.openxmlformats-officedocument.presentationml.slide+xml" PartName="/ppt/slides/slide120.xml"/>
  <Override ContentType="application/vnd.openxmlformats-officedocument.presentationml.slide+xml" PartName="/ppt/slides/slide509.xml"/>
  <Override ContentType="application/vnd.openxmlformats-officedocument.presentationml.slide+xml" PartName="/ppt/slides/slide4.xml"/>
  <Override ContentType="application/vnd.openxmlformats-officedocument.presentationml.slide+xml" PartName="/ppt/slides/slide678.xml"/>
  <Override ContentType="application/vnd.openxmlformats-officedocument.presentationml.slide+xml" PartName="/ppt/slides/slide791.xml"/>
  <Override ContentType="application/vnd.openxmlformats-officedocument.presentationml.slide+xml" PartName="/ppt/slides/slide1144.xml"/>
  <Override ContentType="application/vnd.openxmlformats-officedocument.presentationml.slide+xml" PartName="/ppt/slides/slide635.xml"/>
  <Override ContentType="application/vnd.openxmlformats-officedocument.presentationml.slide+xml" PartName="/ppt/slides/slide1101.xml"/>
  <Override ContentType="application/vnd.openxmlformats-officedocument.presentationml.slide+xml" PartName="/ppt/slides/slide536.xml"/>
  <Override ContentType="application/vnd.openxmlformats-officedocument.presentationml.slide+xml" PartName="/ppt/slides/slide1673.xml"/>
  <Override ContentType="application/vnd.openxmlformats-officedocument.presentationml.slide+xml" PartName="/ppt/slides/slide491.xml"/>
  <Override ContentType="application/vnd.openxmlformats-officedocument.presentationml.slide+xml" PartName="/ppt/slides/slide1258.xml"/>
  <Override ContentType="application/vnd.openxmlformats-officedocument.presentationml.slide+xml" PartName="/ppt/slides/slide1401.xml"/>
  <Override ContentType="application/vnd.openxmlformats-officedocument.presentationml.slide+xml" PartName="/ppt/slides/slide262.xml"/>
  <Override ContentType="application/vnd.openxmlformats-officedocument.presentationml.slide+xml" PartName="/ppt/slides/slide1630.xml"/>
  <Override ContentType="application/vnd.openxmlformats-officedocument.presentationml.slide+xml" PartName="/ppt/slides/slide408.xml"/>
  <Override ContentType="application/vnd.openxmlformats-officedocument.presentationml.slide+xml" PartName="/ppt/slides/slide692.xml"/>
  <Override ContentType="application/vnd.openxmlformats-officedocument.presentationml.slide+xml" PartName="/ppt/slides/slide277.xml"/>
  <Override ContentType="application/vnd.openxmlformats-officedocument.presentationml.slide+xml" PartName="/ppt/slides/slide836.xml"/>
  <Override ContentType="application/vnd.openxmlformats-officedocument.presentationml.slide+xml" PartName="/ppt/slides/slide1545.xml"/>
  <Override ContentType="application/vnd.openxmlformats-officedocument.presentationml.slide+xml" PartName="/ppt/slides/slide1502.xml"/>
  <Override ContentType="application/vnd.openxmlformats-officedocument.presentationml.slide+xml" PartName="/ppt/slides/slide1371.xml"/>
  <Override ContentType="application/vnd.openxmlformats-officedocument.presentationml.slide+xml" PartName="/ppt/slides/slide579.xml"/>
  <Override ContentType="application/vnd.openxmlformats-officedocument.presentationml.slide+xml" PartName="/ppt/slides/slide620.xml"/>
  <Override ContentType="application/vnd.openxmlformats-officedocument.presentationml.slide+xml" PartName="/ppt/slides/slide1286.xml"/>
  <Override ContentType="application/vnd.openxmlformats-officedocument.presentationml.slide+xml" PartName="/ppt/slides/slide1159.xml"/>
  <Override ContentType="application/vnd.openxmlformats-officedocument.presentationml.slide+xml" PartName="/ppt/slides/slide1116.xml"/>
  <Override ContentType="application/vnd.openxmlformats-officedocument.presentationml.slide+xml" PartName="/ppt/slides/slide1243.xml"/>
  <Override ContentType="application/vnd.openxmlformats-officedocument.presentationml.slide+xml" PartName="/ppt/slides/slide149.xml"/>
  <Override ContentType="application/vnd.openxmlformats-officedocument.presentationml.slide+xml" PartName="/ppt/slides/slide521.xml"/>
  <Override ContentType="application/vnd.openxmlformats-officedocument.presentationml.slide+xml" PartName="/ppt/slides/slide1200.xml"/>
  <Override ContentType="application/vnd.openxmlformats-officedocument.presentationml.slide+xml" PartName="/ppt/slides/slide106.xml"/>
  <Override ContentType="application/vnd.openxmlformats-officedocument.presentationml.slide+xml" PartName="/ppt/slides/slide234.xml"/>
  <Override ContentType="application/vnd.openxmlformats-officedocument.presentationml.slide+xml" PartName="/ppt/slides/slide1459.xml"/>
  <Override ContentType="application/vnd.openxmlformats-officedocument.presentationml.slide+xml" PartName="/ppt/slides/slide363.xml"/>
  <Override ContentType="application/vnd.openxmlformats-officedocument.presentationml.slide+xml" PartName="/ppt/slides/slide1344.xml"/>
  <Override ContentType="application/vnd.openxmlformats-officedocument.presentationml.slide+xml" PartName="/ppt/slides/slide1387.xml"/>
  <Override ContentType="application/vnd.openxmlformats-officedocument.presentationml.slide+xml" PartName="/ppt/slides/slide320.xml"/>
  <Override ContentType="application/vnd.openxmlformats-officedocument.presentationml.slide+xml" PartName="/ppt/slides/slide207.xml"/>
  <Override ContentType="application/vnd.openxmlformats-officedocument.presentationml.slide+xml" PartName="/ppt/slides/slide47.xml"/>
  <Override ContentType="application/vnd.openxmlformats-officedocument.presentationml.slide+xml" PartName="/ppt/slides/slide478.xml"/>
  <Override ContentType="application/vnd.openxmlformats-officedocument.presentationml.slide+xml" PartName="/ppt/slides/slide390.xml"/>
  <Override ContentType="application/vnd.openxmlformats-officedocument.presentationml.slide+xml" PartName="/ppt/slides/slide1572.xml"/>
  <Override ContentType="application/vnd.openxmlformats-officedocument.presentationml.slide+xml" PartName="/ppt/slides/slide736.xml"/>
  <Override ContentType="application/vnd.openxmlformats-officedocument.presentationml.slide+xml" PartName="/ppt/slides/slide435.xml"/>
  <Override ContentType="application/vnd.openxmlformats-officedocument.presentationml.slide+xml" PartName="/ppt/slides/slide779.xml"/>
  <Override ContentType="application/vnd.openxmlformats-officedocument.presentationml.slide+xml" PartName="/ppt/slides/slide1015.xml"/>
  <Override ContentType="application/vnd.openxmlformats-officedocument.presentationml.slide+xml" PartName="/ppt/slides/slide721.xml"/>
  <Override ContentType="application/vnd.openxmlformats-officedocument.presentationml.slide+xml" PartName="/ppt/slides/slide1058.xml"/>
  <Override ContentType="application/vnd.openxmlformats-officedocument.presentationml.slide+xml" PartName="/ppt/slides/slide162.xml"/>
  <Override ContentType="application/vnd.openxmlformats-officedocument.presentationml.slide+xml" PartName="/ppt/slides/slide378.xml"/>
  <Override ContentType="application/vnd.openxmlformats-officedocument.presentationml.slide+xml" PartName="/ppt/slides/slide1171.xml"/>
  <Override ContentType="application/vnd.openxmlformats-officedocument.presentationml.slide+xml" PartName="/ppt/slides/slide1517.xml"/>
  <Override ContentType="application/vnd.openxmlformats-officedocument.presentationml.slide+xml" PartName="/ppt/slides/slide892.xml"/>
  <Override ContentType="application/vnd.openxmlformats-officedocument.presentationml.slide+xml" PartName="/ppt/slides/slide1000.xml"/>
  <Override ContentType="application/vnd.openxmlformats-officedocument.presentationml.slide+xml" PartName="/ppt/slides/slide1301.xml"/>
  <Override ContentType="application/vnd.openxmlformats-officedocument.presentationml.slide+xml" PartName="/ppt/slides/slide591.xml"/>
  <Override ContentType="application/vnd.openxmlformats-officedocument.presentationml.slide+xml" PartName="/ppt/slides/slide764.xml"/>
  <Override ContentType="application/vnd.openxmlformats-officedocument.presentationml.slide+xml" PartName="/ppt/slides/slide937.xml"/>
  <Override ContentType="application/vnd.openxmlformats-officedocument.presentationml.slide+xml" PartName="/ppt/slides/slide1293.xml"/>
  <Override ContentType="application/vnd.openxmlformats-officedocument.presentationml.slide+xml" PartName="/ppt/slides/slide1382.xml"/>
  <Override ContentType="application/vnd.openxmlformats-officedocument.presentationml.slide+xml" PartName="/ppt/slides/slide43.xml"/>
  <Override ContentType="application/vnd.openxmlformats-officedocument.presentationml.slide+xml" PartName="/ppt/slides/slide350.xml"/>
  <Override ContentType="application/vnd.openxmlformats-officedocument.presentationml.slide+xml" PartName="/ppt/slides/slide35.xml"/>
  <Override ContentType="application/vnd.openxmlformats-officedocument.presentationml.slide+xml" PartName="/ppt/slides/slide334.xml"/>
  <Override ContentType="application/vnd.openxmlformats-officedocument.presentationml.slide+xml" PartName="/ppt/slides/slide1374.xml"/>
  <Override ContentType="application/vnd.openxmlformats-officedocument.presentationml.slide+xml" PartName="/ppt/slides/slide19.xml"/>
  <Override ContentType="application/vnd.openxmlformats-officedocument.presentationml.slide+xml" PartName="/ppt/slides/slide326.xml"/>
  <Override ContentType="application/vnd.openxmlformats-officedocument.presentationml.slide+xml" PartName="/ppt/slides/slide1471.xml"/>
  <Override ContentType="application/vnd.openxmlformats-officedocument.presentationml.slide+xml" PartName="/ppt/slides/slide1099.xml"/>
  <Override ContentType="application/vnd.openxmlformats-officedocument.presentationml.slide+xml" PartName="/ppt/slides/slide237.xml"/>
  <Override ContentType="application/vnd.openxmlformats-officedocument.presentationml.slide+xml" PartName="/ppt/slides/slide1439.xml"/>
  <Override ContentType="application/vnd.openxmlformats-officedocument.presentationml.slide+xml" PartName="/ppt/slides/slide969.xml"/>
  <Override ContentType="application/vnd.openxmlformats-officedocument.presentationml.slide+xml" PartName="/ppt/slides/slide245.xml"/>
  <Override ContentType="application/vnd.openxmlformats-officedocument.presentationml.slide+xml" PartName="/ppt/slides/slide1528.xml"/>
  <Override ContentType="application/vnd.openxmlformats-officedocument.presentationml.slide+xml" PartName="/ppt/slides/slide1617.xml"/>
  <Override ContentType="application/vnd.openxmlformats-officedocument.presentationml.slide+xml" PartName="/ppt/slides/slide156.xml"/>
  <Override ContentType="application/vnd.openxmlformats-officedocument.presentationml.slide+xml" PartName="/ppt/slides/slide993.xml"/>
  <Override ContentType="application/vnd.openxmlformats-officedocument.presentationml.slide+xml" PartName="/ppt/slides/slide1109.xml"/>
  <Override ContentType="application/vnd.openxmlformats-officedocument.presentationml.slide+xml" PartName="/ppt/slides/slide799.xml"/>
  <Override ContentType="application/vnd.openxmlformats-officedocument.presentationml.slide+xml" PartName="/ppt/slides/slide977.xml"/>
  <Override ContentType="application/vnd.openxmlformats-officedocument.presentationml.slide+xml" PartName="/ppt/slides/slide1311.xml"/>
  <Override ContentType="application/vnd.openxmlformats-officedocument.presentationml.slide+xml" PartName="/ppt/slides/slide504.xml"/>
  <Override ContentType="application/vnd.openxmlformats-officedocument.presentationml.slide+xml" PartName="/ppt/slides/slide680.xml"/>
  <Override ContentType="application/vnd.openxmlformats-officedocument.presentationml.slide+xml" PartName="/ppt/slides/slide1052.xml"/>
  <Override ContentType="application/vnd.openxmlformats-officedocument.presentationml.slide+xml" PartName="/ppt/slides/slide1269.xml"/>
  <Override ContentType="application/vnd.openxmlformats-officedocument.presentationml.slide+xml" PartName="/ppt/slides/slide1133.xml"/>
  <Override ContentType="application/vnd.openxmlformats-officedocument.presentationml.slide+xml" PartName="/ppt/slides/slide1463.xml"/>
  <Override ContentType="application/vnd.openxmlformats-officedocument.presentationml.slide+xml" PartName="/ppt/slides/slide1641.xml"/>
  <Override ContentType="application/vnd.openxmlformats-officedocument.presentationml.slide+xml" PartName="/ppt/slides/slide906.xml"/>
  <Override ContentType="application/vnd.openxmlformats-officedocument.presentationml.slide+xml" PartName="/ppt/slides/slide656.xml"/>
  <Override ContentType="application/vnd.openxmlformats-officedocument.presentationml.slide+xml" PartName="/ppt/slides/slide1599.xml"/>
  <Override ContentType="application/vnd.openxmlformats-officedocument.presentationml.slide+xml" PartName="/ppt/slides/slide850.xml"/>
  <Override ContentType="application/vnd.openxmlformats-officedocument.presentationml.slide+xml" PartName="/ppt/slides/slide639.xml"/>
  <Override ContentType="application/vnd.openxmlformats-officedocument.presentationml.slide+xml" PartName="/ppt/slides/slide575.xml"/>
  <Override ContentType="application/vnd.openxmlformats-officedocument.presentationml.slide+xml" PartName="/ppt/slides/slide486.xml"/>
  <Override ContentType="application/vnd.openxmlformats-officedocument.presentationml.slide+xml" PartName="/ppt/slides/slide737.xml"/>
  <Override ContentType="application/vnd.openxmlformats-officedocument.presentationml.slide+xml" PartName="/ppt/slides/slide469.xml"/>
  <Override ContentType="application/vnd.openxmlformats-officedocument.presentationml.slide+xml" PartName="/ppt/slides/slide558.xml"/>
  <Override ContentType="application/vnd.openxmlformats-officedocument.presentationml.slide+xml" PartName="/ppt/slides/slide567.xml"/>
  <Override ContentType="application/vnd.openxmlformats-officedocument.presentationml.slide+xml" PartName="/ppt/slides/slide590.xml"/>
  <Override ContentType="application/vnd.openxmlformats-officedocument.presentationml.slide+xml" PartName="/ppt/slides/slide1400.xml"/>
  <Override ContentType="application/vnd.openxmlformats-officedocument.presentationml.slide+xml" PartName="/ppt/slides/slide477.xml"/>
  <Override ContentType="application/vnd.openxmlformats-officedocument.presentationml.slide+xml" PartName="/ppt/slides/slide752.xml"/>
  <Override ContentType="application/vnd.openxmlformats-officedocument.presentationml.slide+xml" PartName="/ppt/slides/slide1633.xml"/>
  <Override ContentType="application/vnd.openxmlformats-officedocument.presentationml.slide+xml" PartName="/ppt/slides/slide415.xml"/>
  <Override ContentType="application/vnd.openxmlformats-officedocument.presentationml.slide+xml" PartName="/ppt/slides/slide1358.xml"/>
  <Override ContentType="application/vnd.openxmlformats-officedocument.presentationml.slide+xml" PartName="/ppt/slides/slide1061.xml"/>
  <Override ContentType="application/vnd.openxmlformats-officedocument.presentationml.slide+xml" PartName="/ppt/slides/slide1535.xml"/>
  <Override ContentType="application/vnd.openxmlformats-officedocument.presentationml.slide+xml" PartName="/ppt/slides/slide1552.xml"/>
  <Override ContentType="application/vnd.openxmlformats-officedocument.presentationml.slide+xml" PartName="/ppt/slides/slide2.xml"/>
  <Override ContentType="application/vnd.openxmlformats-officedocument.presentationml.slide+xml" PartName="/ppt/slides/slide1044.xml"/>
  <Override ContentType="application/vnd.openxmlformats-officedocument.presentationml.slide+xml" PartName="/ppt/slides/slide180.xml"/>
  <Override ContentType="application/vnd.openxmlformats-officedocument.presentationml.slide+xml" PartName="/ppt/slides/slide671.xml"/>
  <Override ContentType="application/vnd.openxmlformats-officedocument.presentationml.slide+xml" PartName="/ppt/slides/slide511.xml"/>
  <Override ContentType="application/vnd.openxmlformats-officedocument.presentationml.slide+xml" PartName="/ppt/slides/slide309.xml"/>
  <Override ContentType="application/vnd.openxmlformats-officedocument.presentationml.slide+xml" PartName="/ppt/slides/slide1543.xml"/>
  <Override ContentType="application/vnd.openxmlformats-officedocument.presentationml.slide+xml" PartName="/ppt/slides/slide52.xml"/>
  <Override ContentType="application/vnd.openxmlformats-officedocument.presentationml.slide+xml" PartName="/ppt/slides/slide1480.xml"/>
  <Override ContentType="application/vnd.openxmlformats-officedocument.presentationml.slide+xml" PartName="/ppt/slides/slide406.xml"/>
  <Override ContentType="application/vnd.openxmlformats-officedocument.presentationml.slide+xml" PartName="/ppt/slides/slide1391.xml"/>
  <Override ContentType="application/vnd.openxmlformats-officedocument.presentationml.slide+xml" PartName="/ppt/slides/slide343.xml"/>
  <Override ContentType="application/vnd.openxmlformats-officedocument.presentationml.slide+xml" PartName="/ppt/slides/slide165.xml"/>
  <Override ContentType="application/vnd.openxmlformats-officedocument.presentationml.slide+xml" PartName="/ppt/slides/slide1118.xml"/>
  <Override ContentType="application/vnd.openxmlformats-officedocument.presentationml.slide+xml" PartName="/ppt/slides/slide254.xml"/>
  <Override ContentType="application/vnd.openxmlformats-officedocument.presentationml.slide+xml" PartName="/ppt/slides/slide147.xml"/>
  <Override ContentType="application/vnd.openxmlformats-officedocument.presentationml.slide+xml" PartName="/ppt/slides/slide1195.xml"/>
  <Override ContentType="application/vnd.openxmlformats-officedocument.presentationml.slide+xml" PartName="/ppt/slides/slide422.xml"/>
  <Override ContentType="application/vnd.openxmlformats-officedocument.presentationml.slide+xml" PartName="/ppt/slides/slide1284.xml"/>
  <Override ContentType="application/vnd.openxmlformats-officedocument.presentationml.slide+xml" PartName="/ppt/slides/slide1537.xml"/>
  <Override ContentType="application/vnd.openxmlformats-officedocument.presentationml.slide+xml" PartName="/ppt/slides/slide1367.xml"/>
  <Override ContentType="application/vnd.openxmlformats-officedocument.presentationml.slide+xml" PartName="/ppt/slides/slide1231.xml"/>
  <Override ContentType="application/vnd.openxmlformats-officedocument.presentationml.slide+xml" PartName="/ppt/slides/slide1207.xml"/>
  <Override ContentType="application/vnd.openxmlformats-officedocument.presentationml.slide+xml" PartName="/ppt/slides/slide1213.xml"/>
  <Override ContentType="application/vnd.openxmlformats-officedocument.presentationml.slide+xml" PartName="/ppt/slides/slide895.xml"/>
  <Override ContentType="application/vnd.openxmlformats-officedocument.presentationml.slide+xml" PartName="/ppt/slides/slide1189.xml"/>
  <Override ContentType="application/vnd.openxmlformats-officedocument.presentationml.slide+xml" PartName="/ppt/slides/slide171.xml"/>
  <Override ContentType="application/vnd.openxmlformats-officedocument.presentationml.slide+xml" PartName="/ppt/slides/slide582.xml"/>
  <Override ContentType="application/vnd.openxmlformats-officedocument.presentationml.slide+xml" PartName="/ppt/slides/slide602.xml"/>
  <Override ContentType="application/vnd.openxmlformats-officedocument.presentationml.slide+xml" PartName="/ppt/slides/slide1035.xml"/>
  <Override ContentType="application/vnd.openxmlformats-officedocument.presentationml.slide+xml" PartName="/ppt/slides/slide1446.xml"/>
  <Override ContentType="application/vnd.openxmlformats-officedocument.presentationml.slide+xml" PartName="/ppt/slides/slide834.xml"/>
  <Override ContentType="application/vnd.openxmlformats-officedocument.presentationml.slide+xml" PartName="/ppt/slides/slide745.xml"/>
  <Override ContentType="application/vnd.openxmlformats-officedocument.presentationml.slide+xml" PartName="/ppt/slides/slide99.xml"/>
  <Override ContentType="application/vnd.openxmlformats-officedocument.presentationml.slide+xml" PartName="/ppt/slides/slide728.xml"/>
  <Override ContentType="application/vnd.openxmlformats-officedocument.presentationml.slide+xml" PartName="/ppt/slides/slide817.xml"/>
  <Override ContentType="application/vnd.openxmlformats-officedocument.presentationml.slide+xml" PartName="/ppt/slides/slide841.xml"/>
  <Override ContentType="application/vnd.openxmlformats-officedocument.presentationml.slide+xml" PartName="/ppt/slides/slide913.xml"/>
  <Override ContentType="application/vnd.openxmlformats-officedocument.presentationml.slide+xml" PartName="/ppt/slides/slide824.xml"/>
  <Override ContentType="application/vnd.openxmlformats-officedocument.presentationml.slide+xml" PartName="/ppt/slides/slide930.xml"/>
  <Override ContentType="application/vnd.openxmlformats-officedocument.presentationml.slide+xml" PartName="/ppt/slides/slide100.xml"/>
  <Override ContentType="application/vnd.openxmlformats-officedocument.presentationml.slide+xml" PartName="/ppt/slides/slide762.xml"/>
  <Override ContentType="application/vnd.openxmlformats-officedocument.presentationml.slide+xml" PartName="/ppt/slides/slide1303.xml"/>
  <Override ContentType="application/vnd.openxmlformats-officedocument.presentationml.slide+xml" PartName="/ppt/slides/slide1609.xml"/>
  <Override ContentType="application/vnd.openxmlformats-officedocument.presentationml.slide+xml" PartName="/ppt/slides/slide1626.xml"/>
  <Override ContentType="application/vnd.openxmlformats-officedocument.presentationml.slide+xml" PartName="/ppt/slides/slide888.xml"/>
  <Override ContentType="application/vnd.openxmlformats-officedocument.presentationml.slide+xml" PartName="/ppt/slides/slide1320.xml"/>
  <Override ContentType="application/vnd.openxmlformats-officedocument.presentationml.slide+xml" PartName="/ppt/slides/slide493.xml"/>
  <Override ContentType="application/vnd.openxmlformats-officedocument.presentationml.slide+xml" PartName="/ppt/slides/slide1028.xml"/>
  <Override ContentType="application/vnd.openxmlformats-officedocument.presentationml.slide+xml" PartName="/ppt/slides/slide28.xml"/>
  <Override ContentType="application/vnd.openxmlformats-officedocument.presentationml.slide+xml" PartName="/ppt/slides/slide397.xml"/>
  <Override ContentType="application/vnd.openxmlformats-officedocument.presentationml.slide+xml" PartName="/ppt/slides/slide649.xml"/>
  <Override ContentType="application/vnd.openxmlformats-officedocument.presentationml.slide+xml" PartName="/ppt/slides/slide1124.xml"/>
  <Override ContentType="application/vnd.openxmlformats-officedocument.presentationml.slide+xml" PartName="/ppt/slides/slide1141.xml"/>
  <Override ContentType="application/vnd.openxmlformats-officedocument.presentationml.slide+xml" PartName="/ppt/slides/slide200.xml"/>
  <Override ContentType="application/vnd.openxmlformats-officedocument.presentationml.slide+xml" PartName="/ppt/slides/slide984.xml"/>
  <Override ContentType="application/vnd.openxmlformats-officedocument.presentationml.slide+xml" PartName="/ppt/slides/slide1278.xml"/>
  <Override ContentType="application/vnd.openxmlformats-officedocument.presentationml.slide+xml" PartName="/ppt/slides/slide88.xml"/>
  <Override ContentType="application/vnd.openxmlformats-officedocument.presentationml.slide+xml" PartName="/ppt/slides/slide260.xml"/>
  <Override ContentType="application/vnd.openxmlformats-officedocument.presentationml.slide+xml" PartName="/ppt/slides/slide924.xml"/>
  <Override ContentType="application/vnd.openxmlformats-officedocument.presentationml.slide+xml" PartName="/ppt/slides/slide1615.xml"/>
  <Override ContentType="application/vnd.openxmlformats-officedocument.presentationml.slide+xml" PartName="/ppt/slides/slide1305.xml"/>
  <Override ContentType="application/vnd.openxmlformats-officedocument.presentationml.slide+xml" PartName="/ppt/slides/slide1348.xml"/>
  <Override ContentType="application/vnd.openxmlformats-officedocument.presentationml.slide+xml" PartName="/ppt/slides/slide1607.xml"/>
  <Override ContentType="application/vnd.openxmlformats-officedocument.presentationml.slide+xml" PartName="/ppt/slides/slide1313.xml"/>
  <Override ContentType="application/vnd.openxmlformats-officedocument.presentationml.slide+xml" PartName="/ppt/slides/slide17.xml"/>
  <Override ContentType="application/vnd.openxmlformats-officedocument.presentationml.slide+xml" PartName="/ppt/slides/slide1046.xml"/>
  <Override ContentType="application/vnd.openxmlformats-officedocument.presentationml.slide+xml" PartName="/ppt/slides/slide271.xml"/>
  <Override ContentType="application/vnd.openxmlformats-officedocument.presentationml.slide+xml" PartName="/ppt/slides/slide324.xml"/>
  <Override ContentType="application/vnd.openxmlformats-officedocument.presentationml.slide+xml" PartName="/ppt/slides/slide1461.xml"/>
  <Override ContentType="application/vnd.openxmlformats-officedocument.presentationml.slide+xml" PartName="/ppt/slides/slide1356.xml"/>
  <Override ContentType="application/vnd.openxmlformats-officedocument.presentationml.slide+xml" PartName="/ppt/slides/slide1054.xml"/>
  <Override ContentType="application/vnd.openxmlformats-officedocument.presentationml.slide+xml" PartName="/ppt/slides/slide360.xml"/>
  <Override ContentType="application/vnd.openxmlformats-officedocument.presentationml.slide+xml" PartName="/ppt/slides/slide219.xml"/>
  <Override ContentType="application/vnd.openxmlformats-officedocument.presentationml.slide+xml" PartName="/ppt/slides/slide995.xml"/>
  <Override ContentType="application/vnd.openxmlformats-officedocument.presentationml.slide+xml" PartName="/ppt/slides/slide502.xml"/>
  <Override ContentType="application/vnd.openxmlformats-officedocument.presentationml.slide+xml" PartName="/ppt/slides/slide1089.xml"/>
  <Override ContentType="application/vnd.openxmlformats-officedocument.presentationml.slide+xml" PartName="/ppt/slides/slide247.xml"/>
  <Override ContentType="application/vnd.openxmlformats-officedocument.presentationml.slide+xml" PartName="/ppt/slides/slide1384.xml"/>
  <Override ContentType="application/vnd.openxmlformats-officedocument.presentationml.slide+xml" PartName="/ppt/slides/slide37.xml"/>
  <Override ContentType="application/vnd.openxmlformats-officedocument.presentationml.slide+xml" PartName="/ppt/slides/slide1097.xml"/>
  <Override ContentType="application/vnd.openxmlformats-officedocument.presentationml.slide+xml" PartName="/ppt/slides/slide41.xml"/>
  <Override ContentType="application/vnd.openxmlformats-officedocument.presentationml.slide+xml" PartName="/ppt/slides/slide819.xml"/>
  <Override ContentType="application/vnd.openxmlformats-officedocument.presentationml.slide+xml" PartName="/ppt/slides/slide332.xml"/>
  <Override ContentType="application/vnd.openxmlformats-officedocument.presentationml.slide+xml" PartName="/ppt/slides/slide932.xml"/>
  <Override ContentType="application/vnd.openxmlformats-officedocument.presentationml.slide+xml" PartName="/ppt/slides/slide1018.xml"/>
  <Override ContentType="application/vnd.openxmlformats-officedocument.presentationml.slide+xml" PartName="/ppt/slides/slide1526.xml"/>
  <Override ContentType="application/vnd.openxmlformats-officedocument.presentationml.slide+xml" PartName="/ppt/slides/slide673.xml"/>
  <Override ContentType="application/vnd.openxmlformats-officedocument.presentationml.slide+xml" PartName="/ppt/slides/slide1131.xml"/>
  <Override ContentType="application/vnd.openxmlformats-officedocument.presentationml.slide+xml" PartName="/ppt/slides/slide754.xml"/>
  <Override ContentType="application/vnd.openxmlformats-officedocument.presentationml.slide+xml" PartName="/ppt/slides/slide797.xml"/>
  <Override ContentType="application/vnd.openxmlformats-officedocument.presentationml.slide+xml" PartName="/ppt/slides/slide488.xml"/>
  <Override ContentType="application/vnd.openxmlformats-officedocument.presentationml.slide+xml" PartName="/ppt/slides/slide1635.xml"/>
  <Override ContentType="application/vnd.openxmlformats-officedocument.presentationml.slide+xml" PartName="/ppt/slides/slide1678.xml"/>
  <Override ContentType="application/vnd.openxmlformats-officedocument.presentationml.slide+xml" PartName="/ppt/slides/slide682.xml"/>
  <Override ContentType="application/vnd.openxmlformats-officedocument.presentationml.slide+xml" PartName="/ppt/slides/slide530.xml"/>
  <Override ContentType="application/vnd.openxmlformats-officedocument.presentationml.slide+xml" PartName="/ppt/slides/slide319.xml"/>
  <Override ContentType="application/vnd.openxmlformats-officedocument.presentationml.slide+xml" PartName="/ppt/slides/slide573.xml"/>
  <Override ContentType="application/vnd.openxmlformats-officedocument.presentationml.slide+xml" PartName="/ppt/slides/slide611.xml"/>
  <Override ContentType="application/vnd.openxmlformats-officedocument.presentationml.slide+xml" PartName="/ppt/slides/slide1554.xml"/>
  <Override ContentType="application/vnd.openxmlformats-officedocument.presentationml.slide+xml" PartName="/ppt/slides/slide654.xml"/>
  <Override ContentType="application/vnd.openxmlformats-officedocument.presentationml.slide+xml" PartName="/ppt/slides/slide1597.xml"/>
  <Override ContentType="application/vnd.openxmlformats-officedocument.presentationml.slide+xml" PartName="/ppt/slides/slide417.xml"/>
  <Override ContentType="application/vnd.openxmlformats-officedocument.presentationml.slide+xml" PartName="/ppt/slides/slide1499.xml"/>
  <Override ContentType="application/vnd.openxmlformats-officedocument.presentationml.slide+xml" PartName="/ppt/slides/slide1456.xml"/>
  <Override ContentType="application/vnd.openxmlformats-officedocument.presentationml.slide+xml" PartName="/ppt/slides/slide432.xml"/>
  <Override ContentType="application/vnd.openxmlformats-officedocument.presentationml.slide+xml" PartName="/ppt/slides/slide569.xml"/>
  <Override ContentType="application/vnd.openxmlformats-officedocument.presentationml.slide+xml" PartName="/ppt/slides/slide139.xml"/>
  <Override ContentType="application/vnd.openxmlformats-officedocument.presentationml.slide+xml" PartName="/ppt/slides/slide1454.xml"/>
  <Override ContentType="application/vnd.openxmlformats-officedocument.presentationml.slide+xml" PartName="/ppt/slides/slide1411.xml"/>
  <Override ContentType="application/vnd.openxmlformats-officedocument.presentationml.slide+xml" PartName="/ppt/slides/slide430.xml"/>
  <Override ContentType="application/vnd.openxmlformats-officedocument.presentationml.slide+xml" PartName="/ppt/slides/slide1276.xml"/>
  <Override ContentType="application/vnd.openxmlformats-officedocument.presentationml.slide+xml" PartName="/ppt/slides/slide1233.xml"/>
  <Override ContentType="application/vnd.openxmlformats-officedocument.presentationml.slide+xml" PartName="/ppt/slides/slide317.xml"/>
  <Override ContentType="application/vnd.openxmlformats-officedocument.presentationml.slide+xml" PartName="/ppt/slides/slide50.xml"/>
  <Override ContentType="application/vnd.openxmlformats-officedocument.presentationml.slide+xml" PartName="/ppt/slides/slide1533.xml"/>
  <Override ContentType="application/vnd.openxmlformats-officedocument.presentationml.slide+xml" PartName="/ppt/slides/slide1126.xml"/>
  <Override ContentType="application/vnd.openxmlformats-officedocument.presentationml.slide+xml" PartName="/ppt/slides/slide173.xml"/>
  <Override ContentType="application/vnd.openxmlformats-officedocument.presentationml.slide+xml" PartName="/ppt/slides/slide1169.xml"/>
  <Override ContentType="application/vnd.openxmlformats-officedocument.presentationml.slide+xml" PartName="/ppt/slides/slide1541.xml"/>
  <Override ContentType="application/vnd.openxmlformats-officedocument.presentationml.slide+xml" PartName="/ppt/slides/slide580.xml"/>
  <Override ContentType="application/vnd.openxmlformats-officedocument.presentationml.slide+xml" PartName="/ppt/slides/slide1448.xml"/>
  <Override ContentType="application/vnd.openxmlformats-officedocument.presentationml.slide+xml" PartName="/ppt/slides/slide280.xml"/>
  <Override ContentType="application/vnd.openxmlformats-officedocument.presentationml.slide+xml" PartName="/ppt/slides/slide904.xml"/>
  <Override ContentType="application/vnd.openxmlformats-officedocument.presentationml.slide+xml" PartName="/ppt/slides/slide1482.xml"/>
  <Override ContentType="application/vnd.openxmlformats-officedocument.presentationml.slide+xml" PartName="/ppt/slides/slide345.xml"/>
  <Override ContentType="application/vnd.openxmlformats-officedocument.presentationml.slide+xml" PartName="/ppt/slides/slide897.xml"/>
  <Override ContentType="application/vnd.openxmlformats-officedocument.presentationml.slide+xml" PartName="/ppt/slides/slide726.xml"/>
  <Override ContentType="application/vnd.openxmlformats-officedocument.presentationml.slide+xml" PartName="/ppt/slides/slide1428.xml"/>
  <Override ContentType="application/vnd.openxmlformats-officedocument.presentationml.slide+xml" PartName="/ppt/slides/slide252.xml"/>
  <Override ContentType="application/vnd.openxmlformats-officedocument.presentationml.slide+xml" PartName="/ppt/slides/slide467.xml"/>
  <Override ContentType="application/vnd.openxmlformats-officedocument.presentationml.slide+xml" PartName="/ppt/slides/slide388.xml"/>
  <Override ContentType="application/vnd.openxmlformats-officedocument.presentationml.slide+xml" PartName="/ppt/slides/slide167.xml"/>
  <Override ContentType="application/vnd.openxmlformats-officedocument.presentationml.slide+xml" PartName="/ppt/slides/slide760.xml"/>
  <Override ContentType="application/vnd.openxmlformats-officedocument.presentationml.slide+xml" PartName="/ppt/slides/slide424.xml"/>
  <Override ContentType="application/vnd.openxmlformats-officedocument.presentationml.slide+xml" PartName="/ppt/slides/slide1561.xml"/>
  <Override ContentType="application/vnd.openxmlformats-officedocument.presentationml.slide+xml" PartName="/ppt/slides/slide495.xml"/>
  <Override ContentType="application/vnd.openxmlformats-officedocument.presentationml.slide+xml" PartName="/ppt/slides/slide1026.xml"/>
  <Override ContentType="application/vnd.openxmlformats-officedocument.presentationml.slide+xml" PartName="/ppt/slides/slide826.xml"/>
  <Override ContentType="application/vnd.openxmlformats-officedocument.presentationml.slide+xml" PartName="/ppt/slides/slide982.xml"/>
  <Override ContentType="application/vnd.openxmlformats-officedocument.presentationml.slide+xml" PartName="/ppt/slides/slide869.xml"/>
  <Override ContentType="application/vnd.openxmlformats-officedocument.presentationml.slide+xml" PartName="/ppt/slides/slide975.xml"/>
  <Override ContentType="application/vnd.openxmlformats-officedocument.presentationml.slide+xml" PartName="/ppt/slides/slide860.xml"/>
  <Override ContentType="application/vnd.openxmlformats-officedocument.presentationml.slide+xml" PartName="/ppt/slides/slide719.xml"/>
  <Override ContentType="application/vnd.openxmlformats-officedocument.presentationml.slide+xml" PartName="/ppt/slides/slide1211.xml"/>
  <Override ContentType="application/vnd.openxmlformats-officedocument.presentationml.slide+xml" PartName="/ppt/slides/slide604.xml"/>
  <Override ContentType="application/vnd.openxmlformats-officedocument.presentationml.slide+xml" PartName="/ppt/slides/slide647.xml"/>
  <Override ContentType="application/vnd.openxmlformats-officedocument.presentationml.slide+xml" PartName="/ppt/slides/slide145.xml"/>
  <Override ContentType="application/vnd.openxmlformats-officedocument.presentationml.slide+xml" PartName="/ppt/slides/slide1376.xml"/>
  <Override ContentType="application/vnd.openxmlformats-officedocument.presentationml.slide+xml" PartName="/ppt/slides/slide747.xml"/>
  <Override ContentType="application/vnd.openxmlformats-officedocument.presentationml.slide+xml" PartName="/ppt/slides/slide395.xml"/>
  <Override ContentType="application/vnd.openxmlformats-officedocument.presentationml.slide+xml" PartName="/ppt/slides/slide352.xml"/>
  <Override ContentType="application/vnd.openxmlformats-officedocument.presentationml.slide+xml" PartName="/ppt/slides/slide832.xml"/>
  <Override ContentType="application/vnd.openxmlformats-officedocument.presentationml.slide+xml" PartName="/ppt/slides/slide239.xml"/>
  <Override ContentType="application/vnd.openxmlformats-officedocument.presentationml.slide+xml" PartName="/ppt/slides/slide1205.xml"/>
  <Override ContentType="application/vnd.openxmlformats-officedocument.presentationml.slide+xml" PartName="/ppt/slides/slide1197.xml"/>
  <Override ContentType="application/vnd.openxmlformats-officedocument.presentationml.slide+xml" PartName="/ppt/slides/slide911.xml"/>
  <Override ContentType="application/vnd.openxmlformats-officedocument.presentationml.slide+xml" PartName="/ppt/slides/slide1282.xml"/>
  <Override ContentType="application/vnd.openxmlformats-officedocument.presentationml.slide+xml" PartName="/ppt/slides/slide1628.xml"/>
  <Override ContentType="application/vnd.openxmlformats-officedocument.presentationml.slide+xml" PartName="/ppt/slides/slide102.xml"/>
  <Override ContentType="application/vnd.openxmlformats-officedocument.presentationml.slide+xml" PartName="/ppt/slides/slide482.xml"/>
  <Override ContentType="application/vnd.openxmlformats-officedocument.presentationml.slide+xml" PartName="/ppt/slides/slide1250.xml"/>
  <Override ContentType="application/vnd.openxmlformats-officedocument.presentationml.slide+xml" PartName="/ppt/slides/slide199.xml"/>
  <Override ContentType="application/vnd.openxmlformats-officedocument.presentationml.slide+xml" PartName="/ppt/slides/slide1161.xml"/>
  <Override ContentType="application/vnd.openxmlformats-officedocument.presentationml.slide+xml" PartName="/ppt/slides/slide571.xml"/>
  <Override ContentType="application/vnd.openxmlformats-officedocument.presentationml.slide+xml" PartName="/ppt/slides/slide202.xml"/>
  <Override ContentType="application/vnd.openxmlformats-officedocument.presentationml.slide+xml" PartName="/ppt/slides/slide1080.xml"/>
  <Override ContentType="application/vnd.openxmlformats-officedocument.presentationml.slide+xml" PartName="/ppt/slides/slide741.xml"/>
  <Override ContentType="application/vnd.openxmlformats-officedocument.presentationml.slide+xml" PartName="/ppt/slides/slide369.xml"/>
  <Override ContentType="application/vnd.openxmlformats-officedocument.presentationml.slide+xml" PartName="/ppt/slides/slide830.xml"/>
  <Override ContentType="application/vnd.openxmlformats-officedocument.presentationml.slide+xml" PartName="/ppt/slides/slide1307.xml"/>
  <Override ContentType="application/vnd.openxmlformats-officedocument.presentationml.slide+xml" PartName="/ppt/slides/slide113.xml"/>
  <Override ContentType="application/vnd.openxmlformats-officedocument.presentationml.slide+xml" PartName="/ppt/slides/slide288.xml"/>
  <Override ContentType="application/vnd.openxmlformats-officedocument.presentationml.slide+xml" PartName="/ppt/slides/slide1524.xml"/>
  <Override ContentType="application/vnd.openxmlformats-officedocument.presentationml.slide+xml" PartName="/ppt/slides/slide756.xml"/>
  <Override ContentType="application/vnd.openxmlformats-officedocument.presentationml.slide+xml" PartName="/ppt/slides/slide1435.xml"/>
  <Override ContentType="application/vnd.openxmlformats-officedocument.presentationml.slide+xml" PartName="/ppt/slides/slide217.xml"/>
  <Override ContentType="application/vnd.openxmlformats-officedocument.presentationml.slide+xml" PartName="/ppt/slides/slide1354.xml"/>
  <Override ContentType="application/vnd.openxmlformats-officedocument.presentationml.slide+xml" PartName="/ppt/slides/slide497.xml"/>
  <Override ContentType="application/vnd.openxmlformats-officedocument.presentationml.slide+xml" PartName="/ppt/slides/slide1095.xml"/>
  <Override ContentType="application/vnd.openxmlformats-officedocument.presentationml.slide+xml" PartName="/ppt/slides/slide628.xml"/>
  <Override ContentType="application/vnd.openxmlformats-officedocument.presentationml.slide+xml" PartName="/ppt/slides/slide1226.xml"/>
  <Override ContentType="application/vnd.openxmlformats-officedocument.presentationml.slide+xml" PartName="/ppt/slides/slide184.xml"/>
  <Override ContentType="application/vnd.openxmlformats-officedocument.presentationml.slide+xml" PartName="/ppt/slides/slide411.xml"/>
  <Override ContentType="application/vnd.openxmlformats-officedocument.presentationml.slide+xml" PartName="/ppt/slides/slide1176.xml"/>
  <Override ContentType="application/vnd.openxmlformats-officedocument.presentationml.slide+xml" PartName="/ppt/slides/slide1420.xml"/>
  <Override ContentType="application/vnd.openxmlformats-officedocument.presentationml.slide+xml" PartName="/ppt/slides/slide1048.xml"/>
  <Override ContentType="application/vnd.openxmlformats-officedocument.presentationml.slide+xml" PartName="/ppt/slides/slide1467.xml"/>
  <Override ContentType="application/vnd.openxmlformats-officedocument.presentationml.slide+xml" PartName="/ppt/slides/slide613.xml"/>
  <Override ContentType="application/vnd.openxmlformats-officedocument.presentationml.slide+xml" PartName="/ppt/slides/slide443.xml"/>
  <Override ContentType="application/vnd.openxmlformats-officedocument.presentationml.slide+xml" PartName="/ppt/slides/slide426.xml"/>
  <Override ContentType="application/vnd.openxmlformats-officedocument.presentationml.slide+xml" PartName="/ppt/slides/slide1580.xml"/>
  <Override ContentType="application/vnd.openxmlformats-officedocument.presentationml.slide+xml" PartName="/ppt/slides/slide152.xml"/>
  <Override ContentType="application/vnd.openxmlformats-officedocument.presentationml.slide+xml" PartName="/ppt/slides/slide1369.xml"/>
  <Override ContentType="application/vnd.openxmlformats-officedocument.presentationml.slide+xml" PartName="/ppt/slides/slide1652.xml"/>
  <Override ContentType="application/vnd.openxmlformats-officedocument.presentationml.slide+xml" PartName="/ppt/slides/slide699.xml"/>
  <Override ContentType="application/vnd.openxmlformats-officedocument.presentationml.slide+xml" PartName="/ppt/slides/slide515.xml"/>
  <Override ContentType="application/vnd.openxmlformats-officedocument.presentationml.slide+xml" PartName="/ppt/slides/slide1033.xml"/>
  <Override ContentType="application/vnd.openxmlformats-officedocument.presentationml.slide+xml" PartName="/ppt/slides/slide1563.xml"/>
  <Override ContentType="application/vnd.openxmlformats-officedocument.presentationml.slide+xml" PartName="/ppt/slides/slide586.xml"/>
  <Override ContentType="application/vnd.openxmlformats-officedocument.presentationml.slide+xml" PartName="/ppt/slides/slide1339.xml"/>
  <Override ContentType="application/vnd.openxmlformats-officedocument.presentationml.slide+xml" PartName="/ppt/slides/slide458.xml"/>
  <Override ContentType="application/vnd.openxmlformats-officedocument.presentationml.slide+xml" PartName="/ppt/slides/slide1595.xml"/>
  <Override ContentType="application/vnd.openxmlformats-officedocument.presentationml.slide+xml" PartName="/ppt/slides/slide500.xml"/>
  <Override ContentType="application/vnd.openxmlformats-officedocument.presentationml.slide+xml" PartName="/ppt/slides/slide684.xml"/>
  <Override ContentType="application/vnd.openxmlformats-officedocument.presentationml.slide+xml" PartName="/ppt/slides/slide1578.xml"/>
  <Override ContentType="application/vnd.openxmlformats-officedocument.presentationml.slide+xml" PartName="/ppt/slides/slide1039.xml"/>
  <Override ContentType="application/vnd.openxmlformats-officedocument.presentationml.slide+xml" PartName="/ppt/slides/slide988.xml"/>
  <Override ContentType="application/vnd.openxmlformats-officedocument.presentationml.slide+xml" PartName="/ppt/slides/slide813.xml"/>
  <Override ContentType="application/vnd.openxmlformats-officedocument.presentationml.slide+xml" PartName="/ppt/slides/slide95.xml"/>
  <Override ContentType="application/vnd.openxmlformats-officedocument.presentationml.slide+xml" PartName="/ppt/slides/slide899.xml"/>
  <Override ContentType="application/vnd.openxmlformats-officedocument.presentationml.slide+xml" PartName="/ppt/slides/slide386.xml"/>
  <Override ContentType="application/vnd.openxmlformats-officedocument.presentationml.slide+xml" PartName="/ppt/slides/slide211.xml"/>
  <Override ContentType="application/vnd.openxmlformats-officedocument.presentationml.slide+xml" PartName="/ppt/slides/slide1063.xml"/>
  <Override ContentType="application/vnd.openxmlformats-officedocument.presentationml.slide+xml" PartName="/ppt/slides/slide297.xml"/>
  <Override ContentType="application/vnd.openxmlformats-officedocument.presentationml.slide+xml" PartName="/ppt/slides/slide1622.xml"/>
  <Override ContentType="application/vnd.openxmlformats-officedocument.presentationml.slide+xml" PartName="/ppt/slides/slide554.xml"/>
  <Override ContentType="application/vnd.openxmlformats-officedocument.presentationml.slide+xml" PartName="/ppt/slides/slide1152.xml"/>
  <Override ContentType="application/vnd.openxmlformats-officedocument.presentationml.slide+xml" PartName="/ppt/slides/slide24.xml"/>
  <Override ContentType="application/vnd.openxmlformats-officedocument.presentationml.slide+xml" PartName="/ppt/slides/slide1452.xml"/>
  <Override ContentType="application/vnd.openxmlformats-officedocument.presentationml.slide+xml" PartName="/ppt/slides/slide917.xml"/>
  <Override ContentType="application/vnd.openxmlformats-officedocument.presentationml.slide+xml" PartName="/ppt/slides/slide1324.xml"/>
  <Override ContentType="application/vnd.openxmlformats-officedocument.presentationml.slide+xml" PartName="/ppt/slides/slide300.xml"/>
  <Override ContentType="application/vnd.openxmlformats-officedocument.presentationml.slide+xml" PartName="/ppt/slides/slide315.xml"/>
  <Override ContentType="application/vnd.openxmlformats-officedocument.presentationml.slide+xml" PartName="/ppt/slides/slide884.xml"/>
  <Override ContentType="application/vnd.openxmlformats-officedocument.presentationml.slide+xml" PartName="/ppt/slides/slide282.xml"/>
  <Override ContentType="application/vnd.openxmlformats-officedocument.presentationml.slide+xml" PartName="/ppt/slides/slide902.xml"/>
  <Override ContentType="application/vnd.openxmlformats-officedocument.presentationml.slide+xml" PartName="/ppt/slides/slide773.xml"/>
  <Override ContentType="application/vnd.openxmlformats-officedocument.presentationml.slide+xml" PartName="/ppt/slides/slide1078.xml"/>
  <Override ContentType="application/vnd.openxmlformats-officedocument.presentationml.slide+xml" PartName="/ppt/slides/slide1509.xml"/>
  <Override ContentType="application/vnd.openxmlformats-officedocument.presentationml.slide+xml" PartName="/ppt/slides/slide645.xml"/>
  <Override ContentType="application/vnd.openxmlformats-officedocument.presentationml.slide+xml" PartName="/ppt/slides/slide169.xml"/>
  <Override ContentType="application/vnd.openxmlformats-officedocument.presentationml.slide+xml" PartName="/ppt/slides/slide1220.xml"/>
  <Override ContentType="application/vnd.openxmlformats-officedocument.presentationml.slide+xml" PartName="/ppt/slides/slide258.xml"/>
  <Override ContentType="application/vnd.openxmlformats-officedocument.presentationml.slide+xml" PartName="/ppt/slides/slide788.xml"/>
  <Override ContentType="application/vnd.openxmlformats-officedocument.presentationml.slide+xml" PartName="/ppt/slides/slide1280.xml"/>
  <Override ContentType="application/vnd.openxmlformats-officedocument.presentationml.slide+xml" PartName="/ppt/slides/slide1395.xml"/>
  <Override ContentType="application/vnd.openxmlformats-officedocument.presentationml.slide+xml" PartName="/ppt/slides/slide702.xml"/>
  <Override ContentType="application/vnd.openxmlformats-officedocument.presentationml.slide+xml" PartName="/ppt/slides/slide1637.xml"/>
  <Override ContentType="application/vnd.openxmlformats-officedocument.presentationml.slide+xml" PartName="/ppt/slides/slide371.xml"/>
  <Override ContentType="application/vnd.openxmlformats-officedocument.presentationml.slide+xml" PartName="/ppt/slides/slide39.xml"/>
  <Override ContentType="application/vnd.openxmlformats-officedocument.presentationml.slide+xml" PartName="/ppt/slides/slide56.xml"/>
  <Override ContentType="application/vnd.openxmlformats-officedocument.presentationml.slide+xml" PartName="/ppt/slides/slide1378.xml"/>
  <Override ContentType="application/vnd.openxmlformats-officedocument.presentationml.slide+xml" PartName="/ppt/slides/slide354.xml"/>
  <Override ContentType="application/vnd.openxmlformats-officedocument.presentationml.slide+xml" PartName="/ppt/slides/slide1491.xml"/>
  <Override ContentType="application/vnd.openxmlformats-officedocument.presentationml.slide+xml" PartName="/ppt/slides/slide973.xml"/>
  <Override ContentType="application/vnd.openxmlformats-officedocument.presentationml.slide+xml" PartName="/ppt/slides/slide956.xml"/>
  <Override ContentType="application/vnd.openxmlformats-officedocument.presentationml.slide+xml" PartName="/ppt/slides/slide1024.xml"/>
  <Override ContentType="application/vnd.openxmlformats-officedocument.presentationml.slide+xml" PartName="/ppt/slides/slide1007.xml"/>
  <Override ContentType="application/vnd.openxmlformats-officedocument.presentationml.slide+xml" PartName="/ppt/slides/slide143.xml"/>
  <Override ContentType="application/vnd.openxmlformats-officedocument.presentationml.slide+xml" PartName="/ppt/slides/slide828.xml"/>
  <Override ContentType="application/vnd.openxmlformats-officedocument.presentationml.slide+xml" PartName="/ppt/slides/slide1669.xml"/>
  <Override ContentType="application/vnd.openxmlformats-officedocument.presentationml.slide+xml" PartName="/ppt/slides/slide717.xml"/>
  <Override ContentType="application/vnd.openxmlformats-officedocument.presentationml.slide+xml" PartName="/ppt/slides/slide1235.xml"/>
  <Override ContentType="application/vnd.openxmlformats-officedocument.presentationml.slide+xml" PartName="/ppt/slides/slide226.xml"/>
  <Override ContentType="application/vnd.openxmlformats-officedocument.presentationml.slide+xml" PartName="/ppt/slides/slide1380.xml"/>
  <Override ContentType="application/vnd.openxmlformats-officedocument.presentationml.slide+xml" PartName="/ppt/slides/slide1363.xml"/>
  <Override ContentType="application/vnd.openxmlformats-officedocument.presentationml.slide+xml" PartName="/ppt/slides/slide845.xml"/>
  <Override ContentType="application/vnd.openxmlformats-officedocument.presentationml.slide+xml" PartName="/ppt/slides/slide243.xml"/>
  <Override ContentType="application/vnd.openxmlformats-officedocument.presentationml.slide+xml" PartName="/ppt/slides/slide941.xml"/>
  <Override ContentType="application/vnd.openxmlformats-officedocument.presentationml.slide+xml" PartName="/ppt/slides/slide1107.xml"/>
  <Override ContentType="application/vnd.openxmlformats-officedocument.presentationml.slide+xml" PartName="/ppt/slides/slide1295.xml"/>
  <Override ContentType="application/vnd.openxmlformats-officedocument.presentationml.slide+xml" PartName="/ppt/slides/slide158.xml"/>
  <Override ContentType="application/vnd.openxmlformats-officedocument.presentationml.slide+xml" PartName="/ppt/slides/slide1167.xml"/>
  <Override ContentType="application/vnd.openxmlformats-officedocument.presentationml.slide+xml" PartName="/ppt/slides/slide715.xml"/>
  <Override ContentType="application/vnd.openxmlformats-officedocument.presentationml.slide+xml" PartName="/ppt/slides/slide758.xml"/>
  <Override ContentType="application/vnd.openxmlformats-officedocument.presentationml.slide+xml" PartName="/ppt/slides/slide1437.xml"/>
  <Override ContentType="application/vnd.openxmlformats-officedocument.presentationml.slide+xml" PartName="/ppt/slides/slide871.xml"/>
  <Override ContentType="application/vnd.openxmlformats-officedocument.presentationml.slide+xml" PartName="/ppt/slides/slide182.xml"/>
  <Override ContentType="application/vnd.openxmlformats-officedocument.presentationml.slide+xml" PartName="/ppt/slides/slide1178.xml"/>
  <Override ContentType="application/vnd.openxmlformats-officedocument.presentationml.slide+xml" PartName="/ppt/slides/slide1550.xml"/>
  <Override ContentType="application/vnd.openxmlformats-officedocument.presentationml.slide+xml" PartName="/ppt/slides/slide499.xml"/>
  <Override ContentType="application/vnd.openxmlformats-officedocument.presentationml.slide+xml" PartName="/ppt/slides/slide1135.xml"/>
  <Override ContentType="application/vnd.openxmlformats-officedocument.presentationml.slide+xml" PartName="/ppt/slides/slide1593.xml"/>
  <Override ContentType="application/vnd.openxmlformats-officedocument.presentationml.slide+xml" PartName="/ppt/slides/slide413.xml"/>
  <Override ContentType="application/vnd.openxmlformats-officedocument.presentationml.slide+xml" PartName="/ppt/slides/slide456.xml"/>
  <Override ContentType="application/vnd.openxmlformats-officedocument.presentationml.slide+xml" PartName="/ppt/slides/slide1224.xml"/>
  <Override ContentType="application/vnd.openxmlformats-officedocument.presentationml.slide+xml" PartName="/ppt/slides/slide1267.xml"/>
  <Override ContentType="application/vnd.openxmlformats-officedocument.presentationml.slide+xml" PartName="/ppt/slides/slide786.xml"/>
  <Override ContentType="application/vnd.openxmlformats-officedocument.presentationml.slide+xml" PartName="/ppt/slides/slide441.xml"/>
  <Override ContentType="application/vnd.openxmlformats-officedocument.presentationml.slide+xml" PartName="/ppt/slides/slide743.xml"/>
  <Override ContentType="application/vnd.openxmlformats-officedocument.presentationml.slide+xml" PartName="/ppt/slides/slide1422.xml"/>
  <Override ContentType="application/vnd.openxmlformats-officedocument.presentationml.slide+xml" PartName="/ppt/slides/slide1120.xml"/>
  <Override ContentType="application/vnd.openxmlformats-officedocument.presentationml.slide+xml" PartName="/ppt/slides/slide1465.xml"/>
  <Override ContentType="application/vnd.openxmlformats-officedocument.presentationml.slide+xml" PartName="/ppt/slides/slide1291.xml"/>
  <Override ContentType="application/vnd.openxmlformats-officedocument.presentationml.slide+xml" PartName="/ppt/slides/slide700.xml"/>
  <Override ContentType="application/vnd.openxmlformats-officedocument.presentationml.slide+xml" PartName="/ppt/slides/slide484.xml"/>
  <Override ContentType="application/vnd.openxmlformats-officedocument.presentationml.slide+xml" PartName="/ppt/slides/slide328.xml"/>
  <Override ContentType="application/vnd.openxmlformats-officedocument.presentationml.slide+xml" PartName="/ppt/slides/slide1239.xml"/>
  <Override ContentType="application/vnd.openxmlformats-officedocument.presentationml.slide+xml" PartName="/ppt/slides/slide1163.xml"/>
  <Override ContentType="application/vnd.openxmlformats-officedocument.presentationml.slide+xml" PartName="/ppt/slides/slide154.xml"/>
  <Override ContentType="application/vnd.openxmlformats-officedocument.presentationml.slide+xml" PartName="/ppt/slides/slide197.xml"/>
  <Override ContentType="application/vnd.openxmlformats-officedocument.presentationml.slide+xml" PartName="/ppt/slides/slide111.xml"/>
  <Override ContentType="application/vnd.openxmlformats-officedocument.presentationml.slide+xml" PartName="/ppt/slides/slide1191.xml"/>
  <Override ContentType="application/vnd.openxmlformats-officedocument.presentationml.slide+xml" PartName="/ppt/slides/slide541.xml"/>
  <Override ContentType="application/vnd.openxmlformats-officedocument.presentationml.slide+xml" PartName="/ppt/slides/slide584.xml"/>
  <Override ContentType="application/vnd.openxmlformats-officedocument.presentationml.slide+xml" PartName="/ppt/slides/slide1409.xml"/>
  <Override ContentType="application/vnd.openxmlformats-officedocument.presentationml.slide+xml" PartName="/ppt/slides/slide771.xml"/>
  <Override ContentType="application/vnd.openxmlformats-officedocument.presentationml.slide+xml" PartName="/ppt/slides/slide1093.xml"/>
  <Override ContentType="application/vnd.openxmlformats-officedocument.presentationml.slide+xml" PartName="/ppt/slides/slide1050.xml"/>
  <Override ContentType="application/vnd.openxmlformats-officedocument.presentationml.slide+xml" PartName="/ppt/slides/slide80.xml"/>
  <Override ContentType="application/vnd.openxmlformats-officedocument.presentationml.slide+xml" PartName="/ppt/slides/slide1309.xml"/>
  <Override ContentType="application/vnd.openxmlformats-officedocument.presentationml.slide+xml" PartName="/ppt/slides/slide1650.xml"/>
  <Override ContentType="application/vnd.openxmlformats-officedocument.presentationml.slide+xml" PartName="/ppt/slides/slide599.xml"/>
  <Override ContentType="application/vnd.openxmlformats-officedocument.presentationml.slide+xml" PartName="/ppt/slides/slide428.xml"/>
  <Override ContentType="application/vnd.openxmlformats-officedocument.presentationml.slide+xml" PartName="/ppt/slides/slide556.xml"/>
  <Override ContentType="application/vnd.openxmlformats-officedocument.presentationml.slide+xml" PartName="/ppt/slides/slide1522.xml"/>
  <Override ContentType="application/vnd.openxmlformats-officedocument.presentationml.slide+xml" PartName="/ppt/slides/slide1565.xml"/>
  <Override ContentType="application/vnd.openxmlformats-officedocument.presentationml.slide+xml" PartName="/ppt/slides/slide513.xml"/>
  <Override ContentType="application/vnd.openxmlformats-officedocument.presentationml.slide+xml" PartName="/ppt/slides/slide643.xml"/>
  <Override ContentType="application/vnd.openxmlformats-officedocument.presentationml.slide+xml" PartName="/ppt/slides/slide228.xml"/>
  <Override ContentType="application/vnd.openxmlformats-officedocument.presentationml.slide+xml" PartName="/ppt/slides/slide600.xml"/>
  <Override ContentType="application/vnd.openxmlformats-officedocument.presentationml.slide+xml" PartName="/ppt/slides/slide1322.xml"/>
  <Override ContentType="application/vnd.openxmlformats-officedocument.presentationml.slide+xml" PartName="/ppt/slides/slide1209.xml"/>
  <Override ContentType="application/vnd.openxmlformats-officedocument.presentationml.slide+xml" PartName="/ppt/slides/slide26.xml"/>
  <Override ContentType="application/vnd.openxmlformats-officedocument.presentationml.slide+xml" PartName="/ppt/slides/slide384.xml"/>
  <Override ContentType="application/vnd.openxmlformats-officedocument.presentationml.slide+xml" PartName="/ppt/slides/slide341.xml"/>
  <Override ContentType="application/vnd.openxmlformats-officedocument.presentationml.slide+xml" PartName="/ppt/slides/slide69.xml"/>
  <Override ContentType="application/vnd.openxmlformats-officedocument.presentationml.slide+xml" PartName="/ppt/slides/slide1365.xml"/>
  <Override ContentType="application/vnd.openxmlformats-officedocument.presentationml.slide+xml" PartName="/ppt/slides/slide943.xml"/>
  <Override ContentType="application/vnd.openxmlformats-officedocument.presentationml.slide+xml" PartName="/ppt/slides/slide986.xml"/>
  <Override ContentType="application/vnd.openxmlformats-officedocument.presentationml.slide+xml" PartName="/ppt/slides/slide900.xml"/>
  <Override ContentType="application/vnd.openxmlformats-officedocument.presentationml.slide+xml" PartName="/ppt/slides/slide1037.xml"/>
  <Override ContentType="application/vnd.openxmlformats-officedocument.presentationml.slide+xml" PartName="/ppt/slides/slide686.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1337.xml"/>
  <Override ContentType="application/vnd.openxmlformats-officedocument.presentationml.slide+xml" PartName="/ppt/slides/slide54.xml"/>
  <Override ContentType="application/vnd.openxmlformats-officedocument.presentationml.slide+xml" PartName="/ppt/slides/slide313.xml"/>
  <Override ContentType="application/vnd.openxmlformats-officedocument.presentationml.slide+xml" PartName="/ppt/slides/slide1022.xml"/>
  <Override ContentType="application/vnd.openxmlformats-officedocument.presentationml.slide+xml" PartName="/ppt/slides/slide1065.xml"/>
  <Override ContentType="application/vnd.openxmlformats-officedocument.presentationml.slide+xml" PartName="/ppt/slides/slide1450.xml"/>
  <Override ContentType="application/vnd.openxmlformats-officedocument.presentationml.slide+xml" PartName="/ppt/slides/slide915.xml"/>
  <Override ContentType="application/vnd.openxmlformats-officedocument.presentationml.slide+xml" PartName="/ppt/slides/slide1624.xml"/>
  <Override ContentType="application/vnd.openxmlformats-officedocument.presentationml.slide+xml" PartName="/ppt/slides/slide615.xml"/>
  <Override ContentType="application/vnd.openxmlformats-officedocument.presentationml.slide+xml" PartName="/ppt/slides/slide658.xml"/>
  <Override ContentType="application/vnd.openxmlformats-officedocument.presentationml.slide+xml" PartName="/ppt/slides/slide1667.xml"/>
  <Override ContentType="application/vnd.openxmlformats-officedocument.presentationml.slide+xml" PartName="/ppt/slides/slide1150.xml"/>
  <Override ContentType="application/vnd.openxmlformats-officedocument.presentationml.slide+xml" PartName="/ppt/slides/slide1193.xml"/>
  <Override ContentType="application/vnd.openxmlformats-officedocument.presentationml.slide+xml" PartName="/ppt/slides/slide1539.xml"/>
  <Override ContentType="application/vnd.openxmlformats-officedocument.presentationml.slide+xml" PartName="/ppt/slides/slide958.xml"/>
  <Override ContentType="application/vnd.openxmlformats-officedocument.presentationml.slide+xml" PartName="/ppt/slides/slide886.xml"/>
  <Override ContentType="application/vnd.openxmlformats-officedocument.presentationml.slide+xml" PartName="/ppt/slides/slide1493.xml"/>
  <Override ContentType="application/vnd.openxmlformats-officedocument.presentationml.slide+xml" PartName="/ppt/slides/slide356.xml"/>
  <Override ContentType="application/vnd.openxmlformats-officedocument.presentationml.slide+xml" PartName="/ppt/slides/slide843.xml"/>
  <Override ContentType="application/vnd.openxmlformats-officedocument.presentationml.slide+xml" PartName="/ppt/slides/slide1237.xml"/>
  <Override ContentType="application/vnd.openxmlformats-officedocument.presentationml.slide+xml" PartName="/ppt/slides/slide284.xml"/>
  <Override ContentType="application/vnd.openxmlformats-officedocument.presentationml.slide+xml" PartName="/ppt/slides/slide399.xml"/>
  <Override ContentType="application/vnd.openxmlformats-officedocument.presentationml.slide+xml" PartName="/ppt/slides/slide1122.xml"/>
  <Override ContentType="application/vnd.openxmlformats-officedocument.presentationml.slide+xml" PartName="/ppt/slides/slide241.xml"/>
  <Override ContentType="application/vnd.openxmlformats-officedocument.presentationml.slide+xml" PartName="/ppt/slides/slide1165.xml"/>
  <Override ContentType="application/vnd.openxmlformats-officedocument.presentationml.slide+xml" PartName="/ppt/slides/slide1639.xml"/>
  <Override ContentType="application/vnd.openxmlformats-officedocument.presentationml.slide+xml" PartName="/ppt/slides/slide815.xml"/>
  <Override ContentType="application/vnd.openxmlformats-officedocument.presentationml.slide+xml" PartName="/ppt/slides/slide1265.xml"/>
  <Override ContentType="application/vnd.openxmlformats-officedocument.presentationml.slide+xml" PartName="/ppt/slides/slide213.xml"/>
  <Override ContentType="application/vnd.openxmlformats-officedocument.presentationml.slide+xml" PartName="/ppt/slides/slide971.xml"/>
  <Override ContentType="application/vnd.openxmlformats-officedocument.presentationml.slide+xml" PartName="/ppt/slides/slide1222.xml"/>
  <Override ContentType="application/vnd.openxmlformats-officedocument.presentationml.slide+xml" PartName="/ppt/slides/slide1393.xml"/>
  <Override ContentType="application/vnd.openxmlformats-officedocument.presentationml.slide+xml" PartName="/ppt/slides/slide858.xml"/>
  <Override ContentType="application/vnd.openxmlformats-officedocument.presentationml.slide+xml" PartName="/ppt/slides/slide1350.xml"/>
  <Override ContentType="application/vnd.openxmlformats-officedocument.presentationml.slide+xml" PartName="/ppt/slides/slide800.xml"/>
  <Override ContentType="application/vnd.openxmlformats-officedocument.presentationml.slide+xml" PartName="/ppt/slides/slide256.xml"/>
  <Override ContentType="application/vnd.openxmlformats-officedocument.presentationml.slide+xml" PartName="/ppt/slides/slide299.xml"/>
  <Override ContentType="application/vnd.openxmlformats-officedocument.presentationml.slide+xml" PartName="/ppt/slides/slide1137.xml"/>
  <Override ContentType="application/vnd.openxmlformats-officedocument.presentationml.slide+xml" PartName="/ppt/slides/slide128.xml"/>
  <Override ContentType="application/vnd.openxmlformats-officedocument.presentationml.slide+xml" PartName="/ppt/slides/slide1009.xml"/>
  <Override ContentType="application/vnd.openxmlformats-officedocument.presentationml.slide+xml" PartName="/ppt/slides/slide1021.xml"/>
  <Override ContentType="application/vnd.openxmlformats-officedocument.presentationml.slide+xml" PartName="/ppt/slides/slide598.xml"/>
  <Override ContentType="application/vnd.openxmlformats-officedocument.presentationml.slide+xml" PartName="/ppt/slides/slide873.xml"/>
  <Override ContentType="application/vnd.openxmlformats-officedocument.presentationml.slide+xml" PartName="/ppt/slides/slide970.xml"/>
  <Override ContentType="application/vnd.openxmlformats-officedocument.presentationml.slide+xml" PartName="/ppt/slides/slide519.xml"/>
  <Override ContentType="application/vnd.openxmlformats-officedocument.presentationml.slide+xml" PartName="/ppt/slides/slide695.xml"/>
  <Override ContentType="application/vnd.openxmlformats-officedocument.presentationml.slide+xml" PartName="/ppt/slides/slide1656.xml"/>
  <Override ContentType="application/vnd.openxmlformats-officedocument.presentationml.slide+xml" PartName="/ppt/slides/slide792.xml"/>
  <Override ContentType="application/vnd.openxmlformats-officedocument.presentationml.slide+xml" PartName="/ppt/slides/slide535.xml"/>
  <Override ContentType="application/vnd.openxmlformats-officedocument.presentationml.slide+xml" PartName="/ppt/slides/slide438.xml"/>
  <Override ContentType="application/vnd.openxmlformats-officedocument.presentationml.slide+xml" PartName="/ppt/slides/slide810.xml"/>
  <Override ContentType="application/vnd.openxmlformats-officedocument.presentationml.slide+xml" PartName="/ppt/slides/slide1478.xml"/>
  <Override ContentType="application/vnd.openxmlformats-officedocument.presentationml.slide+xml" PartName="/ppt/slides/slide454.xml"/>
  <Override ContentType="application/vnd.openxmlformats-officedocument.presentationml.slide+xml" PartName="/ppt/slides/slide1397.xml"/>
  <Override ContentType="application/vnd.openxmlformats-officedocument.presentationml.slide+xml" PartName="/ppt/slides/slide179.xml"/>
  <Override ContentType="application/vnd.openxmlformats-officedocument.presentationml.slide+xml" PartName="/ppt/slides/slide616.xml"/>
  <Override ContentType="application/vnd.openxmlformats-officedocument.presentationml.slide+xml" PartName="/ppt/slides/slide1181.xml"/>
  <Override ContentType="application/vnd.openxmlformats-officedocument.presentationml.slide+xml" PartName="/ppt/slides/slide1672.xml"/>
  <Override ContentType="application/vnd.openxmlformats-officedocument.presentationml.slide+xml" PartName="/ppt/slides/slide276.xml"/>
  <Override ContentType="application/vnd.openxmlformats-officedocument.presentationml.slide+xml" PartName="/ppt/slides/slide713.xml"/>
  <Override ContentType="application/vnd.openxmlformats-officedocument.presentationml.slide+xml" PartName="/ppt/slides/slide1084.xml"/>
  <Override ContentType="application/vnd.openxmlformats-officedocument.presentationml.slide+xml" PartName="/ppt/slides/slide1575.xml"/>
  <Override ContentType="application/vnd.openxmlformats-officedocument.presentationml.slide+xml" PartName="/ppt/slides/slide551.xml"/>
  <Override ContentType="application/vnd.openxmlformats-officedocument.presentationml.slide+xml" PartName="/ppt/slides/slide66.xml"/>
  <Override ContentType="application/vnd.openxmlformats-officedocument.presentationml.slide+xml" PartName="/ppt/slides/slide1102.xml"/>
  <Override ContentType="application/vnd.openxmlformats-officedocument.presentationml.slide+xml" PartName="/ppt/slides/slide357.xml"/>
  <Override ContentType="application/vnd.openxmlformats-officedocument.presentationml.slide+xml" PartName="/ppt/slides/slide1005.xml"/>
  <Override ContentType="application/vnd.openxmlformats-officedocument.presentationml.slide+xml" PartName="/ppt/slides/slide1494.xml"/>
  <Override ContentType="application/vnd.openxmlformats-officedocument.presentationml.slide+xml" PartName="/ppt/slides/slide141.xml"/>
  <Override ContentType="application/vnd.openxmlformats-officedocument.presentationml.slide+xml" PartName="/ppt/slides/slide1591.xml"/>
  <Override ContentType="application/vnd.openxmlformats-officedocument.presentationml.slide+xml" PartName="/ppt/slides/slide632.xml"/>
  <Override ContentType="application/vnd.openxmlformats-officedocument.presentationml.slide+xml" PartName="/ppt/slides/slide1505.xml"/>
  <Override ContentType="application/vnd.openxmlformats-officedocument.presentationml.slide+xml" PartName="/ppt/slides/slide1149.xml"/>
  <Override ContentType="application/vnd.openxmlformats-officedocument.presentationml.slide+xml" PartName="/ppt/slides/slide1424.xml"/>
  <Override ContentType="application/vnd.openxmlformats-officedocument.presentationml.slide+xml" PartName="/ppt/slides/slide82.xml"/>
  <Override ContentType="application/vnd.openxmlformats-officedocument.presentationml.slide+xml" PartName="/ppt/slides/slide1343.xml"/>
  <Override ContentType="application/vnd.openxmlformats-officedocument.presentationml.slide+xml" PartName="/ppt/slides/slide1415.xml"/>
  <Override ContentType="application/vnd.openxmlformats-officedocument.presentationml.slide+xml" PartName="/ppt/slides/slide9.xml"/>
  <Override ContentType="application/vnd.openxmlformats-officedocument.presentationml.slide+xml" PartName="/ppt/slides/slide12.xml"/>
  <Override ContentType="application/vnd.openxmlformats-officedocument.presentationml.slide+xml" PartName="/ppt/slides/slide470.xml"/>
  <Override ContentType="application/vnd.openxmlformats-officedocument.presentationml.slide+xml" PartName="/ppt/slides/slide1262.xml"/>
  <Override ContentType="application/vnd.openxmlformats-officedocument.presentationml.slide+xml" PartName="/ppt/slides/slide1334.xml"/>
  <Override ContentType="application/vnd.openxmlformats-officedocument.presentationml.slide+xml" PartName="/ppt/slides/slide125.xml"/>
  <Override ContentType="application/vnd.openxmlformats-officedocument.presentationml.slide+xml" PartName="/ppt/slides/slide1068.xml"/>
  <Override ContentType="application/vnd.openxmlformats-officedocument.presentationml.slide+xml" PartName="/ppt/slides/slide400.xml"/>
  <Override ContentType="application/vnd.openxmlformats-officedocument.presentationml.slide+xml" PartName="/ppt/slides/slide206.xml"/>
  <Override ContentType="application/vnd.openxmlformats-officedocument.presentationml.slide+xml" PartName="/ppt/slides/slide1059.xml"/>
  <Override ContentType="application/vnd.openxmlformats-officedocument.presentationml.slide+xml" PartName="/ppt/slides/slide195.xml"/>
  <Override ContentType="application/vnd.openxmlformats-officedocument.presentationml.slide+xml" PartName="/ppt/slides/slide560.xml"/>
  <Override ContentType="application/vnd.openxmlformats-officedocument.presentationml.slide+xml" PartName="/ppt/slides/slide59.xml"/>
  <Override ContentType="application/vnd.openxmlformats-officedocument.presentationml.slide+xml" PartName="/ppt/slides/slide285.xml"/>
  <Override ContentType="application/vnd.openxmlformats-officedocument.presentationml.slide+xml" PartName="/ppt/slides/slide1091.xml"/>
  <Override ContentType="application/vnd.openxmlformats-officedocument.presentationml.slide+xml" PartName="/ppt/slides/slide1559.xml"/>
  <Override ContentType="application/vnd.openxmlformats-officedocument.presentationml.slide+xml" PartName="/ppt/slides/slide1584.xml"/>
  <Override ContentType="application/vnd.openxmlformats-officedocument.presentationml.slide+xml" PartName="/ppt/slides/slide1172.xml"/>
  <Override ContentType="application/vnd.openxmlformats-officedocument.presentationml.slide+xml" PartName="/ppt/slides/slide1253.xml"/>
  <Override ContentType="application/vnd.openxmlformats-officedocument.presentationml.slide+xml" PartName="/ppt/slides/slide116.xml"/>
  <Override ContentType="application/vnd.openxmlformats-officedocument.presentationml.slide+xml" PartName="/ppt/slides/slide722.xml"/>
  <Override ContentType="application/vnd.openxmlformats-officedocument.presentationml.slide+xml" PartName="/ppt/slides/slide447.xml"/>
  <Override ContentType="application/vnd.openxmlformats-officedocument.presentationml.slide+xml" PartName="/ppt/slides/slide938.xml"/>
  <Override ContentType="application/vnd.openxmlformats-officedocument.presentationml.slide+xml" PartName="/ppt/slides/slide91.xml"/>
  <Override ContentType="application/vnd.openxmlformats-officedocument.presentationml.slide+xml" PartName="/ppt/slides/slide776.xml"/>
  <Override ContentType="application/vnd.openxmlformats-officedocument.presentationml.slide+xml" PartName="/ppt/slides/slide641.xml"/>
  <Override ContentType="application/vnd.openxmlformats-officedocument.presentationml.slide+xml" PartName="/ppt/slides/slide310.xml"/>
  <Override ContentType="application/vnd.openxmlformats-officedocument.presentationml.slide+xml" PartName="/ppt/slides/slide366.xml"/>
  <Override ContentType="application/vnd.openxmlformats-officedocument.presentationml.slide+xml" PartName="/ppt/slides/slide857.xml"/>
  <Override ContentType="application/vnd.openxmlformats-officedocument.presentationml.slide+xml" PartName="/ppt/slides/slide783.xml"/>
  <Override ContentType="application/vnd.openxmlformats-officedocument.presentationml.slide+xml" PartName="/ppt/slides/slide1012.xml"/>
  <Override ContentType="application/vnd.openxmlformats-officedocument.presentationml.slide+xml" PartName="/ppt/slides/slide1030.xml"/>
  <Override ContentType="application/vnd.openxmlformats-officedocument.presentationml.slide+xml" PartName="/ppt/slides/slide880.xml"/>
  <Override ContentType="application/vnd.openxmlformats-officedocument.presentationml.slide+xml" PartName="/ppt/slides/slide767.xml"/>
  <Override ContentType="application/vnd.openxmlformats-officedocument.presentationml.slide+xml" PartName="/ppt/slides/slide528.xml"/>
  <Override ContentType="application/vnd.openxmlformats-officedocument.presentationml.slide+xml" PartName="/ppt/slides/slide1568.xml"/>
  <Override ContentType="application/vnd.openxmlformats-officedocument.presentationml.slide+xml" PartName="/ppt/slides/slide1665.xml"/>
  <Override ContentType="application/vnd.openxmlformats-officedocument.presentationml.slide+xml" PartName="/ppt/slides/slide706.xml"/>
  <Override ContentType="application/vnd.openxmlformats-officedocument.presentationml.slide+xml" PartName="/ppt/slides/slide803.xml"/>
  <Override ContentType="application/vnd.openxmlformats-officedocument.presentationml.slide+xml" PartName="/ppt/slides/slide866.xml"/>
  <Override ContentType="application/vnd.openxmlformats-officedocument.presentationml.slide+xml" PartName="/ppt/slides/slide929.xml"/>
  <Override ContentType="application/vnd.openxmlformats-officedocument.presentationml.slide+xml" PartName="/ppt/slides/slide945.xml"/>
  <Override ContentType="application/vnd.openxmlformats-officedocument.presentationml.slide+xml" PartName="/ppt/slides/slide688.xml"/>
  <Override ContentType="application/vnd.openxmlformats-officedocument.presentationml.slide+xml" PartName="/ppt/slides/slide1318.xml"/>
  <Override ContentType="application/vnd.openxmlformats-officedocument.presentationml.slide+xml" PartName="/ppt/slides/slide963.xml"/>
  <Override ContentType="application/vnd.openxmlformats-officedocument.presentationml.slide+xml" PartName="/ppt/slides/slide73.xml"/>
  <Override ContentType="application/vnd.openxmlformats-officedocument.presentationml.slide+xml" PartName="/ppt/slides/slide1352.xml"/>
  <Override ContentType="application/vnd.openxmlformats-officedocument.presentationml.slide+xml" PartName="/ppt/slides/slide1077.xml"/>
  <Override ContentType="application/vnd.openxmlformats-officedocument.presentationml.slide+xml" PartName="/ppt/slides/slide186.xml"/>
  <Override ContentType="application/vnd.openxmlformats-officedocument.presentationml.slide+xml" PartName="/ppt/slides/slide215.xml"/>
  <Override ContentType="application/vnd.openxmlformats-officedocument.presentationml.slide+xml" PartName="/ppt/slides/slide109.xml"/>
  <Override ContentType="application/vnd.openxmlformats-officedocument.presentationml.slide+xml" PartName="/ppt/slides/slide1408.xml"/>
  <Override ContentType="application/vnd.openxmlformats-officedocument.presentationml.slide+xml" PartName="/ppt/slides/slide1521.xml"/>
  <Override ContentType="application/vnd.openxmlformats-officedocument.presentationml.slide+xml" PartName="/ppt/slides/slide1190.xml"/>
  <Override ContentType="application/vnd.openxmlformats-officedocument.presentationml.slide+xml" PartName="/ppt/slides/slide222.xml"/>
  <Override ContentType="application/vnd.openxmlformats-officedocument.presentationml.slide+xml" PartName="/ppt/slides/slide1246.xml"/>
  <Override ContentType="application/vnd.openxmlformats-officedocument.presentationml.slide+xml" PartName="/ppt/slides/slide292.xml"/>
  <Override ContentType="application/vnd.openxmlformats-officedocument.presentationml.slide+xml" PartName="/ppt/slides/slide999.xml"/>
  <Override ContentType="application/vnd.openxmlformats-officedocument.presentationml.slide+xml" PartName="/ppt/slides/slide1600.xml"/>
  <Override ContentType="application/vnd.openxmlformats-officedocument.presentationml.slide+xml" PartName="/ppt/slides/slide461.xml"/>
  <Override ContentType="application/vnd.openxmlformats-officedocument.presentationml.slide+xml" PartName="/ppt/slides/slide1156.xml"/>
  <Override ContentType="application/vnd.openxmlformats-officedocument.presentationml.slide+xml" PartName="/ppt/slides/slide1647.xml"/>
  <Override ContentType="application/vnd.openxmlformats-officedocument.presentationml.slide+xml" PartName="/ppt/slides/slide1431.xml"/>
  <Override ContentType="application/vnd.openxmlformats-officedocument.presentationml.slide+xml" PartName="/ppt/slides/slide1325.xml"/>
  <Override ContentType="application/vnd.openxmlformats-officedocument.presentationml.slide+xml" PartName="/ppt/slides/slide132.xml"/>
  <Override ContentType="application/vnd.openxmlformats-officedocument.presentationml.slide+xml" PartName="/ppt/slides/slide269.xml"/>
  <Override ContentType="application/vnd.openxmlformats-officedocument.presentationml.slide+xml" PartName="/ppt/slides/slide544.xml"/>
  <Override ContentType="application/vnd.openxmlformats-officedocument.presentationml.slide+xml" PartName="/ppt/slides/slide1681.xml"/>
  <Override ContentType="application/vnd.openxmlformats-officedocument.presentationml.slide+xml" PartName="/ppt/slides/slide382.xml"/>
  <Override ContentType="application/vnd.openxmlformats-officedocument.presentationml.slide+xml" PartName="/ppt/slides/slide623.xml"/>
  <Override ContentType="application/vnd.openxmlformats-officedocument.presentationml.slide+xml" PartName="/ppt/slides/slide348.xml"/>
  <Override ContentType="application/vnd.openxmlformats-officedocument.presentationml.slide+xml" PartName="/ppt/slides/slide1485.xml"/>
  <Override ContentType="application/vnd.openxmlformats-officedocument.presentationml.slide+xml" PartName="/ppt/slides/slide1658.xml"/>
  <Override ContentType="application/vnd.openxmlformats-officedocument.presentationml.slide+xml" PartName="/ppt/slides/slide618.xml"/>
  <Override ContentType="application/vnd.openxmlformats-officedocument.presentationml.slide+xml" PartName="/ppt/slides/slide812.xml"/>
  <Override ContentType="application/vnd.openxmlformats-officedocument.presentationml.slide+xml" PartName="/ppt/slides/slide839.xml"/>
  <Override ContentType="application/vnd.openxmlformats-officedocument.presentationml.slide+xml" PartName="/ppt/slides/slide553.xml"/>
  <Override ContentType="application/vnd.openxmlformats-officedocument.presentationml.slide+xml" PartName="/ppt/slides/slide1577.xml"/>
  <Override ContentType="application/vnd.openxmlformats-officedocument.presentationml.slide+xml" PartName="/ppt/slides/slide1003.xml"/>
  <Override ContentType="application/vnd.openxmlformats-officedocument.presentationml.slide+xml" PartName="/ppt/slides/slide1496.xml"/>
  <Override ContentType="application/vnd.openxmlformats-officedocument.presentationml.slide+xml" PartName="/ppt/slides/slide774.xml"/>
  <Override ContentType="application/vnd.openxmlformats-officedocument.presentationml.slide+xml" PartName="/ppt/slides/slide731.xml"/>
  <Override ContentType="application/vnd.openxmlformats-officedocument.presentationml.slide+xml" PartName="/ppt/slides/slide1399.xml"/>
  <Override ContentType="application/vnd.openxmlformats-officedocument.presentationml.slide+xml" PartName="/ppt/slides/slide952.xml"/>
  <Override ContentType="application/vnd.openxmlformats-officedocument.presentationml.slide+xml" PartName="/ppt/slides/slide855.xml"/>
  <Override ContentType="application/vnd.openxmlformats-officedocument.presentationml.slide+xml" PartName="/ppt/slides/slide359.xml"/>
  <Override ContentType="application/vnd.openxmlformats-officedocument.presentationml.slide+xml" PartName="/ppt/slides/slide204.xml"/>
  <Override ContentType="application/vnd.openxmlformats-officedocument.presentationml.slide+xml" PartName="/ppt/slides/slide1104.xml"/>
  <Override ContentType="application/vnd.openxmlformats-officedocument.presentationml.slide+xml" PartName="/ppt/slides/slide84.xml"/>
  <Override ContentType="application/vnd.openxmlformats-officedocument.presentationml.slide+xml" PartName="/ppt/slides/slide1341.xml"/>
  <Override ContentType="application/vnd.openxmlformats-officedocument.presentationml.slide+xml" PartName="/ppt/slides/slide123.xml"/>
  <Override ContentType="application/vnd.openxmlformats-officedocument.presentationml.slide+xml" PartName="/ppt/slides/slide294.xml"/>
  <Override ContentType="application/vnd.openxmlformats-officedocument.presentationml.slide+xml" PartName="/ppt/slides/slide1147.xml"/>
  <Override ContentType="application/vnd.openxmlformats-officedocument.presentationml.slide+xml" PartName="/ppt/slides/slide7.xml"/>
  <Override ContentType="application/vnd.openxmlformats-officedocument.presentationml.slide+xml" PartName="/ppt/slides/slide517.xml"/>
  <Override ContentType="application/vnd.openxmlformats-officedocument.presentationml.slide+xml" PartName="/ppt/slides/slide1082.xml"/>
  <Override ContentType="application/vnd.openxmlformats-officedocument.presentationml.slide+xml" PartName="/ppt/slides/slide596.xml"/>
  <Override ContentType="application/vnd.openxmlformats-officedocument.presentationml.slide+xml" PartName="/ppt/slides/slide1514.xml"/>
  <Override ContentType="application/vnd.openxmlformats-officedocument.presentationml.slide+xml" PartName="/ppt/slides/slide375.xml"/>
  <Override ContentType="application/vnd.openxmlformats-officedocument.presentationml.slide+xml" PartName="/ppt/slides/slide1557.xml"/>
  <Override ContentType="application/vnd.openxmlformats-officedocument.presentationml.slide+xml" PartName="/ppt/slides/slide1611.xml"/>
  <Override ContentType="application/vnd.openxmlformats-officedocument.presentationml.slide+xml" PartName="/ppt/slides/slide1260.xml"/>
  <Override ContentType="application/vnd.openxmlformats-officedocument.presentationml.slide+xml" PartName="/ppt/slides/slide1433.xml"/>
  <Override ContentType="application/vnd.openxmlformats-officedocument.presentationml.slide+xml" PartName="/ppt/slides/slide1654.xml"/>
  <Override ContentType="application/vnd.openxmlformats-officedocument.presentationml.slide+xml" PartName="/ppt/slides/slide472.xml"/>
  <Override ContentType="application/vnd.openxmlformats-officedocument.presentationml.slide+xml" PartName="/ppt/slides/slide301.xml"/>
  <Override ContentType="application/vnd.openxmlformats-officedocument.presentationml.slide+xml" PartName="/ppt/slides/slide1298.xml"/>
  <Override ContentType="application/vnd.openxmlformats-officedocument.presentationml.slide+xml" PartName="/ppt/slides/slide1255.xml"/>
  <Override ContentType="application/vnd.openxmlformats-officedocument.presentationml.slide+xml" PartName="/ppt/slides/slide1183.xml"/>
  <Override ContentType="application/vnd.openxmlformats-officedocument.presentationml.slide+xml" PartName="/ppt/slides/slide1174.xml"/>
  <Override ContentType="application/vnd.openxmlformats-officedocument.presentationml.slide+xml" PartName="/ppt/slides/slide231.xml"/>
  <Override ContentType="application/vnd.openxmlformats-officedocument.presentationml.slide+xml" PartName="/ppt/slides/slide118.xml"/>
  <Override ContentType="application/vnd.openxmlformats-officedocument.presentationml.slide+xml" PartName="/ppt/slides/slide274.xml"/>
  <Override ContentType="application/vnd.openxmlformats-officedocument.presentationml.slide+xml" PartName="/ppt/slides/slide711.xml"/>
  <Override ContentType="application/vnd.openxmlformats-officedocument.presentationml.slide+xml" PartName="/ppt/slides/slide1228.xml"/>
  <Override ContentType="application/vnd.openxmlformats-officedocument.presentationml.slide+xml" PartName="/ppt/slides/slide630.xml"/>
  <Override ContentType="application/vnd.openxmlformats-officedocument.presentationml.slide+xml" PartName="/ppt/slides/slide697.xml"/>
  <Override ContentType="application/vnd.openxmlformats-officedocument.presentationml.slide+xml" PartName="/ppt/slides/slide1413.xml"/>
  <Override ContentType="application/vnd.openxmlformats-officedocument.presentationml.slide+xml" PartName="/ppt/slides/slide1426.xml"/>
  <Override ContentType="application/vnd.openxmlformats-officedocument.presentationml.slide+xml" PartName="/ppt/slides/slide1469.xml"/>
  <Override ContentType="application/vnd.openxmlformats-officedocument.presentationml.slide+xml" PartName="/ppt/slides/slide93.xml"/>
  <Override ContentType="application/vnd.openxmlformats-officedocument.presentationml.slide+xml" PartName="/ppt/slides/slide445.xml"/>
  <Override ContentType="application/vnd.openxmlformats-officedocument.presentationml.slide+xml" PartName="/ppt/slides/slide402.xml"/>
  <Override ContentType="application/vnd.openxmlformats-officedocument.presentationml.slide+xml" PartName="/ppt/slides/slide150.xml"/>
  <Override ContentType="application/vnd.openxmlformats-officedocument.presentationml.slide+xml" PartName="/ppt/slides/slide1332.xml"/>
  <Override ContentType="application/vnd.openxmlformats-officedocument.presentationml.slide+xml" PartName="/ppt/slides/slide1582.xml"/>
  <Override ContentType="application/vnd.openxmlformats-officedocument.presentationml.slide+xml" PartName="/ppt/slides/slide1620.xml"/>
  <Override ContentType="application/vnd.openxmlformats-officedocument.presentationml.slide+xml" PartName="/ppt/slides/slide481.xml"/>
  <Override ContentType="application/vnd.openxmlformats-officedocument.presentationml.slide+xml" PartName="/ppt/slides/slide1663.xml"/>
  <Override ContentType="application/vnd.openxmlformats-officedocument.presentationml.slide+xml" PartName="/ppt/slides/slide57.xml"/>
  <Override ContentType="application/vnd.openxmlformats-officedocument.presentationml.slide+xml" PartName="/ppt/slides/slide193.xml"/>
  <Override ContentType="application/vnd.openxmlformats-officedocument.presentationml.slide+xml" PartName="/ppt/slides/slide14.xml"/>
  <Override ContentType="application/vnd.openxmlformats-officedocument.presentationml.slide+xml" PartName="/ppt/slides/slide526.xml"/>
  <Override ContentType="application/vnd.openxmlformats-officedocument.presentationml.slide+xml" PartName="/ppt/slides/slide589.xml"/>
  <Override ContentType="application/vnd.openxmlformats-officedocument.presentationml.slide+xml" PartName="/ppt/slides/slide961.xml"/>
  <Override ContentType="application/vnd.openxmlformats-officedocument.presentationml.slide+xml" PartName="/ppt/slides/slide546.xml"/>
  <Override ContentType="application/vnd.openxmlformats-officedocument.presentationml.slide+xml" PartName="/ppt/slides/slide927.xml"/>
  <Override ContentType="application/vnd.openxmlformats-officedocument.presentationml.slide+xml" PartName="/ppt/slides/slide1683.xml"/>
  <Override ContentType="application/vnd.openxmlformats-officedocument.presentationml.slide+xml" PartName="/ppt/slides/slide668.xml"/>
  <Override ContentType="application/vnd.openxmlformats-officedocument.presentationml.slide+xml" PartName="/ppt/slides/slide625.xml"/>
  <Override ContentType="application/vnd.openxmlformats-officedocument.presentationml.slide+xml" PartName="/ppt/slides/slide130.xml"/>
  <Override ContentType="application/vnd.openxmlformats-officedocument.presentationml.slide+xml" PartName="/ppt/slides/slide368.xml"/>
  <Override ContentType="application/vnd.openxmlformats-officedocument.presentationml.slide+xml" PartName="/ppt/slides/slide1507.xml"/>
  <Override ContentType="application/vnd.openxmlformats-officedocument.presentationml.slide+xml" PartName="/ppt/slides/slide769.xml"/>
  <Override ContentType="application/vnd.openxmlformats-officedocument.presentationml.slide+xml" PartName="/ppt/slides/slide1010.xml"/>
  <Override ContentType="application/vnd.openxmlformats-officedocument.presentationml.slide+xml" PartName="/ppt/slides/slide947.xml"/>
  <Override ContentType="application/vnd.openxmlformats-officedocument.presentationml.slide+xml" PartName="/ppt/slides/slide882.xml"/>
  <Override ContentType="application/vnd.openxmlformats-officedocument.presentationml.slide+xml" PartName="/ppt/slides/slide981.xml"/>
  <Override ContentType="application/vnd.openxmlformats-officedocument.presentationml.slide+xml" PartName="/ppt/slides/slide1649.xml"/>
  <Override ContentType="application/vnd.openxmlformats-officedocument.presentationml.slide+xml" PartName="/ppt/slides/slide848.xml"/>
  <Override ContentType="application/vnd.openxmlformats-officedocument.presentationml.slide+xml" PartName="/ppt/slides/slide805.xml"/>
  <Override ContentType="application/vnd.openxmlformats-officedocument.presentationml.slide+xml" PartName="/ppt/slides/slide380.xml"/>
  <Override ContentType="application/vnd.openxmlformats-officedocument.presentationml.slide+xml" PartName="/ppt/slides/slide1327.xml"/>
  <Override ContentType="application/vnd.openxmlformats-officedocument.presentationml.slide+xml" PartName="/ppt/slides/slide1476.xml"/>
  <Override ContentType="application/vnd.openxmlformats-officedocument.presentationml.slide+xml" PartName="/ppt/slides/slide452.xml"/>
  <Override ContentType="application/vnd.openxmlformats-officedocument.presentationml.slide+xml" PartName="/ppt/slides/slide339.xml"/>
  <Override ContentType="application/vnd.openxmlformats-officedocument.presentationml.slide+xml" PartName="/ppt/slides/slide1361.xml"/>
  <Override ContentType="application/vnd.openxmlformats-officedocument.presentationml.slide+xml" PartName="/ppt/slides/slide224.xml"/>
  <Override ContentType="application/vnd.openxmlformats-officedocument.presentationml.slide+xml" PartName="/ppt/slides/slide1512.xml"/>
  <Override ContentType="application/vnd.openxmlformats-officedocument.presentationml.slide+xml" PartName="/ppt/slides/slide330.xml"/>
  <Override ContentType="application/vnd.openxmlformats-officedocument.presentationml.slide+xml" PartName="/ppt/slides/slide267.xml"/>
  <Override ContentType="application/vnd.openxmlformats-officedocument.presentationml.slide+xml" PartName="/ppt/slides/slide373.xml"/>
  <Override ContentType="application/vnd.openxmlformats-officedocument.presentationml.slide+xml" PartName="/ppt/slides/slide21.xml"/>
  <Override ContentType="application/vnd.openxmlformats-officedocument.presentationml.slide+xml" PartName="/ppt/slides/slide346.xml"/>
  <Override ContentType="application/vnd.openxmlformats-officedocument.presentationml.slide+xml" PartName="/ppt/slides/slide303.xml"/>
  <Override ContentType="application/vnd.openxmlformats-officedocument.presentationml.slide+xml" PartName="/ppt/slides/slide64.xml"/>
  <Override ContentType="application/vnd.openxmlformats-officedocument.presentationml.slide+xml" PartName="/ppt/slides/slide1440.xml"/>
  <Override ContentType="application/vnd.openxmlformats-officedocument.presentationml.slide+xml" PartName="/ppt/slides/slide1483.xml"/>
  <Override ContentType="application/vnd.openxmlformats-officedocument.presentationml.slide+xml" PartName="/ppt/slides/slide188.xml"/>
  <Override ContentType="application/vnd.openxmlformats-officedocument.presentationml.slide+xml" PartName="/ppt/slides/slide781.xml"/>
  <Override ContentType="application/vnd.openxmlformats-officedocument.presentationml.slide+xml" PartName="/ppt/slides/slide704.xml"/>
  <Override ContentType="application/vnd.openxmlformats-officedocument.presentationml.slide+xml" PartName="/ppt/slides/slide875.xml"/>
  <Override ContentType="application/vnd.openxmlformats-officedocument.presentationml.slide+xml" PartName="/ppt/slides/slide1032.xml"/>
  <Override ContentType="application/vnd.openxmlformats-officedocument.presentationml.slide+xml" PartName="/ppt/slides/slide1406.xml"/>
  <Override ContentType="application/vnd.openxmlformats-officedocument.presentationml.slide+xml" PartName="/ppt/slides/slide1075.xml"/>
  <Override ContentType="application/vnd.openxmlformats-officedocument.presentationml.slide+xml" PartName="/ppt/slides/slide1248.xml"/>
  <Override ContentType="application/vnd.openxmlformats-officedocument.presentationml.slide+xml" PartName="/ppt/slides/slide1111.xml"/>
  <Override ContentType="application/vnd.openxmlformats-officedocument.presentationml.slide+xml" PartName="/ppt/slides/slide1154.xml"/>
  <Override ContentType="application/vnd.openxmlformats-officedocument.presentationml.slide+xml" PartName="/ppt/slides/slide954.xml"/>
  <Override ContentType="application/vnd.openxmlformats-officedocument.presentationml.slide+xml" PartName="/ppt/slides/slide997.xml"/>
  <Override ContentType="application/vnd.openxmlformats-officedocument.presentationml.slide+xml" PartName="/ppt/slides/slide121.xml"/>
  <Override ContentType="application/vnd.openxmlformats-officedocument.presentationml.slide+xml" PartName="/ppt/slides/slide86.xml"/>
  <Override ContentType="application/vnd.openxmlformats-officedocument.presentationml.slide+xml" PartName="/ppt/slides/slide490.xml"/>
  <Override ContentType="application/vnd.openxmlformats-officedocument.presentationml.slide+xml" PartName="/ppt/slides/slide105.xml"/>
  <Override ContentType="application/vnd.openxmlformats-officedocument.presentationml.slide+xml" PartName="/ppt/slides/slide1242.xml"/>
  <Override ContentType="application/vnd.openxmlformats-officedocument.presentationml.slide+xml" PartName="/ppt/slides/slide5.xml"/>
  <Override ContentType="application/vnd.openxmlformats-officedocument.presentationml.slide+xml" PartName="/ppt/slides/slide393.xml"/>
  <Override ContentType="application/vnd.openxmlformats-officedocument.presentationml.slide+xml" PartName="/ppt/slides/slide652.xml"/>
  <Override ContentType="application/vnd.openxmlformats-officedocument.presentationml.slide+xml" PartName="/ppt/slides/slide837.xml"/>
  <Override ContentType="application/vnd.openxmlformats-officedocument.presentationml.slide+xml" PartName="/ppt/slides/slide377.xml"/>
  <Override ContentType="application/vnd.openxmlformats-officedocument.presentationml.slide+xml" PartName="/ppt/slides/slide1613.xml"/>
  <Override ContentType="application/vnd.openxmlformats-officedocument.presentationml.slide+xml" PartName="/ppt/slides/slide474.xml"/>
  <Override ContentType="application/vnd.openxmlformats-officedocument.presentationml.slide+xml" PartName="/ppt/slides/slide853.xml"/>
  <Override ContentType="application/vnd.openxmlformats-officedocument.presentationml.slide+xml" PartName="/ppt/slides/slide1532.xml"/>
  <Override ContentType="application/vnd.openxmlformats-officedocument.presentationml.slide+xml" PartName="/ppt/slides/slide578.xml"/>
  <Override ContentType="application/vnd.openxmlformats-officedocument.presentationml.slide+xml" PartName="/ppt/slides/slide71.xml"/>
  <Override ContentType="application/vnd.openxmlformats-officedocument.presentationml.slide+xml" PartName="/ppt/slides/slide934.xml"/>
  <Override ContentType="application/vnd.openxmlformats-officedocument.presentationml.slide+xml" PartName="/ppt/slides/slide1257.xml"/>
  <Override ContentType="application/vnd.openxmlformats-officedocument.presentationml.slide+xml" PartName="/ppt/slides/slide233.xml"/>
  <Override ContentType="application/vnd.openxmlformats-officedocument.presentationml.slide+xml" PartName="/ppt/slides/slide594.xml"/>
  <Override ContentType="application/vnd.openxmlformats-officedocument.presentationml.slide+xml" PartName="/ppt/slides/slide1404.xml"/>
  <Override ContentType="application/vnd.openxmlformats-officedocument.presentationml.slide+xml" PartName="/ppt/slides/slide1501.xml"/>
  <Override ContentType="application/vnd.openxmlformats-officedocument.presentationml.slide+xml" PartName="/ppt/slides/slide362.xml"/>
  <Override ContentType="application/vnd.openxmlformats-officedocument.presentationml.slide+xml" PartName="/ppt/slides/slide1129.xml"/>
  <Override ContentType="application/vnd.openxmlformats-officedocument.presentationml.slide+xml" PartName="/ppt/slides/slide265.xml"/>
  <Override ContentType="application/vnd.openxmlformats-officedocument.presentationml.slide+xml" PartName="/ppt/slides/slide136.xml"/>
  <Override ContentType="application/vnd.openxmlformats-officedocument.presentationml.slide+xml" PartName="/ppt/slides/slide1370.xml"/>
  <Override ContentType="application/vnd.openxmlformats-officedocument.presentationml.slide+xml" PartName="/ppt/slides/slide1145.xml"/>
  <Override ContentType="application/vnd.openxmlformats-officedocument.presentationml.slide+xml" PartName="/ppt/slides/slide675.xml"/>
  <Override ContentType="application/vnd.openxmlformats-officedocument.presentationml.slide+xml" PartName="/ppt/slides/slide1273.xml"/>
  <Override ContentType="application/vnd.openxmlformats-officedocument.presentationml.slide+xml" PartName="/ppt/slides/slide950.xml"/>
  <Override ContentType="application/vnd.openxmlformats-officedocument.presentationml.slide+xml" PartName="/ppt/slides/slide949.xml"/>
  <Override ContentType="application/vnd.openxmlformats-officedocument.presentationml.slide+xml" PartName="/ppt/slides/slide1548.xml"/>
  <Override ContentType="application/vnd.openxmlformats-officedocument.presentationml.slide+xml" PartName="/ppt/slides/slide893.xml"/>
  <Override ContentType="application/vnd.openxmlformats-officedocument.presentationml.slide+xml" PartName="/ppt/slides/slide1300.xml"/>
  <Override ContentType="application/vnd.openxmlformats-officedocument.presentationml.slide+xml" PartName="/ppt/slides/slide1661.xml"/>
  <Override ContentType="application/vnd.openxmlformats-officedocument.presentationml.slide+xml" PartName="/ppt/slides/slide1629.xml"/>
  <Override ContentType="application/vnd.openxmlformats-officedocument.presentationml.slide+xml" PartName="/ppt/slides/slide1458.xml"/>
  <Override ContentType="application/vnd.openxmlformats-officedocument.presentationml.slide+xml" PartName="/ppt/slides/slide605.xml"/>
  <Override ContentType="application/vnd.openxmlformats-officedocument.presentationml.slide+xml" PartName="/ppt/slides/slide1016.xml"/>
  <Override ContentType="application/vnd.openxmlformats-officedocument.presentationml.slide+xml" PartName="/ppt/slides/slide1386.xml"/>
  <Override ContentType="application/vnd.openxmlformats-officedocument.presentationml.slide+xml" PartName="/ppt/slides/slide161.xml"/>
  <Override ContentType="application/vnd.openxmlformats-officedocument.presentationml.slide+xml" PartName="/ppt/slides/slide868.xml"/>
  <Override ContentType="application/vnd.openxmlformats-officedocument.presentationml.slide+xml" PartName="/ppt/slides/slide46.xml"/>
  <Override ContentType="application/vnd.openxmlformats-officedocument.presentationml.slide+xml" PartName="/ppt/slides/slide524.xml"/>
  <Override ContentType="application/vnd.openxmlformats-officedocument.presentationml.slide+xml" PartName="/ppt/slides/slide249.xml"/>
  <Override ContentType="application/vnd.openxmlformats-officedocument.presentationml.slide+xml" PartName="/ppt/slides/slide1460.xml"/>
  <Override ContentType="application/vnd.openxmlformats-officedocument.presentationml.slide+xml" PartName="/ppt/slides/slide323.xml"/>
  <Override ContentType="application/vnd.openxmlformats-officedocument.presentationml.slide+xml" PartName="/ppt/slides/slide1185.xml"/>
  <Override ContentType="application/vnd.openxmlformats-officedocument.presentationml.slide+xml" PartName="/ppt/slides/slide1516.xml"/>
  <Override ContentType="application/vnd.openxmlformats-officedocument.presentationml.slide+xml" PartName="/ppt/slides/slide1571.xml"/>
  <Override ContentType="application/vnd.openxmlformats-officedocument.presentationml.slide+xml" PartName="/ppt/slides/slide404.xml"/>
  <Override ContentType="application/vnd.openxmlformats-officedocument.presentationml.slide+xml" PartName="/ppt/slides/slide434.xml"/>
  <Override ContentType="application/vnd.openxmlformats-officedocument.presentationml.slide+xml" PartName="/ppt/slides/slide765.xml"/>
  <Override ContentType="application/vnd.openxmlformats-officedocument.presentationml.slide+xml" PartName="/ppt/slides/slide1676.xml"/>
  <Override ContentType="application/vnd.openxmlformats-officedocument.presentationml.slide+xml" PartName="/ppt/slides/slide733.xml"/>
  <Override ContentType="application/vnd.openxmlformats-officedocument.presentationml.slide+xml" PartName="/ppt/slides/slide1001.xml"/>
  <Override ContentType="application/vnd.openxmlformats-officedocument.presentationml.slide+xml" PartName="/ppt/slides/slide1217.xml"/>
  <Override ContentType="application/vnd.openxmlformats-officedocument.presentationml.slide+xml" PartName="/ppt/slides/slide539.xml"/>
  <Override ContentType="application/vnd.openxmlformats-officedocument.presentationml.slide+xml" PartName="/ppt/slides/slide1586.xml"/>
  <Override ContentType="application/vnd.openxmlformats-officedocument.presentationml.slide+xml" PartName="/ppt/slides/slide1489.xml"/>
  <Override ContentType="application/vnd.openxmlformats-officedocument.presentationml.slide+xml" PartName="/ppt/slides/slide465.xml"/>
  <Override ContentType="application/vnd.openxmlformats-officedocument.presentationml.slide+xml" PartName="/ppt/slides/slide1330.xml"/>
  <Override ContentType="application/vnd.openxmlformats-officedocument.presentationml.slide+xml" PartName="/ppt/slides/slide724.xml"/>
  <Override ContentType="application/vnd.openxmlformats-officedocument.presentationml.slide+xml" PartName="/ppt/slides/slide562.xml"/>
  <Override ContentType="application/vnd.openxmlformats-officedocument.presentationml.slide+xml" PartName="/ppt/slides/slide449.xml"/>
  <Override ContentType="application/vnd.openxmlformats-officedocument.presentationml.slide+xml" PartName="/ppt/slides/slide1073.xml"/>
  <Override ContentType="application/vnd.openxmlformats-officedocument.presentationml.slide+xml" PartName="/ppt/slides/slide661.xml"/>
  <Override ContentType="application/vnd.openxmlformats-officedocument.presentationml.slide+xml" PartName="/ppt/slides/slide77.xml"/>
  <Override ContentType="application/vnd.openxmlformats-officedocument.presentationml.slide+xml" PartName="/ppt/slides/slide749.xml"/>
  <Override ContentType="application/vnd.openxmlformats-officedocument.presentationml.slide+xml" PartName="/ppt/slides/slide1347.xml"/>
  <Override ContentType="application/vnd.openxmlformats-officedocument.presentationml.slide+xml" PartName="/ppt/slides/slide1055.xml"/>
  <Override ContentType="application/vnd.openxmlformats-officedocument.presentationml.slide+xml" PartName="/ppt/slides/slide191.xml"/>
  <Override ContentType="application/vnd.openxmlformats-officedocument.presentationml.slide+xml" PartName="/ppt/slides/slide823.xml"/>
  <Override ContentType="application/vnd.openxmlformats-officedocument.presentationml.slide+xml" PartName="/ppt/slides/slide1219.xml"/>
  <Override ContentType="application/vnd.openxmlformats-officedocument.presentationml.slide+xml" PartName="/ppt/slides/slide920.xml"/>
  <Override ContentType="application/vnd.openxmlformats-officedocument.presentationml.slide+xml" PartName="/ppt/slides/slide548.xml"/>
  <Override ContentType="application/vnd.openxmlformats-officedocument.presentationml.slide+xml" PartName="/ppt/slides/slide1685.xml"/>
  <Override ContentType="application/vnd.openxmlformats-officedocument.presentationml.slide+xml" PartName="/ppt/slides/slide877.xml"/>
  <Override ContentType="application/vnd.openxmlformats-officedocument.presentationml.slide+xml" PartName="/ppt/slides/slide1670.xml"/>
  <Override ContentType="application/vnd.openxmlformats-officedocument.presentationml.slide+xml" PartName="/ppt/slides/slide30.xml"/>
  <Override ContentType="application/vnd.openxmlformats-officedocument.presentationml.slide+xml" PartName="/ppt/slides/slide533.xml"/>
  <Override ContentType="application/vnd.openxmlformats-officedocument.presentationml.slide+xml" PartName="/ppt/slides/slide1289.xml"/>
  <Override ContentType="application/vnd.openxmlformats-officedocument.presentationml.slide+xml" PartName="/ppt/slides/slide1203.xml"/>
  <Override ContentType="application/vnd.openxmlformats-officedocument.presentationml.slide+xml" PartName="/ppt/slides/slide990.xml"/>
  <Override ContentType="application/vnd.openxmlformats-officedocument.presentationml.slide+xml" PartName="/ppt/slides/slide337.xml"/>
  <Override ContentType="application/vnd.openxmlformats-officedocument.presentationml.slide+xml" PartName="/ppt/slides/slide506.xml"/>
  <Override ContentType="application/vnd.openxmlformats-officedocument.presentationml.slide+xml" PartName="/ppt/slides/slide1041.xml"/>
  <Override ContentType="application/vnd.openxmlformats-officedocument.presentationml.slide+xml" PartName="/ppt/slides/slide1199.xml"/>
  <Override ContentType="application/vnd.openxmlformats-officedocument.presentationml.slide+xml" PartName="/ppt/slides/slide807.xml"/>
  <Override ContentType="application/vnd.openxmlformats-officedocument.presentationml.slide+xml" PartName="/ppt/slides/slide1329.xml"/>
  <Override ContentType="application/vnd.openxmlformats-officedocument.presentationml.slide+xml" PartName="/ppt/slides/slide1474.xml"/>
  <Override ContentType="application/vnd.openxmlformats-officedocument.presentationml.slide+xml" PartName="/ppt/slides/slide1604.xml"/>
  <Override ContentType="application/vnd.openxmlformats-officedocument.presentationml.slide+xml" PartName="/ppt/slides/slide1113.xml"/>
  <Override ContentType="application/vnd.openxmlformats-officedocument.presentationml.slide+xml" PartName="/ppt/slides/slide1643.xml"/>
  <Override ContentType="application/vnd.openxmlformats-officedocument.presentationml.slide+xml" PartName="/ppt/slides/slide1088.xml"/>
  <Override ContentType="application/vnd.openxmlformats-officedocument.presentationml.slide+xml" PartName="/ppt/slides/slide794.xml"/>
  <Override ContentType="application/vnd.openxmlformats-officedocument.presentationml.slide+xml" PartName="/ppt/slides/slide450.xml"/>
  <Override ContentType="application/vnd.openxmlformats-officedocument.presentationml.slide+xml" PartName="/ppt/slides/slide62.xml"/>
  <Override ContentType="application/vnd.openxmlformats-officedocument.presentationml.slide+xml" PartName="/ppt/slides/slide175.xml"/>
  <Override ContentType="application/vnd.openxmlformats-officedocument.presentationml.slide+xml" PartName="/ppt/slides/slide862.xml"/>
  <Override ContentType="application/vnd.openxmlformats-officedocument.presentationml.slide+xml" PartName="/ppt/slides/slide1419.xml"/>
  <Override ContentType="application/vnd.openxmlformats-officedocument.presentationml.slide+xml" PartName="/ppt/slides/slide967.xml"/>
  <Override ContentType="application/vnd.openxmlformats-officedocument.presentationml.slide+xml" PartName="/ppt/slides/slide1442.xml"/>
  <Override ContentType="application/vnd.openxmlformats-officedocument.presentationml.slide+xml" PartName="/ppt/slides/slide305.xml"/>
  <Override ContentType="application/vnd.openxmlformats-officedocument.presentationml.slide+xml" PartName="/ppt/slides/slide666.xml"/>
  <Override ContentType="application/vnd.openxmlformats-officedocument.presentationml.slide+xml" PartName="/ppt/slides/slide1314.xml"/>
  <Override ContentType="application/vnd.openxmlformats-officedocument.presentationml.slide+xml" PartName="/ppt/slides/slide979.xml"/>
  <Override ContentType="application/vnd.openxmlformats-officedocument.presentationml.slide+xml" PartName="/ppt/slides/slide936.xml"/>
  <Override ContentType="application/vnd.openxmlformats-officedocument.presentationml.slide+xml" PartName="/ppt/slides/slide1518.xml"/>
  <Override ContentType="application/vnd.openxmlformats-officedocument.presentationml.slide+xml" PartName="/ppt/slides/slide1402.xml"/>
  <Override ContentType="application/vnd.openxmlformats-officedocument.presentationml.slide+xml" PartName="/ppt/slides/slide1631.xml"/>
  <Override ContentType="application/vnd.openxmlformats-officedocument.presentationml.slide+xml" PartName="/ppt/slides/slide3.xml"/>
  <Override ContentType="application/vnd.openxmlformats-officedocument.presentationml.slide+xml" PartName="/ppt/slides/slide1259.xml"/>
  <Override ContentType="application/vnd.openxmlformats-officedocument.presentationml.slide+xml" PartName="/ppt/slides/slide1143.xml"/>
  <Override ContentType="application/vnd.openxmlformats-officedocument.presentationml.slide+xml" PartName="/ppt/slides/slide1372.xml"/>
  <Override ContentType="application/vnd.openxmlformats-officedocument.presentationml.slide+xml" PartName="/ppt/slides/slide1674.xml"/>
  <Override ContentType="application/vnd.openxmlformats-officedocument.presentationml.slide+xml" PartName="/ppt/slides/slide492.xml"/>
  <Override ContentType="application/vnd.openxmlformats-officedocument.presentationml.slide+xml" PartName="/ppt/slides/slide634.xml"/>
  <Override ContentType="application/vnd.openxmlformats-officedocument.presentationml.slide+xml" PartName="/ppt/slides/slide677.xml"/>
  <Override ContentType="application/vnd.openxmlformats-officedocument.presentationml.slide+xml" PartName="/ppt/slides/slide537.xml"/>
  <Override ContentType="application/vnd.openxmlformats-officedocument.presentationml.slide+xml" PartName="/ppt/slides/slide1100.xml"/>
  <Override ContentType="application/vnd.openxmlformats-officedocument.presentationml.slide+xml" PartName="/ppt/slides/slide1201.xml"/>
  <Override ContentType="application/vnd.openxmlformats-officedocument.presentationml.slide+xml" PartName="/ppt/slides/slide1244.xml"/>
  <Override ContentType="application/vnd.openxmlformats-officedocument.presentationml.slide+xml" PartName="/ppt/slides/slide522.xml"/>
  <Override ContentType="application/vnd.openxmlformats-officedocument.presentationml.slide+xml" PartName="/ppt/slides/slide107.xml"/>
  <Override ContentType="application/vnd.openxmlformats-officedocument.presentationml.slide+xml" PartName="/ppt/slides/slide220.xml"/>
  <Override ContentType="application/vnd.openxmlformats-officedocument.presentationml.slide+xml" PartName="/ppt/slides/slide263.xml"/>
  <Override ContentType="application/vnd.openxmlformats-officedocument.presentationml.slide+xml" PartName="/ppt/slides/slide391.xml"/>
  <Override ContentType="application/vnd.openxmlformats-officedocument.presentationml.slide+xml" PartName="/ppt/slides/slide1287.xml"/>
  <Override ContentType="application/vnd.openxmlformats-officedocument.presentationml.slide+xml" PartName="/ppt/slides/slide235.xml"/>
  <Override ContentType="application/vnd.openxmlformats-officedocument.presentationml.slide+xml" PartName="/ppt/slides/slide650.xml"/>
  <Override ContentType="application/vnd.openxmlformats-officedocument.presentationml.slide+xml" PartName="/ppt/slides/slide738.xml"/>
  <Override ContentType="application/vnd.openxmlformats-officedocument.presentationml.slide+xml" PartName="/ppt/slides/slide278.xml"/>
  <Override ContentType="application/vnd.openxmlformats-officedocument.presentationml.slide+xml" PartName="/ppt/slides/slide835.xml"/>
  <Override ContentType="application/vnd.openxmlformats-officedocument.presentationml.slide+xml" PartName="/ppt/slides/slide693.xml"/>
  <Override ContentType="application/vnd.openxmlformats-officedocument.presentationml.slide+xml" PartName="/ppt/slides/slide1115.xml"/>
  <Override ContentType="application/vnd.openxmlformats-officedocument.presentationml.slide+xml" PartName="/ppt/slides/slide790.xml"/>
  <Override ContentType="application/vnd.openxmlformats-officedocument.presentationml.slide+xml" PartName="/ppt/slides/slide48.xml"/>
  <Override ContentType="application/vnd.openxmlformats-officedocument.presentationml.slide+xml" PartName="/ppt/slides/slide1573.xml"/>
  <Override ContentType="application/vnd.openxmlformats-officedocument.presentationml.slide+xml" PartName="/ppt/slides/slide1530.xml"/>
  <Override ContentType="application/vnd.openxmlformats-officedocument.presentationml.slide+xml" PartName="/ppt/slides/slide436.xml"/>
  <Override ContentType="application/vnd.openxmlformats-officedocument.presentationml.slide+xml" PartName="/ppt/slides/slide479.xml"/>
  <Override ContentType="application/vnd.openxmlformats-officedocument.presentationml.slide+xml" PartName="/ppt/slides/slide592.xml"/>
  <Override ContentType="application/vnd.openxmlformats-officedocument.presentationml.slide+xml" PartName="/ppt/slides/slide321.xml"/>
  <Override ContentType="application/vnd.openxmlformats-officedocument.presentationml.slide+xml" PartName="/ppt/slides/slide1503.xml"/>
  <Override ContentType="application/vnd.openxmlformats-officedocument.presentationml.slide+xml" PartName="/ppt/slides/slide1546.xml"/>
  <Override ContentType="application/vnd.openxmlformats-officedocument.presentationml.slide+xml" PartName="/ppt/slides/slide364.xml"/>
  <Override ContentType="application/vnd.openxmlformats-officedocument.presentationml.slide+xml" PartName="/ppt/slides/slide409.xml"/>
  <Override ContentType="application/vnd.openxmlformats-officedocument.presentationml.slide+xml" PartName="/ppt/slides/slide379.xml"/>
  <Override ContentType="application/vnd.openxmlformats-officedocument.presentationml.slide+xml" PartName="/ppt/slides/slide891.xml"/>
  <Override ContentType="application/vnd.openxmlformats-officedocument.presentationml.slide+xml" PartName="/ppt/slides/slide778.xml"/>
  <Override ContentType="application/vnd.openxmlformats-officedocument.presentationml.slide+xml" PartName="/ppt/slides/slide735.xml"/>
  <Override ContentType="application/vnd.openxmlformats-officedocument.presentationml.slide+xml" PartName="/ppt/slides/slide607.xml"/>
  <Override ContentType="application/vnd.openxmlformats-officedocument.presentationml.slide+xml" PartName="/ppt/slides/slide1388.xml"/>
  <Override ContentType="application/vnd.openxmlformats-officedocument.presentationml.slide+xml" PartName="/ppt/slides/slide163.xml"/>
  <Override ContentType="application/vnd.openxmlformats-officedocument.presentationml.slide+xml" PartName="/ppt/slides/slide763.xml"/>
  <Override ContentType="application/vnd.openxmlformats-officedocument.presentationml.slide+xml" PartName="/ppt/slides/slide720.xml"/>
  <Override ContentType="application/vnd.openxmlformats-officedocument.presentationml.slide+xml" PartName="/ppt/slides/slide1057.xml"/>
  <Override ContentType="application/vnd.openxmlformats-officedocument.presentationml.slide+xml" PartName="/ppt/slides/slide1302.xml"/>
  <Override ContentType="application/vnd.openxmlformats-officedocument.presentationml.slide+xml" PartName="/ppt/slides/slide1014.xml"/>
  <Override ContentType="application/vnd.openxmlformats-officedocument.presentationml.slide+xml" PartName="/ppt/slides/slide1345.xml"/>
  <Override ContentType="application/vnd.openxmlformats-officedocument.presentationml.slide+xml" PartName="/ppt/slides/slide208.xml"/>
  <Override ContentType="application/vnd.openxmlformats-officedocument.presentationml.slide+xml" PartName="/ppt/slides/slide60.xml"/>
  <Override ContentType="application/vnd.openxmlformats-officedocument.presentationml.slide+xml" PartName="/ppt/slides/slide864.xml"/>
  <Override ContentType="application/vnd.openxmlformats-officedocument.presentationml.slide+xml" PartName="/ppt/slides/slide609.xml"/>
  <Override ContentType="application/vnd.openxmlformats-officedocument.presentationml.slide+xml" PartName="/ppt/slides/slide1170.xml"/>
  <Override ContentType="application/vnd.openxmlformats-officedocument.presentationml.slide+xml" PartName="/ppt/slides/slide821.xml"/>
  <Override ContentType="application/vnd.openxmlformats-officedocument.presentationml.slide+xml" PartName="/ppt/slides/slide1071.xml"/>
  <Override ContentType="application/vnd.openxmlformats-officedocument.presentationml.slide+xml" PartName="/ppt/slides/slide307.xml"/>
  <Override ContentType="application/vnd.openxmlformats-officedocument.presentationml.slide+xml" PartName="/ppt/slides/slide1187.xml"/>
  <Override ContentType="application/vnd.openxmlformats-officedocument.presentationml.slide+xml" PartName="/ppt/slides/slide1487.xml"/>
  <Override ContentType="application/vnd.openxmlformats-officedocument.presentationml.slide+xml" PartName="/ppt/slides/slide1215.xml"/>
  <Override ContentType="application/vnd.openxmlformats-officedocument.presentationml.slide+xml" PartName="/ppt/slides/slide909.xml"/>
  <Override ContentType="application/vnd.openxmlformats-officedocument.presentationml.slide+xml" PartName="/ppt/slides/slide1444.xml"/>
  <Override ContentType="application/vnd.openxmlformats-officedocument.presentationml.slide+xml" PartName="/ppt/slides/slide879.xml"/>
  <Override ContentType="application/vnd.openxmlformats-officedocument.presentationml.slide+xml" PartName="/ppt/slides/slide1588.xml"/>
  <Override ContentType="application/vnd.openxmlformats-officedocument.presentationml.slide+xml" PartName="/ppt/slides/slide564.xml"/>
  <Override ContentType="application/vnd.openxmlformats-officedocument.presentationml.slide+xml" PartName="/ppt/slides/slide1618.xml"/>
  <Override ContentType="application/vnd.openxmlformats-officedocument.presentationml.slide+xml" PartName="/ppt/slides/slide708.xml"/>
  <Override ContentType="application/vnd.openxmlformats-officedocument.presentationml.slide+xml" PartName="/ppt/slides/slide663.xml"/>
  <Override ContentType="application/vnd.openxmlformats-officedocument.presentationml.slide+xml" PartName="/ppt/slides/slide1645.xml"/>
  <Override ContentType="application/vnd.openxmlformats-officedocument.presentationml.slide+xml" PartName="/ppt/slides/slide809.xml"/>
  <Override ContentType="application/vnd.openxmlformats-officedocument.presentationml.slide+xml" PartName="/ppt/slides/slide177.xml"/>
  <Override ContentType="application/vnd.openxmlformats-officedocument.presentationml.slide+xml" PartName="/ppt/slides/slide1158.xml"/>
  <Override ContentType="application/vnd.openxmlformats-officedocument.presentationml.slide+xml" PartName="/ppt/slides/slide134.xml"/>
  <Override ContentType="application/vnd.openxmlformats-officedocument.presentationml.slide+xml" PartName="/ppt/slides/slide508.xml"/>
  <Override ContentType="application/vnd.openxmlformats-officedocument.presentationml.slide+xml" PartName="/ppt/slides/slide1043.xml"/>
  <Override ContentType="application/vnd.openxmlformats-officedocument.presentationml.slide+xml" PartName="/ppt/slides/slide1086.xml"/>
  <Override ContentType="application/vnd.openxmlformats-officedocument.presentationml.slide+xml" PartName="/ppt/slides/slide992.xml"/>
  <Override ContentType="application/vnd.openxmlformats-officedocument.presentationml.slide+xml" PartName="/ppt/slides/slide1417.xml"/>
  <Override ContentType="application/vnd.openxmlformats-officedocument.presentationml.slide+xml" PartName="/ppt/slides/slide691.xml"/>
  <Override ContentType="application/vnd.openxmlformats-officedocument.presentationml.slide+xml" PartName="/ppt/slides/slide664.xml"/>
  <Override ContentType="application/vnd.openxmlformats-officedocument.presentationml.slide+xml" PartName="/ppt/slides/slide922.xml"/>
  <Override ContentType="application/vnd.openxmlformats-officedocument.presentationml.slide+xml" PartName="/ppt/slides/slide621.xml"/>
  <Override ContentType="application/vnd.openxmlformats-officedocument.presentationml.slide+xml" PartName="/ppt/slides/slide965.xml"/>
  <Override ContentType="application/vnd.openxmlformats-officedocument.presentationml.slide+xml" PartName="/ppt/slides/slide1271.xml"/>
  <Override ContentType="application/vnd.openxmlformats-officedocument.presentationml.slide+xml" PartName="/ppt/slides/slide463.xml"/>
  <Override ContentType="application/vnd.openxmlformats-officedocument.presentationml.slide+xml" PartName="/ppt/slides/slide1316.xml"/>
  <Override ContentType="application/vnd.openxmlformats-officedocument.presentationml.slide+xml" PartName="/ppt/slides/slide32.xml"/>
  <Override ContentType="application/vnd.openxmlformats-officedocument.presentationml.slide+xml" PartName="/ppt/slides/slide75.xml"/>
  <Override ContentType="application/vnd.openxmlformats-officedocument.presentationml.slide+xml" PartName="/ppt/slides/slide1359.xml"/>
  <Override ContentType="application/vnd.openxmlformats-officedocument.presentationml.slide+xml" PartName="/ppt/slides/slide679.xml"/>
  <Override ContentType="application/vnd.openxmlformats-officedocument.presentationml.slide+xml" PartName="/ppt/slides/slide1472.xml"/>
  <Override ContentType="application/vnd.openxmlformats-officedocument.presentationml.slide+xml" PartName="/ppt/slides/slide290.xml"/>
  <Override ContentType="application/vnd.openxmlformats-officedocument.presentationml.slide+xml" PartName="/ppt/slides/slide636.xml"/>
  <Override ContentType="application/vnd.openxmlformats-officedocument.presentationml.slide+xml" PartName="/ppt/slides/slide335.xml"/>
  <Override ContentType="application/vnd.openxmlformats-officedocument.presentationml.slide+xml" PartName="/ppt/slides/slide1602.xml"/>
  <Override ContentType="application/vnd.openxmlformats-officedocument.presentationml.slide+xml" PartName="/ppt/slides/slide420.xml"/>
  <Override ContentType="application/vnd.openxmlformats-officedocument.presentationml.slide+xml" PartName="/ppt/slides/slide164.xml"/>
  <Override ContentType="application/vnd.openxmlformats-officedocument.presentationml.slide+xml" PartName="/ppt/slides/slide253.xml"/>
  <Override ContentType="application/vnd.openxmlformats-officedocument.presentationml.slide+xml" PartName="/ppt/slides/slide1196.xml"/>
  <Override ContentType="application/vnd.openxmlformats-officedocument.presentationml.slide+xml" PartName="/ppt/slides/slide1188.xml"/>
  <Override ContentType="application/vnd.openxmlformats-officedocument.presentationml.slide+xml" PartName="/ppt/slides/slide148.xml"/>
  <Override ContentType="application/vnd.openxmlformats-officedocument.presentationml.slide+xml" PartName="/ppt/slides/slide172.xml"/>
  <Override ContentType="application/vnd.openxmlformats-officedocument.presentationml.slide+xml" PartName="/ppt/slides/slide423.xml"/>
  <Override ContentType="application/vnd.openxmlformats-officedocument.presentationml.slide+xml" PartName="/ppt/slides/slide1560.xml"/>
  <Override ContentType="application/vnd.openxmlformats-officedocument.presentationml.slide+xml" PartName="/ppt/slides/slide512.xml"/>
  <Override ContentType="application/vnd.openxmlformats-officedocument.presentationml.slide+xml" PartName="/ppt/slides/slide261.xml"/>
  <Override ContentType="application/vnd.openxmlformats-officedocument.presentationml.slide+xml" PartName="/ppt/slides/slide1285.xml"/>
  <Override ContentType="application/vnd.openxmlformats-officedocument.presentationml.slide+xml" PartName="/ppt/slides/slide1625.xml"/>
  <Override ContentType="application/vnd.openxmlformats-officedocument.presentationml.slide+xml" PartName="/ppt/slides/slide520.xml"/>
  <Override ContentType="application/vnd.openxmlformats-officedocument.presentationml.slide+xml" PartName="/ppt/slides/slide51.xml"/>
  <Override ContentType="application/vnd.openxmlformats-officedocument.presentationml.slide+xml" PartName="/ppt/slides/slide342.xml"/>
  <Override ContentType="application/vnd.openxmlformats-officedocument.presentationml.slide+xml" PartName="/ppt/slides/slide431.xml"/>
  <Override ContentType="application/vnd.openxmlformats-officedocument.presentationml.slide+xml" PartName="/ppt/slides/slide1206.xml"/>
  <Override ContentType="application/vnd.openxmlformats-officedocument.presentationml.slide+xml" PartName="/ppt/slides/slide1390.xml"/>
  <Override ContentType="application/vnd.openxmlformats-officedocument.presentationml.slide+xml" PartName="/ppt/slides/slide896.xml"/>
  <Override ContentType="application/vnd.openxmlformats-officedocument.presentationml.slide+xml" PartName="/ppt/slides/slide1117.xml"/>
  <Override ContentType="application/vnd.openxmlformats-officedocument.presentationml.slide+xml" PartName="/ppt/slides/slide1214.xml"/>
  <Override ContentType="application/vnd.openxmlformats-officedocument.presentationml.slide+xml" PartName="/ppt/slides/slide1036.xml"/>
  <Override ContentType="application/vnd.openxmlformats-officedocument.presentationml.slide+xml" PartName="/ppt/slides/slide1447.xml"/>
  <Override ContentType="application/vnd.openxmlformats-officedocument.presentationml.slide+xml" PartName="/ppt/slides/slide583.xml"/>
  <Override ContentType="application/vnd.openxmlformats-officedocument.presentationml.slide+xml" PartName="/ppt/slides/slide601.xml"/>
  <Override ContentType="application/vnd.openxmlformats-officedocument.presentationml.slide+xml" PartName="/ppt/slides/slide229.xml"/>
  <Override ContentType="application/vnd.openxmlformats-officedocument.presentationml.slide+xml" PartName="/ppt/slides/slide1544.xml"/>
  <Override ContentType="application/vnd.openxmlformats-officedocument.presentationml.slide+xml" PartName="/ppt/slides/slide1230.xml"/>
  <Override ContentType="application/vnd.openxmlformats-officedocument.presentationml.slide+xml" PartName="/ppt/slides/slide407.xml"/>
  <Override ContentType="application/vnd.openxmlformats-officedocument.presentationml.slide+xml" PartName="/ppt/slides/slide1366.xml"/>
  <Override ContentType="application/vnd.openxmlformats-officedocument.presentationml.slide+xml" PartName="/ppt/slides/slide931.xml"/>
  <Override ContentType="application/vnd.openxmlformats-officedocument.presentationml.slide+xml" PartName="/ppt/slides/slide648.xml"/>
  <Override ContentType="application/vnd.openxmlformats-officedocument.presentationml.slide+xml" PartName="/ppt/slides/slide825.xml"/>
  <Override ContentType="application/vnd.openxmlformats-officedocument.presentationml.slide+xml" PartName="/ppt/slides/slide761.xml"/>
  <Override ContentType="application/vnd.openxmlformats-officedocument.presentationml.slide+xml" PartName="/ppt/slides/slide914.xml"/>
  <Override ContentType="application/vnd.openxmlformats-officedocument.presentationml.slide+xml" PartName="/ppt/slides/slide923.xml"/>
  <Override ContentType="application/vnd.openxmlformats-officedocument.presentationml.slide+xml" PartName="/ppt/slides/slide98.xml"/>
  <Override ContentType="application/vnd.openxmlformats-officedocument.presentationml.slide+xml" PartName="/ppt/slides/slide744.xml"/>
  <Override ContentType="application/vnd.openxmlformats-officedocument.presentationml.slide+xml" PartName="/ppt/slides/slide833.xml"/>
  <Override ContentType="application/vnd.openxmlformats-officedocument.presentationml.slide+xml" PartName="/ppt/slides/slide842.xml"/>
  <Override ContentType="application/vnd.openxmlformats-officedocument.presentationml.slide+xml" PartName="/ppt/slides/slide985.xml"/>
  <Override ContentType="application/vnd.openxmlformats-officedocument.presentationml.slide+xml" PartName="/ppt/slides/slide1142.xml"/>
  <Override ContentType="application/vnd.openxmlformats-officedocument.presentationml.slide+xml" PartName="/ppt/slides/slide89.xml"/>
  <Override ContentType="application/vnd.openxmlformats-officedocument.presentationml.slide+xml" PartName="/ppt/slides/slide101.xml"/>
  <Override ContentType="application/vnd.openxmlformats-officedocument.presentationml.slide+xml" PartName="/ppt/slides/slide1125.xml"/>
  <Override ContentType="application/vnd.openxmlformats-officedocument.presentationml.slide+xml" PartName="/ppt/slides/slide494.xml"/>
  <Override ContentType="application/vnd.openxmlformats-officedocument.presentationml.slide+xml" PartName="/ppt/slides/slide729.xml"/>
  <Override ContentType="application/vnd.openxmlformats-officedocument.presentationml.slide+xml" PartName="/ppt/slides/slide1277.xml"/>
  <Override ContentType="application/vnd.openxmlformats-officedocument.presentationml.slide+xml" PartName="/ppt/slides/slide27.xml"/>
  <Override ContentType="application/vnd.openxmlformats-officedocument.presentationml.slide+xml" PartName="/ppt/slides/slide396.xml"/>
  <Override ContentType="application/vnd.openxmlformats-officedocument.presentationml.slide+xml" PartName="/ppt/slides/slide1268.xml"/>
  <Override ContentType="application/vnd.openxmlformats-officedocument.presentationml.slide+xml" PartName="/ppt/slides/slide1357.xml"/>
  <Override ContentType="application/vnd.openxmlformats-officedocument.presentationml.slide+xml" PartName="/ppt/slides/slide18.xml"/>
  <Override ContentType="application/vnd.openxmlformats-officedocument.presentationml.slide+xml" PartName="/ppt/slides/slide333.xml"/>
  <Override ContentType="application/vnd.openxmlformats-officedocument.presentationml.slide+xml" PartName="/ppt/slides/slide244.xml"/>
  <Override ContentType="application/vnd.openxmlformats-officedocument.presentationml.slide+xml" PartName="/ppt/slides/slide270.xml"/>
  <Override ContentType="application/vnd.openxmlformats-officedocument.presentationml.slide+xml" PartName="/ppt/slides/slide1616.xml"/>
  <Override ContentType="application/vnd.openxmlformats-officedocument.presentationml.slide+xml" PartName="/ppt/slides/slide181.xml"/>
  <Override ContentType="application/vnd.openxmlformats-officedocument.presentationml.slide+xml" PartName="/ppt/slides/slide157.xml"/>
  <Override ContentType="application/vnd.openxmlformats-officedocument.presentationml.slide+xml" PartName="/ppt/slides/slide889.xml"/>
  <Override ContentType="application/vnd.openxmlformats-officedocument.presentationml.slide+xml" PartName="/ppt/slides/slide1608.xml"/>
  <Override ContentType="application/vnd.openxmlformats-officedocument.presentationml.slide+xml" PartName="/ppt/slides/slide1381.xml"/>
  <Override ContentType="application/vnd.openxmlformats-officedocument.presentationml.slide+xml" PartName="/ppt/slides/slide1304.xml"/>
  <Override ContentType="application/vnd.openxmlformats-officedocument.presentationml.slide+xml" PartName="/ppt/slides/slide34.xml"/>
  <Override ContentType="application/vnd.openxmlformats-officedocument.presentationml.slide+xml" PartName="/ppt/slides/slide440.xml"/>
  <Override ContentType="application/vnd.openxmlformats-officedocument.presentationml.slide+xml" PartName="/ppt/slides/slide1029.xml"/>
  <Override ContentType="application/vnd.openxmlformats-officedocument.presentationml.slide+xml" PartName="/ppt/slides/slide1519.xml"/>
  <Override ContentType="application/vnd.openxmlformats-officedocument.presentationml.slide+xml" PartName="/ppt/slides/slide1373.xml"/>
  <Override ContentType="application/vnd.openxmlformats-officedocument.presentationml.slide+xml" PartName="/ppt/slides/slide1098.xml"/>
  <Override ContentType="application/vnd.openxmlformats-officedocument.presentationml.slide+xml" PartName="/ppt/slides/slide236.xml"/>
  <Override ContentType="application/vnd.openxmlformats-officedocument.presentationml.slide+xml" PartName="/ppt/slides/slide978.xml"/>
  <Override ContentType="application/vnd.openxmlformats-officedocument.presentationml.slide+xml" PartName="/ppt/slides/slide1470.xml"/>
  <Override ContentType="application/vnd.openxmlformats-officedocument.presentationml.slide+xml" PartName="/ppt/slides/slide505.xml"/>
  <Override ContentType="application/vnd.openxmlformats-officedocument.presentationml.slide+xml" PartName="/ppt/slides/slide1134.xml"/>
  <Override ContentType="application/vnd.openxmlformats-officedocument.presentationml.slide+xml" PartName="/ppt/slides/slide110.xml"/>
  <Override ContentType="application/vnd.openxmlformats-officedocument.presentationml.slide+xml" PartName="/ppt/slides/slide994.xml"/>
  <Override ContentType="application/vnd.openxmlformats-officedocument.presentationml.slide+xml" PartName="/ppt/slides/slide566.xml"/>
  <Override ContentType="application/vnd.openxmlformats-officedocument.presentationml.slide+xml" PartName="/ppt/slides/slide1642.xml"/>
  <Override ContentType="application/vnd.openxmlformats-officedocument.presentationml.slide+xml" PartName="/ppt/slides/slide798.xml"/>
  <Override ContentType="application/vnd.openxmlformats-officedocument.presentationml.slide+xml" PartName="/ppt/slides/slide1464.xml"/>
  <Override ContentType="application/vnd.openxmlformats-officedocument.presentationml.slide+xml" PartName="/ppt/slides/slide327.xml"/>
  <Override ContentType="application/vnd.openxmlformats-officedocument.presentationml.slide+xml" PartName="/ppt/slides/slide818.xml"/>
  <Override ContentType="application/vnd.openxmlformats-officedocument.presentationml.slide+xml" PartName="/ppt/slides/slide1310.xml"/>
  <Override ContentType="application/vnd.openxmlformats-officedocument.presentationml.slide+xml" PartName="/ppt/slides/slide559.xml"/>
  <Override ContentType="application/vnd.openxmlformats-officedocument.presentationml.slide+xml" PartName="/ppt/slides/slide576.xml"/>
  <Override ContentType="application/vnd.openxmlformats-officedocument.presentationml.slide+xml" PartName="/ppt/slides/slide1051.xml"/>
  <Override ContentType="application/vnd.openxmlformats-officedocument.presentationml.slide+xml" PartName="/ppt/slides/slide851.xml"/>
  <Override ContentType="application/vnd.openxmlformats-officedocument.presentationml.slide+xml" PartName="/ppt/slides/slide1679.xml"/>
  <Override ContentType="application/vnd.openxmlformats-officedocument.presentationml.slide+xml" PartName="/ppt/slides/slide672.xml"/>
  <Override ContentType="application/vnd.openxmlformats-officedocument.presentationml.slide+xml" PartName="/ppt/slides/slide655.xml"/>
  <Override ContentType="application/vnd.openxmlformats-officedocument.presentationml.slide+xml" PartName="/ppt/slides/slide638.xml"/>
  <Override ContentType="application/vnd.openxmlformats-officedocument.presentationml.slide+xml" PartName="/ppt/slides/slide487.xml"/>
  <Override ContentType="application/vnd.openxmlformats-officedocument.presentationml.slide+xml" PartName="/ppt/slides/slide476.xml"/>
  <Override ContentType="application/vnd.openxmlformats-officedocument.presentationml.slide+xml" PartName="/ppt/slides/slide1045.xml"/>
  <Override ContentType="application/vnd.openxmlformats-officedocument.presentationml.slide+xml" PartName="/ppt/slides/slide416.xml"/>
  <Override ContentType="application/vnd.openxmlformats-officedocument.presentationml.slide+xml" PartName="/ppt/slides/slide1.xml"/>
  <Override ContentType="application/vnd.openxmlformats-officedocument.presentationml.slide+xml" PartName="/ppt/slides/slide1062.xml"/>
  <Override ContentType="application/vnd.openxmlformats-officedocument.presentationml.slide+xml" PartName="/ppt/slides/slide1553.xml"/>
  <Override ContentType="application/vnd.openxmlformats-officedocument.presentationml.slide+xml" PartName="/ppt/slides/slide1536.xml"/>
  <Override ContentType="application/vnd.openxmlformats-officedocument.presentationml.slide+xml" PartName="/ppt/slides/slide907.xml"/>
  <Override ContentType="application/vnd.openxmlformats-officedocument.presentationml.slide+xml" PartName="/ppt/slides/slide1632.xml"/>
  <Override ContentType="application/vnd.openxmlformats-officedocument.presentationml.slide+xml" PartName="/ppt/slides/slide751.xml"/>
  <Override ContentType="application/vnd.openxmlformats-officedocument.presentationml.slide+xml" PartName="/ppt/slides/slide1429.xml"/>
  <Override ContentType="application/vnd.openxmlformats-officedocument.presentationml.slide+xml" PartName="/ppt/slides/slide1534.xml"/>
  <Override ContentType="application/vnd.openxmlformats-officedocument.presentationml.slide+xml" PartName="/ppt/slides/slide1127.xml"/>
  <Override ContentType="application/vnd.openxmlformats-officedocument.presentationml.slide+xml" PartName="/ppt/slides/slide138.xml"/>
  <Override ContentType="application/vnd.openxmlformats-officedocument.presentationml.slide+xml" PartName="/ppt/slides/slide510.xml"/>
  <Override ContentType="application/vnd.openxmlformats-officedocument.presentationml.slide+xml" PartName="/ppt/slides/slide1275.xml"/>
  <Override ContentType="application/vnd.openxmlformats-officedocument.presentationml.slide+xml" PartName="/ppt/slides/slide1453.xml"/>
  <Override ContentType="application/vnd.openxmlformats-officedocument.presentationml.slide+xml" PartName="/ppt/slides/slide174.xml"/>
  <Override ContentType="application/vnd.openxmlformats-officedocument.presentationml.slide+xml" PartName="/ppt/slides/slide1542.xml"/>
  <Override ContentType="application/vnd.openxmlformats-officedocument.presentationml.slide+xml" PartName="/ppt/slides/slide1240.xml"/>
  <Override ContentType="application/vnd.openxmlformats-officedocument.presentationml.slide+xml" PartName="/ppt/slides/slide1410.xml"/>
  <Override ContentType="application/vnd.openxmlformats-officedocument.presentationml.slide+xml" PartName="/ppt/slides/slide405.xml"/>
  <Override ContentType="application/vnd.openxmlformats-officedocument.presentationml.slide+xml" PartName="/ppt/slides/slide316.xml"/>
  <Override ContentType="application/vnd.openxmlformats-officedocument.presentationml.slide+xml" PartName="/ppt/slides/slide898.xml"/>
  <Override ContentType="application/vnd.openxmlformats-officedocument.presentationml.slide+xml" PartName="/ppt/slides/slide1232.xml"/>
  <Override ContentType="application/vnd.openxmlformats-officedocument.presentationml.slide+xml" PartName="/ppt/slides/slide1562.xml"/>
  <Override ContentType="application/vnd.openxmlformats-officedocument.presentationml.slide+xml" PartName="/ppt/slides/slide344.xml"/>
  <Override ContentType="application/vnd.openxmlformats-officedocument.presentationml.slide+xml" PartName="/ppt/slides/slide840.xml"/>
  <Override ContentType="application/vnd.openxmlformats-officedocument.presentationml.slide+xml" PartName="/ppt/slides/slide387.xml"/>
  <Override ContentType="application/vnd.openxmlformats-officedocument.presentationml.slide+xml" PartName="/ppt/slides/slide425.xml"/>
  <Override ContentType="application/vnd.openxmlformats-officedocument.presentationml.slide+xml" PartName="/ppt/slides/slide468.xml"/>
  <Override ContentType="application/vnd.openxmlformats-officedocument.presentationml.slide+xml" PartName="/ppt/slides/slide581.xml"/>
  <Override ContentType="application/vnd.openxmlformats-officedocument.presentationml.slide+xml" PartName="/ppt/slides/slide166.xml"/>
  <Override ContentType="application/vnd.openxmlformats-officedocument.presentationml.slide+xml" PartName="/ppt/slides/slide603.xml"/>
  <Override ContentType="application/vnd.openxmlformats-officedocument.presentationml.slide+xml" PartName="/ppt/slides/slide646.xml"/>
  <Override ContentType="application/vnd.openxmlformats-officedocument.presentationml.slide+xml" PartName="/ppt/slides/slide1481.xml"/>
  <Override ContentType="application/vnd.openxmlformats-officedocument.presentationml.slide+xml" PartName="/ppt/slides/slide251.xml"/>
  <Override ContentType="application/vnd.openxmlformats-officedocument.presentationml.slide+xml" PartName="/ppt/slides/slide983.xml"/>
  <Override ContentType="application/vnd.openxmlformats-officedocument.presentationml.slide+xml" PartName="/ppt/slides/slide1212.xml"/>
  <Override ContentType="application/vnd.openxmlformats-officedocument.presentationml.slide+xml" PartName="/ppt/slides/slide940.xml"/>
  <Override ContentType="application/vnd.openxmlformats-officedocument.presentationml.slide+xml" PartName="/ppt/slides/slide789.xml"/>
  <Override ContentType="application/vnd.openxmlformats-officedocument.presentationml.slide+xml" PartName="/ppt/slides/slide1140.xml"/>
  <Override ContentType="application/vnd.openxmlformats-officedocument.presentationml.slide+xml" PartName="/ppt/slides/slide496.xml"/>
  <Override ContentType="application/vnd.openxmlformats-officedocument.presentationml.slide+xml" PartName="/ppt/slides/slide727.xml"/>
  <Override ContentType="application/vnd.openxmlformats-officedocument.presentationml.slide+xml" PartName="/ppt/slides/slide29.xml"/>
  <Override ContentType="application/vnd.openxmlformats-officedocument.presentationml.slide+xml" PartName="/ppt/slides/slide912.xml"/>
  <Override ContentType="application/vnd.openxmlformats-officedocument.presentationml.slide+xml" PartName="/ppt/slides/slide968.xml"/>
  <Override ContentType="application/vnd.openxmlformats-officedocument.presentationml.slide+xml" PartName="/ppt/slides/slide1529.xml"/>
  <Override ContentType="application/vnd.openxmlformats-officedocument.presentationml.slide+xml" PartName="/ppt/slides/slide718.xml"/>
  <Override ContentType="application/vnd.openxmlformats-officedocument.presentationml.slide+xml" PartName="/ppt/slides/slide1198.xml"/>
  <Override ContentType="application/vnd.openxmlformats-officedocument.presentationml.slide+xml" PartName="/ppt/slides/slide1283.xml"/>
  <Override ContentType="application/vnd.openxmlformats-officedocument.presentationml.slide+xml" PartName="/ppt/slides/slide103.xml"/>
  <Override ContentType="application/vnd.openxmlformats-officedocument.presentationml.slide+xml" PartName="/ppt/slides/slide925.xml"/>
  <Override ContentType="application/vnd.openxmlformats-officedocument.presentationml.slide+xml" PartName="/ppt/slides/slide1027.xml"/>
  <Override ContentType="application/vnd.openxmlformats-officedocument.presentationml.slide+xml" PartName="/ppt/slides/slide146.xml"/>
  <Override ContentType="application/vnd.openxmlformats-officedocument.presentationml.slide+xml" PartName="/ppt/slides/slide1375.xml"/>
  <Override ContentType="application/vnd.openxmlformats-officedocument.presentationml.slide+xml" PartName="/ppt/slides/slide1627.xml"/>
  <Override ContentType="application/vnd.openxmlformats-officedocument.presentationml.slide+xml" PartName="/ppt/slides/slide746.xml"/>
  <Override ContentType="application/vnd.openxmlformats-officedocument.presentationml.slide+xml" PartName="/ppt/slides/slide827.xml"/>
  <Override ContentType="application/vnd.openxmlformats-officedocument.presentationml.slide+xml" PartName="/ppt/slides/slide87.xml"/>
  <Override ContentType="application/vnd.openxmlformats-officedocument.presentationml.slide+xml" PartName="/ppt/slides/slide238.xml"/>
  <Override ContentType="application/vnd.openxmlformats-officedocument.presentationml.slide+xml" PartName="/ppt/slides/slide1204.xml"/>
  <Override ContentType="application/vnd.openxmlformats-officedocument.presentationml.slide+xml" PartName="/ppt/slides/slide1119.xml"/>
  <Override ContentType="application/vnd.openxmlformats-officedocument.presentationml.slide+xml" PartName="/ppt/slides/slide44.xml"/>
  <Override ContentType="application/vnd.openxmlformats-officedocument.presentationml.slide+xml" PartName="/ppt/slides/slide831.xml"/>
  <Override ContentType="application/vnd.openxmlformats-officedocument.presentationml.slide+xml" PartName="/ppt/slides/slide1640.xml"/>
  <Override ContentType="application/vnd.openxmlformats-officedocument.presentationml.slide+xml" PartName="/ppt/slides/slide325.xml"/>
  <Override ContentType="application/vnd.openxmlformats-officedocument.presentationml.slide+xml" PartName="/ppt/slides/slide503.xml"/>
  <Override ContentType="application/vnd.openxmlformats-officedocument.presentationml.slide+xml" PartName="/ppt/slides/slide996.xml"/>
  <Override ContentType="application/vnd.openxmlformats-officedocument.presentationml.slide+xml" PartName="/ppt/slides/slide1462.xml"/>
  <Override ContentType="application/vnd.openxmlformats-officedocument.presentationml.slide+xml" PartName="/ppt/slides/slide1306.xml"/>
  <Override ContentType="application/vnd.openxmlformats-officedocument.presentationml.slide+xml" PartName="/ppt/slides/slide1527.xml"/>
  <Override ContentType="application/vnd.openxmlformats-officedocument.presentationml.slide+xml" PartName="/ppt/slides/slide1047.xml"/>
  <Override ContentType="application/vnd.openxmlformats-officedocument.presentationml.slide+xml" PartName="/ppt/slides/slide42.xml"/>
  <Override ContentType="application/vnd.openxmlformats-officedocument.presentationml.slide+xml" PartName="/ppt/slides/slide1160.xml"/>
  <Override ContentType="application/vnd.openxmlformats-officedocument.presentationml.slide+xml" PartName="/ppt/slides/slide218.xml"/>
  <Override ContentType="application/vnd.openxmlformats-officedocument.presentationml.slide+xml" PartName="/ppt/slides/slide1312.xml"/>
  <Override ContentType="application/vnd.openxmlformats-officedocument.presentationml.slide+xml" PartName="/ppt/slides/slide1355.xml"/>
  <Override ContentType="application/vnd.openxmlformats-officedocument.presentationml.slide+xml" PartName="/ppt/slides/slide16.xml"/>
  <Override ContentType="application/vnd.openxmlformats-officedocument.presentationml.slide+xml" PartName="/ppt/slides/slide351.xml"/>
  <Override ContentType="application/vnd.openxmlformats-officedocument.presentationml.slide+xml" PartName="/ppt/slides/slide394.xml"/>
  <Override ContentType="application/vnd.openxmlformats-officedocument.presentationml.slide+xml" PartName="/ppt/slides/slide331.xml"/>
  <Override ContentType="application/vnd.openxmlformats-officedocument.presentationml.slide+xml" PartName="/ppt/slides/slide1096.xml"/>
  <Override ContentType="application/vnd.openxmlformats-officedocument.presentationml.slide+xml" PartName="/ppt/slides/slide1053.xml"/>
  <Override ContentType="application/vnd.openxmlformats-officedocument.presentationml.slide+xml" PartName="/ppt/slides/slide1019.xml"/>
  <Override ContentType="application/vnd.openxmlformats-officedocument.presentationml.slide+xml" PartName="/ppt/slides/slide289.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246.xml"/>
  <Override ContentType="application/vnd.openxmlformats-officedocument.presentationml.slide+xml" PartName="/ppt/slides/slide1132.xml"/>
  <Override ContentType="application/vnd.openxmlformats-officedocument.presentationml.slide+xml" PartName="/ppt/slides/slide1383.xml"/>
  <Override ContentType="application/vnd.openxmlformats-officedocument.presentationml.slide+xml" PartName="/ppt/slides/slide976.xml"/>
  <Override ContentType="application/vnd.openxmlformats-officedocument.presentationml.slide+xml" PartName="/ppt/slides/slide1606.xml"/>
  <Override ContentType="application/vnd.openxmlformats-officedocument.presentationml.slide+xml" PartName="/ppt/slides/slide933.xml"/>
  <Override ContentType="application/vnd.openxmlformats-officedocument.presentationml.slide+xml" PartName="/ppt/slides/slide1349.xml"/>
  <Override ContentType="application/vnd.openxmlformats-officedocument.presentationml.slide+xml" PartName="/ppt/slides/slide70.xml"/>
  <Override ContentType="application/vnd.openxmlformats-officedocument.presentationml.slide+xml" PartName="/ppt/slides/slide681.xml"/>
  <Override ContentType="application/vnd.openxmlformats-officedocument.presentationml.slide+xml" PartName="/ppt/slides/slide568.xml"/>
  <Override ContentType="application/vnd.openxmlformats-officedocument.presentationml.slide+xml" PartName="/ppt/slides/slide1060.xml"/>
  <Override ContentType="application/vnd.openxmlformats-officedocument.presentationml.slide+xml" PartName="/ppt/slides/slide1598.xml"/>
  <Override ContentType="application/vnd.openxmlformats-officedocument.presentationml.slide+xml" PartName="/ppt/slides/slide674.xml"/>
  <Override ContentType="application/vnd.openxmlformats-officedocument.presentationml.slide+xml" PartName="/ppt/slides/slide1555.xml"/>
  <Override ContentType="application/vnd.openxmlformats-officedocument.presentationml.slide+xml" PartName="/ppt/slides/slide389.xml"/>
  <Override ContentType="application/vnd.openxmlformats-officedocument.presentationml.slide+xml" PartName="/ppt/slides/slide905.xml"/>
  <Override ContentType="application/vnd.openxmlformats-officedocument.presentationml.slide+xml" PartName="/ppt/slides/slide796.xml"/>
  <Override ContentType="application/vnd.openxmlformats-officedocument.presentationml.slide+xml" PartName="/ppt/slides/slide418.xml"/>
  <Override ContentType="application/vnd.openxmlformats-officedocument.presentationml.slide+xml" PartName="/ppt/slides/slide753.xml"/>
  <Override ContentType="application/vnd.openxmlformats-officedocument.presentationml.slide+xml" PartName="/ppt/slides/slide1634.xml"/>
  <Override ContentType="application/vnd.openxmlformats-officedocument.presentationml.slide+xml" PartName="/ppt/slides/slide1677.xml"/>
  <Override ContentType="application/vnd.openxmlformats-officedocument.presentationml.slide+xml" PartName="/ppt/slides/slide1449.xml"/>
  <Override ContentType="application/vnd.openxmlformats-officedocument.presentationml.slide+xml" PartName="/ppt/slides/slide318.xml"/>
  <Override ContentType="application/vnd.openxmlformats-officedocument.presentationml.slide+xml" PartName="/ppt/slides/slide531.xml"/>
  <Override ContentType="application/vnd.openxmlformats-officedocument.presentationml.slide+xml" PartName="/ppt/slides/slide653.xml"/>
  <Override ContentType="application/vnd.openxmlformats-officedocument.presentationml.slide+xml" PartName="/ppt/slides/slide574.xml"/>
  <Override ContentType="application/vnd.openxmlformats-officedocument.presentationml.slide+xml" PartName="/ppt/slides/slide610.xml"/>
  <Override ContentType="application/vnd.openxmlformats-officedocument.presentationml.slide+xml" PartName="/ppt/slides/slide1455.xml"/>
  <Override ContentType="application/vnd.openxmlformats-officedocument.presentationml.slide+xml" PartName="/ppt/slides/slide489.xml"/>
  <Override ContentType="application/vnd.openxmlformats-officedocument.presentationml.slide+xml" PartName="/ppt/slides/slide1498.xml"/>
  <Override ContentType="application/vnd.openxmlformats-officedocument.presentationml.slide+xml" PartName="/ppt/slides/slide296.xml"/>
  <Override ContentType="application/vnd.openxmlformats-officedocument.presentationml.slide+xml" PartName="/ppt/slides/slide1064.xml"/>
  <Override ContentType="application/vnd.openxmlformats-officedocument.presentationml.slide+xml" PartName="/ppt/slides/slide210.xml"/>
  <Override ContentType="application/vnd.openxmlformats-officedocument.presentationml.slide+xml" PartName="/ppt/slides/slide385.xml"/>
  <Override ContentType="application/vnd.openxmlformats-officedocument.presentationml.slide+xml" PartName="/ppt/slides/slide555.xml"/>
  <Override ContentType="application/vnd.openxmlformats-officedocument.presentationml.slide+xml" PartName="/ppt/slides/slide644.xml"/>
  <Override ContentType="application/vnd.openxmlformats-officedocument.presentationml.slide+xml" PartName="/ppt/slides/slide1153.xml"/>
  <Override ContentType="application/vnd.openxmlformats-officedocument.presentationml.slide+xml" PartName="/ppt/slides/slide918.xml"/>
  <Override ContentType="application/vnd.openxmlformats-officedocument.presentationml.slide+xml" PartName="/ppt/slides/slide829.xml"/>
  <Override ContentType="application/vnd.openxmlformats-officedocument.presentationml.slide+xml" PartName="/ppt/slides/slide1338.xml"/>
  <Override ContentType="application/vnd.openxmlformats-officedocument.presentationml.slide+xml" PartName="/ppt/slides/slide94.xml"/>
  <Override ContentType="application/vnd.openxmlformats-officedocument.presentationml.slide+xml" PartName="/ppt/slides/slide1427.xml"/>
  <Override ContentType="application/vnd.openxmlformats-officedocument.presentationml.slide+xml" PartName="/ppt/slides/slide772.xml"/>
  <Override ContentType="application/vnd.openxmlformats-officedocument.presentationml.slide+xml" PartName="/ppt/slides/slide281.xml"/>
  <Override ContentType="application/vnd.openxmlformats-officedocument.presentationml.slide+xml" PartName="/ppt/slides/slide903.xml"/>
  <Override ContentType="application/vnd.openxmlformats-officedocument.presentationml.slide+xml" PartName="/ppt/slides/slide1079.xml"/>
  <Override ContentType="application/vnd.openxmlformats-officedocument.presentationml.slide+xml" PartName="/ppt/slides/slide659.xml"/>
  <Override ContentType="application/vnd.openxmlformats-officedocument.presentationml.slide+xml" PartName="/ppt/slides/slide1668.xml"/>
  <Override ContentType="application/vnd.openxmlformats-officedocument.presentationml.slide+xml" PartName="/ppt/slides/slide1508.xml"/>
  <Override ContentType="application/vnd.openxmlformats-officedocument.presentationml.slide+xml" PartName="/ppt/slides/slide23.xml"/>
  <Override ContentType="application/vnd.openxmlformats-officedocument.presentationml.slide+xml" PartName="/ppt/slides/slide1451.xml"/>
  <Override ContentType="application/vnd.openxmlformats-officedocument.presentationml.slide+xml" PartName="/ppt/slides/slide989.xml"/>
  <Override ContentType="application/vnd.openxmlformats-officedocument.presentationml.slide+xml" PartName="/ppt/slides/slide314.xml"/>
  <Override ContentType="application/vnd.openxmlformats-officedocument.presentationml.slide+xml" PartName="/ppt/slides/slide1323.xml"/>
  <Override ContentType="application/vnd.openxmlformats-officedocument.presentationml.slide+xml" PartName="/ppt/slides/slide974.xml"/>
  <Override ContentType="application/vnd.openxmlformats-officedocument.presentationml.slide+xml" PartName="/ppt/slides/slide1106.xml"/>
  <Override ContentType="application/vnd.openxmlformats-officedocument.presentationml.slide+xml" PartName="/ppt/slides/slide957.xml"/>
  <Override ContentType="application/vnd.openxmlformats-officedocument.presentationml.slide+xml" PartName="/ppt/slides/slide1025.xml"/>
  <Override ContentType="application/vnd.openxmlformats-officedocument.presentationml.slide+xml" PartName="/ppt/slides/slide168.xml"/>
  <Override ContentType="application/vnd.openxmlformats-officedocument.presentationml.slide+xml" PartName="/ppt/slides/slide1008.xml"/>
  <Override ContentType="application/vnd.openxmlformats-officedocument.presentationml.slide+xml" PartName="/ppt/slides/slide787.xml"/>
  <Override ContentType="application/vnd.openxmlformats-officedocument.presentationml.slide+xml" PartName="/ppt/slides/slide1394.xml"/>
  <Override ContentType="application/vnd.openxmlformats-officedocument.presentationml.slide+xml" PartName="/ppt/slides/slide257.xml"/>
  <Override ContentType="application/vnd.openxmlformats-officedocument.presentationml.slide+xml" PartName="/ppt/slides/slide1210.xml"/>
  <Override ContentType="application/vnd.openxmlformats-officedocument.presentationml.slide+xml" PartName="/ppt/slides/slide38.xml"/>
  <Override ContentType="application/vnd.openxmlformats-officedocument.presentationml.slide+xml" PartName="/ppt/slides/slide701.xml"/>
  <Override ContentType="application/vnd.openxmlformats-officedocument.presentationml.slide+xml" PartName="/ppt/slides/slide885.xml"/>
  <Override ContentType="application/vnd.openxmlformats-officedocument.presentationml.slide+xml" PartName="/ppt/slides/slide1377.xml"/>
  <Override ContentType="application/vnd.openxmlformats-officedocument.presentationml.slide+xml" PartName="/ppt/slides/slide55.xml"/>
  <Override ContentType="application/vnd.openxmlformats-officedocument.presentationml.slide+xml" PartName="/ppt/slides/slide1249.xml"/>
  <Override ContentType="application/vnd.openxmlformats-officedocument.presentationml.slide+xml" PartName="/ppt/slides/slide272.xml"/>
  <Override ContentType="application/vnd.openxmlformats-officedocument.presentationml.slide+xml" PartName="/ppt/slides/slide942.xml"/>
  <Override ContentType="application/vnd.openxmlformats-officedocument.presentationml.slide+xml" PartName="/ppt/slides/slide242.xml"/>
  <Override ContentType="application/vnd.openxmlformats-officedocument.presentationml.slide+xml" PartName="/ppt/slides/slide1490.xml"/>
  <Override ContentType="application/vnd.openxmlformats-officedocument.presentationml.slide+xml" PartName="/ppt/slides/slide1266.xml"/>
  <Override ContentType="application/vnd.openxmlformats-officedocument.presentationml.slide+xml" PartName="/ppt/slides/slide129.xml"/>
  <Override ContentType="application/vnd.openxmlformats-officedocument.presentationml.slide+xml" PartName="/ppt/slides/slide159.xml"/>
  <Override ContentType="application/vnd.openxmlformats-officedocument.presentationml.slide+xml" PartName="/ppt/slides/slide1296.xml"/>
  <Override ContentType="application/vnd.openxmlformats-officedocument.presentationml.slide+xml" PartName="/ppt/slides/slide144.xml"/>
  <Override ContentType="application/vnd.openxmlformats-officedocument.presentationml.slide+xml" PartName="/ppt/slides/slide1168.xml"/>
  <Override ContentType="application/vnd.openxmlformats-officedocument.presentationml.slide+xml" PartName="/ppt/slides/slide1281.xml"/>
  <Override ContentType="application/vnd.openxmlformats-officedocument.presentationml.slide+xml" PartName="/ppt/slides/slide1234.xml"/>
  <Override ContentType="application/vnd.openxmlformats-officedocument.presentationml.slide+xml" PartName="/ppt/slides/slide814.xml"/>
  <Override ContentType="application/vnd.openxmlformats-officedocument.presentationml.slide+xml" PartName="/ppt/slides/slide1362.xml"/>
  <Override ContentType="application/vnd.openxmlformats-officedocument.presentationml.slide+xml" PartName="/ppt/slides/slide225.xml"/>
  <Override ContentType="application/vnd.openxmlformats-officedocument.presentationml.slide+xml" PartName="/ppt/slides/slide370.xml"/>
  <Override ContentType="application/vnd.openxmlformats-officedocument.presentationml.slide+xml" PartName="/ppt/slides/slide716.xml"/>
  <Override ContentType="application/vnd.openxmlformats-officedocument.presentationml.slide+xml" PartName="/ppt/slides/slide353.xml"/>
  <Override ContentType="application/vnd.openxmlformats-officedocument.presentationml.slide+xml" PartName="/ppt/slides/slide1225.xml"/>
  <Override ContentType="application/vnd.openxmlformats-officedocument.presentationml.slide+xml" PartName="/ppt/slides/slide740.xml"/>
  <Override ContentType="application/vnd.openxmlformats-officedocument.presentationml.slide+xml" PartName="/ppt/slides/slide201.xml"/>
  <Override ContentType="application/vnd.openxmlformats-officedocument.presentationml.slide+xml" PartName="/ppt/slides/slide287.xml"/>
  <Override ContentType="application/vnd.openxmlformats-officedocument.presentationml.slide+xml" PartName="/ppt/slides/slide1162.xml"/>
  <Override ContentType="application/vnd.openxmlformats-officedocument.presentationml.slide+xml" PartName="/ppt/slides/slide1525.xml"/>
  <Override ContentType="application/vnd.openxmlformats-officedocument.presentationml.slide+xml" PartName="/ppt/slides/slide1436.xml"/>
  <Override ContentType="application/vnd.openxmlformats-officedocument.presentationml.slide+xml" PartName="/ppt/slides/slide483.xml"/>
  <Override ContentType="application/vnd.openxmlformats-officedocument.presentationml.slide+xml" PartName="/ppt/slides/slide572.xml"/>
  <Override ContentType="application/vnd.openxmlformats-officedocument.presentationml.slide+xml" PartName="/ppt/slides/slide846.xml"/>
  <Override ContentType="application/vnd.openxmlformats-officedocument.presentationml.slide+xml" PartName="/ppt/slides/slide1177.xml"/>
  <Override ContentType="application/vnd.openxmlformats-officedocument.presentationml.slide+xml" PartName="/ppt/slides/slide412.xml"/>
  <Override ContentType="application/vnd.openxmlformats-officedocument.presentationml.slide+xml" PartName="/ppt/slides/slide1421.xml"/>
  <Override ContentType="application/vnd.openxmlformats-officedocument.presentationml.slide+xml" PartName="/ppt/slides/slide153.xml"/>
  <Override ContentType="application/vnd.openxmlformats-officedocument.presentationml.slide+xml" PartName="/ppt/slides/slide1049.xml"/>
  <Override ContentType="application/vnd.openxmlformats-officedocument.presentationml.slide+xml" PartName="/ppt/slides/slide216.xml"/>
  <Override ContentType="application/vnd.openxmlformats-officedocument.presentationml.slide+xml" PartName="/ppt/slides/slide627.xml"/>
  <Override ContentType="application/vnd.openxmlformats-officedocument.presentationml.slide+xml" PartName="/ppt/slides/slide1290.xml"/>
  <Override ContentType="application/vnd.openxmlformats-officedocument.presentationml.slide+xml" PartName="/ppt/slides/slide1636.xml"/>
  <Override ContentType="application/vnd.openxmlformats-officedocument.presentationml.slide+xml" PartName="/ppt/slides/slide755.xml"/>
  <Override ContentType="application/vnd.openxmlformats-officedocument.presentationml.slide+xml" PartName="/ppt/slides/slide498.xml"/>
  <Override ContentType="application/vnd.openxmlformats-officedocument.presentationml.slide+xml" PartName="/ppt/slides/slide1353.xml"/>
  <Override ContentType="application/vnd.openxmlformats-officedocument.presentationml.slide+xml" PartName="/ppt/slides/slide40.xml"/>
  <Override ContentType="application/vnd.openxmlformats-officedocument.presentationml.slide+xml" PartName="/ppt/slides/slide516.xml"/>
  <Override ContentType="application/vnd.openxmlformats-officedocument.presentationml.slide+xml" PartName="/ppt/slides/slide1581.xml"/>
  <Override ContentType="application/vnd.openxmlformats-officedocument.presentationml.slide+xml" PartName="/ppt/slides/slide444.xml"/>
  <Override ContentType="application/vnd.openxmlformats-officedocument.presentationml.slide+xml" PartName="/ppt/slides/slide1653.xml"/>
  <Override ContentType="application/vnd.openxmlformats-officedocument.presentationml.slide+xml" PartName="/ppt/slides/slide427.xml"/>
  <Override ContentType="application/vnd.openxmlformats-officedocument.presentationml.slide+xml" PartName="/ppt/slides/slide1094.xml"/>
  <Override ContentType="application/vnd.openxmlformats-officedocument.presentationml.slide+xml" PartName="/ppt/slides/slide540.xml"/>
  <Override ContentType="application/vnd.openxmlformats-officedocument.presentationml.slide+xml" PartName="/ppt/slides/slide1564.xml"/>
  <Override ContentType="application/vnd.openxmlformats-officedocument.presentationml.slide+xml" PartName="/ppt/slides/slide1034.xml"/>
  <Override ContentType="application/vnd.openxmlformats-officedocument.presentationml.slide+xml" PartName="/ppt/slides/slide698.xml"/>
  <Override ContentType="application/vnd.openxmlformats-officedocument.presentationml.slide+xml" PartName="/ppt/slides/slide612.xml"/>
  <Override ContentType="application/vnd.openxmlformats-officedocument.presentationml.slide+xml" PartName="/ppt/slides/slide1368.xml"/>
  <Override ContentType="application/vnd.openxmlformats-officedocument.presentationml.slide+xml" PartName="/ppt/slides/slide1308.xml"/>
  <Override ContentType="application/vnd.openxmlformats-officedocument.presentationml.slide+xml" PartName="/ppt/slides/slide1621.xml"/>
  <Override ContentType="application/vnd.openxmlformats-officedocument.presentationml.slide+xml" PartName="/ppt/slides/slide587.xml"/>
  <Override ContentType="application/vnd.openxmlformats-officedocument.presentationml.slide+xml" PartName="/ppt/slides/slide501.xml"/>
  <Override ContentType="application/vnd.openxmlformats-officedocument.presentationml.slide+xml" PartName="/ppt/slides/slide683.xml"/>
  <Override ContentType="application/vnd.openxmlformats-officedocument.presentationml.slide+xml" PartName="/ppt/slides/slide1579.xml"/>
  <Override ContentType="application/vnd.openxmlformats-officedocument.presentationml.slide+xml" PartName="/ppt/slides/slide1510.xml"/>
  <Override ContentType="application/vnd.openxmlformats-officedocument.presentationml.slide+xml" PartName="/ppt/slides/slide1596.xml"/>
  <Override ContentType="application/vnd.openxmlformats-officedocument.presentationml.slide+xml" PartName="/ppt/slides/slide459.xml"/>
  <Override ContentType="application/vnd.openxmlformats-officedocument.presentationml.slide+xml" PartName="/ppt/slides/slide1468.xml"/>
  <Override ContentType="application/vnd.openxmlformats-officedocument.presentationml.slide+xml" PartName="/ppt/slides/slide901.xml"/>
  <Override ContentType="application/vnd.openxmlformats-officedocument.presentationml.slide+xml" PartName="/ppt/slides/slide944.xml"/>
  <Override ContentType="application/vnd.openxmlformats-officedocument.presentationml.slide+xml" PartName="/ppt/slides/slide1623.xml"/>
  <Override ContentType="application/vnd.openxmlformats-officedocument.presentationml.slide+xml" PartName="/ppt/slides/slide1666.xml"/>
  <Override ContentType="application/vnd.openxmlformats-officedocument.presentationml.slide+xml" PartName="/ppt/slides/slide529.xml"/>
  <Override ContentType="application/vnd.openxmlformats-officedocument.presentationml.slide+xml" PartName="/ppt/slides/slide685.xml"/>
  <Override ContentType="application/vnd.openxmlformats-officedocument.presentationml.slide+xml" PartName="/ppt/slides/slide1364.xml"/>
  <Override ContentType="application/vnd.openxmlformats-officedocument.presentationml.slide+xml" PartName="/ppt/slides/slide25.xml"/>
  <Override ContentType="application/vnd.openxmlformats-officedocument.presentationml.slide+xml" PartName="/ppt/slides/slide642.xml"/>
  <Override ContentType="application/vnd.openxmlformats-officedocument.presentationml.slide+xml" PartName="/ppt/slides/slide1038.xml"/>
  <Override ContentType="application/vnd.openxmlformats-officedocument.presentationml.slide+xml" PartName="/ppt/slides/slide1321.xml"/>
  <Override ContentType="application/vnd.openxmlformats-officedocument.presentationml.slide+xml" PartName="/ppt/slides/slide227.xml"/>
  <Override ContentType="application/vnd.openxmlformats-officedocument.presentationml.slide+xml" PartName="/ppt/slides/slide1090.xml"/>
  <Override ContentType="application/vnd.openxmlformats-officedocument.presentationml.slide+xml" PartName="/ppt/slides/slide987.xml"/>
  <Override ContentType="application/vnd.openxmlformats-officedocument.presentationml.slide+xml" PartName="/ppt/slides/slide68.xml"/>
  <Override ContentType="application/vnd.openxmlformats-officedocument.presentationml.slide+xml" PartName="/ppt/slides/slide170.xml"/>
  <Override ContentType="application/vnd.openxmlformats-officedocument.presentationml.slide+xml" PartName="/ppt/slides/slide1066.xml"/>
  <Override ContentType="application/vnd.openxmlformats-officedocument.presentationml.slide+xml" PartName="/ppt/slides/slide1151.xml"/>
  <Override ContentType="application/vnd.openxmlformats-officedocument.presentationml.slide+xml" PartName="/ppt/slides/slide1194.xml"/>
  <Override ContentType="application/vnd.openxmlformats-officedocument.presentationml.slide+xml" PartName="/ppt/slides/slide1023.xml"/>
  <Override ContentType="application/vnd.openxmlformats-officedocument.presentationml.slide+xml" PartName="/ppt/slides/slide1538.xml"/>
  <Override ContentType="application/vnd.openxmlformats-officedocument.presentationml.slide+xml" PartName="/ppt/slides/slide959.xml"/>
  <Override ContentType="application/vnd.openxmlformats-officedocument.presentationml.slide+xml" PartName="/ppt/slides/slide614.xml"/>
  <Override ContentType="application/vnd.openxmlformats-officedocument.presentationml.slide+xml" PartName="/ppt/slides/slide916.xml"/>
  <Override ContentType="application/vnd.openxmlformats-officedocument.presentationml.slide+xml" PartName="/ppt/slides/slide1336.xml"/>
  <Override ContentType="application/vnd.openxmlformats-officedocument.presentationml.slide+xml" PartName="/ppt/slides/slide10.xml"/>
  <Override ContentType="application/vnd.openxmlformats-officedocument.presentationml.slide+xml" PartName="/ppt/slides/slide53.xml"/>
  <Override ContentType="application/vnd.openxmlformats-officedocument.presentationml.slide+xml" PartName="/ppt/slides/slide1208.xml"/>
  <Override ContentType="application/vnd.openxmlformats-officedocument.presentationml.slide+xml" PartName="/ppt/slides/slide96.xml"/>
  <Override ContentType="application/vnd.openxmlformats-officedocument.presentationml.slide+xml" PartName="/ppt/slides/slide1379.xml"/>
  <Override ContentType="application/vnd.openxmlformats-officedocument.presentationml.slide+xml" PartName="/ppt/slides/slide355.xml"/>
  <Override ContentType="application/vnd.openxmlformats-officedocument.presentationml.slide+xml" PartName="/ppt/slides/slide1166.xml"/>
  <Override ContentType="application/vnd.openxmlformats-officedocument.presentationml.slide+xml" PartName="/ppt/slides/slide283.xml"/>
  <Override ContentType="application/vnd.openxmlformats-officedocument.presentationml.slide+xml" PartName="/ppt/slides/slide312.xml"/>
  <Override ContentType="application/vnd.openxmlformats-officedocument.presentationml.slide+xml" PartName="/ppt/slides/slide398.xml"/>
  <Override ContentType="application/vnd.openxmlformats-officedocument.presentationml.slide+xml" PartName="/ppt/slides/slide1123.xml"/>
  <Override ContentType="application/vnd.openxmlformats-officedocument.presentationml.slide+xml" PartName="/ppt/slides/slide240.xml"/>
  <Override ContentType="application/vnd.openxmlformats-officedocument.presentationml.slide+xml" PartName="/ppt/slides/slide1492.xml"/>
  <Override ContentType="application/vnd.openxmlformats-officedocument.presentationml.slide+xml" PartName="/ppt/slides/slide185.xml"/>
  <Override ContentType="application/vnd.openxmlformats-officedocument.presentationml.slide+xml" PartName="/ppt/slides/slide142.xml"/>
  <Override ContentType="application/vnd.openxmlformats-officedocument.presentationml.slide+xml" PartName="/ppt/slides/slide816.xml"/>
  <Override ContentType="application/vnd.openxmlformats-officedocument.presentationml.slide+xml" PartName="/ppt/slides/slide1638.xml"/>
  <Override ContentType="application/vnd.openxmlformats-officedocument.presentationml.slide+xml" PartName="/ppt/slides/slide1108.xml"/>
  <Override ContentType="application/vnd.openxmlformats-officedocument.presentationml.slide+xml" PartName="/ppt/slides/slide859.xml"/>
  <Override ContentType="application/vnd.openxmlformats-officedocument.presentationml.slide+xml" PartName="/ppt/slides/slide1236.xml"/>
  <Override ContentType="application/vnd.openxmlformats-officedocument.presentationml.slide+xml" PartName="/ppt/slides/slide212.xml"/>
  <Override ContentType="application/vnd.openxmlformats-officedocument.presentationml.slide+xml" PartName="/ppt/slides/slide972.xml"/>
  <Override ContentType="application/vnd.openxmlformats-officedocument.presentationml.slide+xml" PartName="/ppt/slides/slide1279.xml"/>
  <Override ContentType="application/vnd.openxmlformats-officedocument.presentationml.slide+xml" PartName="/ppt/slides/slide255.xml"/>
  <Override ContentType="application/vnd.openxmlformats-officedocument.presentationml.slide+xml" PartName="/ppt/slides/slide1138.xml"/>
  <Override ContentType="application/vnd.openxmlformats-officedocument.presentationml.slide+xml" PartName="/ppt/slides/slide298.xml"/>
  <Override ContentType="application/vnd.openxmlformats-officedocument.presentationml.slide+xml" PartName="/ppt/slides/slide114.xml"/>
  <Override ContentType="application/vnd.openxmlformats-officedocument.presentationml.slide+xml" PartName="/ppt/slides/slide127.xml"/>
  <Override ContentType="application/vnd.openxmlformats-officedocument.presentationml.slide+xml" PartName="/ppt/slides/slide1294.xml"/>
  <Override ContentType="application/vnd.openxmlformats-officedocument.presentationml.slide+xml" PartName="/ppt/slides/slide1264.xml"/>
  <Override ContentType="application/vnd.openxmlformats-officedocument.presentationml.slide+xml" PartName="/ppt/slides/slide1251.xml"/>
  <Override ContentType="application/vnd.openxmlformats-officedocument.presentationml.slide+xml" PartName="/ppt/slides/slide383.xml"/>
  <Override ContentType="application/vnd.openxmlformats-officedocument.presentationml.slide+xml" PartName="/ppt/slides/slide1392.xml"/>
  <Override ContentType="application/vnd.openxmlformats-officedocument.presentationml.slide+xml" PartName="/ppt/slides/slide887.xml"/>
  <Override ContentType="application/vnd.openxmlformats-officedocument.presentationml.slide+xml" PartName="/ppt/slides/slide801.xml"/>
  <Override ContentType="application/vnd.openxmlformats-officedocument.presentationml.slide+xml" PartName="/ppt/slides/slide1221.xml"/>
  <Override ContentType="application/vnd.openxmlformats-officedocument.presentationml.slide+xml" PartName="/ppt/slides/slide340.xml"/>
  <Override ContentType="application/vnd.openxmlformats-officedocument.presentationml.slide+xml" PartName="/ppt/slides/slide844.xml"/>
  <Override ContentType="application/vnd.openxmlformats-officedocument.presentationml.slide+xml" PartName="/ppt/slides/slide457.xml"/>
  <Override ContentType="application/vnd.openxmlformats-officedocument.presentationml.slide+xml" PartName="/ppt/slides/slide1136.xml"/>
  <Override ContentType="application/vnd.openxmlformats-officedocument.presentationml.slide+xml" PartName="/ppt/slides/slide1594.xml"/>
  <Override ContentType="application/vnd.openxmlformats-officedocument.presentationml.slide+xml" PartName="/ppt/slides/slide414.xml"/>
  <Override ContentType="application/vnd.openxmlformats-officedocument.presentationml.slide+xml" PartName="/ppt/slides/slide1438.xml"/>
  <Override ContentType="application/vnd.openxmlformats-officedocument.presentationml.slide+xml" PartName="/ppt/slides/slide112.xml"/>
  <Override ContentType="application/vnd.openxmlformats-officedocument.presentationml.slide+xml" PartName="/ppt/slides/slide198.xml"/>
  <Override ContentType="application/vnd.openxmlformats-officedocument.presentationml.slide+xml" PartName="/ppt/slides/slide1179.xml"/>
  <Override ContentType="application/vnd.openxmlformats-officedocument.presentationml.slide+xml" PartName="/ppt/slides/slide1551.xml"/>
  <Override ContentType="application/vnd.openxmlformats-officedocument.presentationml.slide+xml" PartName="/ppt/slides/slide155.xml"/>
  <Override ContentType="application/vnd.openxmlformats-officedocument.presentationml.slide+xml" PartName="/ppt/slides/slide714.xml"/>
  <Override ContentType="application/vnd.openxmlformats-officedocument.presentationml.slide+xml" PartName="/ppt/slides/slide757.xml"/>
  <Override ContentType="application/vnd.openxmlformats-officedocument.presentationml.slide+xml" PartName="/ppt/slides/slide1292.xml"/>
  <Override ContentType="application/vnd.openxmlformats-officedocument.presentationml.slide+xml" PartName="/ppt/slides/slide1223.xml"/>
  <Override ContentType="application/vnd.openxmlformats-officedocument.presentationml.slide+xml" PartName="/ppt/slides/slide140.xml"/>
  <Override ContentType="application/vnd.openxmlformats-officedocument.presentationml.slide+xml" PartName="/ppt/slides/slide629.xml"/>
  <Override ContentType="application/vnd.openxmlformats-officedocument.presentationml.slide+xml" PartName="/ppt/slides/slide1121.xml"/>
  <Override ContentType="application/vnd.openxmlformats-officedocument.presentationml.slide+xml" PartName="/ppt/slides/slide183.xml"/>
  <Override ContentType="application/vnd.openxmlformats-officedocument.presentationml.slide+xml" PartName="/ppt/slides/slide1164.xml"/>
  <Override ContentType="application/vnd.openxmlformats-officedocument.presentationml.slide+xml" PartName="/ppt/slides/slide570.xml"/>
  <Override ContentType="application/vnd.openxmlformats-officedocument.presentationml.slide+xml" PartName="/ppt/slides/slide785.xml"/>
  <Override ContentType="application/vnd.openxmlformats-officedocument.presentationml.slide+xml" PartName="/ppt/slides/slide442.xml"/>
  <Override ContentType="application/vnd.openxmlformats-officedocument.presentationml.slide+xml" PartName="/ppt/slides/slide742.xml"/>
  <Override ContentType="application/vnd.openxmlformats-officedocument.presentationml.slide+xml" PartName="/ppt/slides/slide485.xml"/>
  <Override ContentType="application/vnd.openxmlformats-officedocument.presentationml.slide+xml" PartName="/ppt/slides/slide870.xml"/>
  <Override ContentType="application/vnd.openxmlformats-officedocument.presentationml.slide+xml" PartName="/ppt/slides/slide770.xml"/>
  <Override ContentType="application/vnd.openxmlformats-officedocument.presentationml.slide+xml" PartName="/ppt/slides/slide657.xml"/>
  <Override ContentType="application/vnd.openxmlformats-officedocument.presentationml.slide+xml" PartName="/ppt/slides/slide1192.xml"/>
  <Override ContentType="application/vnd.openxmlformats-officedocument.presentationml.slide+xml" PartName="/ppt/slides/slide1423.xml"/>
  <Override ContentType="application/vnd.openxmlformats-officedocument.presentationml.slide+xml" PartName="/ppt/slides/slide1466.xml"/>
  <Override ContentType="application/vnd.openxmlformats-officedocument.presentationml.slide+xml" PartName="/ppt/slides/slide542.xml"/>
  <Override ContentType="application/vnd.openxmlformats-officedocument.presentationml.slide+xml" PartName="/ppt/slides/slide585.xml"/>
  <Override ContentType="application/vnd.openxmlformats-officedocument.presentationml.slide+xml" PartName="/ppt/slides/slide81.xml"/>
  <Override ContentType="application/vnd.openxmlformats-officedocument.presentationml.slide+xml" PartName="/ppt/slides/slide329.xml"/>
  <Override ContentType="application/vnd.openxmlformats-officedocument.presentationml.slide+xml" PartName="/ppt/slides/slide1651.xml"/>
  <Override ContentType="application/vnd.openxmlformats-officedocument.presentationml.slide+xml" PartName="/ppt/slides/slide1092.xml"/>
  <Override ContentType="application/vnd.openxmlformats-officedocument.presentationml.slide+xml" PartName="/ppt/slides/slide557.xml"/>
  <Override ContentType="application/vnd.openxmlformats-officedocument.presentationml.slide+xml" PartName="/ppt/slides/slide1566.xml"/>
  <Override ContentType="application/vnd.openxmlformats-officedocument.presentationml.slide+xml" PartName="/ppt/slides/slide514.xml"/>
  <Override ContentType="application/vnd.openxmlformats-officedocument.presentationml.slide+xml" PartName="/ppt/slides/slide670.xml"/>
  <Override ContentType="application/vnd.openxmlformats-officedocument.presentationml.slide+xml" PartName="/ppt/slides/slide1523.xml"/>
  <Override ContentType="application/vnd.openxmlformats-officedocument.presentationml.slide+xml" PartName="/ppt/slides/slide429.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6" r:id="rId106"/>
    <p:sldId id="357" r:id="rId107"/>
    <p:sldId id="358" r:id="rId108"/>
    <p:sldId id="359" r:id="rId109"/>
    <p:sldId id="360" r:id="rId110"/>
    <p:sldId id="361" r:id="rId111"/>
    <p:sldId id="362" r:id="rId112"/>
    <p:sldId id="363" r:id="rId113"/>
    <p:sldId id="364" r:id="rId114"/>
    <p:sldId id="365" r:id="rId115"/>
    <p:sldId id="366" r:id="rId116"/>
    <p:sldId id="367" r:id="rId117"/>
    <p:sldId id="368" r:id="rId118"/>
    <p:sldId id="369" r:id="rId119"/>
    <p:sldId id="370" r:id="rId120"/>
    <p:sldId id="371" r:id="rId121"/>
    <p:sldId id="372" r:id="rId122"/>
    <p:sldId id="373" r:id="rId123"/>
    <p:sldId id="374" r:id="rId124"/>
    <p:sldId id="375" r:id="rId125"/>
    <p:sldId id="376" r:id="rId126"/>
    <p:sldId id="377" r:id="rId127"/>
    <p:sldId id="378" r:id="rId128"/>
    <p:sldId id="379" r:id="rId129"/>
    <p:sldId id="380" r:id="rId130"/>
    <p:sldId id="381" r:id="rId131"/>
    <p:sldId id="382" r:id="rId132"/>
    <p:sldId id="383" r:id="rId133"/>
    <p:sldId id="384" r:id="rId134"/>
    <p:sldId id="385" r:id="rId135"/>
    <p:sldId id="386" r:id="rId136"/>
    <p:sldId id="387" r:id="rId137"/>
    <p:sldId id="388" r:id="rId138"/>
    <p:sldId id="389" r:id="rId139"/>
    <p:sldId id="390" r:id="rId140"/>
    <p:sldId id="391" r:id="rId141"/>
    <p:sldId id="392" r:id="rId142"/>
    <p:sldId id="393" r:id="rId143"/>
    <p:sldId id="394" r:id="rId144"/>
    <p:sldId id="395" r:id="rId145"/>
    <p:sldId id="396" r:id="rId146"/>
    <p:sldId id="397" r:id="rId147"/>
    <p:sldId id="398" r:id="rId148"/>
    <p:sldId id="399" r:id="rId149"/>
    <p:sldId id="400" r:id="rId150"/>
    <p:sldId id="401" r:id="rId151"/>
    <p:sldId id="402" r:id="rId152"/>
    <p:sldId id="403" r:id="rId153"/>
    <p:sldId id="404" r:id="rId154"/>
    <p:sldId id="405" r:id="rId155"/>
    <p:sldId id="406" r:id="rId156"/>
    <p:sldId id="407" r:id="rId157"/>
    <p:sldId id="408" r:id="rId158"/>
    <p:sldId id="409" r:id="rId159"/>
    <p:sldId id="410" r:id="rId160"/>
    <p:sldId id="411" r:id="rId161"/>
    <p:sldId id="412" r:id="rId162"/>
    <p:sldId id="413" r:id="rId163"/>
    <p:sldId id="414" r:id="rId164"/>
    <p:sldId id="415" r:id="rId165"/>
    <p:sldId id="416" r:id="rId166"/>
    <p:sldId id="417" r:id="rId167"/>
    <p:sldId id="418" r:id="rId168"/>
    <p:sldId id="419" r:id="rId169"/>
    <p:sldId id="420" r:id="rId170"/>
    <p:sldId id="421" r:id="rId171"/>
    <p:sldId id="422" r:id="rId172"/>
    <p:sldId id="423" r:id="rId173"/>
    <p:sldId id="424" r:id="rId174"/>
    <p:sldId id="425" r:id="rId175"/>
    <p:sldId id="426" r:id="rId176"/>
    <p:sldId id="427" r:id="rId177"/>
    <p:sldId id="428" r:id="rId178"/>
    <p:sldId id="429" r:id="rId179"/>
    <p:sldId id="430" r:id="rId180"/>
    <p:sldId id="431" r:id="rId181"/>
    <p:sldId id="432" r:id="rId182"/>
    <p:sldId id="433" r:id="rId183"/>
    <p:sldId id="434" r:id="rId184"/>
    <p:sldId id="435" r:id="rId185"/>
    <p:sldId id="436" r:id="rId186"/>
    <p:sldId id="437" r:id="rId187"/>
    <p:sldId id="438" r:id="rId188"/>
    <p:sldId id="439" r:id="rId189"/>
    <p:sldId id="440" r:id="rId190"/>
    <p:sldId id="441" r:id="rId191"/>
    <p:sldId id="442" r:id="rId192"/>
    <p:sldId id="443" r:id="rId193"/>
    <p:sldId id="444" r:id="rId194"/>
    <p:sldId id="445" r:id="rId195"/>
    <p:sldId id="446" r:id="rId196"/>
    <p:sldId id="447" r:id="rId197"/>
    <p:sldId id="448" r:id="rId198"/>
    <p:sldId id="449" r:id="rId199"/>
    <p:sldId id="450" r:id="rId200"/>
    <p:sldId id="451" r:id="rId201"/>
    <p:sldId id="452" r:id="rId202"/>
    <p:sldId id="453" r:id="rId203"/>
    <p:sldId id="454" r:id="rId204"/>
    <p:sldId id="455" r:id="rId205"/>
    <p:sldId id="456" r:id="rId206"/>
    <p:sldId id="457" r:id="rId207"/>
    <p:sldId id="458" r:id="rId208"/>
    <p:sldId id="459" r:id="rId209"/>
    <p:sldId id="460" r:id="rId210"/>
    <p:sldId id="461" r:id="rId211"/>
    <p:sldId id="462" r:id="rId212"/>
    <p:sldId id="463" r:id="rId213"/>
    <p:sldId id="464" r:id="rId214"/>
    <p:sldId id="465" r:id="rId215"/>
    <p:sldId id="466" r:id="rId216"/>
    <p:sldId id="467" r:id="rId217"/>
    <p:sldId id="468" r:id="rId218"/>
    <p:sldId id="469" r:id="rId219"/>
    <p:sldId id="470" r:id="rId220"/>
    <p:sldId id="471" r:id="rId221"/>
    <p:sldId id="472" r:id="rId222"/>
    <p:sldId id="473" r:id="rId223"/>
    <p:sldId id="474" r:id="rId224"/>
    <p:sldId id="475" r:id="rId225"/>
    <p:sldId id="476" r:id="rId226"/>
    <p:sldId id="477" r:id="rId227"/>
    <p:sldId id="478" r:id="rId228"/>
    <p:sldId id="479" r:id="rId229"/>
    <p:sldId id="480" r:id="rId230"/>
    <p:sldId id="481" r:id="rId231"/>
    <p:sldId id="482" r:id="rId232"/>
    <p:sldId id="483" r:id="rId233"/>
    <p:sldId id="484" r:id="rId234"/>
    <p:sldId id="485" r:id="rId235"/>
    <p:sldId id="486" r:id="rId236"/>
    <p:sldId id="487" r:id="rId237"/>
    <p:sldId id="488" r:id="rId238"/>
    <p:sldId id="489" r:id="rId239"/>
    <p:sldId id="490" r:id="rId240"/>
    <p:sldId id="491" r:id="rId241"/>
    <p:sldId id="492" r:id="rId242"/>
    <p:sldId id="493" r:id="rId243"/>
    <p:sldId id="494" r:id="rId244"/>
    <p:sldId id="495" r:id="rId245"/>
    <p:sldId id="496" r:id="rId246"/>
    <p:sldId id="497" r:id="rId247"/>
    <p:sldId id="498" r:id="rId248"/>
    <p:sldId id="499" r:id="rId249"/>
    <p:sldId id="500" r:id="rId250"/>
    <p:sldId id="501" r:id="rId251"/>
    <p:sldId id="502" r:id="rId252"/>
    <p:sldId id="503" r:id="rId253"/>
    <p:sldId id="504" r:id="rId254"/>
    <p:sldId id="505" r:id="rId255"/>
    <p:sldId id="506" r:id="rId256"/>
    <p:sldId id="507" r:id="rId257"/>
    <p:sldId id="508" r:id="rId258"/>
    <p:sldId id="509" r:id="rId259"/>
    <p:sldId id="510" r:id="rId260"/>
    <p:sldId id="511" r:id="rId261"/>
    <p:sldId id="512" r:id="rId262"/>
    <p:sldId id="513" r:id="rId263"/>
    <p:sldId id="514" r:id="rId264"/>
    <p:sldId id="515" r:id="rId265"/>
    <p:sldId id="516" r:id="rId266"/>
    <p:sldId id="517" r:id="rId267"/>
    <p:sldId id="518" r:id="rId268"/>
    <p:sldId id="519" r:id="rId269"/>
    <p:sldId id="520" r:id="rId270"/>
    <p:sldId id="521" r:id="rId271"/>
    <p:sldId id="522" r:id="rId272"/>
    <p:sldId id="523" r:id="rId273"/>
    <p:sldId id="524" r:id="rId274"/>
    <p:sldId id="525" r:id="rId275"/>
    <p:sldId id="526" r:id="rId276"/>
    <p:sldId id="527" r:id="rId277"/>
    <p:sldId id="528" r:id="rId278"/>
    <p:sldId id="529" r:id="rId279"/>
    <p:sldId id="530" r:id="rId280"/>
    <p:sldId id="531" r:id="rId281"/>
    <p:sldId id="532" r:id="rId282"/>
    <p:sldId id="533" r:id="rId283"/>
    <p:sldId id="534" r:id="rId284"/>
    <p:sldId id="535" r:id="rId285"/>
    <p:sldId id="536" r:id="rId286"/>
    <p:sldId id="537" r:id="rId287"/>
    <p:sldId id="538" r:id="rId288"/>
    <p:sldId id="539" r:id="rId289"/>
    <p:sldId id="540" r:id="rId290"/>
    <p:sldId id="541" r:id="rId291"/>
    <p:sldId id="542" r:id="rId292"/>
    <p:sldId id="543" r:id="rId293"/>
    <p:sldId id="544" r:id="rId294"/>
    <p:sldId id="545" r:id="rId295"/>
    <p:sldId id="546" r:id="rId296"/>
    <p:sldId id="547" r:id="rId297"/>
    <p:sldId id="548" r:id="rId298"/>
    <p:sldId id="549" r:id="rId299"/>
    <p:sldId id="550" r:id="rId300"/>
    <p:sldId id="551" r:id="rId301"/>
    <p:sldId id="552" r:id="rId302"/>
    <p:sldId id="553" r:id="rId303"/>
    <p:sldId id="554" r:id="rId304"/>
    <p:sldId id="555" r:id="rId305"/>
    <p:sldId id="556" r:id="rId306"/>
    <p:sldId id="557" r:id="rId307"/>
    <p:sldId id="558" r:id="rId308"/>
    <p:sldId id="559" r:id="rId309"/>
    <p:sldId id="560" r:id="rId310"/>
    <p:sldId id="561" r:id="rId311"/>
    <p:sldId id="562" r:id="rId312"/>
    <p:sldId id="563" r:id="rId313"/>
    <p:sldId id="564" r:id="rId314"/>
    <p:sldId id="565" r:id="rId315"/>
    <p:sldId id="566" r:id="rId316"/>
    <p:sldId id="567" r:id="rId317"/>
    <p:sldId id="568" r:id="rId318"/>
    <p:sldId id="569" r:id="rId319"/>
    <p:sldId id="570" r:id="rId320"/>
    <p:sldId id="571" r:id="rId321"/>
    <p:sldId id="572" r:id="rId322"/>
    <p:sldId id="573" r:id="rId323"/>
    <p:sldId id="574" r:id="rId324"/>
    <p:sldId id="575" r:id="rId325"/>
    <p:sldId id="576" r:id="rId326"/>
    <p:sldId id="577" r:id="rId327"/>
    <p:sldId id="578" r:id="rId328"/>
    <p:sldId id="579" r:id="rId329"/>
    <p:sldId id="580" r:id="rId330"/>
    <p:sldId id="581" r:id="rId331"/>
    <p:sldId id="582" r:id="rId332"/>
    <p:sldId id="583" r:id="rId333"/>
    <p:sldId id="584" r:id="rId334"/>
    <p:sldId id="585" r:id="rId335"/>
    <p:sldId id="586" r:id="rId336"/>
    <p:sldId id="587" r:id="rId337"/>
    <p:sldId id="588" r:id="rId338"/>
    <p:sldId id="589" r:id="rId339"/>
    <p:sldId id="590" r:id="rId340"/>
    <p:sldId id="591" r:id="rId341"/>
    <p:sldId id="592" r:id="rId342"/>
    <p:sldId id="593" r:id="rId343"/>
    <p:sldId id="594" r:id="rId344"/>
    <p:sldId id="595" r:id="rId345"/>
    <p:sldId id="596" r:id="rId346"/>
    <p:sldId id="597" r:id="rId347"/>
    <p:sldId id="598" r:id="rId348"/>
    <p:sldId id="599" r:id="rId349"/>
    <p:sldId id="600" r:id="rId350"/>
    <p:sldId id="601" r:id="rId351"/>
    <p:sldId id="602" r:id="rId352"/>
    <p:sldId id="603" r:id="rId353"/>
    <p:sldId id="604" r:id="rId354"/>
    <p:sldId id="605" r:id="rId355"/>
    <p:sldId id="606" r:id="rId356"/>
    <p:sldId id="607" r:id="rId357"/>
    <p:sldId id="608" r:id="rId358"/>
    <p:sldId id="609" r:id="rId359"/>
    <p:sldId id="610" r:id="rId360"/>
    <p:sldId id="611" r:id="rId361"/>
    <p:sldId id="612" r:id="rId362"/>
    <p:sldId id="613" r:id="rId363"/>
    <p:sldId id="614" r:id="rId364"/>
    <p:sldId id="615" r:id="rId365"/>
    <p:sldId id="616" r:id="rId366"/>
    <p:sldId id="617" r:id="rId367"/>
    <p:sldId id="618" r:id="rId368"/>
    <p:sldId id="619" r:id="rId369"/>
    <p:sldId id="620" r:id="rId370"/>
    <p:sldId id="621" r:id="rId371"/>
    <p:sldId id="622" r:id="rId372"/>
    <p:sldId id="623" r:id="rId373"/>
    <p:sldId id="624" r:id="rId374"/>
    <p:sldId id="625" r:id="rId375"/>
    <p:sldId id="626" r:id="rId376"/>
    <p:sldId id="627" r:id="rId377"/>
    <p:sldId id="628" r:id="rId378"/>
    <p:sldId id="629" r:id="rId379"/>
    <p:sldId id="630" r:id="rId380"/>
    <p:sldId id="631" r:id="rId381"/>
    <p:sldId id="632" r:id="rId382"/>
    <p:sldId id="633" r:id="rId383"/>
    <p:sldId id="634" r:id="rId384"/>
    <p:sldId id="635" r:id="rId385"/>
    <p:sldId id="636" r:id="rId386"/>
    <p:sldId id="637" r:id="rId387"/>
    <p:sldId id="638" r:id="rId388"/>
    <p:sldId id="639" r:id="rId389"/>
    <p:sldId id="640" r:id="rId390"/>
    <p:sldId id="641" r:id="rId391"/>
    <p:sldId id="642" r:id="rId392"/>
    <p:sldId id="643" r:id="rId393"/>
    <p:sldId id="644" r:id="rId394"/>
    <p:sldId id="645" r:id="rId395"/>
    <p:sldId id="646" r:id="rId396"/>
    <p:sldId id="647" r:id="rId397"/>
    <p:sldId id="648" r:id="rId398"/>
    <p:sldId id="649" r:id="rId399"/>
    <p:sldId id="650" r:id="rId400"/>
    <p:sldId id="651" r:id="rId401"/>
    <p:sldId id="652" r:id="rId402"/>
    <p:sldId id="653" r:id="rId403"/>
    <p:sldId id="654" r:id="rId404"/>
    <p:sldId id="655" r:id="rId405"/>
    <p:sldId id="656" r:id="rId406"/>
    <p:sldId id="657" r:id="rId407"/>
    <p:sldId id="658" r:id="rId408"/>
    <p:sldId id="659" r:id="rId409"/>
    <p:sldId id="660" r:id="rId410"/>
    <p:sldId id="661" r:id="rId411"/>
    <p:sldId id="662" r:id="rId412"/>
    <p:sldId id="663" r:id="rId413"/>
    <p:sldId id="664" r:id="rId414"/>
    <p:sldId id="665" r:id="rId415"/>
    <p:sldId id="666" r:id="rId416"/>
    <p:sldId id="667" r:id="rId417"/>
    <p:sldId id="668" r:id="rId418"/>
    <p:sldId id="669" r:id="rId419"/>
    <p:sldId id="670" r:id="rId420"/>
    <p:sldId id="671" r:id="rId421"/>
    <p:sldId id="672" r:id="rId422"/>
    <p:sldId id="673" r:id="rId423"/>
    <p:sldId id="674" r:id="rId424"/>
    <p:sldId id="675" r:id="rId425"/>
    <p:sldId id="676" r:id="rId426"/>
    <p:sldId id="677" r:id="rId427"/>
    <p:sldId id="678" r:id="rId428"/>
    <p:sldId id="679" r:id="rId429"/>
    <p:sldId id="680" r:id="rId430"/>
    <p:sldId id="681" r:id="rId431"/>
    <p:sldId id="682" r:id="rId432"/>
    <p:sldId id="683" r:id="rId433"/>
    <p:sldId id="684" r:id="rId434"/>
    <p:sldId id="685" r:id="rId435"/>
    <p:sldId id="686" r:id="rId436"/>
    <p:sldId id="687" r:id="rId437"/>
    <p:sldId id="688" r:id="rId438"/>
    <p:sldId id="689" r:id="rId439"/>
    <p:sldId id="690" r:id="rId440"/>
    <p:sldId id="691" r:id="rId441"/>
    <p:sldId id="692" r:id="rId442"/>
    <p:sldId id="693" r:id="rId443"/>
    <p:sldId id="694" r:id="rId444"/>
    <p:sldId id="695" r:id="rId445"/>
    <p:sldId id="696" r:id="rId446"/>
    <p:sldId id="697" r:id="rId447"/>
    <p:sldId id="698" r:id="rId448"/>
    <p:sldId id="699" r:id="rId449"/>
    <p:sldId id="700" r:id="rId450"/>
    <p:sldId id="701" r:id="rId451"/>
    <p:sldId id="702" r:id="rId452"/>
    <p:sldId id="703" r:id="rId453"/>
    <p:sldId id="704" r:id="rId454"/>
    <p:sldId id="705" r:id="rId455"/>
    <p:sldId id="706" r:id="rId456"/>
    <p:sldId id="707" r:id="rId457"/>
    <p:sldId id="708" r:id="rId458"/>
    <p:sldId id="709" r:id="rId459"/>
    <p:sldId id="710" r:id="rId460"/>
    <p:sldId id="711" r:id="rId461"/>
    <p:sldId id="712" r:id="rId462"/>
    <p:sldId id="713" r:id="rId463"/>
    <p:sldId id="714" r:id="rId464"/>
    <p:sldId id="715" r:id="rId465"/>
    <p:sldId id="716" r:id="rId466"/>
    <p:sldId id="717" r:id="rId467"/>
    <p:sldId id="718" r:id="rId468"/>
    <p:sldId id="719" r:id="rId469"/>
    <p:sldId id="720" r:id="rId470"/>
    <p:sldId id="721" r:id="rId471"/>
    <p:sldId id="722" r:id="rId472"/>
    <p:sldId id="723" r:id="rId473"/>
    <p:sldId id="724" r:id="rId474"/>
    <p:sldId id="725" r:id="rId475"/>
    <p:sldId id="726" r:id="rId476"/>
    <p:sldId id="727" r:id="rId477"/>
    <p:sldId id="728" r:id="rId478"/>
    <p:sldId id="729" r:id="rId479"/>
    <p:sldId id="730" r:id="rId480"/>
    <p:sldId id="731" r:id="rId481"/>
    <p:sldId id="732" r:id="rId482"/>
    <p:sldId id="733" r:id="rId483"/>
    <p:sldId id="734" r:id="rId484"/>
    <p:sldId id="735" r:id="rId485"/>
    <p:sldId id="736" r:id="rId486"/>
    <p:sldId id="737" r:id="rId487"/>
    <p:sldId id="738" r:id="rId488"/>
    <p:sldId id="739" r:id="rId489"/>
    <p:sldId id="740" r:id="rId490"/>
    <p:sldId id="741" r:id="rId491"/>
    <p:sldId id="742" r:id="rId492"/>
    <p:sldId id="743" r:id="rId493"/>
    <p:sldId id="744" r:id="rId494"/>
    <p:sldId id="745" r:id="rId495"/>
    <p:sldId id="746" r:id="rId496"/>
    <p:sldId id="747" r:id="rId497"/>
    <p:sldId id="748" r:id="rId498"/>
    <p:sldId id="749" r:id="rId499"/>
    <p:sldId id="750" r:id="rId500"/>
    <p:sldId id="751" r:id="rId501"/>
    <p:sldId id="752" r:id="rId502"/>
    <p:sldId id="753" r:id="rId503"/>
    <p:sldId id="754" r:id="rId504"/>
    <p:sldId id="755" r:id="rId505"/>
    <p:sldId id="756" r:id="rId506"/>
    <p:sldId id="757" r:id="rId507"/>
    <p:sldId id="758" r:id="rId508"/>
    <p:sldId id="759" r:id="rId509"/>
    <p:sldId id="760" r:id="rId510"/>
    <p:sldId id="761" r:id="rId511"/>
    <p:sldId id="762" r:id="rId512"/>
    <p:sldId id="763" r:id="rId513"/>
    <p:sldId id="764" r:id="rId514"/>
    <p:sldId id="765" r:id="rId515"/>
    <p:sldId id="766" r:id="rId516"/>
    <p:sldId id="767" r:id="rId517"/>
    <p:sldId id="768" r:id="rId518"/>
    <p:sldId id="769" r:id="rId519"/>
    <p:sldId id="770" r:id="rId520"/>
    <p:sldId id="771" r:id="rId521"/>
    <p:sldId id="772" r:id="rId522"/>
    <p:sldId id="773" r:id="rId523"/>
    <p:sldId id="774" r:id="rId524"/>
    <p:sldId id="775" r:id="rId525"/>
    <p:sldId id="776" r:id="rId526"/>
    <p:sldId id="777" r:id="rId527"/>
    <p:sldId id="778" r:id="rId528"/>
    <p:sldId id="779" r:id="rId529"/>
    <p:sldId id="780" r:id="rId530"/>
    <p:sldId id="781" r:id="rId531"/>
    <p:sldId id="782" r:id="rId532"/>
    <p:sldId id="783" r:id="rId533"/>
    <p:sldId id="784" r:id="rId534"/>
    <p:sldId id="785" r:id="rId535"/>
    <p:sldId id="786" r:id="rId536"/>
    <p:sldId id="787" r:id="rId537"/>
    <p:sldId id="788" r:id="rId538"/>
    <p:sldId id="789" r:id="rId539"/>
    <p:sldId id="790" r:id="rId540"/>
    <p:sldId id="791" r:id="rId541"/>
    <p:sldId id="792" r:id="rId542"/>
    <p:sldId id="793" r:id="rId543"/>
    <p:sldId id="794" r:id="rId544"/>
    <p:sldId id="795" r:id="rId545"/>
    <p:sldId id="796" r:id="rId546"/>
    <p:sldId id="797" r:id="rId547"/>
    <p:sldId id="798" r:id="rId548"/>
    <p:sldId id="799" r:id="rId549"/>
    <p:sldId id="800" r:id="rId550"/>
    <p:sldId id="801" r:id="rId551"/>
    <p:sldId id="802" r:id="rId552"/>
    <p:sldId id="803" r:id="rId553"/>
    <p:sldId id="804" r:id="rId554"/>
    <p:sldId id="805" r:id="rId555"/>
    <p:sldId id="806" r:id="rId556"/>
    <p:sldId id="807" r:id="rId557"/>
    <p:sldId id="808" r:id="rId558"/>
    <p:sldId id="809" r:id="rId559"/>
    <p:sldId id="810" r:id="rId560"/>
    <p:sldId id="811" r:id="rId561"/>
    <p:sldId id="812" r:id="rId562"/>
    <p:sldId id="813" r:id="rId563"/>
    <p:sldId id="814" r:id="rId564"/>
    <p:sldId id="815" r:id="rId565"/>
    <p:sldId id="816" r:id="rId566"/>
    <p:sldId id="817" r:id="rId567"/>
    <p:sldId id="818" r:id="rId568"/>
    <p:sldId id="819" r:id="rId569"/>
    <p:sldId id="820" r:id="rId570"/>
    <p:sldId id="821" r:id="rId571"/>
    <p:sldId id="822" r:id="rId572"/>
    <p:sldId id="823" r:id="rId573"/>
    <p:sldId id="824" r:id="rId574"/>
    <p:sldId id="825" r:id="rId575"/>
    <p:sldId id="826" r:id="rId576"/>
    <p:sldId id="827" r:id="rId577"/>
    <p:sldId id="828" r:id="rId578"/>
    <p:sldId id="829" r:id="rId579"/>
    <p:sldId id="830" r:id="rId580"/>
    <p:sldId id="831" r:id="rId581"/>
    <p:sldId id="832" r:id="rId582"/>
    <p:sldId id="833" r:id="rId583"/>
    <p:sldId id="834" r:id="rId584"/>
    <p:sldId id="835" r:id="rId585"/>
    <p:sldId id="836" r:id="rId586"/>
    <p:sldId id="837" r:id="rId587"/>
    <p:sldId id="838" r:id="rId588"/>
    <p:sldId id="839" r:id="rId589"/>
    <p:sldId id="840" r:id="rId590"/>
    <p:sldId id="841" r:id="rId591"/>
    <p:sldId id="842" r:id="rId592"/>
    <p:sldId id="843" r:id="rId593"/>
    <p:sldId id="844" r:id="rId594"/>
    <p:sldId id="845" r:id="rId595"/>
    <p:sldId id="846" r:id="rId596"/>
    <p:sldId id="847" r:id="rId597"/>
    <p:sldId id="848" r:id="rId598"/>
    <p:sldId id="849" r:id="rId599"/>
    <p:sldId id="850" r:id="rId600"/>
    <p:sldId id="851" r:id="rId601"/>
    <p:sldId id="852" r:id="rId602"/>
    <p:sldId id="853" r:id="rId603"/>
    <p:sldId id="854" r:id="rId604"/>
    <p:sldId id="855" r:id="rId605"/>
    <p:sldId id="856" r:id="rId606"/>
    <p:sldId id="857" r:id="rId607"/>
    <p:sldId id="858" r:id="rId608"/>
    <p:sldId id="859" r:id="rId609"/>
    <p:sldId id="860" r:id="rId610"/>
    <p:sldId id="861" r:id="rId611"/>
    <p:sldId id="862" r:id="rId612"/>
    <p:sldId id="863" r:id="rId613"/>
    <p:sldId id="864" r:id="rId614"/>
    <p:sldId id="865" r:id="rId615"/>
    <p:sldId id="866" r:id="rId616"/>
    <p:sldId id="867" r:id="rId617"/>
    <p:sldId id="868" r:id="rId618"/>
    <p:sldId id="869" r:id="rId619"/>
    <p:sldId id="870" r:id="rId620"/>
    <p:sldId id="871" r:id="rId621"/>
    <p:sldId id="872" r:id="rId622"/>
    <p:sldId id="873" r:id="rId623"/>
    <p:sldId id="874" r:id="rId624"/>
    <p:sldId id="875" r:id="rId625"/>
    <p:sldId id="876" r:id="rId626"/>
    <p:sldId id="877" r:id="rId627"/>
    <p:sldId id="878" r:id="rId628"/>
    <p:sldId id="879" r:id="rId629"/>
    <p:sldId id="880" r:id="rId630"/>
    <p:sldId id="881" r:id="rId631"/>
    <p:sldId id="882" r:id="rId632"/>
    <p:sldId id="883" r:id="rId633"/>
    <p:sldId id="884" r:id="rId634"/>
    <p:sldId id="885" r:id="rId635"/>
    <p:sldId id="886" r:id="rId636"/>
    <p:sldId id="887" r:id="rId637"/>
    <p:sldId id="888" r:id="rId638"/>
    <p:sldId id="889" r:id="rId639"/>
    <p:sldId id="890" r:id="rId640"/>
    <p:sldId id="891" r:id="rId641"/>
    <p:sldId id="892" r:id="rId642"/>
    <p:sldId id="893" r:id="rId643"/>
    <p:sldId id="894" r:id="rId644"/>
    <p:sldId id="895" r:id="rId645"/>
    <p:sldId id="896" r:id="rId646"/>
    <p:sldId id="897" r:id="rId647"/>
    <p:sldId id="898" r:id="rId648"/>
    <p:sldId id="899" r:id="rId649"/>
    <p:sldId id="900" r:id="rId650"/>
    <p:sldId id="901" r:id="rId651"/>
    <p:sldId id="902" r:id="rId652"/>
    <p:sldId id="903" r:id="rId653"/>
    <p:sldId id="904" r:id="rId654"/>
    <p:sldId id="905" r:id="rId655"/>
    <p:sldId id="906" r:id="rId656"/>
    <p:sldId id="907" r:id="rId657"/>
    <p:sldId id="908" r:id="rId658"/>
    <p:sldId id="909" r:id="rId659"/>
    <p:sldId id="910" r:id="rId660"/>
    <p:sldId id="911" r:id="rId661"/>
    <p:sldId id="912" r:id="rId662"/>
    <p:sldId id="913" r:id="rId663"/>
    <p:sldId id="914" r:id="rId664"/>
    <p:sldId id="915" r:id="rId665"/>
    <p:sldId id="916" r:id="rId666"/>
    <p:sldId id="917" r:id="rId667"/>
    <p:sldId id="918" r:id="rId668"/>
    <p:sldId id="919" r:id="rId669"/>
    <p:sldId id="920" r:id="rId670"/>
    <p:sldId id="921" r:id="rId671"/>
    <p:sldId id="922" r:id="rId672"/>
    <p:sldId id="923" r:id="rId673"/>
    <p:sldId id="924" r:id="rId674"/>
    <p:sldId id="925" r:id="rId675"/>
    <p:sldId id="926" r:id="rId676"/>
    <p:sldId id="927" r:id="rId677"/>
    <p:sldId id="928" r:id="rId678"/>
    <p:sldId id="929" r:id="rId679"/>
    <p:sldId id="930" r:id="rId680"/>
    <p:sldId id="931" r:id="rId681"/>
    <p:sldId id="932" r:id="rId682"/>
    <p:sldId id="933" r:id="rId683"/>
    <p:sldId id="934" r:id="rId684"/>
    <p:sldId id="935" r:id="rId685"/>
    <p:sldId id="936" r:id="rId686"/>
    <p:sldId id="937" r:id="rId687"/>
    <p:sldId id="938" r:id="rId688"/>
    <p:sldId id="939" r:id="rId689"/>
    <p:sldId id="940" r:id="rId690"/>
    <p:sldId id="941" r:id="rId691"/>
    <p:sldId id="942" r:id="rId692"/>
    <p:sldId id="943" r:id="rId693"/>
    <p:sldId id="944" r:id="rId694"/>
    <p:sldId id="945" r:id="rId695"/>
    <p:sldId id="946" r:id="rId696"/>
    <p:sldId id="947" r:id="rId697"/>
    <p:sldId id="948" r:id="rId698"/>
    <p:sldId id="949" r:id="rId699"/>
    <p:sldId id="950" r:id="rId700"/>
    <p:sldId id="951" r:id="rId701"/>
    <p:sldId id="952" r:id="rId702"/>
    <p:sldId id="953" r:id="rId703"/>
    <p:sldId id="954" r:id="rId704"/>
    <p:sldId id="955" r:id="rId705"/>
    <p:sldId id="956" r:id="rId706"/>
    <p:sldId id="957" r:id="rId707"/>
    <p:sldId id="958" r:id="rId708"/>
    <p:sldId id="959" r:id="rId709"/>
    <p:sldId id="960" r:id="rId710"/>
    <p:sldId id="961" r:id="rId711"/>
    <p:sldId id="962" r:id="rId712"/>
    <p:sldId id="963" r:id="rId713"/>
    <p:sldId id="964" r:id="rId714"/>
    <p:sldId id="965" r:id="rId715"/>
    <p:sldId id="966" r:id="rId716"/>
    <p:sldId id="967" r:id="rId717"/>
    <p:sldId id="968" r:id="rId718"/>
    <p:sldId id="969" r:id="rId719"/>
    <p:sldId id="970" r:id="rId720"/>
    <p:sldId id="971" r:id="rId721"/>
    <p:sldId id="972" r:id="rId722"/>
    <p:sldId id="973" r:id="rId723"/>
    <p:sldId id="974" r:id="rId724"/>
    <p:sldId id="975" r:id="rId725"/>
    <p:sldId id="976" r:id="rId726"/>
    <p:sldId id="977" r:id="rId727"/>
    <p:sldId id="978" r:id="rId728"/>
    <p:sldId id="979" r:id="rId729"/>
    <p:sldId id="980" r:id="rId730"/>
    <p:sldId id="981" r:id="rId731"/>
    <p:sldId id="982" r:id="rId732"/>
    <p:sldId id="983" r:id="rId733"/>
    <p:sldId id="984" r:id="rId734"/>
    <p:sldId id="985" r:id="rId735"/>
    <p:sldId id="986" r:id="rId736"/>
    <p:sldId id="987" r:id="rId737"/>
    <p:sldId id="988" r:id="rId738"/>
    <p:sldId id="989" r:id="rId739"/>
    <p:sldId id="990" r:id="rId740"/>
    <p:sldId id="991" r:id="rId741"/>
    <p:sldId id="992" r:id="rId742"/>
    <p:sldId id="993" r:id="rId743"/>
    <p:sldId id="994" r:id="rId744"/>
    <p:sldId id="995" r:id="rId745"/>
    <p:sldId id="996" r:id="rId746"/>
    <p:sldId id="997" r:id="rId747"/>
    <p:sldId id="998" r:id="rId748"/>
    <p:sldId id="999" r:id="rId749"/>
    <p:sldId id="1000" r:id="rId750"/>
    <p:sldId id="1001" r:id="rId751"/>
    <p:sldId id="1002" r:id="rId752"/>
    <p:sldId id="1003" r:id="rId753"/>
    <p:sldId id="1004" r:id="rId754"/>
    <p:sldId id="1005" r:id="rId755"/>
    <p:sldId id="1006" r:id="rId756"/>
    <p:sldId id="1007" r:id="rId757"/>
    <p:sldId id="1008" r:id="rId758"/>
    <p:sldId id="1009" r:id="rId759"/>
    <p:sldId id="1010" r:id="rId760"/>
    <p:sldId id="1011" r:id="rId761"/>
    <p:sldId id="1012" r:id="rId762"/>
    <p:sldId id="1013" r:id="rId763"/>
    <p:sldId id="1014" r:id="rId764"/>
    <p:sldId id="1015" r:id="rId765"/>
    <p:sldId id="1016" r:id="rId766"/>
    <p:sldId id="1017" r:id="rId767"/>
    <p:sldId id="1018" r:id="rId768"/>
    <p:sldId id="1019" r:id="rId769"/>
    <p:sldId id="1020" r:id="rId770"/>
    <p:sldId id="1021" r:id="rId771"/>
    <p:sldId id="1022" r:id="rId772"/>
    <p:sldId id="1023" r:id="rId773"/>
    <p:sldId id="1024" r:id="rId774"/>
    <p:sldId id="1025" r:id="rId775"/>
    <p:sldId id="1026" r:id="rId776"/>
    <p:sldId id="1027" r:id="rId777"/>
    <p:sldId id="1028" r:id="rId778"/>
    <p:sldId id="1029" r:id="rId779"/>
    <p:sldId id="1030" r:id="rId780"/>
    <p:sldId id="1031" r:id="rId781"/>
    <p:sldId id="1032" r:id="rId782"/>
    <p:sldId id="1033" r:id="rId783"/>
    <p:sldId id="1034" r:id="rId784"/>
    <p:sldId id="1035" r:id="rId785"/>
    <p:sldId id="1036" r:id="rId786"/>
    <p:sldId id="1037" r:id="rId787"/>
    <p:sldId id="1038" r:id="rId788"/>
    <p:sldId id="1039" r:id="rId789"/>
    <p:sldId id="1040" r:id="rId790"/>
    <p:sldId id="1041" r:id="rId791"/>
    <p:sldId id="1042" r:id="rId792"/>
    <p:sldId id="1043" r:id="rId793"/>
    <p:sldId id="1044" r:id="rId794"/>
    <p:sldId id="1045" r:id="rId795"/>
    <p:sldId id="1046" r:id="rId796"/>
    <p:sldId id="1047" r:id="rId797"/>
    <p:sldId id="1048" r:id="rId798"/>
    <p:sldId id="1049" r:id="rId799"/>
    <p:sldId id="1050" r:id="rId800"/>
    <p:sldId id="1051" r:id="rId801"/>
    <p:sldId id="1052" r:id="rId802"/>
    <p:sldId id="1053" r:id="rId803"/>
    <p:sldId id="1054" r:id="rId804"/>
    <p:sldId id="1055" r:id="rId805"/>
    <p:sldId id="1056" r:id="rId806"/>
    <p:sldId id="1057" r:id="rId807"/>
    <p:sldId id="1058" r:id="rId808"/>
    <p:sldId id="1059" r:id="rId809"/>
    <p:sldId id="1060" r:id="rId810"/>
    <p:sldId id="1061" r:id="rId811"/>
    <p:sldId id="1062" r:id="rId812"/>
    <p:sldId id="1063" r:id="rId813"/>
    <p:sldId id="1064" r:id="rId814"/>
    <p:sldId id="1065" r:id="rId815"/>
    <p:sldId id="1066" r:id="rId816"/>
    <p:sldId id="1067" r:id="rId817"/>
    <p:sldId id="1068" r:id="rId818"/>
    <p:sldId id="1069" r:id="rId819"/>
    <p:sldId id="1070" r:id="rId820"/>
    <p:sldId id="1071" r:id="rId821"/>
    <p:sldId id="1072" r:id="rId822"/>
    <p:sldId id="1073" r:id="rId823"/>
    <p:sldId id="1074" r:id="rId824"/>
    <p:sldId id="1075" r:id="rId825"/>
    <p:sldId id="1076" r:id="rId826"/>
    <p:sldId id="1077" r:id="rId827"/>
    <p:sldId id="1078" r:id="rId828"/>
    <p:sldId id="1079" r:id="rId829"/>
    <p:sldId id="1080" r:id="rId830"/>
    <p:sldId id="1081" r:id="rId831"/>
    <p:sldId id="1082" r:id="rId832"/>
    <p:sldId id="1083" r:id="rId833"/>
    <p:sldId id="1084" r:id="rId834"/>
    <p:sldId id="1085" r:id="rId835"/>
    <p:sldId id="1086" r:id="rId836"/>
    <p:sldId id="1087" r:id="rId837"/>
    <p:sldId id="1088" r:id="rId838"/>
    <p:sldId id="1089" r:id="rId839"/>
    <p:sldId id="1090" r:id="rId840"/>
    <p:sldId id="1091" r:id="rId841"/>
    <p:sldId id="1092" r:id="rId842"/>
    <p:sldId id="1093" r:id="rId843"/>
    <p:sldId id="1094" r:id="rId844"/>
    <p:sldId id="1095" r:id="rId845"/>
    <p:sldId id="1096" r:id="rId846"/>
    <p:sldId id="1097" r:id="rId847"/>
    <p:sldId id="1098" r:id="rId848"/>
    <p:sldId id="1099" r:id="rId849"/>
    <p:sldId id="1100" r:id="rId850"/>
    <p:sldId id="1101" r:id="rId851"/>
    <p:sldId id="1102" r:id="rId852"/>
    <p:sldId id="1103" r:id="rId853"/>
    <p:sldId id="1104" r:id="rId854"/>
    <p:sldId id="1105" r:id="rId855"/>
    <p:sldId id="1106" r:id="rId856"/>
    <p:sldId id="1107" r:id="rId857"/>
    <p:sldId id="1108" r:id="rId858"/>
    <p:sldId id="1109" r:id="rId859"/>
    <p:sldId id="1110" r:id="rId860"/>
    <p:sldId id="1111" r:id="rId861"/>
    <p:sldId id="1112" r:id="rId862"/>
    <p:sldId id="1113" r:id="rId863"/>
    <p:sldId id="1114" r:id="rId864"/>
    <p:sldId id="1115" r:id="rId865"/>
    <p:sldId id="1116" r:id="rId866"/>
    <p:sldId id="1117" r:id="rId867"/>
    <p:sldId id="1118" r:id="rId868"/>
    <p:sldId id="1119" r:id="rId869"/>
    <p:sldId id="1120" r:id="rId870"/>
    <p:sldId id="1121" r:id="rId871"/>
    <p:sldId id="1122" r:id="rId872"/>
    <p:sldId id="1123" r:id="rId873"/>
    <p:sldId id="1124" r:id="rId874"/>
    <p:sldId id="1125" r:id="rId875"/>
    <p:sldId id="1126" r:id="rId876"/>
    <p:sldId id="1127" r:id="rId877"/>
    <p:sldId id="1128" r:id="rId878"/>
    <p:sldId id="1129" r:id="rId879"/>
    <p:sldId id="1130" r:id="rId880"/>
    <p:sldId id="1131" r:id="rId881"/>
    <p:sldId id="1132" r:id="rId882"/>
    <p:sldId id="1133" r:id="rId883"/>
    <p:sldId id="1134" r:id="rId884"/>
    <p:sldId id="1135" r:id="rId885"/>
    <p:sldId id="1136" r:id="rId886"/>
    <p:sldId id="1137" r:id="rId887"/>
    <p:sldId id="1138" r:id="rId888"/>
    <p:sldId id="1139" r:id="rId889"/>
    <p:sldId id="1140" r:id="rId890"/>
    <p:sldId id="1141" r:id="rId891"/>
    <p:sldId id="1142" r:id="rId892"/>
    <p:sldId id="1143" r:id="rId893"/>
    <p:sldId id="1144" r:id="rId894"/>
    <p:sldId id="1145" r:id="rId895"/>
    <p:sldId id="1146" r:id="rId896"/>
    <p:sldId id="1147" r:id="rId897"/>
    <p:sldId id="1148" r:id="rId898"/>
    <p:sldId id="1149" r:id="rId899"/>
    <p:sldId id="1150" r:id="rId900"/>
    <p:sldId id="1151" r:id="rId901"/>
    <p:sldId id="1152" r:id="rId902"/>
    <p:sldId id="1153" r:id="rId903"/>
    <p:sldId id="1154" r:id="rId904"/>
    <p:sldId id="1155" r:id="rId905"/>
    <p:sldId id="1156" r:id="rId906"/>
    <p:sldId id="1157" r:id="rId907"/>
    <p:sldId id="1158" r:id="rId908"/>
    <p:sldId id="1159" r:id="rId909"/>
    <p:sldId id="1160" r:id="rId910"/>
    <p:sldId id="1161" r:id="rId911"/>
    <p:sldId id="1162" r:id="rId912"/>
    <p:sldId id="1163" r:id="rId913"/>
    <p:sldId id="1164" r:id="rId914"/>
    <p:sldId id="1165" r:id="rId915"/>
    <p:sldId id="1166" r:id="rId916"/>
    <p:sldId id="1167" r:id="rId917"/>
    <p:sldId id="1168" r:id="rId918"/>
    <p:sldId id="1169" r:id="rId919"/>
    <p:sldId id="1170" r:id="rId920"/>
    <p:sldId id="1171" r:id="rId921"/>
    <p:sldId id="1172" r:id="rId922"/>
    <p:sldId id="1173" r:id="rId923"/>
    <p:sldId id="1174" r:id="rId924"/>
    <p:sldId id="1175" r:id="rId925"/>
    <p:sldId id="1176" r:id="rId926"/>
    <p:sldId id="1177" r:id="rId927"/>
    <p:sldId id="1178" r:id="rId928"/>
    <p:sldId id="1179" r:id="rId929"/>
    <p:sldId id="1180" r:id="rId930"/>
    <p:sldId id="1181" r:id="rId931"/>
    <p:sldId id="1182" r:id="rId932"/>
    <p:sldId id="1183" r:id="rId933"/>
    <p:sldId id="1184" r:id="rId934"/>
    <p:sldId id="1185" r:id="rId935"/>
    <p:sldId id="1186" r:id="rId936"/>
    <p:sldId id="1187" r:id="rId937"/>
    <p:sldId id="1188" r:id="rId938"/>
    <p:sldId id="1189" r:id="rId939"/>
    <p:sldId id="1190" r:id="rId940"/>
    <p:sldId id="1191" r:id="rId941"/>
    <p:sldId id="1192" r:id="rId942"/>
    <p:sldId id="1193" r:id="rId943"/>
    <p:sldId id="1194" r:id="rId944"/>
    <p:sldId id="1195" r:id="rId945"/>
    <p:sldId id="1196" r:id="rId946"/>
    <p:sldId id="1197" r:id="rId947"/>
    <p:sldId id="1198" r:id="rId948"/>
    <p:sldId id="1199" r:id="rId949"/>
    <p:sldId id="1200" r:id="rId950"/>
    <p:sldId id="1201" r:id="rId951"/>
    <p:sldId id="1202" r:id="rId952"/>
    <p:sldId id="1203" r:id="rId953"/>
    <p:sldId id="1204" r:id="rId954"/>
    <p:sldId id="1205" r:id="rId955"/>
    <p:sldId id="1206" r:id="rId956"/>
    <p:sldId id="1207" r:id="rId957"/>
    <p:sldId id="1208" r:id="rId958"/>
    <p:sldId id="1209" r:id="rId959"/>
    <p:sldId id="1210" r:id="rId960"/>
    <p:sldId id="1211" r:id="rId961"/>
    <p:sldId id="1212" r:id="rId962"/>
    <p:sldId id="1213" r:id="rId963"/>
    <p:sldId id="1214" r:id="rId964"/>
    <p:sldId id="1215" r:id="rId965"/>
    <p:sldId id="1216" r:id="rId966"/>
    <p:sldId id="1217" r:id="rId967"/>
    <p:sldId id="1218" r:id="rId968"/>
    <p:sldId id="1219" r:id="rId969"/>
    <p:sldId id="1220" r:id="rId970"/>
    <p:sldId id="1221" r:id="rId971"/>
    <p:sldId id="1222" r:id="rId972"/>
    <p:sldId id="1223" r:id="rId973"/>
    <p:sldId id="1224" r:id="rId974"/>
    <p:sldId id="1225" r:id="rId975"/>
    <p:sldId id="1226" r:id="rId976"/>
    <p:sldId id="1227" r:id="rId977"/>
    <p:sldId id="1228" r:id="rId978"/>
    <p:sldId id="1229" r:id="rId979"/>
    <p:sldId id="1230" r:id="rId980"/>
    <p:sldId id="1231" r:id="rId981"/>
    <p:sldId id="1232" r:id="rId982"/>
    <p:sldId id="1233" r:id="rId983"/>
    <p:sldId id="1234" r:id="rId984"/>
    <p:sldId id="1235" r:id="rId985"/>
    <p:sldId id="1236" r:id="rId986"/>
    <p:sldId id="1237" r:id="rId987"/>
    <p:sldId id="1238" r:id="rId988"/>
    <p:sldId id="1239" r:id="rId989"/>
    <p:sldId id="1240" r:id="rId990"/>
    <p:sldId id="1241" r:id="rId991"/>
    <p:sldId id="1242" r:id="rId992"/>
    <p:sldId id="1243" r:id="rId993"/>
    <p:sldId id="1244" r:id="rId994"/>
    <p:sldId id="1245" r:id="rId995"/>
    <p:sldId id="1246" r:id="rId996"/>
    <p:sldId id="1247" r:id="rId997"/>
    <p:sldId id="1248" r:id="rId998"/>
    <p:sldId id="1249" r:id="rId999"/>
    <p:sldId id="1250" r:id="rId1000"/>
    <p:sldId id="1251" r:id="rId1001"/>
    <p:sldId id="1252" r:id="rId1002"/>
    <p:sldId id="1253" r:id="rId1003"/>
    <p:sldId id="1254" r:id="rId1004"/>
    <p:sldId id="1255" r:id="rId1005"/>
    <p:sldId id="1256" r:id="rId1006"/>
    <p:sldId id="1257" r:id="rId1007"/>
    <p:sldId id="1258" r:id="rId1008"/>
    <p:sldId id="1259" r:id="rId1009"/>
    <p:sldId id="1260" r:id="rId1010"/>
    <p:sldId id="1261" r:id="rId1011"/>
    <p:sldId id="1262" r:id="rId1012"/>
    <p:sldId id="1263" r:id="rId1013"/>
    <p:sldId id="1264" r:id="rId1014"/>
    <p:sldId id="1265" r:id="rId1015"/>
    <p:sldId id="1266" r:id="rId1016"/>
    <p:sldId id="1267" r:id="rId1017"/>
    <p:sldId id="1268" r:id="rId1018"/>
    <p:sldId id="1269" r:id="rId1019"/>
    <p:sldId id="1270" r:id="rId1020"/>
    <p:sldId id="1271" r:id="rId1021"/>
    <p:sldId id="1272" r:id="rId1022"/>
    <p:sldId id="1273" r:id="rId1023"/>
    <p:sldId id="1274" r:id="rId1024"/>
    <p:sldId id="1275" r:id="rId1025"/>
    <p:sldId id="1276" r:id="rId1026"/>
    <p:sldId id="1277" r:id="rId1027"/>
    <p:sldId id="1278" r:id="rId1028"/>
    <p:sldId id="1279" r:id="rId1029"/>
    <p:sldId id="1280" r:id="rId1030"/>
    <p:sldId id="1281" r:id="rId1031"/>
    <p:sldId id="1282" r:id="rId1032"/>
    <p:sldId id="1283" r:id="rId1033"/>
    <p:sldId id="1284" r:id="rId1034"/>
    <p:sldId id="1285" r:id="rId1035"/>
    <p:sldId id="1286" r:id="rId1036"/>
    <p:sldId id="1287" r:id="rId1037"/>
    <p:sldId id="1288" r:id="rId1038"/>
    <p:sldId id="1289" r:id="rId1039"/>
    <p:sldId id="1290" r:id="rId1040"/>
    <p:sldId id="1291" r:id="rId1041"/>
    <p:sldId id="1292" r:id="rId1042"/>
    <p:sldId id="1293" r:id="rId1043"/>
    <p:sldId id="1294" r:id="rId1044"/>
    <p:sldId id="1295" r:id="rId1045"/>
    <p:sldId id="1296" r:id="rId1046"/>
    <p:sldId id="1297" r:id="rId1047"/>
    <p:sldId id="1298" r:id="rId1048"/>
    <p:sldId id="1299" r:id="rId1049"/>
    <p:sldId id="1300" r:id="rId1050"/>
    <p:sldId id="1301" r:id="rId1051"/>
    <p:sldId id="1302" r:id="rId1052"/>
    <p:sldId id="1303" r:id="rId1053"/>
    <p:sldId id="1304" r:id="rId1054"/>
    <p:sldId id="1305" r:id="rId1055"/>
    <p:sldId id="1306" r:id="rId1056"/>
    <p:sldId id="1307" r:id="rId1057"/>
    <p:sldId id="1308" r:id="rId1058"/>
    <p:sldId id="1309" r:id="rId1059"/>
    <p:sldId id="1310" r:id="rId1060"/>
    <p:sldId id="1311" r:id="rId1061"/>
    <p:sldId id="1312" r:id="rId1062"/>
    <p:sldId id="1313" r:id="rId1063"/>
    <p:sldId id="1314" r:id="rId1064"/>
    <p:sldId id="1315" r:id="rId1065"/>
    <p:sldId id="1316" r:id="rId1066"/>
    <p:sldId id="1317" r:id="rId1067"/>
    <p:sldId id="1318" r:id="rId1068"/>
    <p:sldId id="1319" r:id="rId1069"/>
    <p:sldId id="1320" r:id="rId1070"/>
    <p:sldId id="1321" r:id="rId1071"/>
    <p:sldId id="1322" r:id="rId1072"/>
    <p:sldId id="1323" r:id="rId1073"/>
    <p:sldId id="1324" r:id="rId1074"/>
    <p:sldId id="1325" r:id="rId1075"/>
    <p:sldId id="1326" r:id="rId1076"/>
    <p:sldId id="1327" r:id="rId1077"/>
    <p:sldId id="1328" r:id="rId1078"/>
    <p:sldId id="1329" r:id="rId1079"/>
    <p:sldId id="1330" r:id="rId1080"/>
    <p:sldId id="1331" r:id="rId1081"/>
    <p:sldId id="1332" r:id="rId1082"/>
    <p:sldId id="1333" r:id="rId1083"/>
    <p:sldId id="1334" r:id="rId1084"/>
    <p:sldId id="1335" r:id="rId1085"/>
    <p:sldId id="1336" r:id="rId1086"/>
    <p:sldId id="1337" r:id="rId1087"/>
    <p:sldId id="1338" r:id="rId1088"/>
    <p:sldId id="1339" r:id="rId1089"/>
    <p:sldId id="1340" r:id="rId1090"/>
    <p:sldId id="1341" r:id="rId1091"/>
    <p:sldId id="1342" r:id="rId1092"/>
    <p:sldId id="1343" r:id="rId1093"/>
    <p:sldId id="1344" r:id="rId1094"/>
    <p:sldId id="1345" r:id="rId1095"/>
    <p:sldId id="1346" r:id="rId1096"/>
    <p:sldId id="1347" r:id="rId1097"/>
    <p:sldId id="1348" r:id="rId1098"/>
    <p:sldId id="1349" r:id="rId1099"/>
    <p:sldId id="1350" r:id="rId1100"/>
    <p:sldId id="1351" r:id="rId1101"/>
    <p:sldId id="1352" r:id="rId1102"/>
    <p:sldId id="1353" r:id="rId1103"/>
    <p:sldId id="1354" r:id="rId1104"/>
    <p:sldId id="1355" r:id="rId1105"/>
    <p:sldId id="1356" r:id="rId1106"/>
    <p:sldId id="1357" r:id="rId1107"/>
    <p:sldId id="1358" r:id="rId1108"/>
    <p:sldId id="1359" r:id="rId1109"/>
    <p:sldId id="1360" r:id="rId1110"/>
    <p:sldId id="1361" r:id="rId1111"/>
    <p:sldId id="1362" r:id="rId1112"/>
    <p:sldId id="1363" r:id="rId1113"/>
    <p:sldId id="1364" r:id="rId1114"/>
    <p:sldId id="1365" r:id="rId1115"/>
    <p:sldId id="1366" r:id="rId1116"/>
    <p:sldId id="1367" r:id="rId1117"/>
    <p:sldId id="1368" r:id="rId1118"/>
    <p:sldId id="1369" r:id="rId1119"/>
    <p:sldId id="1370" r:id="rId1120"/>
    <p:sldId id="1371" r:id="rId1121"/>
    <p:sldId id="1372" r:id="rId1122"/>
    <p:sldId id="1373" r:id="rId1123"/>
    <p:sldId id="1374" r:id="rId1124"/>
    <p:sldId id="1375" r:id="rId1125"/>
    <p:sldId id="1376" r:id="rId1126"/>
    <p:sldId id="1377" r:id="rId1127"/>
    <p:sldId id="1378" r:id="rId1128"/>
    <p:sldId id="1379" r:id="rId1129"/>
    <p:sldId id="1380" r:id="rId1130"/>
    <p:sldId id="1381" r:id="rId1131"/>
    <p:sldId id="1382" r:id="rId1132"/>
    <p:sldId id="1383" r:id="rId1133"/>
    <p:sldId id="1384" r:id="rId1134"/>
    <p:sldId id="1385" r:id="rId1135"/>
    <p:sldId id="1386" r:id="rId1136"/>
    <p:sldId id="1387" r:id="rId1137"/>
    <p:sldId id="1388" r:id="rId1138"/>
    <p:sldId id="1389" r:id="rId1139"/>
    <p:sldId id="1390" r:id="rId1140"/>
    <p:sldId id="1391" r:id="rId1141"/>
    <p:sldId id="1392" r:id="rId1142"/>
    <p:sldId id="1393" r:id="rId1143"/>
    <p:sldId id="1394" r:id="rId1144"/>
    <p:sldId id="1395" r:id="rId1145"/>
    <p:sldId id="1396" r:id="rId1146"/>
    <p:sldId id="1397" r:id="rId1147"/>
    <p:sldId id="1398" r:id="rId1148"/>
    <p:sldId id="1399" r:id="rId1149"/>
    <p:sldId id="1400" r:id="rId1150"/>
    <p:sldId id="1401" r:id="rId1151"/>
    <p:sldId id="1402" r:id="rId1152"/>
    <p:sldId id="1403" r:id="rId1153"/>
    <p:sldId id="1404" r:id="rId1154"/>
    <p:sldId id="1405" r:id="rId1155"/>
    <p:sldId id="1406" r:id="rId1156"/>
    <p:sldId id="1407" r:id="rId1157"/>
    <p:sldId id="1408" r:id="rId1158"/>
    <p:sldId id="1409" r:id="rId1159"/>
    <p:sldId id="1410" r:id="rId1160"/>
    <p:sldId id="1411" r:id="rId1161"/>
    <p:sldId id="1412" r:id="rId1162"/>
    <p:sldId id="1413" r:id="rId1163"/>
    <p:sldId id="1414" r:id="rId1164"/>
    <p:sldId id="1415" r:id="rId1165"/>
    <p:sldId id="1416" r:id="rId1166"/>
    <p:sldId id="1417" r:id="rId1167"/>
    <p:sldId id="1418" r:id="rId1168"/>
    <p:sldId id="1419" r:id="rId1169"/>
    <p:sldId id="1420" r:id="rId1170"/>
    <p:sldId id="1421" r:id="rId1171"/>
    <p:sldId id="1422" r:id="rId1172"/>
    <p:sldId id="1423" r:id="rId1173"/>
    <p:sldId id="1424" r:id="rId1174"/>
    <p:sldId id="1425" r:id="rId1175"/>
    <p:sldId id="1426" r:id="rId1176"/>
    <p:sldId id="1427" r:id="rId1177"/>
    <p:sldId id="1428" r:id="rId1178"/>
    <p:sldId id="1429" r:id="rId1179"/>
    <p:sldId id="1430" r:id="rId1180"/>
    <p:sldId id="1431" r:id="rId1181"/>
    <p:sldId id="1432" r:id="rId1182"/>
    <p:sldId id="1433" r:id="rId1183"/>
    <p:sldId id="1434" r:id="rId1184"/>
    <p:sldId id="1435" r:id="rId1185"/>
    <p:sldId id="1436" r:id="rId1186"/>
    <p:sldId id="1437" r:id="rId1187"/>
    <p:sldId id="1438" r:id="rId1188"/>
    <p:sldId id="1439" r:id="rId1189"/>
    <p:sldId id="1440" r:id="rId1190"/>
    <p:sldId id="1441" r:id="rId1191"/>
    <p:sldId id="1442" r:id="rId1192"/>
    <p:sldId id="1443" r:id="rId1193"/>
    <p:sldId id="1444" r:id="rId1194"/>
    <p:sldId id="1445" r:id="rId1195"/>
    <p:sldId id="1446" r:id="rId1196"/>
    <p:sldId id="1447" r:id="rId1197"/>
    <p:sldId id="1448" r:id="rId1198"/>
    <p:sldId id="1449" r:id="rId1199"/>
    <p:sldId id="1450" r:id="rId1200"/>
    <p:sldId id="1451" r:id="rId1201"/>
    <p:sldId id="1452" r:id="rId1202"/>
    <p:sldId id="1453" r:id="rId1203"/>
    <p:sldId id="1454" r:id="rId1204"/>
    <p:sldId id="1455" r:id="rId1205"/>
    <p:sldId id="1456" r:id="rId1206"/>
    <p:sldId id="1457" r:id="rId1207"/>
    <p:sldId id="1458" r:id="rId1208"/>
    <p:sldId id="1459" r:id="rId1209"/>
    <p:sldId id="1460" r:id="rId1210"/>
    <p:sldId id="1461" r:id="rId1211"/>
    <p:sldId id="1462" r:id="rId1212"/>
    <p:sldId id="1463" r:id="rId1213"/>
    <p:sldId id="1464" r:id="rId1214"/>
    <p:sldId id="1465" r:id="rId1215"/>
    <p:sldId id="1466" r:id="rId1216"/>
    <p:sldId id="1467" r:id="rId1217"/>
    <p:sldId id="1468" r:id="rId1218"/>
    <p:sldId id="1469" r:id="rId1219"/>
    <p:sldId id="1470" r:id="rId1220"/>
    <p:sldId id="1471" r:id="rId1221"/>
    <p:sldId id="1472" r:id="rId1222"/>
    <p:sldId id="1473" r:id="rId1223"/>
    <p:sldId id="1474" r:id="rId1224"/>
    <p:sldId id="1475" r:id="rId1225"/>
    <p:sldId id="1476" r:id="rId1226"/>
    <p:sldId id="1477" r:id="rId1227"/>
    <p:sldId id="1478" r:id="rId1228"/>
    <p:sldId id="1479" r:id="rId1229"/>
    <p:sldId id="1480" r:id="rId1230"/>
    <p:sldId id="1481" r:id="rId1231"/>
    <p:sldId id="1482" r:id="rId1232"/>
    <p:sldId id="1483" r:id="rId1233"/>
    <p:sldId id="1484" r:id="rId1234"/>
    <p:sldId id="1485" r:id="rId1235"/>
    <p:sldId id="1486" r:id="rId1236"/>
    <p:sldId id="1487" r:id="rId1237"/>
    <p:sldId id="1488" r:id="rId1238"/>
    <p:sldId id="1489" r:id="rId1239"/>
    <p:sldId id="1490" r:id="rId1240"/>
    <p:sldId id="1491" r:id="rId1241"/>
    <p:sldId id="1492" r:id="rId1242"/>
    <p:sldId id="1493" r:id="rId1243"/>
    <p:sldId id="1494" r:id="rId1244"/>
    <p:sldId id="1495" r:id="rId1245"/>
    <p:sldId id="1496" r:id="rId1246"/>
    <p:sldId id="1497" r:id="rId1247"/>
    <p:sldId id="1498" r:id="rId1248"/>
    <p:sldId id="1499" r:id="rId1249"/>
    <p:sldId id="1500" r:id="rId1250"/>
    <p:sldId id="1501" r:id="rId1251"/>
    <p:sldId id="1502" r:id="rId1252"/>
    <p:sldId id="1503" r:id="rId1253"/>
    <p:sldId id="1504" r:id="rId1254"/>
    <p:sldId id="1505" r:id="rId1255"/>
    <p:sldId id="1506" r:id="rId1256"/>
    <p:sldId id="1507" r:id="rId1257"/>
    <p:sldId id="1508" r:id="rId1258"/>
    <p:sldId id="1509" r:id="rId1259"/>
    <p:sldId id="1510" r:id="rId1260"/>
    <p:sldId id="1511" r:id="rId1261"/>
    <p:sldId id="1512" r:id="rId1262"/>
    <p:sldId id="1513" r:id="rId1263"/>
    <p:sldId id="1514" r:id="rId1264"/>
    <p:sldId id="1515" r:id="rId1265"/>
    <p:sldId id="1516" r:id="rId1266"/>
    <p:sldId id="1517" r:id="rId1267"/>
    <p:sldId id="1518" r:id="rId1268"/>
    <p:sldId id="1519" r:id="rId1269"/>
    <p:sldId id="1520" r:id="rId1270"/>
    <p:sldId id="1521" r:id="rId1271"/>
    <p:sldId id="1522" r:id="rId1272"/>
    <p:sldId id="1523" r:id="rId1273"/>
    <p:sldId id="1524" r:id="rId1274"/>
    <p:sldId id="1525" r:id="rId1275"/>
    <p:sldId id="1526" r:id="rId1276"/>
    <p:sldId id="1527" r:id="rId1277"/>
    <p:sldId id="1528" r:id="rId1278"/>
    <p:sldId id="1529" r:id="rId1279"/>
    <p:sldId id="1530" r:id="rId1280"/>
    <p:sldId id="1531" r:id="rId1281"/>
    <p:sldId id="1532" r:id="rId1282"/>
    <p:sldId id="1533" r:id="rId1283"/>
    <p:sldId id="1534" r:id="rId1284"/>
    <p:sldId id="1535" r:id="rId1285"/>
    <p:sldId id="1536" r:id="rId1286"/>
    <p:sldId id="1537" r:id="rId1287"/>
    <p:sldId id="1538" r:id="rId1288"/>
    <p:sldId id="1539" r:id="rId1289"/>
    <p:sldId id="1540" r:id="rId1290"/>
    <p:sldId id="1541" r:id="rId1291"/>
    <p:sldId id="1542" r:id="rId1292"/>
    <p:sldId id="1543" r:id="rId1293"/>
    <p:sldId id="1544" r:id="rId1294"/>
    <p:sldId id="1545" r:id="rId1295"/>
    <p:sldId id="1546" r:id="rId1296"/>
    <p:sldId id="1547" r:id="rId1297"/>
    <p:sldId id="1548" r:id="rId1298"/>
    <p:sldId id="1549" r:id="rId1299"/>
    <p:sldId id="1550" r:id="rId1300"/>
    <p:sldId id="1551" r:id="rId1301"/>
    <p:sldId id="1552" r:id="rId1302"/>
    <p:sldId id="1553" r:id="rId1303"/>
    <p:sldId id="1554" r:id="rId1304"/>
    <p:sldId id="1555" r:id="rId1305"/>
    <p:sldId id="1556" r:id="rId1306"/>
    <p:sldId id="1557" r:id="rId1307"/>
    <p:sldId id="1558" r:id="rId1308"/>
    <p:sldId id="1559" r:id="rId1309"/>
    <p:sldId id="1560" r:id="rId1310"/>
    <p:sldId id="1561" r:id="rId1311"/>
    <p:sldId id="1562" r:id="rId1312"/>
    <p:sldId id="1563" r:id="rId1313"/>
    <p:sldId id="1564" r:id="rId1314"/>
    <p:sldId id="1565" r:id="rId1315"/>
    <p:sldId id="1566" r:id="rId1316"/>
    <p:sldId id="1567" r:id="rId1317"/>
    <p:sldId id="1568" r:id="rId1318"/>
    <p:sldId id="1569" r:id="rId1319"/>
    <p:sldId id="1570" r:id="rId1320"/>
    <p:sldId id="1571" r:id="rId1321"/>
    <p:sldId id="1572" r:id="rId1322"/>
    <p:sldId id="1573" r:id="rId1323"/>
    <p:sldId id="1574" r:id="rId1324"/>
    <p:sldId id="1575" r:id="rId1325"/>
    <p:sldId id="1576" r:id="rId1326"/>
    <p:sldId id="1577" r:id="rId1327"/>
    <p:sldId id="1578" r:id="rId1328"/>
    <p:sldId id="1579" r:id="rId1329"/>
    <p:sldId id="1580" r:id="rId1330"/>
    <p:sldId id="1581" r:id="rId1331"/>
    <p:sldId id="1582" r:id="rId1332"/>
    <p:sldId id="1583" r:id="rId1333"/>
    <p:sldId id="1584" r:id="rId1334"/>
    <p:sldId id="1585" r:id="rId1335"/>
    <p:sldId id="1586" r:id="rId1336"/>
    <p:sldId id="1587" r:id="rId1337"/>
    <p:sldId id="1588" r:id="rId1338"/>
    <p:sldId id="1589" r:id="rId1339"/>
    <p:sldId id="1590" r:id="rId1340"/>
    <p:sldId id="1591" r:id="rId1341"/>
    <p:sldId id="1592" r:id="rId1342"/>
    <p:sldId id="1593" r:id="rId1343"/>
    <p:sldId id="1594" r:id="rId1344"/>
    <p:sldId id="1595" r:id="rId1345"/>
    <p:sldId id="1596" r:id="rId1346"/>
    <p:sldId id="1597" r:id="rId1347"/>
    <p:sldId id="1598" r:id="rId1348"/>
    <p:sldId id="1599" r:id="rId1349"/>
    <p:sldId id="1600" r:id="rId1350"/>
    <p:sldId id="1601" r:id="rId1351"/>
    <p:sldId id="1602" r:id="rId1352"/>
    <p:sldId id="1603" r:id="rId1353"/>
    <p:sldId id="1604" r:id="rId1354"/>
    <p:sldId id="1605" r:id="rId1355"/>
    <p:sldId id="1606" r:id="rId1356"/>
    <p:sldId id="1607" r:id="rId1357"/>
    <p:sldId id="1608" r:id="rId1358"/>
    <p:sldId id="1609" r:id="rId1359"/>
    <p:sldId id="1610" r:id="rId1360"/>
    <p:sldId id="1611" r:id="rId1361"/>
    <p:sldId id="1612" r:id="rId1362"/>
    <p:sldId id="1613" r:id="rId1363"/>
    <p:sldId id="1614" r:id="rId1364"/>
    <p:sldId id="1615" r:id="rId1365"/>
    <p:sldId id="1616" r:id="rId1366"/>
    <p:sldId id="1617" r:id="rId1367"/>
    <p:sldId id="1618" r:id="rId1368"/>
    <p:sldId id="1619" r:id="rId1369"/>
    <p:sldId id="1620" r:id="rId1370"/>
    <p:sldId id="1621" r:id="rId1371"/>
    <p:sldId id="1622" r:id="rId1372"/>
    <p:sldId id="1623" r:id="rId1373"/>
    <p:sldId id="1624" r:id="rId1374"/>
    <p:sldId id="1625" r:id="rId1375"/>
    <p:sldId id="1626" r:id="rId1376"/>
    <p:sldId id="1627" r:id="rId1377"/>
    <p:sldId id="1628" r:id="rId1378"/>
    <p:sldId id="1629" r:id="rId1379"/>
    <p:sldId id="1630" r:id="rId1380"/>
    <p:sldId id="1631" r:id="rId1381"/>
    <p:sldId id="1632" r:id="rId1382"/>
    <p:sldId id="1633" r:id="rId1383"/>
    <p:sldId id="1634" r:id="rId1384"/>
    <p:sldId id="1635" r:id="rId1385"/>
    <p:sldId id="1636" r:id="rId1386"/>
    <p:sldId id="1637" r:id="rId1387"/>
    <p:sldId id="1638" r:id="rId1388"/>
    <p:sldId id="1639" r:id="rId1389"/>
    <p:sldId id="1640" r:id="rId1390"/>
    <p:sldId id="1641" r:id="rId1391"/>
    <p:sldId id="1642" r:id="rId1392"/>
    <p:sldId id="1643" r:id="rId1393"/>
    <p:sldId id="1644" r:id="rId1394"/>
    <p:sldId id="1645" r:id="rId1395"/>
    <p:sldId id="1646" r:id="rId1396"/>
    <p:sldId id="1647" r:id="rId1397"/>
    <p:sldId id="1648" r:id="rId1398"/>
    <p:sldId id="1649" r:id="rId1399"/>
    <p:sldId id="1650" r:id="rId1400"/>
    <p:sldId id="1651" r:id="rId1401"/>
    <p:sldId id="1652" r:id="rId1402"/>
    <p:sldId id="1653" r:id="rId1403"/>
    <p:sldId id="1654" r:id="rId1404"/>
    <p:sldId id="1655" r:id="rId1405"/>
    <p:sldId id="1656" r:id="rId1406"/>
    <p:sldId id="1657" r:id="rId1407"/>
    <p:sldId id="1658" r:id="rId1408"/>
    <p:sldId id="1659" r:id="rId1409"/>
    <p:sldId id="1660" r:id="rId1410"/>
    <p:sldId id="1661" r:id="rId1411"/>
    <p:sldId id="1662" r:id="rId1412"/>
    <p:sldId id="1663" r:id="rId1413"/>
    <p:sldId id="1664" r:id="rId1414"/>
    <p:sldId id="1665" r:id="rId1415"/>
    <p:sldId id="1666" r:id="rId1416"/>
    <p:sldId id="1667" r:id="rId1417"/>
    <p:sldId id="1668" r:id="rId1418"/>
    <p:sldId id="1669" r:id="rId1419"/>
    <p:sldId id="1670" r:id="rId1420"/>
    <p:sldId id="1671" r:id="rId1421"/>
    <p:sldId id="1672" r:id="rId1422"/>
    <p:sldId id="1673" r:id="rId1423"/>
    <p:sldId id="1674" r:id="rId1424"/>
    <p:sldId id="1675" r:id="rId1425"/>
    <p:sldId id="1676" r:id="rId1426"/>
    <p:sldId id="1677" r:id="rId1427"/>
    <p:sldId id="1678" r:id="rId1428"/>
    <p:sldId id="1679" r:id="rId1429"/>
    <p:sldId id="1680" r:id="rId1430"/>
    <p:sldId id="1681" r:id="rId1431"/>
    <p:sldId id="1682" r:id="rId1432"/>
    <p:sldId id="1683" r:id="rId1433"/>
    <p:sldId id="1684" r:id="rId1434"/>
    <p:sldId id="1685" r:id="rId1435"/>
    <p:sldId id="1686" r:id="rId1436"/>
    <p:sldId id="1687" r:id="rId1437"/>
    <p:sldId id="1688" r:id="rId1438"/>
    <p:sldId id="1689" r:id="rId1439"/>
    <p:sldId id="1690" r:id="rId1440"/>
    <p:sldId id="1691" r:id="rId1441"/>
    <p:sldId id="1692" r:id="rId1442"/>
    <p:sldId id="1693" r:id="rId1443"/>
    <p:sldId id="1694" r:id="rId1444"/>
    <p:sldId id="1695" r:id="rId1445"/>
    <p:sldId id="1696" r:id="rId1446"/>
    <p:sldId id="1697" r:id="rId1447"/>
    <p:sldId id="1698" r:id="rId1448"/>
    <p:sldId id="1699" r:id="rId1449"/>
    <p:sldId id="1700" r:id="rId1450"/>
    <p:sldId id="1701" r:id="rId1451"/>
    <p:sldId id="1702" r:id="rId1452"/>
    <p:sldId id="1703" r:id="rId1453"/>
    <p:sldId id="1704" r:id="rId1454"/>
    <p:sldId id="1705" r:id="rId1455"/>
    <p:sldId id="1706" r:id="rId1456"/>
    <p:sldId id="1707" r:id="rId1457"/>
    <p:sldId id="1708" r:id="rId1458"/>
    <p:sldId id="1709" r:id="rId1459"/>
    <p:sldId id="1710" r:id="rId1460"/>
    <p:sldId id="1711" r:id="rId1461"/>
    <p:sldId id="1712" r:id="rId1462"/>
    <p:sldId id="1713" r:id="rId1463"/>
    <p:sldId id="1714" r:id="rId1464"/>
    <p:sldId id="1715" r:id="rId1465"/>
    <p:sldId id="1716" r:id="rId1466"/>
    <p:sldId id="1717" r:id="rId1467"/>
    <p:sldId id="1718" r:id="rId1468"/>
    <p:sldId id="1719" r:id="rId1469"/>
    <p:sldId id="1720" r:id="rId1470"/>
    <p:sldId id="1721" r:id="rId1471"/>
    <p:sldId id="1722" r:id="rId1472"/>
    <p:sldId id="1723" r:id="rId1473"/>
    <p:sldId id="1724" r:id="rId1474"/>
    <p:sldId id="1725" r:id="rId1475"/>
    <p:sldId id="1726" r:id="rId1476"/>
    <p:sldId id="1727" r:id="rId1477"/>
    <p:sldId id="1728" r:id="rId1478"/>
    <p:sldId id="1729" r:id="rId1479"/>
    <p:sldId id="1730" r:id="rId1480"/>
    <p:sldId id="1731" r:id="rId1481"/>
    <p:sldId id="1732" r:id="rId1482"/>
    <p:sldId id="1733" r:id="rId1483"/>
    <p:sldId id="1734" r:id="rId1484"/>
    <p:sldId id="1735" r:id="rId1485"/>
    <p:sldId id="1736" r:id="rId1486"/>
    <p:sldId id="1737" r:id="rId1487"/>
    <p:sldId id="1738" r:id="rId1488"/>
    <p:sldId id="1739" r:id="rId1489"/>
    <p:sldId id="1740" r:id="rId1490"/>
    <p:sldId id="1741" r:id="rId1491"/>
    <p:sldId id="1742" r:id="rId1492"/>
    <p:sldId id="1743" r:id="rId1493"/>
    <p:sldId id="1744" r:id="rId1494"/>
    <p:sldId id="1745" r:id="rId1495"/>
    <p:sldId id="1746" r:id="rId1496"/>
    <p:sldId id="1747" r:id="rId1497"/>
    <p:sldId id="1748" r:id="rId1498"/>
    <p:sldId id="1749" r:id="rId1499"/>
    <p:sldId id="1750" r:id="rId1500"/>
    <p:sldId id="1751" r:id="rId1501"/>
    <p:sldId id="1752" r:id="rId1502"/>
    <p:sldId id="1753" r:id="rId1503"/>
    <p:sldId id="1754" r:id="rId1504"/>
    <p:sldId id="1755" r:id="rId1505"/>
    <p:sldId id="1756" r:id="rId1506"/>
    <p:sldId id="1757" r:id="rId1507"/>
    <p:sldId id="1758" r:id="rId1508"/>
    <p:sldId id="1759" r:id="rId1509"/>
    <p:sldId id="1760" r:id="rId1510"/>
    <p:sldId id="1761" r:id="rId1511"/>
    <p:sldId id="1762" r:id="rId1512"/>
    <p:sldId id="1763" r:id="rId1513"/>
    <p:sldId id="1764" r:id="rId1514"/>
    <p:sldId id="1765" r:id="rId1515"/>
    <p:sldId id="1766" r:id="rId1516"/>
    <p:sldId id="1767" r:id="rId1517"/>
    <p:sldId id="1768" r:id="rId1518"/>
    <p:sldId id="1769" r:id="rId1519"/>
    <p:sldId id="1770" r:id="rId1520"/>
    <p:sldId id="1771" r:id="rId1521"/>
    <p:sldId id="1772" r:id="rId1522"/>
    <p:sldId id="1773" r:id="rId1523"/>
    <p:sldId id="1774" r:id="rId1524"/>
    <p:sldId id="1775" r:id="rId1525"/>
    <p:sldId id="1776" r:id="rId1526"/>
    <p:sldId id="1777" r:id="rId1527"/>
    <p:sldId id="1778" r:id="rId1528"/>
    <p:sldId id="1779" r:id="rId1529"/>
    <p:sldId id="1780" r:id="rId1530"/>
    <p:sldId id="1781" r:id="rId1531"/>
    <p:sldId id="1782" r:id="rId1532"/>
    <p:sldId id="1783" r:id="rId1533"/>
    <p:sldId id="1784" r:id="rId1534"/>
    <p:sldId id="1785" r:id="rId1535"/>
    <p:sldId id="1786" r:id="rId1536"/>
    <p:sldId id="1787" r:id="rId1537"/>
    <p:sldId id="1788" r:id="rId1538"/>
    <p:sldId id="1789" r:id="rId1539"/>
    <p:sldId id="1790" r:id="rId1540"/>
    <p:sldId id="1791" r:id="rId1541"/>
    <p:sldId id="1792" r:id="rId1542"/>
    <p:sldId id="1793" r:id="rId1543"/>
    <p:sldId id="1794" r:id="rId1544"/>
    <p:sldId id="1795" r:id="rId1545"/>
    <p:sldId id="1796" r:id="rId1546"/>
    <p:sldId id="1797" r:id="rId1547"/>
    <p:sldId id="1798" r:id="rId1548"/>
    <p:sldId id="1799" r:id="rId1549"/>
    <p:sldId id="1800" r:id="rId1550"/>
    <p:sldId id="1801" r:id="rId1551"/>
    <p:sldId id="1802" r:id="rId1552"/>
    <p:sldId id="1803" r:id="rId1553"/>
    <p:sldId id="1804" r:id="rId1554"/>
    <p:sldId id="1805" r:id="rId1555"/>
    <p:sldId id="1806" r:id="rId1556"/>
    <p:sldId id="1807" r:id="rId1557"/>
    <p:sldId id="1808" r:id="rId1558"/>
    <p:sldId id="1809" r:id="rId1559"/>
    <p:sldId id="1810" r:id="rId1560"/>
    <p:sldId id="1811" r:id="rId1561"/>
    <p:sldId id="1812" r:id="rId1562"/>
    <p:sldId id="1813" r:id="rId1563"/>
    <p:sldId id="1814" r:id="rId1564"/>
    <p:sldId id="1815" r:id="rId1565"/>
    <p:sldId id="1816" r:id="rId1566"/>
    <p:sldId id="1817" r:id="rId1567"/>
    <p:sldId id="1818" r:id="rId1568"/>
    <p:sldId id="1819" r:id="rId1569"/>
    <p:sldId id="1820" r:id="rId1570"/>
    <p:sldId id="1821" r:id="rId1571"/>
    <p:sldId id="1822" r:id="rId1572"/>
    <p:sldId id="1823" r:id="rId1573"/>
    <p:sldId id="1824" r:id="rId1574"/>
    <p:sldId id="1825" r:id="rId1575"/>
    <p:sldId id="1826" r:id="rId1576"/>
    <p:sldId id="1827" r:id="rId1577"/>
    <p:sldId id="1828" r:id="rId1578"/>
    <p:sldId id="1829" r:id="rId1579"/>
    <p:sldId id="1830" r:id="rId1580"/>
    <p:sldId id="1831" r:id="rId1581"/>
    <p:sldId id="1832" r:id="rId1582"/>
    <p:sldId id="1833" r:id="rId1583"/>
    <p:sldId id="1834" r:id="rId1584"/>
    <p:sldId id="1835" r:id="rId1585"/>
    <p:sldId id="1836" r:id="rId1586"/>
    <p:sldId id="1837" r:id="rId1587"/>
    <p:sldId id="1838" r:id="rId1588"/>
    <p:sldId id="1839" r:id="rId1589"/>
    <p:sldId id="1840" r:id="rId1590"/>
    <p:sldId id="1841" r:id="rId1591"/>
    <p:sldId id="1842" r:id="rId1592"/>
    <p:sldId id="1843" r:id="rId1593"/>
    <p:sldId id="1844" r:id="rId1594"/>
    <p:sldId id="1845" r:id="rId1595"/>
    <p:sldId id="1846" r:id="rId1596"/>
    <p:sldId id="1847" r:id="rId1597"/>
    <p:sldId id="1848" r:id="rId1598"/>
    <p:sldId id="1849" r:id="rId1599"/>
    <p:sldId id="1850" r:id="rId1600"/>
    <p:sldId id="1851" r:id="rId1601"/>
    <p:sldId id="1852" r:id="rId1602"/>
    <p:sldId id="1853" r:id="rId1603"/>
    <p:sldId id="1854" r:id="rId1604"/>
    <p:sldId id="1855" r:id="rId1605"/>
    <p:sldId id="1856" r:id="rId1606"/>
    <p:sldId id="1857" r:id="rId1607"/>
    <p:sldId id="1858" r:id="rId1608"/>
    <p:sldId id="1859" r:id="rId1609"/>
    <p:sldId id="1860" r:id="rId1610"/>
    <p:sldId id="1861" r:id="rId1611"/>
    <p:sldId id="1862" r:id="rId1612"/>
    <p:sldId id="1863" r:id="rId1613"/>
    <p:sldId id="1864" r:id="rId1614"/>
    <p:sldId id="1865" r:id="rId1615"/>
    <p:sldId id="1866" r:id="rId1616"/>
    <p:sldId id="1867" r:id="rId1617"/>
    <p:sldId id="1868" r:id="rId1618"/>
    <p:sldId id="1869" r:id="rId1619"/>
    <p:sldId id="1870" r:id="rId1620"/>
    <p:sldId id="1871" r:id="rId1621"/>
    <p:sldId id="1872" r:id="rId1622"/>
    <p:sldId id="1873" r:id="rId1623"/>
    <p:sldId id="1874" r:id="rId1624"/>
    <p:sldId id="1875" r:id="rId1625"/>
    <p:sldId id="1876" r:id="rId1626"/>
    <p:sldId id="1877" r:id="rId1627"/>
    <p:sldId id="1878" r:id="rId1628"/>
    <p:sldId id="1879" r:id="rId1629"/>
    <p:sldId id="1880" r:id="rId1630"/>
    <p:sldId id="1881" r:id="rId1631"/>
    <p:sldId id="1882" r:id="rId1632"/>
    <p:sldId id="1883" r:id="rId1633"/>
    <p:sldId id="1884" r:id="rId1634"/>
    <p:sldId id="1885" r:id="rId1635"/>
    <p:sldId id="1886" r:id="rId1636"/>
    <p:sldId id="1887" r:id="rId1637"/>
    <p:sldId id="1888" r:id="rId1638"/>
    <p:sldId id="1889" r:id="rId1639"/>
    <p:sldId id="1890" r:id="rId1640"/>
    <p:sldId id="1891" r:id="rId1641"/>
    <p:sldId id="1892" r:id="rId1642"/>
    <p:sldId id="1893" r:id="rId1643"/>
    <p:sldId id="1894" r:id="rId1644"/>
    <p:sldId id="1895" r:id="rId1645"/>
    <p:sldId id="1896" r:id="rId1646"/>
    <p:sldId id="1897" r:id="rId1647"/>
    <p:sldId id="1898" r:id="rId1648"/>
    <p:sldId id="1899" r:id="rId1649"/>
    <p:sldId id="1900" r:id="rId1650"/>
    <p:sldId id="1901" r:id="rId1651"/>
    <p:sldId id="1902" r:id="rId1652"/>
    <p:sldId id="1903" r:id="rId1653"/>
    <p:sldId id="1904" r:id="rId1654"/>
    <p:sldId id="1905" r:id="rId1655"/>
    <p:sldId id="1906" r:id="rId1656"/>
    <p:sldId id="1907" r:id="rId1657"/>
    <p:sldId id="1908" r:id="rId1658"/>
    <p:sldId id="1909" r:id="rId1659"/>
    <p:sldId id="1910" r:id="rId1660"/>
    <p:sldId id="1911" r:id="rId1661"/>
    <p:sldId id="1912" r:id="rId1662"/>
    <p:sldId id="1913" r:id="rId1663"/>
    <p:sldId id="1914" r:id="rId1664"/>
    <p:sldId id="1915" r:id="rId1665"/>
    <p:sldId id="1916" r:id="rId1666"/>
    <p:sldId id="1917" r:id="rId1667"/>
    <p:sldId id="1918" r:id="rId1668"/>
    <p:sldId id="1919" r:id="rId1669"/>
    <p:sldId id="1920" r:id="rId1670"/>
    <p:sldId id="1921" r:id="rId1671"/>
    <p:sldId id="1922" r:id="rId1672"/>
    <p:sldId id="1923" r:id="rId1673"/>
    <p:sldId id="1924" r:id="rId1674"/>
    <p:sldId id="1925" r:id="rId1675"/>
    <p:sldId id="1926" r:id="rId1676"/>
    <p:sldId id="1927" r:id="rId1677"/>
    <p:sldId id="1928" r:id="rId1678"/>
    <p:sldId id="1929" r:id="rId1679"/>
    <p:sldId id="1930" r:id="rId1680"/>
    <p:sldId id="1931" r:id="rId1681"/>
    <p:sldId id="1932" r:id="rId1682"/>
    <p:sldId id="1933" r:id="rId1683"/>
    <p:sldId id="1934" r:id="rId1684"/>
    <p:sldId id="1935" r:id="rId1685"/>
    <p:sldId id="1936" r:id="rId1686"/>
    <p:sldId id="1937" r:id="rId1687"/>
    <p:sldId id="1938" r:id="rId1688"/>
    <p:sldId id="1939" r:id="rId1689"/>
    <p:sldId id="1940" r:id="rId1690"/>
  </p:sldIdLst>
  <p:sldSz cy="6858000" cx="12192000"/>
  <p:notesSz cx="6858000" cy="9144000"/>
  <p:embeddedFontLst>
    <p:embeddedFont>
      <p:font typeface="Roboto"/>
      <p:regular r:id="rId1691"/>
      <p:bold r:id="rId1692"/>
      <p:italic r:id="rId1693"/>
      <p:boldItalic r:id="rId1694"/>
    </p:embeddedFont>
    <p:embeddedFont>
      <p:font typeface="Playfair Display"/>
      <p:regular r:id="rId1695"/>
      <p:bold r:id="rId1696"/>
      <p:italic r:id="rId1697"/>
      <p:boldItalic r:id="rId169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699" roundtripDataSignature="AMtx7mj6Tmc5HcG9tSDaYG9KEtUqa4wrM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3AB60EC-011A-4E9D-8A41-BE5EC1B1A310}">
  <a:tblStyle styleId="{B3AB60EC-011A-4E9D-8A41-BE5EC1B1A310}"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392" Type="http://schemas.openxmlformats.org/officeDocument/2006/relationships/slide" Target="slides/slide387.xml"/><Relationship Id="rId391" Type="http://schemas.openxmlformats.org/officeDocument/2006/relationships/slide" Target="slides/slide386.xml"/><Relationship Id="rId390" Type="http://schemas.openxmlformats.org/officeDocument/2006/relationships/slide" Target="slides/slide385.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385" Type="http://schemas.openxmlformats.org/officeDocument/2006/relationships/slide" Target="slides/slide380.xml"/><Relationship Id="rId384" Type="http://schemas.openxmlformats.org/officeDocument/2006/relationships/slide" Target="slides/slide379.xml"/><Relationship Id="rId383" Type="http://schemas.openxmlformats.org/officeDocument/2006/relationships/slide" Target="slides/slide378.xml"/><Relationship Id="rId382" Type="http://schemas.openxmlformats.org/officeDocument/2006/relationships/slide" Target="slides/slide377.xml"/><Relationship Id="rId5" Type="http://schemas.openxmlformats.org/officeDocument/2006/relationships/notesMaster" Target="notesMasters/notesMaster1.xml"/><Relationship Id="rId389" Type="http://schemas.openxmlformats.org/officeDocument/2006/relationships/slide" Target="slides/slide384.xml"/><Relationship Id="rId6" Type="http://schemas.openxmlformats.org/officeDocument/2006/relationships/slide" Target="slides/slide1.xml"/><Relationship Id="rId388" Type="http://schemas.openxmlformats.org/officeDocument/2006/relationships/slide" Target="slides/slide383.xml"/><Relationship Id="rId7" Type="http://schemas.openxmlformats.org/officeDocument/2006/relationships/slide" Target="slides/slide2.xml"/><Relationship Id="rId387" Type="http://schemas.openxmlformats.org/officeDocument/2006/relationships/slide" Target="slides/slide382.xml"/><Relationship Id="rId8" Type="http://schemas.openxmlformats.org/officeDocument/2006/relationships/slide" Target="slides/slide3.xml"/><Relationship Id="rId386" Type="http://schemas.openxmlformats.org/officeDocument/2006/relationships/slide" Target="slides/slide381.xml"/><Relationship Id="rId381" Type="http://schemas.openxmlformats.org/officeDocument/2006/relationships/slide" Target="slides/slide376.xml"/><Relationship Id="rId380" Type="http://schemas.openxmlformats.org/officeDocument/2006/relationships/slide" Target="slides/slide375.xml"/><Relationship Id="rId379" Type="http://schemas.openxmlformats.org/officeDocument/2006/relationships/slide" Target="slides/slide374.xml"/><Relationship Id="rId374" Type="http://schemas.openxmlformats.org/officeDocument/2006/relationships/slide" Target="slides/slide369.xml"/><Relationship Id="rId373" Type="http://schemas.openxmlformats.org/officeDocument/2006/relationships/slide" Target="slides/slide368.xml"/><Relationship Id="rId372" Type="http://schemas.openxmlformats.org/officeDocument/2006/relationships/slide" Target="slides/slide367.xml"/><Relationship Id="rId371" Type="http://schemas.openxmlformats.org/officeDocument/2006/relationships/slide" Target="slides/slide366.xml"/><Relationship Id="rId378" Type="http://schemas.openxmlformats.org/officeDocument/2006/relationships/slide" Target="slides/slide373.xml"/><Relationship Id="rId377" Type="http://schemas.openxmlformats.org/officeDocument/2006/relationships/slide" Target="slides/slide372.xml"/><Relationship Id="rId376" Type="http://schemas.openxmlformats.org/officeDocument/2006/relationships/slide" Target="slides/slide371.xml"/><Relationship Id="rId375" Type="http://schemas.openxmlformats.org/officeDocument/2006/relationships/slide" Target="slides/slide370.xml"/><Relationship Id="rId396" Type="http://schemas.openxmlformats.org/officeDocument/2006/relationships/slide" Target="slides/slide391.xml"/><Relationship Id="rId395" Type="http://schemas.openxmlformats.org/officeDocument/2006/relationships/slide" Target="slides/slide390.xml"/><Relationship Id="rId394" Type="http://schemas.openxmlformats.org/officeDocument/2006/relationships/slide" Target="slides/slide389.xml"/><Relationship Id="rId393" Type="http://schemas.openxmlformats.org/officeDocument/2006/relationships/slide" Target="slides/slide388.xml"/><Relationship Id="rId399" Type="http://schemas.openxmlformats.org/officeDocument/2006/relationships/slide" Target="slides/slide394.xml"/><Relationship Id="rId398" Type="http://schemas.openxmlformats.org/officeDocument/2006/relationships/slide" Target="slides/slide393.xml"/><Relationship Id="rId397" Type="http://schemas.openxmlformats.org/officeDocument/2006/relationships/slide" Target="slides/slide392.xml"/><Relationship Id="rId808" Type="http://schemas.openxmlformats.org/officeDocument/2006/relationships/slide" Target="slides/slide803.xml"/><Relationship Id="rId807" Type="http://schemas.openxmlformats.org/officeDocument/2006/relationships/slide" Target="slides/slide802.xml"/><Relationship Id="rId806" Type="http://schemas.openxmlformats.org/officeDocument/2006/relationships/slide" Target="slides/slide801.xml"/><Relationship Id="rId805" Type="http://schemas.openxmlformats.org/officeDocument/2006/relationships/slide" Target="slides/slide800.xml"/><Relationship Id="rId809" Type="http://schemas.openxmlformats.org/officeDocument/2006/relationships/slide" Target="slides/slide804.xml"/><Relationship Id="rId800" Type="http://schemas.openxmlformats.org/officeDocument/2006/relationships/slide" Target="slides/slide795.xml"/><Relationship Id="rId804" Type="http://schemas.openxmlformats.org/officeDocument/2006/relationships/slide" Target="slides/slide799.xml"/><Relationship Id="rId803" Type="http://schemas.openxmlformats.org/officeDocument/2006/relationships/slide" Target="slides/slide798.xml"/><Relationship Id="rId802" Type="http://schemas.openxmlformats.org/officeDocument/2006/relationships/slide" Target="slides/slide797.xml"/><Relationship Id="rId801" Type="http://schemas.openxmlformats.org/officeDocument/2006/relationships/slide" Target="slides/slide796.xml"/><Relationship Id="rId40" Type="http://schemas.openxmlformats.org/officeDocument/2006/relationships/slide" Target="slides/slide35.xml"/><Relationship Id="rId1334" Type="http://schemas.openxmlformats.org/officeDocument/2006/relationships/slide" Target="slides/slide1329.xml"/><Relationship Id="rId1335" Type="http://schemas.openxmlformats.org/officeDocument/2006/relationships/slide" Target="slides/slide1330.xml"/><Relationship Id="rId42" Type="http://schemas.openxmlformats.org/officeDocument/2006/relationships/slide" Target="slides/slide37.xml"/><Relationship Id="rId1336" Type="http://schemas.openxmlformats.org/officeDocument/2006/relationships/slide" Target="slides/slide1331.xml"/><Relationship Id="rId41" Type="http://schemas.openxmlformats.org/officeDocument/2006/relationships/slide" Target="slides/slide36.xml"/><Relationship Id="rId1337" Type="http://schemas.openxmlformats.org/officeDocument/2006/relationships/slide" Target="slides/slide1332.xml"/><Relationship Id="rId44" Type="http://schemas.openxmlformats.org/officeDocument/2006/relationships/slide" Target="slides/slide39.xml"/><Relationship Id="rId1338" Type="http://schemas.openxmlformats.org/officeDocument/2006/relationships/slide" Target="slides/slide1333.xml"/><Relationship Id="rId43" Type="http://schemas.openxmlformats.org/officeDocument/2006/relationships/slide" Target="slides/slide38.xml"/><Relationship Id="rId1339" Type="http://schemas.openxmlformats.org/officeDocument/2006/relationships/slide" Target="slides/slide1334.xml"/><Relationship Id="rId46" Type="http://schemas.openxmlformats.org/officeDocument/2006/relationships/slide" Target="slides/slide41.xml"/><Relationship Id="rId45" Type="http://schemas.openxmlformats.org/officeDocument/2006/relationships/slide" Target="slides/slide40.xml"/><Relationship Id="rId745" Type="http://schemas.openxmlformats.org/officeDocument/2006/relationships/slide" Target="slides/slide740.xml"/><Relationship Id="rId744" Type="http://schemas.openxmlformats.org/officeDocument/2006/relationships/slide" Target="slides/slide739.xml"/><Relationship Id="rId743" Type="http://schemas.openxmlformats.org/officeDocument/2006/relationships/slide" Target="slides/slide738.xml"/><Relationship Id="rId742" Type="http://schemas.openxmlformats.org/officeDocument/2006/relationships/slide" Target="slides/slide737.xml"/><Relationship Id="rId749" Type="http://schemas.openxmlformats.org/officeDocument/2006/relationships/slide" Target="slides/slide744.xml"/><Relationship Id="rId748" Type="http://schemas.openxmlformats.org/officeDocument/2006/relationships/slide" Target="slides/slide743.xml"/><Relationship Id="rId747" Type="http://schemas.openxmlformats.org/officeDocument/2006/relationships/slide" Target="slides/slide742.xml"/><Relationship Id="rId746" Type="http://schemas.openxmlformats.org/officeDocument/2006/relationships/slide" Target="slides/slide741.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741" Type="http://schemas.openxmlformats.org/officeDocument/2006/relationships/slide" Target="slides/slide736.xml"/><Relationship Id="rId1330" Type="http://schemas.openxmlformats.org/officeDocument/2006/relationships/slide" Target="slides/slide1325.xml"/><Relationship Id="rId740" Type="http://schemas.openxmlformats.org/officeDocument/2006/relationships/slide" Target="slides/slide735.xml"/><Relationship Id="rId1331" Type="http://schemas.openxmlformats.org/officeDocument/2006/relationships/slide" Target="slides/slide1326.xml"/><Relationship Id="rId1332" Type="http://schemas.openxmlformats.org/officeDocument/2006/relationships/slide" Target="slides/slide1327.xml"/><Relationship Id="rId1333" Type="http://schemas.openxmlformats.org/officeDocument/2006/relationships/slide" Target="slides/slide1328.xml"/><Relationship Id="rId1323" Type="http://schemas.openxmlformats.org/officeDocument/2006/relationships/slide" Target="slides/slide1318.xml"/><Relationship Id="rId1324" Type="http://schemas.openxmlformats.org/officeDocument/2006/relationships/slide" Target="slides/slide1319.xml"/><Relationship Id="rId31" Type="http://schemas.openxmlformats.org/officeDocument/2006/relationships/slide" Target="slides/slide26.xml"/><Relationship Id="rId1325" Type="http://schemas.openxmlformats.org/officeDocument/2006/relationships/slide" Target="slides/slide1320.xml"/><Relationship Id="rId30" Type="http://schemas.openxmlformats.org/officeDocument/2006/relationships/slide" Target="slides/slide25.xml"/><Relationship Id="rId1326" Type="http://schemas.openxmlformats.org/officeDocument/2006/relationships/slide" Target="slides/slide1321.xml"/><Relationship Id="rId33" Type="http://schemas.openxmlformats.org/officeDocument/2006/relationships/slide" Target="slides/slide28.xml"/><Relationship Id="rId1327" Type="http://schemas.openxmlformats.org/officeDocument/2006/relationships/slide" Target="slides/slide1322.xml"/><Relationship Id="rId32" Type="http://schemas.openxmlformats.org/officeDocument/2006/relationships/slide" Target="slides/slide27.xml"/><Relationship Id="rId1328" Type="http://schemas.openxmlformats.org/officeDocument/2006/relationships/slide" Target="slides/slide1323.xml"/><Relationship Id="rId35" Type="http://schemas.openxmlformats.org/officeDocument/2006/relationships/slide" Target="slides/slide30.xml"/><Relationship Id="rId1329" Type="http://schemas.openxmlformats.org/officeDocument/2006/relationships/slide" Target="slides/slide1324.xml"/><Relationship Id="rId34" Type="http://schemas.openxmlformats.org/officeDocument/2006/relationships/slide" Target="slides/slide29.xml"/><Relationship Id="rId739" Type="http://schemas.openxmlformats.org/officeDocument/2006/relationships/slide" Target="slides/slide734.xml"/><Relationship Id="rId734" Type="http://schemas.openxmlformats.org/officeDocument/2006/relationships/slide" Target="slides/slide729.xml"/><Relationship Id="rId733" Type="http://schemas.openxmlformats.org/officeDocument/2006/relationships/slide" Target="slides/slide728.xml"/><Relationship Id="rId732" Type="http://schemas.openxmlformats.org/officeDocument/2006/relationships/slide" Target="slides/slide727.xml"/><Relationship Id="rId731" Type="http://schemas.openxmlformats.org/officeDocument/2006/relationships/slide" Target="slides/slide726.xml"/><Relationship Id="rId738" Type="http://schemas.openxmlformats.org/officeDocument/2006/relationships/slide" Target="slides/slide733.xml"/><Relationship Id="rId737" Type="http://schemas.openxmlformats.org/officeDocument/2006/relationships/slide" Target="slides/slide732.xml"/><Relationship Id="rId736" Type="http://schemas.openxmlformats.org/officeDocument/2006/relationships/slide" Target="slides/slide731.xml"/><Relationship Id="rId735" Type="http://schemas.openxmlformats.org/officeDocument/2006/relationships/slide" Target="slides/slide730.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730" Type="http://schemas.openxmlformats.org/officeDocument/2006/relationships/slide" Target="slides/slide725.xml"/><Relationship Id="rId1320" Type="http://schemas.openxmlformats.org/officeDocument/2006/relationships/slide" Target="slides/slide1315.xml"/><Relationship Id="rId1321" Type="http://schemas.openxmlformats.org/officeDocument/2006/relationships/slide" Target="slides/slide1316.xml"/><Relationship Id="rId1322" Type="http://schemas.openxmlformats.org/officeDocument/2006/relationships/slide" Target="slides/slide1317.xml"/><Relationship Id="rId1356" Type="http://schemas.openxmlformats.org/officeDocument/2006/relationships/slide" Target="slides/slide1351.xml"/><Relationship Id="rId1357" Type="http://schemas.openxmlformats.org/officeDocument/2006/relationships/slide" Target="slides/slide1352.xml"/><Relationship Id="rId20" Type="http://schemas.openxmlformats.org/officeDocument/2006/relationships/slide" Target="slides/slide15.xml"/><Relationship Id="rId1358" Type="http://schemas.openxmlformats.org/officeDocument/2006/relationships/slide" Target="slides/slide1353.xml"/><Relationship Id="rId1359" Type="http://schemas.openxmlformats.org/officeDocument/2006/relationships/slide" Target="slides/slide1354.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767" Type="http://schemas.openxmlformats.org/officeDocument/2006/relationships/slide" Target="slides/slide762.xml"/><Relationship Id="rId766" Type="http://schemas.openxmlformats.org/officeDocument/2006/relationships/slide" Target="slides/slide761.xml"/><Relationship Id="rId765" Type="http://schemas.openxmlformats.org/officeDocument/2006/relationships/slide" Target="slides/slide760.xml"/><Relationship Id="rId764" Type="http://schemas.openxmlformats.org/officeDocument/2006/relationships/slide" Target="slides/slide759.xml"/><Relationship Id="rId769" Type="http://schemas.openxmlformats.org/officeDocument/2006/relationships/slide" Target="slides/slide764.xml"/><Relationship Id="rId768" Type="http://schemas.openxmlformats.org/officeDocument/2006/relationships/slide" Target="slides/slide763.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1350" Type="http://schemas.openxmlformats.org/officeDocument/2006/relationships/slide" Target="slides/slide1345.xml"/><Relationship Id="rId27" Type="http://schemas.openxmlformats.org/officeDocument/2006/relationships/slide" Target="slides/slide22.xml"/><Relationship Id="rId1351" Type="http://schemas.openxmlformats.org/officeDocument/2006/relationships/slide" Target="slides/slide1346.xml"/><Relationship Id="rId763" Type="http://schemas.openxmlformats.org/officeDocument/2006/relationships/slide" Target="slides/slide758.xml"/><Relationship Id="rId1352" Type="http://schemas.openxmlformats.org/officeDocument/2006/relationships/slide" Target="slides/slide1347.xml"/><Relationship Id="rId29" Type="http://schemas.openxmlformats.org/officeDocument/2006/relationships/slide" Target="slides/slide24.xml"/><Relationship Id="rId762" Type="http://schemas.openxmlformats.org/officeDocument/2006/relationships/slide" Target="slides/slide757.xml"/><Relationship Id="rId1353" Type="http://schemas.openxmlformats.org/officeDocument/2006/relationships/slide" Target="slides/slide1348.xml"/><Relationship Id="rId761" Type="http://schemas.openxmlformats.org/officeDocument/2006/relationships/slide" Target="slides/slide756.xml"/><Relationship Id="rId1354" Type="http://schemas.openxmlformats.org/officeDocument/2006/relationships/slide" Target="slides/slide1349.xml"/><Relationship Id="rId760" Type="http://schemas.openxmlformats.org/officeDocument/2006/relationships/slide" Target="slides/slide755.xml"/><Relationship Id="rId1355" Type="http://schemas.openxmlformats.org/officeDocument/2006/relationships/slide" Target="slides/slide1350.xml"/><Relationship Id="rId1345" Type="http://schemas.openxmlformats.org/officeDocument/2006/relationships/slide" Target="slides/slide1340.xml"/><Relationship Id="rId1346" Type="http://schemas.openxmlformats.org/officeDocument/2006/relationships/slide" Target="slides/slide1341.xml"/><Relationship Id="rId1347" Type="http://schemas.openxmlformats.org/officeDocument/2006/relationships/slide" Target="slides/slide1342.xml"/><Relationship Id="rId1348" Type="http://schemas.openxmlformats.org/officeDocument/2006/relationships/slide" Target="slides/slide1343.xml"/><Relationship Id="rId11" Type="http://schemas.openxmlformats.org/officeDocument/2006/relationships/slide" Target="slides/slide6.xml"/><Relationship Id="rId1349" Type="http://schemas.openxmlformats.org/officeDocument/2006/relationships/slide" Target="slides/slide1344.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756" Type="http://schemas.openxmlformats.org/officeDocument/2006/relationships/slide" Target="slides/slide751.xml"/><Relationship Id="rId755" Type="http://schemas.openxmlformats.org/officeDocument/2006/relationships/slide" Target="slides/slide750.xml"/><Relationship Id="rId754" Type="http://schemas.openxmlformats.org/officeDocument/2006/relationships/slide" Target="slides/slide749.xml"/><Relationship Id="rId753" Type="http://schemas.openxmlformats.org/officeDocument/2006/relationships/slide" Target="slides/slide748.xml"/><Relationship Id="rId759" Type="http://schemas.openxmlformats.org/officeDocument/2006/relationships/slide" Target="slides/slide754.xml"/><Relationship Id="rId758" Type="http://schemas.openxmlformats.org/officeDocument/2006/relationships/slide" Target="slides/slide753.xml"/><Relationship Id="rId757" Type="http://schemas.openxmlformats.org/officeDocument/2006/relationships/slide" Target="slides/slide752.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340" Type="http://schemas.openxmlformats.org/officeDocument/2006/relationships/slide" Target="slides/slide1335.xml"/><Relationship Id="rId19" Type="http://schemas.openxmlformats.org/officeDocument/2006/relationships/slide" Target="slides/slide14.xml"/><Relationship Id="rId752" Type="http://schemas.openxmlformats.org/officeDocument/2006/relationships/slide" Target="slides/slide747.xml"/><Relationship Id="rId1341" Type="http://schemas.openxmlformats.org/officeDocument/2006/relationships/slide" Target="slides/slide1336.xml"/><Relationship Id="rId18" Type="http://schemas.openxmlformats.org/officeDocument/2006/relationships/slide" Target="slides/slide13.xml"/><Relationship Id="rId751" Type="http://schemas.openxmlformats.org/officeDocument/2006/relationships/slide" Target="slides/slide746.xml"/><Relationship Id="rId1342" Type="http://schemas.openxmlformats.org/officeDocument/2006/relationships/slide" Target="slides/slide1337.xml"/><Relationship Id="rId750" Type="http://schemas.openxmlformats.org/officeDocument/2006/relationships/slide" Target="slides/slide745.xml"/><Relationship Id="rId1343" Type="http://schemas.openxmlformats.org/officeDocument/2006/relationships/slide" Target="slides/slide1338.xml"/><Relationship Id="rId1344" Type="http://schemas.openxmlformats.org/officeDocument/2006/relationships/slide" Target="slides/slide1339.xml"/><Relationship Id="rId84" Type="http://schemas.openxmlformats.org/officeDocument/2006/relationships/slide" Target="slides/slide79.xml"/><Relationship Id="rId83" Type="http://schemas.openxmlformats.org/officeDocument/2006/relationships/slide" Target="slides/slide78.xml"/><Relationship Id="rId86" Type="http://schemas.openxmlformats.org/officeDocument/2006/relationships/slide" Target="slides/slide81.xml"/><Relationship Id="rId85" Type="http://schemas.openxmlformats.org/officeDocument/2006/relationships/slide" Target="slides/slide80.xml"/><Relationship Id="rId88" Type="http://schemas.openxmlformats.org/officeDocument/2006/relationships/slide" Target="slides/slide83.xml"/><Relationship Id="rId87" Type="http://schemas.openxmlformats.org/officeDocument/2006/relationships/slide" Target="slides/slide82.xml"/><Relationship Id="rId89" Type="http://schemas.openxmlformats.org/officeDocument/2006/relationships/slide" Target="slides/slide84.xml"/><Relationship Id="rId709" Type="http://schemas.openxmlformats.org/officeDocument/2006/relationships/slide" Target="slides/slide704.xml"/><Relationship Id="rId708" Type="http://schemas.openxmlformats.org/officeDocument/2006/relationships/slide" Target="slides/slide703.xml"/><Relationship Id="rId707" Type="http://schemas.openxmlformats.org/officeDocument/2006/relationships/slide" Target="slides/slide702.xml"/><Relationship Id="rId706" Type="http://schemas.openxmlformats.org/officeDocument/2006/relationships/slide" Target="slides/slide701.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701" Type="http://schemas.openxmlformats.org/officeDocument/2006/relationships/slide" Target="slides/slide696.xml"/><Relationship Id="rId700" Type="http://schemas.openxmlformats.org/officeDocument/2006/relationships/slide" Target="slides/slide695.xml"/><Relationship Id="rId705" Type="http://schemas.openxmlformats.org/officeDocument/2006/relationships/slide" Target="slides/slide700.xml"/><Relationship Id="rId704" Type="http://schemas.openxmlformats.org/officeDocument/2006/relationships/slide" Target="slides/slide699.xml"/><Relationship Id="rId703" Type="http://schemas.openxmlformats.org/officeDocument/2006/relationships/slide" Target="slides/slide698.xml"/><Relationship Id="rId702" Type="http://schemas.openxmlformats.org/officeDocument/2006/relationships/slide" Target="slides/slide697.xml"/><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76" Type="http://schemas.openxmlformats.org/officeDocument/2006/relationships/slide" Target="slides/slide71.xml"/><Relationship Id="rId79" Type="http://schemas.openxmlformats.org/officeDocument/2006/relationships/slide" Target="slides/slide74.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62" Type="http://schemas.openxmlformats.org/officeDocument/2006/relationships/slide" Target="slides/slide57.xml"/><Relationship Id="rId1312" Type="http://schemas.openxmlformats.org/officeDocument/2006/relationships/slide" Target="slides/slide1307.xml"/><Relationship Id="rId61" Type="http://schemas.openxmlformats.org/officeDocument/2006/relationships/slide" Target="slides/slide56.xml"/><Relationship Id="rId1313" Type="http://schemas.openxmlformats.org/officeDocument/2006/relationships/slide" Target="slides/slide1308.xml"/><Relationship Id="rId64" Type="http://schemas.openxmlformats.org/officeDocument/2006/relationships/slide" Target="slides/slide59.xml"/><Relationship Id="rId1314" Type="http://schemas.openxmlformats.org/officeDocument/2006/relationships/slide" Target="slides/slide1309.xml"/><Relationship Id="rId63" Type="http://schemas.openxmlformats.org/officeDocument/2006/relationships/slide" Target="slides/slide58.xml"/><Relationship Id="rId1315" Type="http://schemas.openxmlformats.org/officeDocument/2006/relationships/slide" Target="slides/slide1310.xml"/><Relationship Id="rId66" Type="http://schemas.openxmlformats.org/officeDocument/2006/relationships/slide" Target="slides/slide61.xml"/><Relationship Id="rId1316" Type="http://schemas.openxmlformats.org/officeDocument/2006/relationships/slide" Target="slides/slide1311.xml"/><Relationship Id="rId65" Type="http://schemas.openxmlformats.org/officeDocument/2006/relationships/slide" Target="slides/slide60.xml"/><Relationship Id="rId1317" Type="http://schemas.openxmlformats.org/officeDocument/2006/relationships/slide" Target="slides/slide1312.xml"/><Relationship Id="rId68" Type="http://schemas.openxmlformats.org/officeDocument/2006/relationships/slide" Target="slides/slide63.xml"/><Relationship Id="rId1318" Type="http://schemas.openxmlformats.org/officeDocument/2006/relationships/slide" Target="slides/slide1313.xml"/><Relationship Id="rId67" Type="http://schemas.openxmlformats.org/officeDocument/2006/relationships/slide" Target="slides/slide62.xml"/><Relationship Id="rId1319" Type="http://schemas.openxmlformats.org/officeDocument/2006/relationships/slide" Target="slides/slide1314.xml"/><Relationship Id="rId729" Type="http://schemas.openxmlformats.org/officeDocument/2006/relationships/slide" Target="slides/slide724.xml"/><Relationship Id="rId728" Type="http://schemas.openxmlformats.org/officeDocument/2006/relationships/slide" Target="slides/slide723.xml"/><Relationship Id="rId60" Type="http://schemas.openxmlformats.org/officeDocument/2006/relationships/slide" Target="slides/slide55.xml"/><Relationship Id="rId723" Type="http://schemas.openxmlformats.org/officeDocument/2006/relationships/slide" Target="slides/slide718.xml"/><Relationship Id="rId722" Type="http://schemas.openxmlformats.org/officeDocument/2006/relationships/slide" Target="slides/slide717.xml"/><Relationship Id="rId721" Type="http://schemas.openxmlformats.org/officeDocument/2006/relationships/slide" Target="slides/slide716.xml"/><Relationship Id="rId720" Type="http://schemas.openxmlformats.org/officeDocument/2006/relationships/slide" Target="slides/slide715.xml"/><Relationship Id="rId727" Type="http://schemas.openxmlformats.org/officeDocument/2006/relationships/slide" Target="slides/slide722.xml"/><Relationship Id="rId726" Type="http://schemas.openxmlformats.org/officeDocument/2006/relationships/slide" Target="slides/slide721.xml"/><Relationship Id="rId725" Type="http://schemas.openxmlformats.org/officeDocument/2006/relationships/slide" Target="slides/slide720.xml"/><Relationship Id="rId724" Type="http://schemas.openxmlformats.org/officeDocument/2006/relationships/slide" Target="slides/slide719.xml"/><Relationship Id="rId69" Type="http://schemas.openxmlformats.org/officeDocument/2006/relationships/slide" Target="slides/slide64.xml"/><Relationship Id="rId1310" Type="http://schemas.openxmlformats.org/officeDocument/2006/relationships/slide" Target="slides/slide1305.xml"/><Relationship Id="rId1311" Type="http://schemas.openxmlformats.org/officeDocument/2006/relationships/slide" Target="slides/slide1306.xml"/><Relationship Id="rId51" Type="http://schemas.openxmlformats.org/officeDocument/2006/relationships/slide" Target="slides/slide46.xml"/><Relationship Id="rId1301" Type="http://schemas.openxmlformats.org/officeDocument/2006/relationships/slide" Target="slides/slide1296.xml"/><Relationship Id="rId50" Type="http://schemas.openxmlformats.org/officeDocument/2006/relationships/slide" Target="slides/slide45.xml"/><Relationship Id="rId1302" Type="http://schemas.openxmlformats.org/officeDocument/2006/relationships/slide" Target="slides/slide1297.xml"/><Relationship Id="rId53" Type="http://schemas.openxmlformats.org/officeDocument/2006/relationships/slide" Target="slides/slide48.xml"/><Relationship Id="rId1303" Type="http://schemas.openxmlformats.org/officeDocument/2006/relationships/slide" Target="slides/slide1298.xml"/><Relationship Id="rId52" Type="http://schemas.openxmlformats.org/officeDocument/2006/relationships/slide" Target="slides/slide47.xml"/><Relationship Id="rId1304" Type="http://schemas.openxmlformats.org/officeDocument/2006/relationships/slide" Target="slides/slide1299.xml"/><Relationship Id="rId55" Type="http://schemas.openxmlformats.org/officeDocument/2006/relationships/slide" Target="slides/slide50.xml"/><Relationship Id="rId1305" Type="http://schemas.openxmlformats.org/officeDocument/2006/relationships/slide" Target="slides/slide1300.xml"/><Relationship Id="rId54" Type="http://schemas.openxmlformats.org/officeDocument/2006/relationships/slide" Target="slides/slide49.xml"/><Relationship Id="rId1306" Type="http://schemas.openxmlformats.org/officeDocument/2006/relationships/slide" Target="slides/slide1301.xml"/><Relationship Id="rId57" Type="http://schemas.openxmlformats.org/officeDocument/2006/relationships/slide" Target="slides/slide52.xml"/><Relationship Id="rId1307" Type="http://schemas.openxmlformats.org/officeDocument/2006/relationships/slide" Target="slides/slide1302.xml"/><Relationship Id="rId56" Type="http://schemas.openxmlformats.org/officeDocument/2006/relationships/slide" Target="slides/slide51.xml"/><Relationship Id="rId1308" Type="http://schemas.openxmlformats.org/officeDocument/2006/relationships/slide" Target="slides/slide1303.xml"/><Relationship Id="rId1309" Type="http://schemas.openxmlformats.org/officeDocument/2006/relationships/slide" Target="slides/slide1304.xml"/><Relationship Id="rId719" Type="http://schemas.openxmlformats.org/officeDocument/2006/relationships/slide" Target="slides/slide714.xml"/><Relationship Id="rId718" Type="http://schemas.openxmlformats.org/officeDocument/2006/relationships/slide" Target="slides/slide713.xml"/><Relationship Id="rId717" Type="http://schemas.openxmlformats.org/officeDocument/2006/relationships/slide" Target="slides/slide712.xml"/><Relationship Id="rId712" Type="http://schemas.openxmlformats.org/officeDocument/2006/relationships/slide" Target="slides/slide707.xml"/><Relationship Id="rId711" Type="http://schemas.openxmlformats.org/officeDocument/2006/relationships/slide" Target="slides/slide706.xml"/><Relationship Id="rId710" Type="http://schemas.openxmlformats.org/officeDocument/2006/relationships/slide" Target="slides/slide705.xml"/><Relationship Id="rId716" Type="http://schemas.openxmlformats.org/officeDocument/2006/relationships/slide" Target="slides/slide711.xml"/><Relationship Id="rId715" Type="http://schemas.openxmlformats.org/officeDocument/2006/relationships/slide" Target="slides/slide710.xml"/><Relationship Id="rId714" Type="http://schemas.openxmlformats.org/officeDocument/2006/relationships/slide" Target="slides/slide709.xml"/><Relationship Id="rId713" Type="http://schemas.openxmlformats.org/officeDocument/2006/relationships/slide" Target="slides/slide708.xml"/><Relationship Id="rId59" Type="http://schemas.openxmlformats.org/officeDocument/2006/relationships/slide" Target="slides/slide54.xml"/><Relationship Id="rId58" Type="http://schemas.openxmlformats.org/officeDocument/2006/relationships/slide" Target="slides/slide53.xml"/><Relationship Id="rId1300" Type="http://schemas.openxmlformats.org/officeDocument/2006/relationships/slide" Target="slides/slide1295.xml"/><Relationship Id="rId349" Type="http://schemas.openxmlformats.org/officeDocument/2006/relationships/slide" Target="slides/slide344.xml"/><Relationship Id="rId348" Type="http://schemas.openxmlformats.org/officeDocument/2006/relationships/slide" Target="slides/slide343.xml"/><Relationship Id="rId347" Type="http://schemas.openxmlformats.org/officeDocument/2006/relationships/slide" Target="slides/slide342.xml"/><Relationship Id="rId346" Type="http://schemas.openxmlformats.org/officeDocument/2006/relationships/slide" Target="slides/slide341.xml"/><Relationship Id="rId341" Type="http://schemas.openxmlformats.org/officeDocument/2006/relationships/slide" Target="slides/slide336.xml"/><Relationship Id="rId340" Type="http://schemas.openxmlformats.org/officeDocument/2006/relationships/slide" Target="slides/slide335.xml"/><Relationship Id="rId345" Type="http://schemas.openxmlformats.org/officeDocument/2006/relationships/slide" Target="slides/slide340.xml"/><Relationship Id="rId344" Type="http://schemas.openxmlformats.org/officeDocument/2006/relationships/slide" Target="slides/slide339.xml"/><Relationship Id="rId343" Type="http://schemas.openxmlformats.org/officeDocument/2006/relationships/slide" Target="slides/slide338.xml"/><Relationship Id="rId342" Type="http://schemas.openxmlformats.org/officeDocument/2006/relationships/slide" Target="slides/slide337.xml"/><Relationship Id="rId338" Type="http://schemas.openxmlformats.org/officeDocument/2006/relationships/slide" Target="slides/slide333.xml"/><Relationship Id="rId337" Type="http://schemas.openxmlformats.org/officeDocument/2006/relationships/slide" Target="slides/slide332.xml"/><Relationship Id="rId336" Type="http://schemas.openxmlformats.org/officeDocument/2006/relationships/slide" Target="slides/slide331.xml"/><Relationship Id="rId335" Type="http://schemas.openxmlformats.org/officeDocument/2006/relationships/slide" Target="slides/slide330.xml"/><Relationship Id="rId339" Type="http://schemas.openxmlformats.org/officeDocument/2006/relationships/slide" Target="slides/slide334.xml"/><Relationship Id="rId330" Type="http://schemas.openxmlformats.org/officeDocument/2006/relationships/slide" Target="slides/slide325.xml"/><Relationship Id="rId334" Type="http://schemas.openxmlformats.org/officeDocument/2006/relationships/slide" Target="slides/slide329.xml"/><Relationship Id="rId333" Type="http://schemas.openxmlformats.org/officeDocument/2006/relationships/slide" Target="slides/slide328.xml"/><Relationship Id="rId332" Type="http://schemas.openxmlformats.org/officeDocument/2006/relationships/slide" Target="slides/slide327.xml"/><Relationship Id="rId331" Type="http://schemas.openxmlformats.org/officeDocument/2006/relationships/slide" Target="slides/slide326.xml"/><Relationship Id="rId370" Type="http://schemas.openxmlformats.org/officeDocument/2006/relationships/slide" Target="slides/slide365.xml"/><Relationship Id="rId369" Type="http://schemas.openxmlformats.org/officeDocument/2006/relationships/slide" Target="slides/slide364.xml"/><Relationship Id="rId368" Type="http://schemas.openxmlformats.org/officeDocument/2006/relationships/slide" Target="slides/slide363.xml"/><Relationship Id="rId363" Type="http://schemas.openxmlformats.org/officeDocument/2006/relationships/slide" Target="slides/slide358.xml"/><Relationship Id="rId362" Type="http://schemas.openxmlformats.org/officeDocument/2006/relationships/slide" Target="slides/slide357.xml"/><Relationship Id="rId361" Type="http://schemas.openxmlformats.org/officeDocument/2006/relationships/slide" Target="slides/slide356.xml"/><Relationship Id="rId360" Type="http://schemas.openxmlformats.org/officeDocument/2006/relationships/slide" Target="slides/slide355.xml"/><Relationship Id="rId367" Type="http://schemas.openxmlformats.org/officeDocument/2006/relationships/slide" Target="slides/slide362.xml"/><Relationship Id="rId366" Type="http://schemas.openxmlformats.org/officeDocument/2006/relationships/slide" Target="slides/slide361.xml"/><Relationship Id="rId365" Type="http://schemas.openxmlformats.org/officeDocument/2006/relationships/slide" Target="slides/slide360.xml"/><Relationship Id="rId364" Type="http://schemas.openxmlformats.org/officeDocument/2006/relationships/slide" Target="slides/slide359.xml"/><Relationship Id="rId95" Type="http://schemas.openxmlformats.org/officeDocument/2006/relationships/slide" Target="slides/slide90.xml"/><Relationship Id="rId94" Type="http://schemas.openxmlformats.org/officeDocument/2006/relationships/slide" Target="slides/slide89.xml"/><Relationship Id="rId97" Type="http://schemas.openxmlformats.org/officeDocument/2006/relationships/slide" Target="slides/slide92.xml"/><Relationship Id="rId96" Type="http://schemas.openxmlformats.org/officeDocument/2006/relationships/slide" Target="slides/slide91.xml"/><Relationship Id="rId99" Type="http://schemas.openxmlformats.org/officeDocument/2006/relationships/slide" Target="slides/slide94.xml"/><Relationship Id="rId98" Type="http://schemas.openxmlformats.org/officeDocument/2006/relationships/slide" Target="slides/slide93.xml"/><Relationship Id="rId91" Type="http://schemas.openxmlformats.org/officeDocument/2006/relationships/slide" Target="slides/slide86.xml"/><Relationship Id="rId90" Type="http://schemas.openxmlformats.org/officeDocument/2006/relationships/slide" Target="slides/slide85.xml"/><Relationship Id="rId93" Type="http://schemas.openxmlformats.org/officeDocument/2006/relationships/slide" Target="slides/slide88.xml"/><Relationship Id="rId92" Type="http://schemas.openxmlformats.org/officeDocument/2006/relationships/slide" Target="slides/slide87.xml"/><Relationship Id="rId359" Type="http://schemas.openxmlformats.org/officeDocument/2006/relationships/slide" Target="slides/slide354.xml"/><Relationship Id="rId358" Type="http://schemas.openxmlformats.org/officeDocument/2006/relationships/slide" Target="slides/slide353.xml"/><Relationship Id="rId357" Type="http://schemas.openxmlformats.org/officeDocument/2006/relationships/slide" Target="slides/slide352.xml"/><Relationship Id="rId352" Type="http://schemas.openxmlformats.org/officeDocument/2006/relationships/slide" Target="slides/slide347.xml"/><Relationship Id="rId351" Type="http://schemas.openxmlformats.org/officeDocument/2006/relationships/slide" Target="slides/slide346.xml"/><Relationship Id="rId350" Type="http://schemas.openxmlformats.org/officeDocument/2006/relationships/slide" Target="slides/slide345.xml"/><Relationship Id="rId356" Type="http://schemas.openxmlformats.org/officeDocument/2006/relationships/slide" Target="slides/slide351.xml"/><Relationship Id="rId355" Type="http://schemas.openxmlformats.org/officeDocument/2006/relationships/slide" Target="slides/slide350.xml"/><Relationship Id="rId354" Type="http://schemas.openxmlformats.org/officeDocument/2006/relationships/slide" Target="slides/slide349.xml"/><Relationship Id="rId353" Type="http://schemas.openxmlformats.org/officeDocument/2006/relationships/slide" Target="slides/slide348.xml"/><Relationship Id="rId1378" Type="http://schemas.openxmlformats.org/officeDocument/2006/relationships/slide" Target="slides/slide1373.xml"/><Relationship Id="rId1379" Type="http://schemas.openxmlformats.org/officeDocument/2006/relationships/slide" Target="slides/slide1374.xml"/><Relationship Id="rId305" Type="http://schemas.openxmlformats.org/officeDocument/2006/relationships/slide" Target="slides/slide300.xml"/><Relationship Id="rId789" Type="http://schemas.openxmlformats.org/officeDocument/2006/relationships/slide" Target="slides/slide784.xml"/><Relationship Id="rId304" Type="http://schemas.openxmlformats.org/officeDocument/2006/relationships/slide" Target="slides/slide299.xml"/><Relationship Id="rId788" Type="http://schemas.openxmlformats.org/officeDocument/2006/relationships/slide" Target="slides/slide783.xml"/><Relationship Id="rId303" Type="http://schemas.openxmlformats.org/officeDocument/2006/relationships/slide" Target="slides/slide298.xml"/><Relationship Id="rId787" Type="http://schemas.openxmlformats.org/officeDocument/2006/relationships/slide" Target="slides/slide782.xml"/><Relationship Id="rId302" Type="http://schemas.openxmlformats.org/officeDocument/2006/relationships/slide" Target="slides/slide297.xml"/><Relationship Id="rId786" Type="http://schemas.openxmlformats.org/officeDocument/2006/relationships/slide" Target="slides/slide781.xml"/><Relationship Id="rId309" Type="http://schemas.openxmlformats.org/officeDocument/2006/relationships/slide" Target="slides/slide304.xml"/><Relationship Id="rId308" Type="http://schemas.openxmlformats.org/officeDocument/2006/relationships/slide" Target="slides/slide303.xml"/><Relationship Id="rId307" Type="http://schemas.openxmlformats.org/officeDocument/2006/relationships/slide" Target="slides/slide302.xml"/><Relationship Id="rId306" Type="http://schemas.openxmlformats.org/officeDocument/2006/relationships/slide" Target="slides/slide301.xml"/><Relationship Id="rId781" Type="http://schemas.openxmlformats.org/officeDocument/2006/relationships/slide" Target="slides/slide776.xml"/><Relationship Id="rId1370" Type="http://schemas.openxmlformats.org/officeDocument/2006/relationships/slide" Target="slides/slide1365.xml"/><Relationship Id="rId780" Type="http://schemas.openxmlformats.org/officeDocument/2006/relationships/slide" Target="slides/slide775.xml"/><Relationship Id="rId1371" Type="http://schemas.openxmlformats.org/officeDocument/2006/relationships/slide" Target="slides/slide1366.xml"/><Relationship Id="rId1372" Type="http://schemas.openxmlformats.org/officeDocument/2006/relationships/slide" Target="slides/slide1367.xml"/><Relationship Id="rId1373" Type="http://schemas.openxmlformats.org/officeDocument/2006/relationships/slide" Target="slides/slide1368.xml"/><Relationship Id="rId301" Type="http://schemas.openxmlformats.org/officeDocument/2006/relationships/slide" Target="slides/slide296.xml"/><Relationship Id="rId785" Type="http://schemas.openxmlformats.org/officeDocument/2006/relationships/slide" Target="slides/slide780.xml"/><Relationship Id="rId1374" Type="http://schemas.openxmlformats.org/officeDocument/2006/relationships/slide" Target="slides/slide1369.xml"/><Relationship Id="rId300" Type="http://schemas.openxmlformats.org/officeDocument/2006/relationships/slide" Target="slides/slide295.xml"/><Relationship Id="rId784" Type="http://schemas.openxmlformats.org/officeDocument/2006/relationships/slide" Target="slides/slide779.xml"/><Relationship Id="rId1375" Type="http://schemas.openxmlformats.org/officeDocument/2006/relationships/slide" Target="slides/slide1370.xml"/><Relationship Id="rId783" Type="http://schemas.openxmlformats.org/officeDocument/2006/relationships/slide" Target="slides/slide778.xml"/><Relationship Id="rId1376" Type="http://schemas.openxmlformats.org/officeDocument/2006/relationships/slide" Target="slides/slide1371.xml"/><Relationship Id="rId782" Type="http://schemas.openxmlformats.org/officeDocument/2006/relationships/slide" Target="slides/slide777.xml"/><Relationship Id="rId1377" Type="http://schemas.openxmlformats.org/officeDocument/2006/relationships/slide" Target="slides/slide1372.xml"/><Relationship Id="rId1367" Type="http://schemas.openxmlformats.org/officeDocument/2006/relationships/slide" Target="slides/slide1362.xml"/><Relationship Id="rId1368" Type="http://schemas.openxmlformats.org/officeDocument/2006/relationships/slide" Target="slides/slide1363.xml"/><Relationship Id="rId1369" Type="http://schemas.openxmlformats.org/officeDocument/2006/relationships/slide" Target="slides/slide1364.xml"/><Relationship Id="rId778" Type="http://schemas.openxmlformats.org/officeDocument/2006/relationships/slide" Target="slides/slide773.xml"/><Relationship Id="rId777" Type="http://schemas.openxmlformats.org/officeDocument/2006/relationships/slide" Target="slides/slide772.xml"/><Relationship Id="rId776" Type="http://schemas.openxmlformats.org/officeDocument/2006/relationships/slide" Target="slides/slide771.xml"/><Relationship Id="rId775" Type="http://schemas.openxmlformats.org/officeDocument/2006/relationships/slide" Target="slides/slide770.xml"/><Relationship Id="rId779" Type="http://schemas.openxmlformats.org/officeDocument/2006/relationships/slide" Target="slides/slide774.xml"/><Relationship Id="rId770" Type="http://schemas.openxmlformats.org/officeDocument/2006/relationships/slide" Target="slides/slide765.xml"/><Relationship Id="rId1360" Type="http://schemas.openxmlformats.org/officeDocument/2006/relationships/slide" Target="slides/slide1355.xml"/><Relationship Id="rId1361" Type="http://schemas.openxmlformats.org/officeDocument/2006/relationships/slide" Target="slides/slide1356.xml"/><Relationship Id="rId1362" Type="http://schemas.openxmlformats.org/officeDocument/2006/relationships/slide" Target="slides/slide1357.xml"/><Relationship Id="rId774" Type="http://schemas.openxmlformats.org/officeDocument/2006/relationships/slide" Target="slides/slide769.xml"/><Relationship Id="rId1363" Type="http://schemas.openxmlformats.org/officeDocument/2006/relationships/slide" Target="slides/slide1358.xml"/><Relationship Id="rId773" Type="http://schemas.openxmlformats.org/officeDocument/2006/relationships/slide" Target="slides/slide768.xml"/><Relationship Id="rId1364" Type="http://schemas.openxmlformats.org/officeDocument/2006/relationships/slide" Target="slides/slide1359.xml"/><Relationship Id="rId772" Type="http://schemas.openxmlformats.org/officeDocument/2006/relationships/slide" Target="slides/slide767.xml"/><Relationship Id="rId1365" Type="http://schemas.openxmlformats.org/officeDocument/2006/relationships/slide" Target="slides/slide1360.xml"/><Relationship Id="rId771" Type="http://schemas.openxmlformats.org/officeDocument/2006/relationships/slide" Target="slides/slide766.xml"/><Relationship Id="rId1366" Type="http://schemas.openxmlformats.org/officeDocument/2006/relationships/slide" Target="slides/slide1361.xml"/><Relationship Id="rId327" Type="http://schemas.openxmlformats.org/officeDocument/2006/relationships/slide" Target="slides/slide322.xml"/><Relationship Id="rId326" Type="http://schemas.openxmlformats.org/officeDocument/2006/relationships/slide" Target="slides/slide321.xml"/><Relationship Id="rId325" Type="http://schemas.openxmlformats.org/officeDocument/2006/relationships/slide" Target="slides/slide320.xml"/><Relationship Id="rId324" Type="http://schemas.openxmlformats.org/officeDocument/2006/relationships/slide" Target="slides/slide319.xml"/><Relationship Id="rId329" Type="http://schemas.openxmlformats.org/officeDocument/2006/relationships/slide" Target="slides/slide324.xml"/><Relationship Id="rId1390" Type="http://schemas.openxmlformats.org/officeDocument/2006/relationships/slide" Target="slides/slide1385.xml"/><Relationship Id="rId328" Type="http://schemas.openxmlformats.org/officeDocument/2006/relationships/slide" Target="slides/slide323.xml"/><Relationship Id="rId1391" Type="http://schemas.openxmlformats.org/officeDocument/2006/relationships/slide" Target="slides/slide1386.xml"/><Relationship Id="rId1392" Type="http://schemas.openxmlformats.org/officeDocument/2006/relationships/slide" Target="slides/slide1387.xml"/><Relationship Id="rId1393" Type="http://schemas.openxmlformats.org/officeDocument/2006/relationships/slide" Target="slides/slide1388.xml"/><Relationship Id="rId1394" Type="http://schemas.openxmlformats.org/officeDocument/2006/relationships/slide" Target="slides/slide1389.xml"/><Relationship Id="rId1395" Type="http://schemas.openxmlformats.org/officeDocument/2006/relationships/slide" Target="slides/slide1390.xml"/><Relationship Id="rId323" Type="http://schemas.openxmlformats.org/officeDocument/2006/relationships/slide" Target="slides/slide318.xml"/><Relationship Id="rId1396" Type="http://schemas.openxmlformats.org/officeDocument/2006/relationships/slide" Target="slides/slide1391.xml"/><Relationship Id="rId322" Type="http://schemas.openxmlformats.org/officeDocument/2006/relationships/slide" Target="slides/slide317.xml"/><Relationship Id="rId1397" Type="http://schemas.openxmlformats.org/officeDocument/2006/relationships/slide" Target="slides/slide1392.xml"/><Relationship Id="rId321" Type="http://schemas.openxmlformats.org/officeDocument/2006/relationships/slide" Target="slides/slide316.xml"/><Relationship Id="rId1398" Type="http://schemas.openxmlformats.org/officeDocument/2006/relationships/slide" Target="slides/slide1393.xml"/><Relationship Id="rId320" Type="http://schemas.openxmlformats.org/officeDocument/2006/relationships/slide" Target="slides/slide315.xml"/><Relationship Id="rId1399" Type="http://schemas.openxmlformats.org/officeDocument/2006/relationships/slide" Target="slides/slide1394.xml"/><Relationship Id="rId1389" Type="http://schemas.openxmlformats.org/officeDocument/2006/relationships/slide" Target="slides/slide1384.xml"/><Relationship Id="rId316" Type="http://schemas.openxmlformats.org/officeDocument/2006/relationships/slide" Target="slides/slide311.xml"/><Relationship Id="rId315" Type="http://schemas.openxmlformats.org/officeDocument/2006/relationships/slide" Target="slides/slide310.xml"/><Relationship Id="rId799" Type="http://schemas.openxmlformats.org/officeDocument/2006/relationships/slide" Target="slides/slide794.xml"/><Relationship Id="rId314" Type="http://schemas.openxmlformats.org/officeDocument/2006/relationships/slide" Target="slides/slide309.xml"/><Relationship Id="rId798" Type="http://schemas.openxmlformats.org/officeDocument/2006/relationships/slide" Target="slides/slide793.xml"/><Relationship Id="rId313" Type="http://schemas.openxmlformats.org/officeDocument/2006/relationships/slide" Target="slides/slide308.xml"/><Relationship Id="rId797" Type="http://schemas.openxmlformats.org/officeDocument/2006/relationships/slide" Target="slides/slide792.xml"/><Relationship Id="rId319" Type="http://schemas.openxmlformats.org/officeDocument/2006/relationships/slide" Target="slides/slide314.xml"/><Relationship Id="rId318" Type="http://schemas.openxmlformats.org/officeDocument/2006/relationships/slide" Target="slides/slide313.xml"/><Relationship Id="rId317" Type="http://schemas.openxmlformats.org/officeDocument/2006/relationships/slide" Target="slides/slide312.xml"/><Relationship Id="rId1380" Type="http://schemas.openxmlformats.org/officeDocument/2006/relationships/slide" Target="slides/slide1375.xml"/><Relationship Id="rId792" Type="http://schemas.openxmlformats.org/officeDocument/2006/relationships/slide" Target="slides/slide787.xml"/><Relationship Id="rId1381" Type="http://schemas.openxmlformats.org/officeDocument/2006/relationships/slide" Target="slides/slide1376.xml"/><Relationship Id="rId791" Type="http://schemas.openxmlformats.org/officeDocument/2006/relationships/slide" Target="slides/slide786.xml"/><Relationship Id="rId1382" Type="http://schemas.openxmlformats.org/officeDocument/2006/relationships/slide" Target="slides/slide1377.xml"/><Relationship Id="rId790" Type="http://schemas.openxmlformats.org/officeDocument/2006/relationships/slide" Target="slides/slide785.xml"/><Relationship Id="rId1383" Type="http://schemas.openxmlformats.org/officeDocument/2006/relationships/slide" Target="slides/slide1378.xml"/><Relationship Id="rId1384" Type="http://schemas.openxmlformats.org/officeDocument/2006/relationships/slide" Target="slides/slide1379.xml"/><Relationship Id="rId312" Type="http://schemas.openxmlformats.org/officeDocument/2006/relationships/slide" Target="slides/slide307.xml"/><Relationship Id="rId796" Type="http://schemas.openxmlformats.org/officeDocument/2006/relationships/slide" Target="slides/slide791.xml"/><Relationship Id="rId1385" Type="http://schemas.openxmlformats.org/officeDocument/2006/relationships/slide" Target="slides/slide1380.xml"/><Relationship Id="rId311" Type="http://schemas.openxmlformats.org/officeDocument/2006/relationships/slide" Target="slides/slide306.xml"/><Relationship Id="rId795" Type="http://schemas.openxmlformats.org/officeDocument/2006/relationships/slide" Target="slides/slide790.xml"/><Relationship Id="rId1386" Type="http://schemas.openxmlformats.org/officeDocument/2006/relationships/slide" Target="slides/slide1381.xml"/><Relationship Id="rId310" Type="http://schemas.openxmlformats.org/officeDocument/2006/relationships/slide" Target="slides/slide305.xml"/><Relationship Id="rId794" Type="http://schemas.openxmlformats.org/officeDocument/2006/relationships/slide" Target="slides/slide789.xml"/><Relationship Id="rId1387" Type="http://schemas.openxmlformats.org/officeDocument/2006/relationships/slide" Target="slides/slide1382.xml"/><Relationship Id="rId793" Type="http://schemas.openxmlformats.org/officeDocument/2006/relationships/slide" Target="slides/slide788.xml"/><Relationship Id="rId1388" Type="http://schemas.openxmlformats.org/officeDocument/2006/relationships/slide" Target="slides/slide1383.xml"/><Relationship Id="rId297" Type="http://schemas.openxmlformats.org/officeDocument/2006/relationships/slide" Target="slides/slide292.xml"/><Relationship Id="rId296" Type="http://schemas.openxmlformats.org/officeDocument/2006/relationships/slide" Target="slides/slide291.xml"/><Relationship Id="rId295" Type="http://schemas.openxmlformats.org/officeDocument/2006/relationships/slide" Target="slides/slide290.xml"/><Relationship Id="rId294" Type="http://schemas.openxmlformats.org/officeDocument/2006/relationships/slide" Target="slides/slide289.xml"/><Relationship Id="rId299" Type="http://schemas.openxmlformats.org/officeDocument/2006/relationships/slide" Target="slides/slide294.xml"/><Relationship Id="rId298" Type="http://schemas.openxmlformats.org/officeDocument/2006/relationships/slide" Target="slides/slide293.xml"/><Relationship Id="rId271" Type="http://schemas.openxmlformats.org/officeDocument/2006/relationships/slide" Target="slides/slide266.xml"/><Relationship Id="rId270" Type="http://schemas.openxmlformats.org/officeDocument/2006/relationships/slide" Target="slides/slide265.xml"/><Relationship Id="rId269" Type="http://schemas.openxmlformats.org/officeDocument/2006/relationships/slide" Target="slides/slide264.xml"/><Relationship Id="rId264" Type="http://schemas.openxmlformats.org/officeDocument/2006/relationships/slide" Target="slides/slide259.xml"/><Relationship Id="rId263" Type="http://schemas.openxmlformats.org/officeDocument/2006/relationships/slide" Target="slides/slide258.xml"/><Relationship Id="rId262" Type="http://schemas.openxmlformats.org/officeDocument/2006/relationships/slide" Target="slides/slide257.xml"/><Relationship Id="rId261" Type="http://schemas.openxmlformats.org/officeDocument/2006/relationships/slide" Target="slides/slide256.xml"/><Relationship Id="rId268" Type="http://schemas.openxmlformats.org/officeDocument/2006/relationships/slide" Target="slides/slide263.xml"/><Relationship Id="rId267" Type="http://schemas.openxmlformats.org/officeDocument/2006/relationships/slide" Target="slides/slide262.xml"/><Relationship Id="rId266" Type="http://schemas.openxmlformats.org/officeDocument/2006/relationships/slide" Target="slides/slide261.xml"/><Relationship Id="rId265" Type="http://schemas.openxmlformats.org/officeDocument/2006/relationships/slide" Target="slides/slide260.xml"/><Relationship Id="rId260" Type="http://schemas.openxmlformats.org/officeDocument/2006/relationships/slide" Target="slides/slide255.xml"/><Relationship Id="rId259" Type="http://schemas.openxmlformats.org/officeDocument/2006/relationships/slide" Target="slides/slide254.xml"/><Relationship Id="rId258" Type="http://schemas.openxmlformats.org/officeDocument/2006/relationships/slide" Target="slides/slide253.xml"/><Relationship Id="rId253" Type="http://schemas.openxmlformats.org/officeDocument/2006/relationships/slide" Target="slides/slide248.xml"/><Relationship Id="rId252" Type="http://schemas.openxmlformats.org/officeDocument/2006/relationships/slide" Target="slides/slide247.xml"/><Relationship Id="rId251" Type="http://schemas.openxmlformats.org/officeDocument/2006/relationships/slide" Target="slides/slide246.xml"/><Relationship Id="rId250" Type="http://schemas.openxmlformats.org/officeDocument/2006/relationships/slide" Target="slides/slide245.xml"/><Relationship Id="rId257" Type="http://schemas.openxmlformats.org/officeDocument/2006/relationships/slide" Target="slides/slide252.xml"/><Relationship Id="rId256" Type="http://schemas.openxmlformats.org/officeDocument/2006/relationships/slide" Target="slides/slide251.xml"/><Relationship Id="rId255" Type="http://schemas.openxmlformats.org/officeDocument/2006/relationships/slide" Target="slides/slide250.xml"/><Relationship Id="rId254" Type="http://schemas.openxmlformats.org/officeDocument/2006/relationships/slide" Target="slides/slide249.xml"/><Relationship Id="rId293" Type="http://schemas.openxmlformats.org/officeDocument/2006/relationships/slide" Target="slides/slide288.xml"/><Relationship Id="rId292" Type="http://schemas.openxmlformats.org/officeDocument/2006/relationships/slide" Target="slides/slide287.xml"/><Relationship Id="rId291" Type="http://schemas.openxmlformats.org/officeDocument/2006/relationships/slide" Target="slides/slide286.xml"/><Relationship Id="rId290" Type="http://schemas.openxmlformats.org/officeDocument/2006/relationships/slide" Target="slides/slide285.xml"/><Relationship Id="rId286" Type="http://schemas.openxmlformats.org/officeDocument/2006/relationships/slide" Target="slides/slide281.xml"/><Relationship Id="rId285" Type="http://schemas.openxmlformats.org/officeDocument/2006/relationships/slide" Target="slides/slide280.xml"/><Relationship Id="rId284" Type="http://schemas.openxmlformats.org/officeDocument/2006/relationships/slide" Target="slides/slide279.xml"/><Relationship Id="rId283" Type="http://schemas.openxmlformats.org/officeDocument/2006/relationships/slide" Target="slides/slide278.xml"/><Relationship Id="rId289" Type="http://schemas.openxmlformats.org/officeDocument/2006/relationships/slide" Target="slides/slide284.xml"/><Relationship Id="rId288" Type="http://schemas.openxmlformats.org/officeDocument/2006/relationships/slide" Target="slides/slide283.xml"/><Relationship Id="rId287" Type="http://schemas.openxmlformats.org/officeDocument/2006/relationships/slide" Target="slides/slide282.xml"/><Relationship Id="rId282" Type="http://schemas.openxmlformats.org/officeDocument/2006/relationships/slide" Target="slides/slide277.xml"/><Relationship Id="rId281" Type="http://schemas.openxmlformats.org/officeDocument/2006/relationships/slide" Target="slides/slide276.xml"/><Relationship Id="rId280" Type="http://schemas.openxmlformats.org/officeDocument/2006/relationships/slide" Target="slides/slide275.xml"/><Relationship Id="rId275" Type="http://schemas.openxmlformats.org/officeDocument/2006/relationships/slide" Target="slides/slide270.xml"/><Relationship Id="rId274" Type="http://schemas.openxmlformats.org/officeDocument/2006/relationships/slide" Target="slides/slide269.xml"/><Relationship Id="rId273" Type="http://schemas.openxmlformats.org/officeDocument/2006/relationships/slide" Target="slides/slide268.xml"/><Relationship Id="rId272" Type="http://schemas.openxmlformats.org/officeDocument/2006/relationships/slide" Target="slides/slide267.xml"/><Relationship Id="rId279" Type="http://schemas.openxmlformats.org/officeDocument/2006/relationships/slide" Target="slides/slide274.xml"/><Relationship Id="rId278" Type="http://schemas.openxmlformats.org/officeDocument/2006/relationships/slide" Target="slides/slide273.xml"/><Relationship Id="rId277" Type="http://schemas.openxmlformats.org/officeDocument/2006/relationships/slide" Target="slides/slide272.xml"/><Relationship Id="rId276" Type="http://schemas.openxmlformats.org/officeDocument/2006/relationships/slide" Target="slides/slide271.xml"/><Relationship Id="rId1455" Type="http://schemas.openxmlformats.org/officeDocument/2006/relationships/slide" Target="slides/slide1450.xml"/><Relationship Id="rId1456" Type="http://schemas.openxmlformats.org/officeDocument/2006/relationships/slide" Target="slides/slide1451.xml"/><Relationship Id="rId1457" Type="http://schemas.openxmlformats.org/officeDocument/2006/relationships/slide" Target="slides/slide1452.xml"/><Relationship Id="rId1458" Type="http://schemas.openxmlformats.org/officeDocument/2006/relationships/slide" Target="slides/slide1453.xml"/><Relationship Id="rId1459" Type="http://schemas.openxmlformats.org/officeDocument/2006/relationships/slide" Target="slides/slide1454.xml"/><Relationship Id="rId629" Type="http://schemas.openxmlformats.org/officeDocument/2006/relationships/slide" Target="slides/slide624.xml"/><Relationship Id="rId624" Type="http://schemas.openxmlformats.org/officeDocument/2006/relationships/slide" Target="slides/slide619.xml"/><Relationship Id="rId623" Type="http://schemas.openxmlformats.org/officeDocument/2006/relationships/slide" Target="slides/slide618.xml"/><Relationship Id="rId622" Type="http://schemas.openxmlformats.org/officeDocument/2006/relationships/slide" Target="slides/slide617.xml"/><Relationship Id="rId621" Type="http://schemas.openxmlformats.org/officeDocument/2006/relationships/slide" Target="slides/slide616.xml"/><Relationship Id="rId628" Type="http://schemas.openxmlformats.org/officeDocument/2006/relationships/slide" Target="slides/slide623.xml"/><Relationship Id="rId627" Type="http://schemas.openxmlformats.org/officeDocument/2006/relationships/slide" Target="slides/slide622.xml"/><Relationship Id="rId626" Type="http://schemas.openxmlformats.org/officeDocument/2006/relationships/slide" Target="slides/slide621.xml"/><Relationship Id="rId625" Type="http://schemas.openxmlformats.org/officeDocument/2006/relationships/slide" Target="slides/slide620.xml"/><Relationship Id="rId1450" Type="http://schemas.openxmlformats.org/officeDocument/2006/relationships/slide" Target="slides/slide1445.xml"/><Relationship Id="rId620" Type="http://schemas.openxmlformats.org/officeDocument/2006/relationships/slide" Target="slides/slide615.xml"/><Relationship Id="rId1451" Type="http://schemas.openxmlformats.org/officeDocument/2006/relationships/slide" Target="slides/slide1446.xml"/><Relationship Id="rId1452" Type="http://schemas.openxmlformats.org/officeDocument/2006/relationships/slide" Target="slides/slide1447.xml"/><Relationship Id="rId1453" Type="http://schemas.openxmlformats.org/officeDocument/2006/relationships/slide" Target="slides/slide1448.xml"/><Relationship Id="rId1454" Type="http://schemas.openxmlformats.org/officeDocument/2006/relationships/slide" Target="slides/slide1449.xml"/><Relationship Id="rId1444" Type="http://schemas.openxmlformats.org/officeDocument/2006/relationships/slide" Target="slides/slide1439.xml"/><Relationship Id="rId1445" Type="http://schemas.openxmlformats.org/officeDocument/2006/relationships/slide" Target="slides/slide1440.xml"/><Relationship Id="rId1446" Type="http://schemas.openxmlformats.org/officeDocument/2006/relationships/slide" Target="slides/slide1441.xml"/><Relationship Id="rId1447" Type="http://schemas.openxmlformats.org/officeDocument/2006/relationships/slide" Target="slides/slide1442.xml"/><Relationship Id="rId1448" Type="http://schemas.openxmlformats.org/officeDocument/2006/relationships/slide" Target="slides/slide1443.xml"/><Relationship Id="rId1449" Type="http://schemas.openxmlformats.org/officeDocument/2006/relationships/slide" Target="slides/slide1444.xml"/><Relationship Id="rId619" Type="http://schemas.openxmlformats.org/officeDocument/2006/relationships/slide" Target="slides/slide614.xml"/><Relationship Id="rId618" Type="http://schemas.openxmlformats.org/officeDocument/2006/relationships/slide" Target="slides/slide613.xml"/><Relationship Id="rId613" Type="http://schemas.openxmlformats.org/officeDocument/2006/relationships/slide" Target="slides/slide608.xml"/><Relationship Id="rId612" Type="http://schemas.openxmlformats.org/officeDocument/2006/relationships/slide" Target="slides/slide607.xml"/><Relationship Id="rId611" Type="http://schemas.openxmlformats.org/officeDocument/2006/relationships/slide" Target="slides/slide606.xml"/><Relationship Id="rId610" Type="http://schemas.openxmlformats.org/officeDocument/2006/relationships/slide" Target="slides/slide605.xml"/><Relationship Id="rId617" Type="http://schemas.openxmlformats.org/officeDocument/2006/relationships/slide" Target="slides/slide612.xml"/><Relationship Id="rId616" Type="http://schemas.openxmlformats.org/officeDocument/2006/relationships/slide" Target="slides/slide611.xml"/><Relationship Id="rId615" Type="http://schemas.openxmlformats.org/officeDocument/2006/relationships/slide" Target="slides/slide610.xml"/><Relationship Id="rId614" Type="http://schemas.openxmlformats.org/officeDocument/2006/relationships/slide" Target="slides/slide609.xml"/><Relationship Id="rId1440" Type="http://schemas.openxmlformats.org/officeDocument/2006/relationships/slide" Target="slides/slide1435.xml"/><Relationship Id="rId1441" Type="http://schemas.openxmlformats.org/officeDocument/2006/relationships/slide" Target="slides/slide1436.xml"/><Relationship Id="rId1442" Type="http://schemas.openxmlformats.org/officeDocument/2006/relationships/slide" Target="slides/slide1437.xml"/><Relationship Id="rId1443" Type="http://schemas.openxmlformats.org/officeDocument/2006/relationships/slide" Target="slides/slide1438.xml"/><Relationship Id="rId1477" Type="http://schemas.openxmlformats.org/officeDocument/2006/relationships/slide" Target="slides/slide1472.xml"/><Relationship Id="rId1478" Type="http://schemas.openxmlformats.org/officeDocument/2006/relationships/slide" Target="slides/slide1473.xml"/><Relationship Id="rId1479" Type="http://schemas.openxmlformats.org/officeDocument/2006/relationships/slide" Target="slides/slide1474.xml"/><Relationship Id="rId646" Type="http://schemas.openxmlformats.org/officeDocument/2006/relationships/slide" Target="slides/slide641.xml"/><Relationship Id="rId645" Type="http://schemas.openxmlformats.org/officeDocument/2006/relationships/slide" Target="slides/slide640.xml"/><Relationship Id="rId644" Type="http://schemas.openxmlformats.org/officeDocument/2006/relationships/slide" Target="slides/slide639.xml"/><Relationship Id="rId643" Type="http://schemas.openxmlformats.org/officeDocument/2006/relationships/slide" Target="slides/slide638.xml"/><Relationship Id="rId649" Type="http://schemas.openxmlformats.org/officeDocument/2006/relationships/slide" Target="slides/slide644.xml"/><Relationship Id="rId648" Type="http://schemas.openxmlformats.org/officeDocument/2006/relationships/slide" Target="slides/slide643.xml"/><Relationship Id="rId647" Type="http://schemas.openxmlformats.org/officeDocument/2006/relationships/slide" Target="slides/slide642.xml"/><Relationship Id="rId1470" Type="http://schemas.openxmlformats.org/officeDocument/2006/relationships/slide" Target="slides/slide1465.xml"/><Relationship Id="rId1471" Type="http://schemas.openxmlformats.org/officeDocument/2006/relationships/slide" Target="slides/slide1466.xml"/><Relationship Id="rId1472" Type="http://schemas.openxmlformats.org/officeDocument/2006/relationships/slide" Target="slides/slide1467.xml"/><Relationship Id="rId642" Type="http://schemas.openxmlformats.org/officeDocument/2006/relationships/slide" Target="slides/slide637.xml"/><Relationship Id="rId1473" Type="http://schemas.openxmlformats.org/officeDocument/2006/relationships/slide" Target="slides/slide1468.xml"/><Relationship Id="rId641" Type="http://schemas.openxmlformats.org/officeDocument/2006/relationships/slide" Target="slides/slide636.xml"/><Relationship Id="rId1474" Type="http://schemas.openxmlformats.org/officeDocument/2006/relationships/slide" Target="slides/slide1469.xml"/><Relationship Id="rId640" Type="http://schemas.openxmlformats.org/officeDocument/2006/relationships/slide" Target="slides/slide635.xml"/><Relationship Id="rId1475" Type="http://schemas.openxmlformats.org/officeDocument/2006/relationships/slide" Target="slides/slide1470.xml"/><Relationship Id="rId1476" Type="http://schemas.openxmlformats.org/officeDocument/2006/relationships/slide" Target="slides/slide1471.xml"/><Relationship Id="rId1466" Type="http://schemas.openxmlformats.org/officeDocument/2006/relationships/slide" Target="slides/slide1461.xml"/><Relationship Id="rId1467" Type="http://schemas.openxmlformats.org/officeDocument/2006/relationships/slide" Target="slides/slide1462.xml"/><Relationship Id="rId1468" Type="http://schemas.openxmlformats.org/officeDocument/2006/relationships/slide" Target="slides/slide1463.xml"/><Relationship Id="rId1469" Type="http://schemas.openxmlformats.org/officeDocument/2006/relationships/slide" Target="slides/slide1464.xml"/><Relationship Id="rId635" Type="http://schemas.openxmlformats.org/officeDocument/2006/relationships/slide" Target="slides/slide630.xml"/><Relationship Id="rId634" Type="http://schemas.openxmlformats.org/officeDocument/2006/relationships/slide" Target="slides/slide629.xml"/><Relationship Id="rId633" Type="http://schemas.openxmlformats.org/officeDocument/2006/relationships/slide" Target="slides/slide628.xml"/><Relationship Id="rId632" Type="http://schemas.openxmlformats.org/officeDocument/2006/relationships/slide" Target="slides/slide627.xml"/><Relationship Id="rId639" Type="http://schemas.openxmlformats.org/officeDocument/2006/relationships/slide" Target="slides/slide634.xml"/><Relationship Id="rId638" Type="http://schemas.openxmlformats.org/officeDocument/2006/relationships/slide" Target="slides/slide633.xml"/><Relationship Id="rId637" Type="http://schemas.openxmlformats.org/officeDocument/2006/relationships/slide" Target="slides/slide632.xml"/><Relationship Id="rId636" Type="http://schemas.openxmlformats.org/officeDocument/2006/relationships/slide" Target="slides/slide631.xml"/><Relationship Id="rId1460" Type="http://schemas.openxmlformats.org/officeDocument/2006/relationships/slide" Target="slides/slide1455.xml"/><Relationship Id="rId1461" Type="http://schemas.openxmlformats.org/officeDocument/2006/relationships/slide" Target="slides/slide1456.xml"/><Relationship Id="rId631" Type="http://schemas.openxmlformats.org/officeDocument/2006/relationships/slide" Target="slides/slide626.xml"/><Relationship Id="rId1462" Type="http://schemas.openxmlformats.org/officeDocument/2006/relationships/slide" Target="slides/slide1457.xml"/><Relationship Id="rId630" Type="http://schemas.openxmlformats.org/officeDocument/2006/relationships/slide" Target="slides/slide625.xml"/><Relationship Id="rId1463" Type="http://schemas.openxmlformats.org/officeDocument/2006/relationships/slide" Target="slides/slide1458.xml"/><Relationship Id="rId1464" Type="http://schemas.openxmlformats.org/officeDocument/2006/relationships/slide" Target="slides/slide1459.xml"/><Relationship Id="rId1465" Type="http://schemas.openxmlformats.org/officeDocument/2006/relationships/slide" Target="slides/slide1460.xml"/><Relationship Id="rId1411" Type="http://schemas.openxmlformats.org/officeDocument/2006/relationships/slide" Target="slides/slide1406.xml"/><Relationship Id="rId1412" Type="http://schemas.openxmlformats.org/officeDocument/2006/relationships/slide" Target="slides/slide1407.xml"/><Relationship Id="rId1413" Type="http://schemas.openxmlformats.org/officeDocument/2006/relationships/slide" Target="slides/slide1408.xml"/><Relationship Id="rId1414" Type="http://schemas.openxmlformats.org/officeDocument/2006/relationships/slide" Target="slides/slide1409.xml"/><Relationship Id="rId1415" Type="http://schemas.openxmlformats.org/officeDocument/2006/relationships/slide" Target="slides/slide1410.xml"/><Relationship Id="rId1416" Type="http://schemas.openxmlformats.org/officeDocument/2006/relationships/slide" Target="slides/slide1411.xml"/><Relationship Id="rId1417" Type="http://schemas.openxmlformats.org/officeDocument/2006/relationships/slide" Target="slides/slide1412.xml"/><Relationship Id="rId1418" Type="http://schemas.openxmlformats.org/officeDocument/2006/relationships/slide" Target="slides/slide1413.xml"/><Relationship Id="rId1419" Type="http://schemas.openxmlformats.org/officeDocument/2006/relationships/slide" Target="slides/slide1414.xml"/><Relationship Id="rId1410" Type="http://schemas.openxmlformats.org/officeDocument/2006/relationships/slide" Target="slides/slide1405.xml"/><Relationship Id="rId1400" Type="http://schemas.openxmlformats.org/officeDocument/2006/relationships/slide" Target="slides/slide1395.xml"/><Relationship Id="rId1401" Type="http://schemas.openxmlformats.org/officeDocument/2006/relationships/slide" Target="slides/slide1396.xml"/><Relationship Id="rId1402" Type="http://schemas.openxmlformats.org/officeDocument/2006/relationships/slide" Target="slides/slide1397.xml"/><Relationship Id="rId1403" Type="http://schemas.openxmlformats.org/officeDocument/2006/relationships/slide" Target="slides/slide1398.xml"/><Relationship Id="rId1404" Type="http://schemas.openxmlformats.org/officeDocument/2006/relationships/slide" Target="slides/slide1399.xml"/><Relationship Id="rId1405" Type="http://schemas.openxmlformats.org/officeDocument/2006/relationships/slide" Target="slides/slide1400.xml"/><Relationship Id="rId1406" Type="http://schemas.openxmlformats.org/officeDocument/2006/relationships/slide" Target="slides/slide1401.xml"/><Relationship Id="rId1407" Type="http://schemas.openxmlformats.org/officeDocument/2006/relationships/slide" Target="slides/slide1402.xml"/><Relationship Id="rId1408" Type="http://schemas.openxmlformats.org/officeDocument/2006/relationships/slide" Target="slides/slide1403.xml"/><Relationship Id="rId1409" Type="http://schemas.openxmlformats.org/officeDocument/2006/relationships/slide" Target="slides/slide1404.xml"/><Relationship Id="rId1433" Type="http://schemas.openxmlformats.org/officeDocument/2006/relationships/slide" Target="slides/slide1428.xml"/><Relationship Id="rId1434" Type="http://schemas.openxmlformats.org/officeDocument/2006/relationships/slide" Target="slides/slide1429.xml"/><Relationship Id="rId1435" Type="http://schemas.openxmlformats.org/officeDocument/2006/relationships/slide" Target="slides/slide1430.xml"/><Relationship Id="rId1436" Type="http://schemas.openxmlformats.org/officeDocument/2006/relationships/slide" Target="slides/slide1431.xml"/><Relationship Id="rId1437" Type="http://schemas.openxmlformats.org/officeDocument/2006/relationships/slide" Target="slides/slide1432.xml"/><Relationship Id="rId1438" Type="http://schemas.openxmlformats.org/officeDocument/2006/relationships/slide" Target="slides/slide1433.xml"/><Relationship Id="rId1439" Type="http://schemas.openxmlformats.org/officeDocument/2006/relationships/slide" Target="slides/slide1434.xml"/><Relationship Id="rId609" Type="http://schemas.openxmlformats.org/officeDocument/2006/relationships/slide" Target="slides/slide604.xml"/><Relationship Id="rId608" Type="http://schemas.openxmlformats.org/officeDocument/2006/relationships/slide" Target="slides/slide603.xml"/><Relationship Id="rId607" Type="http://schemas.openxmlformats.org/officeDocument/2006/relationships/slide" Target="slides/slide602.xml"/><Relationship Id="rId602" Type="http://schemas.openxmlformats.org/officeDocument/2006/relationships/slide" Target="slides/slide597.xml"/><Relationship Id="rId601" Type="http://schemas.openxmlformats.org/officeDocument/2006/relationships/slide" Target="slides/slide596.xml"/><Relationship Id="rId600" Type="http://schemas.openxmlformats.org/officeDocument/2006/relationships/slide" Target="slides/slide595.xml"/><Relationship Id="rId606" Type="http://schemas.openxmlformats.org/officeDocument/2006/relationships/slide" Target="slides/slide601.xml"/><Relationship Id="rId605" Type="http://schemas.openxmlformats.org/officeDocument/2006/relationships/slide" Target="slides/slide600.xml"/><Relationship Id="rId604" Type="http://schemas.openxmlformats.org/officeDocument/2006/relationships/slide" Target="slides/slide599.xml"/><Relationship Id="rId603" Type="http://schemas.openxmlformats.org/officeDocument/2006/relationships/slide" Target="slides/slide598.xml"/><Relationship Id="rId1430" Type="http://schemas.openxmlformats.org/officeDocument/2006/relationships/slide" Target="slides/slide1425.xml"/><Relationship Id="rId1431" Type="http://schemas.openxmlformats.org/officeDocument/2006/relationships/slide" Target="slides/slide1426.xml"/><Relationship Id="rId1432" Type="http://schemas.openxmlformats.org/officeDocument/2006/relationships/slide" Target="slides/slide1427.xml"/><Relationship Id="rId1422" Type="http://schemas.openxmlformats.org/officeDocument/2006/relationships/slide" Target="slides/slide1417.xml"/><Relationship Id="rId1423" Type="http://schemas.openxmlformats.org/officeDocument/2006/relationships/slide" Target="slides/slide1418.xml"/><Relationship Id="rId1424" Type="http://schemas.openxmlformats.org/officeDocument/2006/relationships/slide" Target="slides/slide1419.xml"/><Relationship Id="rId1425" Type="http://schemas.openxmlformats.org/officeDocument/2006/relationships/slide" Target="slides/slide1420.xml"/><Relationship Id="rId1426" Type="http://schemas.openxmlformats.org/officeDocument/2006/relationships/slide" Target="slides/slide1421.xml"/><Relationship Id="rId1427" Type="http://schemas.openxmlformats.org/officeDocument/2006/relationships/slide" Target="slides/slide1422.xml"/><Relationship Id="rId1428" Type="http://schemas.openxmlformats.org/officeDocument/2006/relationships/slide" Target="slides/slide1423.xml"/><Relationship Id="rId1429" Type="http://schemas.openxmlformats.org/officeDocument/2006/relationships/slide" Target="slides/slide1424.xml"/><Relationship Id="rId1420" Type="http://schemas.openxmlformats.org/officeDocument/2006/relationships/slide" Target="slides/slide1415.xml"/><Relationship Id="rId1421" Type="http://schemas.openxmlformats.org/officeDocument/2006/relationships/slide" Target="slides/slide1416.xml"/><Relationship Id="rId1059" Type="http://schemas.openxmlformats.org/officeDocument/2006/relationships/slide" Target="slides/slide1054.xml"/><Relationship Id="rId228" Type="http://schemas.openxmlformats.org/officeDocument/2006/relationships/slide" Target="slides/slide223.xml"/><Relationship Id="rId227" Type="http://schemas.openxmlformats.org/officeDocument/2006/relationships/slide" Target="slides/slide222.xml"/><Relationship Id="rId226" Type="http://schemas.openxmlformats.org/officeDocument/2006/relationships/slide" Target="slides/slide221.xml"/><Relationship Id="rId225" Type="http://schemas.openxmlformats.org/officeDocument/2006/relationships/slide" Target="slides/slide220.xml"/><Relationship Id="rId229" Type="http://schemas.openxmlformats.org/officeDocument/2006/relationships/slide" Target="slides/slide224.xml"/><Relationship Id="rId1050" Type="http://schemas.openxmlformats.org/officeDocument/2006/relationships/slide" Target="slides/slide1045.xml"/><Relationship Id="rId220" Type="http://schemas.openxmlformats.org/officeDocument/2006/relationships/slide" Target="slides/slide215.xml"/><Relationship Id="rId1051" Type="http://schemas.openxmlformats.org/officeDocument/2006/relationships/slide" Target="slides/slide1046.xml"/><Relationship Id="rId1052" Type="http://schemas.openxmlformats.org/officeDocument/2006/relationships/slide" Target="slides/slide1047.xml"/><Relationship Id="rId1053" Type="http://schemas.openxmlformats.org/officeDocument/2006/relationships/slide" Target="slides/slide1048.xml"/><Relationship Id="rId1054" Type="http://schemas.openxmlformats.org/officeDocument/2006/relationships/slide" Target="slides/slide1049.xml"/><Relationship Id="rId224" Type="http://schemas.openxmlformats.org/officeDocument/2006/relationships/slide" Target="slides/slide219.xml"/><Relationship Id="rId1055" Type="http://schemas.openxmlformats.org/officeDocument/2006/relationships/slide" Target="slides/slide1050.xml"/><Relationship Id="rId223" Type="http://schemas.openxmlformats.org/officeDocument/2006/relationships/slide" Target="slides/slide218.xml"/><Relationship Id="rId1056" Type="http://schemas.openxmlformats.org/officeDocument/2006/relationships/slide" Target="slides/slide1051.xml"/><Relationship Id="rId222" Type="http://schemas.openxmlformats.org/officeDocument/2006/relationships/slide" Target="slides/slide217.xml"/><Relationship Id="rId1057" Type="http://schemas.openxmlformats.org/officeDocument/2006/relationships/slide" Target="slides/slide1052.xml"/><Relationship Id="rId221" Type="http://schemas.openxmlformats.org/officeDocument/2006/relationships/slide" Target="slides/slide216.xml"/><Relationship Id="rId1058" Type="http://schemas.openxmlformats.org/officeDocument/2006/relationships/slide" Target="slides/slide1053.xml"/><Relationship Id="rId1048" Type="http://schemas.openxmlformats.org/officeDocument/2006/relationships/slide" Target="slides/slide1043.xml"/><Relationship Id="rId1049" Type="http://schemas.openxmlformats.org/officeDocument/2006/relationships/slide" Target="slides/slide1044.xml"/><Relationship Id="rId217" Type="http://schemas.openxmlformats.org/officeDocument/2006/relationships/slide" Target="slides/slide212.xml"/><Relationship Id="rId216" Type="http://schemas.openxmlformats.org/officeDocument/2006/relationships/slide" Target="slides/slide211.xml"/><Relationship Id="rId215" Type="http://schemas.openxmlformats.org/officeDocument/2006/relationships/slide" Target="slides/slide210.xml"/><Relationship Id="rId699" Type="http://schemas.openxmlformats.org/officeDocument/2006/relationships/slide" Target="slides/slide694.xml"/><Relationship Id="rId214" Type="http://schemas.openxmlformats.org/officeDocument/2006/relationships/slide" Target="slides/slide209.xml"/><Relationship Id="rId698" Type="http://schemas.openxmlformats.org/officeDocument/2006/relationships/slide" Target="slides/slide693.xml"/><Relationship Id="rId219" Type="http://schemas.openxmlformats.org/officeDocument/2006/relationships/slide" Target="slides/slide214.xml"/><Relationship Id="rId218" Type="http://schemas.openxmlformats.org/officeDocument/2006/relationships/slide" Target="slides/slide213.xml"/><Relationship Id="rId693" Type="http://schemas.openxmlformats.org/officeDocument/2006/relationships/slide" Target="slides/slide688.xml"/><Relationship Id="rId1040" Type="http://schemas.openxmlformats.org/officeDocument/2006/relationships/slide" Target="slides/slide1035.xml"/><Relationship Id="rId692" Type="http://schemas.openxmlformats.org/officeDocument/2006/relationships/slide" Target="slides/slide687.xml"/><Relationship Id="rId1041" Type="http://schemas.openxmlformats.org/officeDocument/2006/relationships/slide" Target="slides/slide1036.xml"/><Relationship Id="rId691" Type="http://schemas.openxmlformats.org/officeDocument/2006/relationships/slide" Target="slides/slide686.xml"/><Relationship Id="rId1042" Type="http://schemas.openxmlformats.org/officeDocument/2006/relationships/slide" Target="slides/slide1037.xml"/><Relationship Id="rId690" Type="http://schemas.openxmlformats.org/officeDocument/2006/relationships/slide" Target="slides/slide685.xml"/><Relationship Id="rId1043" Type="http://schemas.openxmlformats.org/officeDocument/2006/relationships/slide" Target="slides/slide1038.xml"/><Relationship Id="rId213" Type="http://schemas.openxmlformats.org/officeDocument/2006/relationships/slide" Target="slides/slide208.xml"/><Relationship Id="rId697" Type="http://schemas.openxmlformats.org/officeDocument/2006/relationships/slide" Target="slides/slide692.xml"/><Relationship Id="rId1044" Type="http://schemas.openxmlformats.org/officeDocument/2006/relationships/slide" Target="slides/slide1039.xml"/><Relationship Id="rId212" Type="http://schemas.openxmlformats.org/officeDocument/2006/relationships/slide" Target="slides/slide207.xml"/><Relationship Id="rId696" Type="http://schemas.openxmlformats.org/officeDocument/2006/relationships/slide" Target="slides/slide691.xml"/><Relationship Id="rId1045" Type="http://schemas.openxmlformats.org/officeDocument/2006/relationships/slide" Target="slides/slide1040.xml"/><Relationship Id="rId211" Type="http://schemas.openxmlformats.org/officeDocument/2006/relationships/slide" Target="slides/slide206.xml"/><Relationship Id="rId695" Type="http://schemas.openxmlformats.org/officeDocument/2006/relationships/slide" Target="slides/slide690.xml"/><Relationship Id="rId1046" Type="http://schemas.openxmlformats.org/officeDocument/2006/relationships/slide" Target="slides/slide1041.xml"/><Relationship Id="rId210" Type="http://schemas.openxmlformats.org/officeDocument/2006/relationships/slide" Target="slides/slide205.xml"/><Relationship Id="rId694" Type="http://schemas.openxmlformats.org/officeDocument/2006/relationships/slide" Target="slides/slide689.xml"/><Relationship Id="rId1047" Type="http://schemas.openxmlformats.org/officeDocument/2006/relationships/slide" Target="slides/slide1042.xml"/><Relationship Id="rId249" Type="http://schemas.openxmlformats.org/officeDocument/2006/relationships/slide" Target="slides/slide244.xml"/><Relationship Id="rId248" Type="http://schemas.openxmlformats.org/officeDocument/2006/relationships/slide" Target="slides/slide243.xml"/><Relationship Id="rId247" Type="http://schemas.openxmlformats.org/officeDocument/2006/relationships/slide" Target="slides/slide242.xml"/><Relationship Id="rId1070" Type="http://schemas.openxmlformats.org/officeDocument/2006/relationships/slide" Target="slides/slide1065.xml"/><Relationship Id="rId1071" Type="http://schemas.openxmlformats.org/officeDocument/2006/relationships/slide" Target="slides/slide1066.xml"/><Relationship Id="rId1072" Type="http://schemas.openxmlformats.org/officeDocument/2006/relationships/slide" Target="slides/slide1067.xml"/><Relationship Id="rId242" Type="http://schemas.openxmlformats.org/officeDocument/2006/relationships/slide" Target="slides/slide237.xml"/><Relationship Id="rId1073" Type="http://schemas.openxmlformats.org/officeDocument/2006/relationships/slide" Target="slides/slide1068.xml"/><Relationship Id="rId241" Type="http://schemas.openxmlformats.org/officeDocument/2006/relationships/slide" Target="slides/slide236.xml"/><Relationship Id="rId1074" Type="http://schemas.openxmlformats.org/officeDocument/2006/relationships/slide" Target="slides/slide1069.xml"/><Relationship Id="rId240" Type="http://schemas.openxmlformats.org/officeDocument/2006/relationships/slide" Target="slides/slide235.xml"/><Relationship Id="rId1075" Type="http://schemas.openxmlformats.org/officeDocument/2006/relationships/slide" Target="slides/slide1070.xml"/><Relationship Id="rId1076" Type="http://schemas.openxmlformats.org/officeDocument/2006/relationships/slide" Target="slides/slide1071.xml"/><Relationship Id="rId246" Type="http://schemas.openxmlformats.org/officeDocument/2006/relationships/slide" Target="slides/slide241.xml"/><Relationship Id="rId1077" Type="http://schemas.openxmlformats.org/officeDocument/2006/relationships/slide" Target="slides/slide1072.xml"/><Relationship Id="rId245" Type="http://schemas.openxmlformats.org/officeDocument/2006/relationships/slide" Target="slides/slide240.xml"/><Relationship Id="rId1078" Type="http://schemas.openxmlformats.org/officeDocument/2006/relationships/slide" Target="slides/slide1073.xml"/><Relationship Id="rId244" Type="http://schemas.openxmlformats.org/officeDocument/2006/relationships/slide" Target="slides/slide239.xml"/><Relationship Id="rId1079" Type="http://schemas.openxmlformats.org/officeDocument/2006/relationships/slide" Target="slides/slide1074.xml"/><Relationship Id="rId243" Type="http://schemas.openxmlformats.org/officeDocument/2006/relationships/slide" Target="slides/slide238.xml"/><Relationship Id="rId239" Type="http://schemas.openxmlformats.org/officeDocument/2006/relationships/slide" Target="slides/slide234.xml"/><Relationship Id="rId238" Type="http://schemas.openxmlformats.org/officeDocument/2006/relationships/slide" Target="slides/slide233.xml"/><Relationship Id="rId237" Type="http://schemas.openxmlformats.org/officeDocument/2006/relationships/slide" Target="slides/slide232.xml"/><Relationship Id="rId236" Type="http://schemas.openxmlformats.org/officeDocument/2006/relationships/slide" Target="slides/slide231.xml"/><Relationship Id="rId1060" Type="http://schemas.openxmlformats.org/officeDocument/2006/relationships/slide" Target="slides/slide1055.xml"/><Relationship Id="rId1061" Type="http://schemas.openxmlformats.org/officeDocument/2006/relationships/slide" Target="slides/slide1056.xml"/><Relationship Id="rId231" Type="http://schemas.openxmlformats.org/officeDocument/2006/relationships/slide" Target="slides/slide226.xml"/><Relationship Id="rId1062" Type="http://schemas.openxmlformats.org/officeDocument/2006/relationships/slide" Target="slides/slide1057.xml"/><Relationship Id="rId230" Type="http://schemas.openxmlformats.org/officeDocument/2006/relationships/slide" Target="slides/slide225.xml"/><Relationship Id="rId1063" Type="http://schemas.openxmlformats.org/officeDocument/2006/relationships/slide" Target="slides/slide1058.xml"/><Relationship Id="rId1064" Type="http://schemas.openxmlformats.org/officeDocument/2006/relationships/slide" Target="slides/slide1059.xml"/><Relationship Id="rId1065" Type="http://schemas.openxmlformats.org/officeDocument/2006/relationships/slide" Target="slides/slide1060.xml"/><Relationship Id="rId235" Type="http://schemas.openxmlformats.org/officeDocument/2006/relationships/slide" Target="slides/slide230.xml"/><Relationship Id="rId1066" Type="http://schemas.openxmlformats.org/officeDocument/2006/relationships/slide" Target="slides/slide1061.xml"/><Relationship Id="rId234" Type="http://schemas.openxmlformats.org/officeDocument/2006/relationships/slide" Target="slides/slide229.xml"/><Relationship Id="rId1067" Type="http://schemas.openxmlformats.org/officeDocument/2006/relationships/slide" Target="slides/slide1062.xml"/><Relationship Id="rId233" Type="http://schemas.openxmlformats.org/officeDocument/2006/relationships/slide" Target="slides/slide228.xml"/><Relationship Id="rId1068" Type="http://schemas.openxmlformats.org/officeDocument/2006/relationships/slide" Target="slides/slide1063.xml"/><Relationship Id="rId232" Type="http://schemas.openxmlformats.org/officeDocument/2006/relationships/slide" Target="slides/slide227.xml"/><Relationship Id="rId1069" Type="http://schemas.openxmlformats.org/officeDocument/2006/relationships/slide" Target="slides/slide1064.xml"/><Relationship Id="rId1015" Type="http://schemas.openxmlformats.org/officeDocument/2006/relationships/slide" Target="slides/slide1010.xml"/><Relationship Id="rId1499" Type="http://schemas.openxmlformats.org/officeDocument/2006/relationships/slide" Target="slides/slide1494.xml"/><Relationship Id="rId1016" Type="http://schemas.openxmlformats.org/officeDocument/2006/relationships/slide" Target="slides/slide1011.xml"/><Relationship Id="rId1017" Type="http://schemas.openxmlformats.org/officeDocument/2006/relationships/slide" Target="slides/slide1012.xml"/><Relationship Id="rId1018" Type="http://schemas.openxmlformats.org/officeDocument/2006/relationships/slide" Target="slides/slide1013.xml"/><Relationship Id="rId1019" Type="http://schemas.openxmlformats.org/officeDocument/2006/relationships/slide" Target="slides/slide1014.xml"/><Relationship Id="rId668" Type="http://schemas.openxmlformats.org/officeDocument/2006/relationships/slide" Target="slides/slide663.xml"/><Relationship Id="rId667" Type="http://schemas.openxmlformats.org/officeDocument/2006/relationships/slide" Target="slides/slide662.xml"/><Relationship Id="rId666" Type="http://schemas.openxmlformats.org/officeDocument/2006/relationships/slide" Target="slides/slide661.xml"/><Relationship Id="rId665" Type="http://schemas.openxmlformats.org/officeDocument/2006/relationships/slide" Target="slides/slide660.xml"/><Relationship Id="rId669" Type="http://schemas.openxmlformats.org/officeDocument/2006/relationships/slide" Target="slides/slide664.xml"/><Relationship Id="rId1490" Type="http://schemas.openxmlformats.org/officeDocument/2006/relationships/slide" Target="slides/slide1485.xml"/><Relationship Id="rId660" Type="http://schemas.openxmlformats.org/officeDocument/2006/relationships/slide" Target="slides/slide655.xml"/><Relationship Id="rId1491" Type="http://schemas.openxmlformats.org/officeDocument/2006/relationships/slide" Target="slides/slide1486.xml"/><Relationship Id="rId1492" Type="http://schemas.openxmlformats.org/officeDocument/2006/relationships/slide" Target="slides/slide1487.xml"/><Relationship Id="rId1493" Type="http://schemas.openxmlformats.org/officeDocument/2006/relationships/slide" Target="slides/slide1488.xml"/><Relationship Id="rId1010" Type="http://schemas.openxmlformats.org/officeDocument/2006/relationships/slide" Target="slides/slide1005.xml"/><Relationship Id="rId1494" Type="http://schemas.openxmlformats.org/officeDocument/2006/relationships/slide" Target="slides/slide1489.xml"/><Relationship Id="rId664" Type="http://schemas.openxmlformats.org/officeDocument/2006/relationships/slide" Target="slides/slide659.xml"/><Relationship Id="rId1011" Type="http://schemas.openxmlformats.org/officeDocument/2006/relationships/slide" Target="slides/slide1006.xml"/><Relationship Id="rId1495" Type="http://schemas.openxmlformats.org/officeDocument/2006/relationships/slide" Target="slides/slide1490.xml"/><Relationship Id="rId663" Type="http://schemas.openxmlformats.org/officeDocument/2006/relationships/slide" Target="slides/slide658.xml"/><Relationship Id="rId1012" Type="http://schemas.openxmlformats.org/officeDocument/2006/relationships/slide" Target="slides/slide1007.xml"/><Relationship Id="rId1496" Type="http://schemas.openxmlformats.org/officeDocument/2006/relationships/slide" Target="slides/slide1491.xml"/><Relationship Id="rId662" Type="http://schemas.openxmlformats.org/officeDocument/2006/relationships/slide" Target="slides/slide657.xml"/><Relationship Id="rId1013" Type="http://schemas.openxmlformats.org/officeDocument/2006/relationships/slide" Target="slides/slide1008.xml"/><Relationship Id="rId1497" Type="http://schemas.openxmlformats.org/officeDocument/2006/relationships/slide" Target="slides/slide1492.xml"/><Relationship Id="rId661" Type="http://schemas.openxmlformats.org/officeDocument/2006/relationships/slide" Target="slides/slide656.xml"/><Relationship Id="rId1014" Type="http://schemas.openxmlformats.org/officeDocument/2006/relationships/slide" Target="slides/slide1009.xml"/><Relationship Id="rId1498" Type="http://schemas.openxmlformats.org/officeDocument/2006/relationships/slide" Target="slides/slide1493.xml"/><Relationship Id="rId1004" Type="http://schemas.openxmlformats.org/officeDocument/2006/relationships/slide" Target="slides/slide999.xml"/><Relationship Id="rId1488" Type="http://schemas.openxmlformats.org/officeDocument/2006/relationships/slide" Target="slides/slide1483.xml"/><Relationship Id="rId1005" Type="http://schemas.openxmlformats.org/officeDocument/2006/relationships/slide" Target="slides/slide1000.xml"/><Relationship Id="rId1489" Type="http://schemas.openxmlformats.org/officeDocument/2006/relationships/slide" Target="slides/slide1484.xml"/><Relationship Id="rId1006" Type="http://schemas.openxmlformats.org/officeDocument/2006/relationships/slide" Target="slides/slide1001.xml"/><Relationship Id="rId1007" Type="http://schemas.openxmlformats.org/officeDocument/2006/relationships/slide" Target="slides/slide1002.xml"/><Relationship Id="rId1008" Type="http://schemas.openxmlformats.org/officeDocument/2006/relationships/slide" Target="slides/slide1003.xml"/><Relationship Id="rId1009" Type="http://schemas.openxmlformats.org/officeDocument/2006/relationships/slide" Target="slides/slide1004.xml"/><Relationship Id="rId657" Type="http://schemas.openxmlformats.org/officeDocument/2006/relationships/slide" Target="slides/slide652.xml"/><Relationship Id="rId656" Type="http://schemas.openxmlformats.org/officeDocument/2006/relationships/slide" Target="slides/slide651.xml"/><Relationship Id="rId655" Type="http://schemas.openxmlformats.org/officeDocument/2006/relationships/slide" Target="slides/slide650.xml"/><Relationship Id="rId654" Type="http://schemas.openxmlformats.org/officeDocument/2006/relationships/slide" Target="slides/slide649.xml"/><Relationship Id="rId659" Type="http://schemas.openxmlformats.org/officeDocument/2006/relationships/slide" Target="slides/slide654.xml"/><Relationship Id="rId658" Type="http://schemas.openxmlformats.org/officeDocument/2006/relationships/slide" Target="slides/slide653.xml"/><Relationship Id="rId1480" Type="http://schemas.openxmlformats.org/officeDocument/2006/relationships/slide" Target="slides/slide1475.xml"/><Relationship Id="rId1481" Type="http://schemas.openxmlformats.org/officeDocument/2006/relationships/slide" Target="slides/slide1476.xml"/><Relationship Id="rId1482" Type="http://schemas.openxmlformats.org/officeDocument/2006/relationships/slide" Target="slides/slide1477.xml"/><Relationship Id="rId1483" Type="http://schemas.openxmlformats.org/officeDocument/2006/relationships/slide" Target="slides/slide1478.xml"/><Relationship Id="rId653" Type="http://schemas.openxmlformats.org/officeDocument/2006/relationships/slide" Target="slides/slide648.xml"/><Relationship Id="rId1000" Type="http://schemas.openxmlformats.org/officeDocument/2006/relationships/slide" Target="slides/slide995.xml"/><Relationship Id="rId1484" Type="http://schemas.openxmlformats.org/officeDocument/2006/relationships/slide" Target="slides/slide1479.xml"/><Relationship Id="rId652" Type="http://schemas.openxmlformats.org/officeDocument/2006/relationships/slide" Target="slides/slide647.xml"/><Relationship Id="rId1001" Type="http://schemas.openxmlformats.org/officeDocument/2006/relationships/slide" Target="slides/slide996.xml"/><Relationship Id="rId1485" Type="http://schemas.openxmlformats.org/officeDocument/2006/relationships/slide" Target="slides/slide1480.xml"/><Relationship Id="rId651" Type="http://schemas.openxmlformats.org/officeDocument/2006/relationships/slide" Target="slides/slide646.xml"/><Relationship Id="rId1002" Type="http://schemas.openxmlformats.org/officeDocument/2006/relationships/slide" Target="slides/slide997.xml"/><Relationship Id="rId1486" Type="http://schemas.openxmlformats.org/officeDocument/2006/relationships/slide" Target="slides/slide1481.xml"/><Relationship Id="rId650" Type="http://schemas.openxmlformats.org/officeDocument/2006/relationships/slide" Target="slides/slide645.xml"/><Relationship Id="rId1003" Type="http://schemas.openxmlformats.org/officeDocument/2006/relationships/slide" Target="slides/slide998.xml"/><Relationship Id="rId1487" Type="http://schemas.openxmlformats.org/officeDocument/2006/relationships/slide" Target="slides/slide1482.xml"/><Relationship Id="rId1037" Type="http://schemas.openxmlformats.org/officeDocument/2006/relationships/slide" Target="slides/slide1032.xml"/><Relationship Id="rId1038" Type="http://schemas.openxmlformats.org/officeDocument/2006/relationships/slide" Target="slides/slide1033.xml"/><Relationship Id="rId1039" Type="http://schemas.openxmlformats.org/officeDocument/2006/relationships/slide" Target="slides/slide1034.xml"/><Relationship Id="rId206" Type="http://schemas.openxmlformats.org/officeDocument/2006/relationships/slide" Target="slides/slide201.xml"/><Relationship Id="rId205" Type="http://schemas.openxmlformats.org/officeDocument/2006/relationships/slide" Target="slides/slide200.xml"/><Relationship Id="rId689" Type="http://schemas.openxmlformats.org/officeDocument/2006/relationships/slide" Target="slides/slide684.xml"/><Relationship Id="rId204" Type="http://schemas.openxmlformats.org/officeDocument/2006/relationships/slide" Target="slides/slide199.xml"/><Relationship Id="rId688" Type="http://schemas.openxmlformats.org/officeDocument/2006/relationships/slide" Target="slides/slide683.xml"/><Relationship Id="rId203" Type="http://schemas.openxmlformats.org/officeDocument/2006/relationships/slide" Target="slides/slide198.xml"/><Relationship Id="rId687" Type="http://schemas.openxmlformats.org/officeDocument/2006/relationships/slide" Target="slides/slide682.xml"/><Relationship Id="rId209" Type="http://schemas.openxmlformats.org/officeDocument/2006/relationships/slide" Target="slides/slide204.xml"/><Relationship Id="rId208" Type="http://schemas.openxmlformats.org/officeDocument/2006/relationships/slide" Target="slides/slide203.xml"/><Relationship Id="rId207" Type="http://schemas.openxmlformats.org/officeDocument/2006/relationships/slide" Target="slides/slide202.xml"/><Relationship Id="rId682" Type="http://schemas.openxmlformats.org/officeDocument/2006/relationships/slide" Target="slides/slide677.xml"/><Relationship Id="rId681" Type="http://schemas.openxmlformats.org/officeDocument/2006/relationships/slide" Target="slides/slide676.xml"/><Relationship Id="rId1030" Type="http://schemas.openxmlformats.org/officeDocument/2006/relationships/slide" Target="slides/slide1025.xml"/><Relationship Id="rId680" Type="http://schemas.openxmlformats.org/officeDocument/2006/relationships/slide" Target="slides/slide675.xml"/><Relationship Id="rId1031" Type="http://schemas.openxmlformats.org/officeDocument/2006/relationships/slide" Target="slides/slide1026.xml"/><Relationship Id="rId1032" Type="http://schemas.openxmlformats.org/officeDocument/2006/relationships/slide" Target="slides/slide1027.xml"/><Relationship Id="rId202" Type="http://schemas.openxmlformats.org/officeDocument/2006/relationships/slide" Target="slides/slide197.xml"/><Relationship Id="rId686" Type="http://schemas.openxmlformats.org/officeDocument/2006/relationships/slide" Target="slides/slide681.xml"/><Relationship Id="rId1033" Type="http://schemas.openxmlformats.org/officeDocument/2006/relationships/slide" Target="slides/slide1028.xml"/><Relationship Id="rId201" Type="http://schemas.openxmlformats.org/officeDocument/2006/relationships/slide" Target="slides/slide196.xml"/><Relationship Id="rId685" Type="http://schemas.openxmlformats.org/officeDocument/2006/relationships/slide" Target="slides/slide680.xml"/><Relationship Id="rId1034" Type="http://schemas.openxmlformats.org/officeDocument/2006/relationships/slide" Target="slides/slide1029.xml"/><Relationship Id="rId200" Type="http://schemas.openxmlformats.org/officeDocument/2006/relationships/slide" Target="slides/slide195.xml"/><Relationship Id="rId684" Type="http://schemas.openxmlformats.org/officeDocument/2006/relationships/slide" Target="slides/slide679.xml"/><Relationship Id="rId1035" Type="http://schemas.openxmlformats.org/officeDocument/2006/relationships/slide" Target="slides/slide1030.xml"/><Relationship Id="rId683" Type="http://schemas.openxmlformats.org/officeDocument/2006/relationships/slide" Target="slides/slide678.xml"/><Relationship Id="rId1036" Type="http://schemas.openxmlformats.org/officeDocument/2006/relationships/slide" Target="slides/slide1031.xml"/><Relationship Id="rId1026" Type="http://schemas.openxmlformats.org/officeDocument/2006/relationships/slide" Target="slides/slide1021.xml"/><Relationship Id="rId1027" Type="http://schemas.openxmlformats.org/officeDocument/2006/relationships/slide" Target="slides/slide1022.xml"/><Relationship Id="rId1028" Type="http://schemas.openxmlformats.org/officeDocument/2006/relationships/slide" Target="slides/slide1023.xml"/><Relationship Id="rId1029" Type="http://schemas.openxmlformats.org/officeDocument/2006/relationships/slide" Target="slides/slide1024.xml"/><Relationship Id="rId679" Type="http://schemas.openxmlformats.org/officeDocument/2006/relationships/slide" Target="slides/slide674.xml"/><Relationship Id="rId678" Type="http://schemas.openxmlformats.org/officeDocument/2006/relationships/slide" Target="slides/slide673.xml"/><Relationship Id="rId677" Type="http://schemas.openxmlformats.org/officeDocument/2006/relationships/slide" Target="slides/slide672.xml"/><Relationship Id="rId676" Type="http://schemas.openxmlformats.org/officeDocument/2006/relationships/slide" Target="slides/slide671.xml"/><Relationship Id="rId671" Type="http://schemas.openxmlformats.org/officeDocument/2006/relationships/slide" Target="slides/slide666.xml"/><Relationship Id="rId670" Type="http://schemas.openxmlformats.org/officeDocument/2006/relationships/slide" Target="slides/slide665.xml"/><Relationship Id="rId1020" Type="http://schemas.openxmlformats.org/officeDocument/2006/relationships/slide" Target="slides/slide1015.xml"/><Relationship Id="rId1021" Type="http://schemas.openxmlformats.org/officeDocument/2006/relationships/slide" Target="slides/slide1016.xml"/><Relationship Id="rId675" Type="http://schemas.openxmlformats.org/officeDocument/2006/relationships/slide" Target="slides/slide670.xml"/><Relationship Id="rId1022" Type="http://schemas.openxmlformats.org/officeDocument/2006/relationships/slide" Target="slides/slide1017.xml"/><Relationship Id="rId674" Type="http://schemas.openxmlformats.org/officeDocument/2006/relationships/slide" Target="slides/slide669.xml"/><Relationship Id="rId1023" Type="http://schemas.openxmlformats.org/officeDocument/2006/relationships/slide" Target="slides/slide1018.xml"/><Relationship Id="rId673" Type="http://schemas.openxmlformats.org/officeDocument/2006/relationships/slide" Target="slides/slide668.xml"/><Relationship Id="rId1024" Type="http://schemas.openxmlformats.org/officeDocument/2006/relationships/slide" Target="slides/slide1019.xml"/><Relationship Id="rId672" Type="http://schemas.openxmlformats.org/officeDocument/2006/relationships/slide" Target="slides/slide667.xml"/><Relationship Id="rId1025" Type="http://schemas.openxmlformats.org/officeDocument/2006/relationships/slide" Target="slides/slide1020.xml"/><Relationship Id="rId190" Type="http://schemas.openxmlformats.org/officeDocument/2006/relationships/slide" Target="slides/slide185.xml"/><Relationship Id="rId194" Type="http://schemas.openxmlformats.org/officeDocument/2006/relationships/slide" Target="slides/slide189.xml"/><Relationship Id="rId193" Type="http://schemas.openxmlformats.org/officeDocument/2006/relationships/slide" Target="slides/slide188.xml"/><Relationship Id="rId192" Type="http://schemas.openxmlformats.org/officeDocument/2006/relationships/slide" Target="slides/slide187.xml"/><Relationship Id="rId191" Type="http://schemas.openxmlformats.org/officeDocument/2006/relationships/slide" Target="slides/slide186.xml"/><Relationship Id="rId187" Type="http://schemas.openxmlformats.org/officeDocument/2006/relationships/slide" Target="slides/slide182.xml"/><Relationship Id="rId186" Type="http://schemas.openxmlformats.org/officeDocument/2006/relationships/slide" Target="slides/slide181.xml"/><Relationship Id="rId185" Type="http://schemas.openxmlformats.org/officeDocument/2006/relationships/slide" Target="slides/slide180.xml"/><Relationship Id="rId184" Type="http://schemas.openxmlformats.org/officeDocument/2006/relationships/slide" Target="slides/slide179.xml"/><Relationship Id="rId189" Type="http://schemas.openxmlformats.org/officeDocument/2006/relationships/slide" Target="slides/slide184.xml"/><Relationship Id="rId188" Type="http://schemas.openxmlformats.org/officeDocument/2006/relationships/slide" Target="slides/slide183.xml"/><Relationship Id="rId183" Type="http://schemas.openxmlformats.org/officeDocument/2006/relationships/slide" Target="slides/slide178.xml"/><Relationship Id="rId182" Type="http://schemas.openxmlformats.org/officeDocument/2006/relationships/slide" Target="slides/slide177.xml"/><Relationship Id="rId181" Type="http://schemas.openxmlformats.org/officeDocument/2006/relationships/slide" Target="slides/slide176.xml"/><Relationship Id="rId180" Type="http://schemas.openxmlformats.org/officeDocument/2006/relationships/slide" Target="slides/slide175.xml"/><Relationship Id="rId176" Type="http://schemas.openxmlformats.org/officeDocument/2006/relationships/slide" Target="slides/slide171.xml"/><Relationship Id="rId175" Type="http://schemas.openxmlformats.org/officeDocument/2006/relationships/slide" Target="slides/slide170.xml"/><Relationship Id="rId174" Type="http://schemas.openxmlformats.org/officeDocument/2006/relationships/slide" Target="slides/slide169.xml"/><Relationship Id="rId173" Type="http://schemas.openxmlformats.org/officeDocument/2006/relationships/slide" Target="slides/slide168.xml"/><Relationship Id="rId179" Type="http://schemas.openxmlformats.org/officeDocument/2006/relationships/slide" Target="slides/slide174.xml"/><Relationship Id="rId178" Type="http://schemas.openxmlformats.org/officeDocument/2006/relationships/slide" Target="slides/slide173.xml"/><Relationship Id="rId177" Type="http://schemas.openxmlformats.org/officeDocument/2006/relationships/slide" Target="slides/slide172.xml"/><Relationship Id="rId198" Type="http://schemas.openxmlformats.org/officeDocument/2006/relationships/slide" Target="slides/slide193.xml"/><Relationship Id="rId197" Type="http://schemas.openxmlformats.org/officeDocument/2006/relationships/slide" Target="slides/slide192.xml"/><Relationship Id="rId196" Type="http://schemas.openxmlformats.org/officeDocument/2006/relationships/slide" Target="slides/slide191.xml"/><Relationship Id="rId195" Type="http://schemas.openxmlformats.org/officeDocument/2006/relationships/slide" Target="slides/slide190.xml"/><Relationship Id="rId199" Type="http://schemas.openxmlformats.org/officeDocument/2006/relationships/slide" Target="slides/slide194.xml"/><Relationship Id="rId150" Type="http://schemas.openxmlformats.org/officeDocument/2006/relationships/slide" Target="slides/slide145.xml"/><Relationship Id="rId149" Type="http://schemas.openxmlformats.org/officeDocument/2006/relationships/slide" Target="slides/slide144.xml"/><Relationship Id="rId148" Type="http://schemas.openxmlformats.org/officeDocument/2006/relationships/slide" Target="slides/slide143.xml"/><Relationship Id="rId1090" Type="http://schemas.openxmlformats.org/officeDocument/2006/relationships/slide" Target="slides/slide1085.xml"/><Relationship Id="rId1091" Type="http://schemas.openxmlformats.org/officeDocument/2006/relationships/slide" Target="slides/slide1086.xml"/><Relationship Id="rId1092" Type="http://schemas.openxmlformats.org/officeDocument/2006/relationships/slide" Target="slides/slide1087.xml"/><Relationship Id="rId1093" Type="http://schemas.openxmlformats.org/officeDocument/2006/relationships/slide" Target="slides/slide1088.xml"/><Relationship Id="rId1094" Type="http://schemas.openxmlformats.org/officeDocument/2006/relationships/slide" Target="slides/slide1089.xml"/><Relationship Id="rId143" Type="http://schemas.openxmlformats.org/officeDocument/2006/relationships/slide" Target="slides/slide138.xml"/><Relationship Id="rId1095" Type="http://schemas.openxmlformats.org/officeDocument/2006/relationships/slide" Target="slides/slide1090.xml"/><Relationship Id="rId142" Type="http://schemas.openxmlformats.org/officeDocument/2006/relationships/slide" Target="slides/slide137.xml"/><Relationship Id="rId1096" Type="http://schemas.openxmlformats.org/officeDocument/2006/relationships/slide" Target="slides/slide1091.xml"/><Relationship Id="rId141" Type="http://schemas.openxmlformats.org/officeDocument/2006/relationships/slide" Target="slides/slide136.xml"/><Relationship Id="rId1097" Type="http://schemas.openxmlformats.org/officeDocument/2006/relationships/slide" Target="slides/slide1092.xml"/><Relationship Id="rId140" Type="http://schemas.openxmlformats.org/officeDocument/2006/relationships/slide" Target="slides/slide135.xml"/><Relationship Id="rId1098" Type="http://schemas.openxmlformats.org/officeDocument/2006/relationships/slide" Target="slides/slide1093.xml"/><Relationship Id="rId147" Type="http://schemas.openxmlformats.org/officeDocument/2006/relationships/slide" Target="slides/slide142.xml"/><Relationship Id="rId1099" Type="http://schemas.openxmlformats.org/officeDocument/2006/relationships/slide" Target="slides/slide1094.xml"/><Relationship Id="rId146" Type="http://schemas.openxmlformats.org/officeDocument/2006/relationships/slide" Target="slides/slide141.xml"/><Relationship Id="rId145" Type="http://schemas.openxmlformats.org/officeDocument/2006/relationships/slide" Target="slides/slide140.xml"/><Relationship Id="rId144" Type="http://schemas.openxmlformats.org/officeDocument/2006/relationships/slide" Target="slides/slide139.xml"/><Relationship Id="rId139" Type="http://schemas.openxmlformats.org/officeDocument/2006/relationships/slide" Target="slides/slide134.xml"/><Relationship Id="rId138" Type="http://schemas.openxmlformats.org/officeDocument/2006/relationships/slide" Target="slides/slide133.xml"/><Relationship Id="rId137" Type="http://schemas.openxmlformats.org/officeDocument/2006/relationships/slide" Target="slides/slide132.xml"/><Relationship Id="rId1080" Type="http://schemas.openxmlformats.org/officeDocument/2006/relationships/slide" Target="slides/slide1075.xml"/><Relationship Id="rId1081" Type="http://schemas.openxmlformats.org/officeDocument/2006/relationships/slide" Target="slides/slide1076.xml"/><Relationship Id="rId1082" Type="http://schemas.openxmlformats.org/officeDocument/2006/relationships/slide" Target="slides/slide1077.xml"/><Relationship Id="rId1083" Type="http://schemas.openxmlformats.org/officeDocument/2006/relationships/slide" Target="slides/slide1078.xml"/><Relationship Id="rId132" Type="http://schemas.openxmlformats.org/officeDocument/2006/relationships/slide" Target="slides/slide127.xml"/><Relationship Id="rId1084" Type="http://schemas.openxmlformats.org/officeDocument/2006/relationships/slide" Target="slides/slide1079.xml"/><Relationship Id="rId131" Type="http://schemas.openxmlformats.org/officeDocument/2006/relationships/slide" Target="slides/slide126.xml"/><Relationship Id="rId1085" Type="http://schemas.openxmlformats.org/officeDocument/2006/relationships/slide" Target="slides/slide1080.xml"/><Relationship Id="rId130" Type="http://schemas.openxmlformats.org/officeDocument/2006/relationships/slide" Target="slides/slide125.xml"/><Relationship Id="rId1086" Type="http://schemas.openxmlformats.org/officeDocument/2006/relationships/slide" Target="slides/slide1081.xml"/><Relationship Id="rId1087" Type="http://schemas.openxmlformats.org/officeDocument/2006/relationships/slide" Target="slides/slide1082.xml"/><Relationship Id="rId136" Type="http://schemas.openxmlformats.org/officeDocument/2006/relationships/slide" Target="slides/slide131.xml"/><Relationship Id="rId1088" Type="http://schemas.openxmlformats.org/officeDocument/2006/relationships/slide" Target="slides/slide1083.xml"/><Relationship Id="rId135" Type="http://schemas.openxmlformats.org/officeDocument/2006/relationships/slide" Target="slides/slide130.xml"/><Relationship Id="rId1089" Type="http://schemas.openxmlformats.org/officeDocument/2006/relationships/slide" Target="slides/slide1084.xml"/><Relationship Id="rId134" Type="http://schemas.openxmlformats.org/officeDocument/2006/relationships/slide" Target="slides/slide129.xml"/><Relationship Id="rId133" Type="http://schemas.openxmlformats.org/officeDocument/2006/relationships/slide" Target="slides/slide128.xml"/><Relationship Id="rId172" Type="http://schemas.openxmlformats.org/officeDocument/2006/relationships/slide" Target="slides/slide167.xml"/><Relationship Id="rId171" Type="http://schemas.openxmlformats.org/officeDocument/2006/relationships/slide" Target="slides/slide166.xml"/><Relationship Id="rId170" Type="http://schemas.openxmlformats.org/officeDocument/2006/relationships/slide" Target="slides/slide165.xml"/><Relationship Id="rId165" Type="http://schemas.openxmlformats.org/officeDocument/2006/relationships/slide" Target="slides/slide160.xml"/><Relationship Id="rId164" Type="http://schemas.openxmlformats.org/officeDocument/2006/relationships/slide" Target="slides/slide159.xml"/><Relationship Id="rId163" Type="http://schemas.openxmlformats.org/officeDocument/2006/relationships/slide" Target="slides/slide158.xml"/><Relationship Id="rId162" Type="http://schemas.openxmlformats.org/officeDocument/2006/relationships/slide" Target="slides/slide157.xml"/><Relationship Id="rId169" Type="http://schemas.openxmlformats.org/officeDocument/2006/relationships/slide" Target="slides/slide164.xml"/><Relationship Id="rId168" Type="http://schemas.openxmlformats.org/officeDocument/2006/relationships/slide" Target="slides/slide163.xml"/><Relationship Id="rId167" Type="http://schemas.openxmlformats.org/officeDocument/2006/relationships/slide" Target="slides/slide162.xml"/><Relationship Id="rId166" Type="http://schemas.openxmlformats.org/officeDocument/2006/relationships/slide" Target="slides/slide161.xml"/><Relationship Id="rId161" Type="http://schemas.openxmlformats.org/officeDocument/2006/relationships/slide" Target="slides/slide156.xml"/><Relationship Id="rId160" Type="http://schemas.openxmlformats.org/officeDocument/2006/relationships/slide" Target="slides/slide155.xml"/><Relationship Id="rId159" Type="http://schemas.openxmlformats.org/officeDocument/2006/relationships/slide" Target="slides/slide154.xml"/><Relationship Id="rId154" Type="http://schemas.openxmlformats.org/officeDocument/2006/relationships/slide" Target="slides/slide149.xml"/><Relationship Id="rId153" Type="http://schemas.openxmlformats.org/officeDocument/2006/relationships/slide" Target="slides/slide148.xml"/><Relationship Id="rId152" Type="http://schemas.openxmlformats.org/officeDocument/2006/relationships/slide" Target="slides/slide147.xml"/><Relationship Id="rId151" Type="http://schemas.openxmlformats.org/officeDocument/2006/relationships/slide" Target="slides/slide146.xml"/><Relationship Id="rId158" Type="http://schemas.openxmlformats.org/officeDocument/2006/relationships/slide" Target="slides/slide153.xml"/><Relationship Id="rId157" Type="http://schemas.openxmlformats.org/officeDocument/2006/relationships/slide" Target="slides/slide152.xml"/><Relationship Id="rId156" Type="http://schemas.openxmlformats.org/officeDocument/2006/relationships/slide" Target="slides/slide151.xml"/><Relationship Id="rId155" Type="http://schemas.openxmlformats.org/officeDocument/2006/relationships/slide" Target="slides/slide150.xml"/><Relationship Id="rId1510" Type="http://schemas.openxmlformats.org/officeDocument/2006/relationships/slide" Target="slides/slide1505.xml"/><Relationship Id="rId1511" Type="http://schemas.openxmlformats.org/officeDocument/2006/relationships/slide" Target="slides/slide1506.xml"/><Relationship Id="rId1512" Type="http://schemas.openxmlformats.org/officeDocument/2006/relationships/slide" Target="slides/slide1507.xml"/><Relationship Id="rId1513" Type="http://schemas.openxmlformats.org/officeDocument/2006/relationships/slide" Target="slides/slide1508.xml"/><Relationship Id="rId1514" Type="http://schemas.openxmlformats.org/officeDocument/2006/relationships/slide" Target="slides/slide1509.xml"/><Relationship Id="rId1515" Type="http://schemas.openxmlformats.org/officeDocument/2006/relationships/slide" Target="slides/slide1510.xml"/><Relationship Id="rId1516" Type="http://schemas.openxmlformats.org/officeDocument/2006/relationships/slide" Target="slides/slide1511.xml"/><Relationship Id="rId1517" Type="http://schemas.openxmlformats.org/officeDocument/2006/relationships/slide" Target="slides/slide1512.xml"/><Relationship Id="rId1518" Type="http://schemas.openxmlformats.org/officeDocument/2006/relationships/slide" Target="slides/slide1513.xml"/><Relationship Id="rId1519" Type="http://schemas.openxmlformats.org/officeDocument/2006/relationships/slide" Target="slides/slide1514.xml"/><Relationship Id="rId1500" Type="http://schemas.openxmlformats.org/officeDocument/2006/relationships/slide" Target="slides/slide1495.xml"/><Relationship Id="rId1501" Type="http://schemas.openxmlformats.org/officeDocument/2006/relationships/slide" Target="slides/slide1496.xml"/><Relationship Id="rId1502" Type="http://schemas.openxmlformats.org/officeDocument/2006/relationships/slide" Target="slides/slide1497.xml"/><Relationship Id="rId1503" Type="http://schemas.openxmlformats.org/officeDocument/2006/relationships/slide" Target="slides/slide1498.xml"/><Relationship Id="rId1504" Type="http://schemas.openxmlformats.org/officeDocument/2006/relationships/slide" Target="slides/slide1499.xml"/><Relationship Id="rId1505" Type="http://schemas.openxmlformats.org/officeDocument/2006/relationships/slide" Target="slides/slide1500.xml"/><Relationship Id="rId1506" Type="http://schemas.openxmlformats.org/officeDocument/2006/relationships/slide" Target="slides/slide1501.xml"/><Relationship Id="rId1507" Type="http://schemas.openxmlformats.org/officeDocument/2006/relationships/slide" Target="slides/slide1502.xml"/><Relationship Id="rId1508" Type="http://schemas.openxmlformats.org/officeDocument/2006/relationships/slide" Target="slides/slide1503.xml"/><Relationship Id="rId1509" Type="http://schemas.openxmlformats.org/officeDocument/2006/relationships/slide" Target="slides/slide1504.xml"/><Relationship Id="rId1576" Type="http://schemas.openxmlformats.org/officeDocument/2006/relationships/slide" Target="slides/slide1571.xml"/><Relationship Id="rId1577" Type="http://schemas.openxmlformats.org/officeDocument/2006/relationships/slide" Target="slides/slide1572.xml"/><Relationship Id="rId1578" Type="http://schemas.openxmlformats.org/officeDocument/2006/relationships/slide" Target="slides/slide1573.xml"/><Relationship Id="rId1579" Type="http://schemas.openxmlformats.org/officeDocument/2006/relationships/slide" Target="slides/slide1574.xml"/><Relationship Id="rId509" Type="http://schemas.openxmlformats.org/officeDocument/2006/relationships/slide" Target="slides/slide504.xml"/><Relationship Id="rId508" Type="http://schemas.openxmlformats.org/officeDocument/2006/relationships/slide" Target="slides/slide503.xml"/><Relationship Id="rId503" Type="http://schemas.openxmlformats.org/officeDocument/2006/relationships/slide" Target="slides/slide498.xml"/><Relationship Id="rId987" Type="http://schemas.openxmlformats.org/officeDocument/2006/relationships/slide" Target="slides/slide982.xml"/><Relationship Id="rId502" Type="http://schemas.openxmlformats.org/officeDocument/2006/relationships/slide" Target="slides/slide497.xml"/><Relationship Id="rId986" Type="http://schemas.openxmlformats.org/officeDocument/2006/relationships/slide" Target="slides/slide981.xml"/><Relationship Id="rId501" Type="http://schemas.openxmlformats.org/officeDocument/2006/relationships/slide" Target="slides/slide496.xml"/><Relationship Id="rId985" Type="http://schemas.openxmlformats.org/officeDocument/2006/relationships/slide" Target="slides/slide980.xml"/><Relationship Id="rId500" Type="http://schemas.openxmlformats.org/officeDocument/2006/relationships/slide" Target="slides/slide495.xml"/><Relationship Id="rId984" Type="http://schemas.openxmlformats.org/officeDocument/2006/relationships/slide" Target="slides/slide979.xml"/><Relationship Id="rId507" Type="http://schemas.openxmlformats.org/officeDocument/2006/relationships/slide" Target="slides/slide502.xml"/><Relationship Id="rId506" Type="http://schemas.openxmlformats.org/officeDocument/2006/relationships/slide" Target="slides/slide501.xml"/><Relationship Id="rId505" Type="http://schemas.openxmlformats.org/officeDocument/2006/relationships/slide" Target="slides/slide500.xml"/><Relationship Id="rId989" Type="http://schemas.openxmlformats.org/officeDocument/2006/relationships/slide" Target="slides/slide984.xml"/><Relationship Id="rId504" Type="http://schemas.openxmlformats.org/officeDocument/2006/relationships/slide" Target="slides/slide499.xml"/><Relationship Id="rId988" Type="http://schemas.openxmlformats.org/officeDocument/2006/relationships/slide" Target="slides/slide983.xml"/><Relationship Id="rId1570" Type="http://schemas.openxmlformats.org/officeDocument/2006/relationships/slide" Target="slides/slide1565.xml"/><Relationship Id="rId1571" Type="http://schemas.openxmlformats.org/officeDocument/2006/relationships/slide" Target="slides/slide1566.xml"/><Relationship Id="rId983" Type="http://schemas.openxmlformats.org/officeDocument/2006/relationships/slide" Target="slides/slide978.xml"/><Relationship Id="rId1572" Type="http://schemas.openxmlformats.org/officeDocument/2006/relationships/slide" Target="slides/slide1567.xml"/><Relationship Id="rId982" Type="http://schemas.openxmlformats.org/officeDocument/2006/relationships/slide" Target="slides/slide977.xml"/><Relationship Id="rId1573" Type="http://schemas.openxmlformats.org/officeDocument/2006/relationships/slide" Target="slides/slide1568.xml"/><Relationship Id="rId981" Type="http://schemas.openxmlformats.org/officeDocument/2006/relationships/slide" Target="slides/slide976.xml"/><Relationship Id="rId1574" Type="http://schemas.openxmlformats.org/officeDocument/2006/relationships/slide" Target="slides/slide1569.xml"/><Relationship Id="rId980" Type="http://schemas.openxmlformats.org/officeDocument/2006/relationships/slide" Target="slides/slide975.xml"/><Relationship Id="rId1575" Type="http://schemas.openxmlformats.org/officeDocument/2006/relationships/slide" Target="slides/slide1570.xml"/><Relationship Id="rId1565" Type="http://schemas.openxmlformats.org/officeDocument/2006/relationships/slide" Target="slides/slide1560.xml"/><Relationship Id="rId1566" Type="http://schemas.openxmlformats.org/officeDocument/2006/relationships/slide" Target="slides/slide1561.xml"/><Relationship Id="rId1567" Type="http://schemas.openxmlformats.org/officeDocument/2006/relationships/slide" Target="slides/slide1562.xml"/><Relationship Id="rId1568" Type="http://schemas.openxmlformats.org/officeDocument/2006/relationships/slide" Target="slides/slide1563.xml"/><Relationship Id="rId1569" Type="http://schemas.openxmlformats.org/officeDocument/2006/relationships/slide" Target="slides/slide1564.xml"/><Relationship Id="rId976" Type="http://schemas.openxmlformats.org/officeDocument/2006/relationships/slide" Target="slides/slide971.xml"/><Relationship Id="rId975" Type="http://schemas.openxmlformats.org/officeDocument/2006/relationships/slide" Target="slides/slide970.xml"/><Relationship Id="rId974" Type="http://schemas.openxmlformats.org/officeDocument/2006/relationships/slide" Target="slides/slide969.xml"/><Relationship Id="rId973" Type="http://schemas.openxmlformats.org/officeDocument/2006/relationships/slide" Target="slides/slide968.xml"/><Relationship Id="rId979" Type="http://schemas.openxmlformats.org/officeDocument/2006/relationships/slide" Target="slides/slide974.xml"/><Relationship Id="rId978" Type="http://schemas.openxmlformats.org/officeDocument/2006/relationships/slide" Target="slides/slide973.xml"/><Relationship Id="rId977" Type="http://schemas.openxmlformats.org/officeDocument/2006/relationships/slide" Target="slides/slide972.xml"/><Relationship Id="rId1560" Type="http://schemas.openxmlformats.org/officeDocument/2006/relationships/slide" Target="slides/slide1555.xml"/><Relationship Id="rId972" Type="http://schemas.openxmlformats.org/officeDocument/2006/relationships/slide" Target="slides/slide967.xml"/><Relationship Id="rId1561" Type="http://schemas.openxmlformats.org/officeDocument/2006/relationships/slide" Target="slides/slide1556.xml"/><Relationship Id="rId971" Type="http://schemas.openxmlformats.org/officeDocument/2006/relationships/slide" Target="slides/slide966.xml"/><Relationship Id="rId1562" Type="http://schemas.openxmlformats.org/officeDocument/2006/relationships/slide" Target="slides/slide1557.xml"/><Relationship Id="rId970" Type="http://schemas.openxmlformats.org/officeDocument/2006/relationships/slide" Target="slides/slide965.xml"/><Relationship Id="rId1563" Type="http://schemas.openxmlformats.org/officeDocument/2006/relationships/slide" Target="slides/slide1558.xml"/><Relationship Id="rId1564" Type="http://schemas.openxmlformats.org/officeDocument/2006/relationships/slide" Target="slides/slide1559.xml"/><Relationship Id="rId1114" Type="http://schemas.openxmlformats.org/officeDocument/2006/relationships/slide" Target="slides/slide1109.xml"/><Relationship Id="rId1598" Type="http://schemas.openxmlformats.org/officeDocument/2006/relationships/slide" Target="slides/slide1593.xml"/><Relationship Id="rId1115" Type="http://schemas.openxmlformats.org/officeDocument/2006/relationships/slide" Target="slides/slide1110.xml"/><Relationship Id="rId1599" Type="http://schemas.openxmlformats.org/officeDocument/2006/relationships/slide" Target="slides/slide1594.xml"/><Relationship Id="rId1116" Type="http://schemas.openxmlformats.org/officeDocument/2006/relationships/slide" Target="slides/slide1111.xml"/><Relationship Id="rId1117" Type="http://schemas.openxmlformats.org/officeDocument/2006/relationships/slide" Target="slides/slide1112.xml"/><Relationship Id="rId1118" Type="http://schemas.openxmlformats.org/officeDocument/2006/relationships/slide" Target="slides/slide1113.xml"/><Relationship Id="rId1119" Type="http://schemas.openxmlformats.org/officeDocument/2006/relationships/slide" Target="slides/slide1114.xml"/><Relationship Id="rId525" Type="http://schemas.openxmlformats.org/officeDocument/2006/relationships/slide" Target="slides/slide520.xml"/><Relationship Id="rId524" Type="http://schemas.openxmlformats.org/officeDocument/2006/relationships/slide" Target="slides/slide519.xml"/><Relationship Id="rId523" Type="http://schemas.openxmlformats.org/officeDocument/2006/relationships/slide" Target="slides/slide518.xml"/><Relationship Id="rId522" Type="http://schemas.openxmlformats.org/officeDocument/2006/relationships/slide" Target="slides/slide517.xml"/><Relationship Id="rId529" Type="http://schemas.openxmlformats.org/officeDocument/2006/relationships/slide" Target="slides/slide524.xml"/><Relationship Id="rId528" Type="http://schemas.openxmlformats.org/officeDocument/2006/relationships/slide" Target="slides/slide523.xml"/><Relationship Id="rId527" Type="http://schemas.openxmlformats.org/officeDocument/2006/relationships/slide" Target="slides/slide522.xml"/><Relationship Id="rId526" Type="http://schemas.openxmlformats.org/officeDocument/2006/relationships/slide" Target="slides/slide521.xml"/><Relationship Id="rId1590" Type="http://schemas.openxmlformats.org/officeDocument/2006/relationships/slide" Target="slides/slide1585.xml"/><Relationship Id="rId1591" Type="http://schemas.openxmlformats.org/officeDocument/2006/relationships/slide" Target="slides/slide1586.xml"/><Relationship Id="rId1592" Type="http://schemas.openxmlformats.org/officeDocument/2006/relationships/slide" Target="slides/slide1587.xml"/><Relationship Id="rId1593" Type="http://schemas.openxmlformats.org/officeDocument/2006/relationships/slide" Target="slides/slide1588.xml"/><Relationship Id="rId521" Type="http://schemas.openxmlformats.org/officeDocument/2006/relationships/slide" Target="slides/slide516.xml"/><Relationship Id="rId1110" Type="http://schemas.openxmlformats.org/officeDocument/2006/relationships/slide" Target="slides/slide1105.xml"/><Relationship Id="rId1594" Type="http://schemas.openxmlformats.org/officeDocument/2006/relationships/slide" Target="slides/slide1589.xml"/><Relationship Id="rId520" Type="http://schemas.openxmlformats.org/officeDocument/2006/relationships/slide" Target="slides/slide515.xml"/><Relationship Id="rId1111" Type="http://schemas.openxmlformats.org/officeDocument/2006/relationships/slide" Target="slides/slide1106.xml"/><Relationship Id="rId1595" Type="http://schemas.openxmlformats.org/officeDocument/2006/relationships/slide" Target="slides/slide1590.xml"/><Relationship Id="rId1112" Type="http://schemas.openxmlformats.org/officeDocument/2006/relationships/slide" Target="slides/slide1107.xml"/><Relationship Id="rId1596" Type="http://schemas.openxmlformats.org/officeDocument/2006/relationships/slide" Target="slides/slide1591.xml"/><Relationship Id="rId1113" Type="http://schemas.openxmlformats.org/officeDocument/2006/relationships/slide" Target="slides/slide1108.xml"/><Relationship Id="rId1597" Type="http://schemas.openxmlformats.org/officeDocument/2006/relationships/slide" Target="slides/slide1592.xml"/><Relationship Id="rId1103" Type="http://schemas.openxmlformats.org/officeDocument/2006/relationships/slide" Target="slides/slide1098.xml"/><Relationship Id="rId1587" Type="http://schemas.openxmlformats.org/officeDocument/2006/relationships/slide" Target="slides/slide1582.xml"/><Relationship Id="rId1104" Type="http://schemas.openxmlformats.org/officeDocument/2006/relationships/slide" Target="slides/slide1099.xml"/><Relationship Id="rId1588" Type="http://schemas.openxmlformats.org/officeDocument/2006/relationships/slide" Target="slides/slide1583.xml"/><Relationship Id="rId1105" Type="http://schemas.openxmlformats.org/officeDocument/2006/relationships/slide" Target="slides/slide1100.xml"/><Relationship Id="rId1589" Type="http://schemas.openxmlformats.org/officeDocument/2006/relationships/slide" Target="slides/slide1584.xml"/><Relationship Id="rId1106" Type="http://schemas.openxmlformats.org/officeDocument/2006/relationships/slide" Target="slides/slide1101.xml"/><Relationship Id="rId1107" Type="http://schemas.openxmlformats.org/officeDocument/2006/relationships/slide" Target="slides/slide1102.xml"/><Relationship Id="rId1108" Type="http://schemas.openxmlformats.org/officeDocument/2006/relationships/slide" Target="slides/slide1103.xml"/><Relationship Id="rId1109" Type="http://schemas.openxmlformats.org/officeDocument/2006/relationships/slide" Target="slides/slide1104.xml"/><Relationship Id="rId519" Type="http://schemas.openxmlformats.org/officeDocument/2006/relationships/slide" Target="slides/slide514.xml"/><Relationship Id="rId514" Type="http://schemas.openxmlformats.org/officeDocument/2006/relationships/slide" Target="slides/slide509.xml"/><Relationship Id="rId998" Type="http://schemas.openxmlformats.org/officeDocument/2006/relationships/slide" Target="slides/slide993.xml"/><Relationship Id="rId513" Type="http://schemas.openxmlformats.org/officeDocument/2006/relationships/slide" Target="slides/slide508.xml"/><Relationship Id="rId997" Type="http://schemas.openxmlformats.org/officeDocument/2006/relationships/slide" Target="slides/slide992.xml"/><Relationship Id="rId512" Type="http://schemas.openxmlformats.org/officeDocument/2006/relationships/slide" Target="slides/slide507.xml"/><Relationship Id="rId996" Type="http://schemas.openxmlformats.org/officeDocument/2006/relationships/slide" Target="slides/slide991.xml"/><Relationship Id="rId511" Type="http://schemas.openxmlformats.org/officeDocument/2006/relationships/slide" Target="slides/slide506.xml"/><Relationship Id="rId995" Type="http://schemas.openxmlformats.org/officeDocument/2006/relationships/slide" Target="slides/slide990.xml"/><Relationship Id="rId518" Type="http://schemas.openxmlformats.org/officeDocument/2006/relationships/slide" Target="slides/slide513.xml"/><Relationship Id="rId517" Type="http://schemas.openxmlformats.org/officeDocument/2006/relationships/slide" Target="slides/slide512.xml"/><Relationship Id="rId516" Type="http://schemas.openxmlformats.org/officeDocument/2006/relationships/slide" Target="slides/slide511.xml"/><Relationship Id="rId515" Type="http://schemas.openxmlformats.org/officeDocument/2006/relationships/slide" Target="slides/slide510.xml"/><Relationship Id="rId999" Type="http://schemas.openxmlformats.org/officeDocument/2006/relationships/slide" Target="slides/slide994.xml"/><Relationship Id="rId990" Type="http://schemas.openxmlformats.org/officeDocument/2006/relationships/slide" Target="slides/slide985.xml"/><Relationship Id="rId1580" Type="http://schemas.openxmlformats.org/officeDocument/2006/relationships/slide" Target="slides/slide1575.xml"/><Relationship Id="rId1581" Type="http://schemas.openxmlformats.org/officeDocument/2006/relationships/slide" Target="slides/slide1576.xml"/><Relationship Id="rId1582" Type="http://schemas.openxmlformats.org/officeDocument/2006/relationships/slide" Target="slides/slide1577.xml"/><Relationship Id="rId510" Type="http://schemas.openxmlformats.org/officeDocument/2006/relationships/slide" Target="slides/slide505.xml"/><Relationship Id="rId994" Type="http://schemas.openxmlformats.org/officeDocument/2006/relationships/slide" Target="slides/slide989.xml"/><Relationship Id="rId1583" Type="http://schemas.openxmlformats.org/officeDocument/2006/relationships/slide" Target="slides/slide1578.xml"/><Relationship Id="rId993" Type="http://schemas.openxmlformats.org/officeDocument/2006/relationships/slide" Target="slides/slide988.xml"/><Relationship Id="rId1100" Type="http://schemas.openxmlformats.org/officeDocument/2006/relationships/slide" Target="slides/slide1095.xml"/><Relationship Id="rId1584" Type="http://schemas.openxmlformats.org/officeDocument/2006/relationships/slide" Target="slides/slide1579.xml"/><Relationship Id="rId992" Type="http://schemas.openxmlformats.org/officeDocument/2006/relationships/slide" Target="slides/slide987.xml"/><Relationship Id="rId1101" Type="http://schemas.openxmlformats.org/officeDocument/2006/relationships/slide" Target="slides/slide1096.xml"/><Relationship Id="rId1585" Type="http://schemas.openxmlformats.org/officeDocument/2006/relationships/slide" Target="slides/slide1580.xml"/><Relationship Id="rId991" Type="http://schemas.openxmlformats.org/officeDocument/2006/relationships/slide" Target="slides/slide986.xml"/><Relationship Id="rId1102" Type="http://schemas.openxmlformats.org/officeDocument/2006/relationships/slide" Target="slides/slide1097.xml"/><Relationship Id="rId1586" Type="http://schemas.openxmlformats.org/officeDocument/2006/relationships/slide" Target="slides/slide1581.xml"/><Relationship Id="rId1532" Type="http://schemas.openxmlformats.org/officeDocument/2006/relationships/slide" Target="slides/slide1527.xml"/><Relationship Id="rId1533" Type="http://schemas.openxmlformats.org/officeDocument/2006/relationships/slide" Target="slides/slide1528.xml"/><Relationship Id="rId1534" Type="http://schemas.openxmlformats.org/officeDocument/2006/relationships/slide" Target="slides/slide1529.xml"/><Relationship Id="rId1535" Type="http://schemas.openxmlformats.org/officeDocument/2006/relationships/slide" Target="slides/slide1530.xml"/><Relationship Id="rId1536" Type="http://schemas.openxmlformats.org/officeDocument/2006/relationships/slide" Target="slides/slide1531.xml"/><Relationship Id="rId1537" Type="http://schemas.openxmlformats.org/officeDocument/2006/relationships/slide" Target="slides/slide1532.xml"/><Relationship Id="rId1538" Type="http://schemas.openxmlformats.org/officeDocument/2006/relationships/slide" Target="slides/slide1533.xml"/><Relationship Id="rId1539" Type="http://schemas.openxmlformats.org/officeDocument/2006/relationships/slide" Target="slides/slide1534.xml"/><Relationship Id="rId949" Type="http://schemas.openxmlformats.org/officeDocument/2006/relationships/slide" Target="slides/slide944.xml"/><Relationship Id="rId948" Type="http://schemas.openxmlformats.org/officeDocument/2006/relationships/slide" Target="slides/slide943.xml"/><Relationship Id="rId943" Type="http://schemas.openxmlformats.org/officeDocument/2006/relationships/slide" Target="slides/slide938.xml"/><Relationship Id="rId942" Type="http://schemas.openxmlformats.org/officeDocument/2006/relationships/slide" Target="slides/slide937.xml"/><Relationship Id="rId941" Type="http://schemas.openxmlformats.org/officeDocument/2006/relationships/slide" Target="slides/slide936.xml"/><Relationship Id="rId940" Type="http://schemas.openxmlformats.org/officeDocument/2006/relationships/slide" Target="slides/slide935.xml"/><Relationship Id="rId947" Type="http://schemas.openxmlformats.org/officeDocument/2006/relationships/slide" Target="slides/slide942.xml"/><Relationship Id="rId946" Type="http://schemas.openxmlformats.org/officeDocument/2006/relationships/slide" Target="slides/slide941.xml"/><Relationship Id="rId945" Type="http://schemas.openxmlformats.org/officeDocument/2006/relationships/slide" Target="slides/slide940.xml"/><Relationship Id="rId944" Type="http://schemas.openxmlformats.org/officeDocument/2006/relationships/slide" Target="slides/slide939.xml"/><Relationship Id="rId1530" Type="http://schemas.openxmlformats.org/officeDocument/2006/relationships/slide" Target="slides/slide1525.xml"/><Relationship Id="rId1531" Type="http://schemas.openxmlformats.org/officeDocument/2006/relationships/slide" Target="slides/slide1526.xml"/><Relationship Id="rId1521" Type="http://schemas.openxmlformats.org/officeDocument/2006/relationships/slide" Target="slides/slide1516.xml"/><Relationship Id="rId1522" Type="http://schemas.openxmlformats.org/officeDocument/2006/relationships/slide" Target="slides/slide1517.xml"/><Relationship Id="rId1523" Type="http://schemas.openxmlformats.org/officeDocument/2006/relationships/slide" Target="slides/slide1518.xml"/><Relationship Id="rId1524" Type="http://schemas.openxmlformats.org/officeDocument/2006/relationships/slide" Target="slides/slide1519.xml"/><Relationship Id="rId1525" Type="http://schemas.openxmlformats.org/officeDocument/2006/relationships/slide" Target="slides/slide1520.xml"/><Relationship Id="rId1526" Type="http://schemas.openxmlformats.org/officeDocument/2006/relationships/slide" Target="slides/slide1521.xml"/><Relationship Id="rId1527" Type="http://schemas.openxmlformats.org/officeDocument/2006/relationships/slide" Target="slides/slide1522.xml"/><Relationship Id="rId1528" Type="http://schemas.openxmlformats.org/officeDocument/2006/relationships/slide" Target="slides/slide1523.xml"/><Relationship Id="rId1529" Type="http://schemas.openxmlformats.org/officeDocument/2006/relationships/slide" Target="slides/slide1524.xml"/><Relationship Id="rId939" Type="http://schemas.openxmlformats.org/officeDocument/2006/relationships/slide" Target="slides/slide934.xml"/><Relationship Id="rId938" Type="http://schemas.openxmlformats.org/officeDocument/2006/relationships/slide" Target="slides/slide933.xml"/><Relationship Id="rId937" Type="http://schemas.openxmlformats.org/officeDocument/2006/relationships/slide" Target="slides/slide932.xml"/><Relationship Id="rId932" Type="http://schemas.openxmlformats.org/officeDocument/2006/relationships/slide" Target="slides/slide927.xml"/><Relationship Id="rId931" Type="http://schemas.openxmlformats.org/officeDocument/2006/relationships/slide" Target="slides/slide926.xml"/><Relationship Id="rId930" Type="http://schemas.openxmlformats.org/officeDocument/2006/relationships/slide" Target="slides/slide925.xml"/><Relationship Id="rId936" Type="http://schemas.openxmlformats.org/officeDocument/2006/relationships/slide" Target="slides/slide931.xml"/><Relationship Id="rId935" Type="http://schemas.openxmlformats.org/officeDocument/2006/relationships/slide" Target="slides/slide930.xml"/><Relationship Id="rId934" Type="http://schemas.openxmlformats.org/officeDocument/2006/relationships/slide" Target="slides/slide929.xml"/><Relationship Id="rId933" Type="http://schemas.openxmlformats.org/officeDocument/2006/relationships/slide" Target="slides/slide928.xml"/><Relationship Id="rId1520" Type="http://schemas.openxmlformats.org/officeDocument/2006/relationships/slide" Target="slides/slide1515.xml"/><Relationship Id="rId1554" Type="http://schemas.openxmlformats.org/officeDocument/2006/relationships/slide" Target="slides/slide1549.xml"/><Relationship Id="rId1555" Type="http://schemas.openxmlformats.org/officeDocument/2006/relationships/slide" Target="slides/slide1550.xml"/><Relationship Id="rId1556" Type="http://schemas.openxmlformats.org/officeDocument/2006/relationships/slide" Target="slides/slide1551.xml"/><Relationship Id="rId1557" Type="http://schemas.openxmlformats.org/officeDocument/2006/relationships/slide" Target="slides/slide1552.xml"/><Relationship Id="rId1558" Type="http://schemas.openxmlformats.org/officeDocument/2006/relationships/slide" Target="slides/slide1553.xml"/><Relationship Id="rId1559" Type="http://schemas.openxmlformats.org/officeDocument/2006/relationships/slide" Target="slides/slide1554.xml"/><Relationship Id="rId965" Type="http://schemas.openxmlformats.org/officeDocument/2006/relationships/slide" Target="slides/slide960.xml"/><Relationship Id="rId964" Type="http://schemas.openxmlformats.org/officeDocument/2006/relationships/slide" Target="slides/slide959.xml"/><Relationship Id="rId963" Type="http://schemas.openxmlformats.org/officeDocument/2006/relationships/slide" Target="slides/slide958.xml"/><Relationship Id="rId962" Type="http://schemas.openxmlformats.org/officeDocument/2006/relationships/slide" Target="slides/slide957.xml"/><Relationship Id="rId969" Type="http://schemas.openxmlformats.org/officeDocument/2006/relationships/slide" Target="slides/slide964.xml"/><Relationship Id="rId968" Type="http://schemas.openxmlformats.org/officeDocument/2006/relationships/slide" Target="slides/slide963.xml"/><Relationship Id="rId967" Type="http://schemas.openxmlformats.org/officeDocument/2006/relationships/slide" Target="slides/slide962.xml"/><Relationship Id="rId966" Type="http://schemas.openxmlformats.org/officeDocument/2006/relationships/slide" Target="slides/slide961.xml"/><Relationship Id="rId961" Type="http://schemas.openxmlformats.org/officeDocument/2006/relationships/slide" Target="slides/slide956.xml"/><Relationship Id="rId1550" Type="http://schemas.openxmlformats.org/officeDocument/2006/relationships/slide" Target="slides/slide1545.xml"/><Relationship Id="rId960" Type="http://schemas.openxmlformats.org/officeDocument/2006/relationships/slide" Target="slides/slide955.xml"/><Relationship Id="rId1551" Type="http://schemas.openxmlformats.org/officeDocument/2006/relationships/slide" Target="slides/slide1546.xml"/><Relationship Id="rId1552" Type="http://schemas.openxmlformats.org/officeDocument/2006/relationships/slide" Target="slides/slide1547.xml"/><Relationship Id="rId1553" Type="http://schemas.openxmlformats.org/officeDocument/2006/relationships/slide" Target="slides/slide1548.xml"/><Relationship Id="rId1543" Type="http://schemas.openxmlformats.org/officeDocument/2006/relationships/slide" Target="slides/slide1538.xml"/><Relationship Id="rId1544" Type="http://schemas.openxmlformats.org/officeDocument/2006/relationships/slide" Target="slides/slide1539.xml"/><Relationship Id="rId1545" Type="http://schemas.openxmlformats.org/officeDocument/2006/relationships/slide" Target="slides/slide1540.xml"/><Relationship Id="rId1546" Type="http://schemas.openxmlformats.org/officeDocument/2006/relationships/slide" Target="slides/slide1541.xml"/><Relationship Id="rId1547" Type="http://schemas.openxmlformats.org/officeDocument/2006/relationships/slide" Target="slides/slide1542.xml"/><Relationship Id="rId1548" Type="http://schemas.openxmlformats.org/officeDocument/2006/relationships/slide" Target="slides/slide1543.xml"/><Relationship Id="rId1549" Type="http://schemas.openxmlformats.org/officeDocument/2006/relationships/slide" Target="slides/slide1544.xml"/><Relationship Id="rId959" Type="http://schemas.openxmlformats.org/officeDocument/2006/relationships/slide" Target="slides/slide954.xml"/><Relationship Id="rId954" Type="http://schemas.openxmlformats.org/officeDocument/2006/relationships/slide" Target="slides/slide949.xml"/><Relationship Id="rId953" Type="http://schemas.openxmlformats.org/officeDocument/2006/relationships/slide" Target="slides/slide948.xml"/><Relationship Id="rId952" Type="http://schemas.openxmlformats.org/officeDocument/2006/relationships/slide" Target="slides/slide947.xml"/><Relationship Id="rId951" Type="http://schemas.openxmlformats.org/officeDocument/2006/relationships/slide" Target="slides/slide946.xml"/><Relationship Id="rId958" Type="http://schemas.openxmlformats.org/officeDocument/2006/relationships/slide" Target="slides/slide953.xml"/><Relationship Id="rId957" Type="http://schemas.openxmlformats.org/officeDocument/2006/relationships/slide" Target="slides/slide952.xml"/><Relationship Id="rId956" Type="http://schemas.openxmlformats.org/officeDocument/2006/relationships/slide" Target="slides/slide951.xml"/><Relationship Id="rId955" Type="http://schemas.openxmlformats.org/officeDocument/2006/relationships/slide" Target="slides/slide950.xml"/><Relationship Id="rId950" Type="http://schemas.openxmlformats.org/officeDocument/2006/relationships/slide" Target="slides/slide945.xml"/><Relationship Id="rId1540" Type="http://schemas.openxmlformats.org/officeDocument/2006/relationships/slide" Target="slides/slide1535.xml"/><Relationship Id="rId1541" Type="http://schemas.openxmlformats.org/officeDocument/2006/relationships/slide" Target="slides/slide1536.xml"/><Relationship Id="rId1542" Type="http://schemas.openxmlformats.org/officeDocument/2006/relationships/slide" Target="slides/slide1537.xml"/><Relationship Id="rId590" Type="http://schemas.openxmlformats.org/officeDocument/2006/relationships/slide" Target="slides/slide585.xml"/><Relationship Id="rId107" Type="http://schemas.openxmlformats.org/officeDocument/2006/relationships/slide" Target="slides/slide102.xml"/><Relationship Id="rId106" Type="http://schemas.openxmlformats.org/officeDocument/2006/relationships/slide" Target="slides/slide101.xml"/><Relationship Id="rId105" Type="http://schemas.openxmlformats.org/officeDocument/2006/relationships/slide" Target="slides/slide100.xml"/><Relationship Id="rId589" Type="http://schemas.openxmlformats.org/officeDocument/2006/relationships/slide" Target="slides/slide584.xml"/><Relationship Id="rId104" Type="http://schemas.openxmlformats.org/officeDocument/2006/relationships/slide" Target="slides/slide99.xml"/><Relationship Id="rId588" Type="http://schemas.openxmlformats.org/officeDocument/2006/relationships/slide" Target="slides/slide583.xml"/><Relationship Id="rId109" Type="http://schemas.openxmlformats.org/officeDocument/2006/relationships/slide" Target="slides/slide104.xml"/><Relationship Id="rId1170" Type="http://schemas.openxmlformats.org/officeDocument/2006/relationships/slide" Target="slides/slide1165.xml"/><Relationship Id="rId108" Type="http://schemas.openxmlformats.org/officeDocument/2006/relationships/slide" Target="slides/slide103.xml"/><Relationship Id="rId1171" Type="http://schemas.openxmlformats.org/officeDocument/2006/relationships/slide" Target="slides/slide1166.xml"/><Relationship Id="rId583" Type="http://schemas.openxmlformats.org/officeDocument/2006/relationships/slide" Target="slides/slide578.xml"/><Relationship Id="rId1172" Type="http://schemas.openxmlformats.org/officeDocument/2006/relationships/slide" Target="slides/slide1167.xml"/><Relationship Id="rId582" Type="http://schemas.openxmlformats.org/officeDocument/2006/relationships/slide" Target="slides/slide577.xml"/><Relationship Id="rId1173" Type="http://schemas.openxmlformats.org/officeDocument/2006/relationships/slide" Target="slides/slide1168.xml"/><Relationship Id="rId581" Type="http://schemas.openxmlformats.org/officeDocument/2006/relationships/slide" Target="slides/slide576.xml"/><Relationship Id="rId1174" Type="http://schemas.openxmlformats.org/officeDocument/2006/relationships/slide" Target="slides/slide1169.xml"/><Relationship Id="rId580" Type="http://schemas.openxmlformats.org/officeDocument/2006/relationships/slide" Target="slides/slide575.xml"/><Relationship Id="rId1175" Type="http://schemas.openxmlformats.org/officeDocument/2006/relationships/slide" Target="slides/slide1170.xml"/><Relationship Id="rId103" Type="http://schemas.openxmlformats.org/officeDocument/2006/relationships/slide" Target="slides/slide98.xml"/><Relationship Id="rId587" Type="http://schemas.openxmlformats.org/officeDocument/2006/relationships/slide" Target="slides/slide582.xml"/><Relationship Id="rId1176" Type="http://schemas.openxmlformats.org/officeDocument/2006/relationships/slide" Target="slides/slide1171.xml"/><Relationship Id="rId102" Type="http://schemas.openxmlformats.org/officeDocument/2006/relationships/slide" Target="slides/slide97.xml"/><Relationship Id="rId586" Type="http://schemas.openxmlformats.org/officeDocument/2006/relationships/slide" Target="slides/slide581.xml"/><Relationship Id="rId1177" Type="http://schemas.openxmlformats.org/officeDocument/2006/relationships/slide" Target="slides/slide1172.xml"/><Relationship Id="rId101" Type="http://schemas.openxmlformats.org/officeDocument/2006/relationships/slide" Target="slides/slide96.xml"/><Relationship Id="rId585" Type="http://schemas.openxmlformats.org/officeDocument/2006/relationships/slide" Target="slides/slide580.xml"/><Relationship Id="rId1178" Type="http://schemas.openxmlformats.org/officeDocument/2006/relationships/slide" Target="slides/slide1173.xml"/><Relationship Id="rId100" Type="http://schemas.openxmlformats.org/officeDocument/2006/relationships/slide" Target="slides/slide95.xml"/><Relationship Id="rId584" Type="http://schemas.openxmlformats.org/officeDocument/2006/relationships/slide" Target="slides/slide579.xml"/><Relationship Id="rId1179" Type="http://schemas.openxmlformats.org/officeDocument/2006/relationships/slide" Target="slides/slide1174.xml"/><Relationship Id="rId1169" Type="http://schemas.openxmlformats.org/officeDocument/2006/relationships/slide" Target="slides/slide1164.xml"/><Relationship Id="rId579" Type="http://schemas.openxmlformats.org/officeDocument/2006/relationships/slide" Target="slides/slide574.xml"/><Relationship Id="rId578" Type="http://schemas.openxmlformats.org/officeDocument/2006/relationships/slide" Target="slides/slide573.xml"/><Relationship Id="rId577" Type="http://schemas.openxmlformats.org/officeDocument/2006/relationships/slide" Target="slides/slide572.xml"/><Relationship Id="rId1160" Type="http://schemas.openxmlformats.org/officeDocument/2006/relationships/slide" Target="slides/slide1155.xml"/><Relationship Id="rId572" Type="http://schemas.openxmlformats.org/officeDocument/2006/relationships/slide" Target="slides/slide567.xml"/><Relationship Id="rId1161" Type="http://schemas.openxmlformats.org/officeDocument/2006/relationships/slide" Target="slides/slide1156.xml"/><Relationship Id="rId571" Type="http://schemas.openxmlformats.org/officeDocument/2006/relationships/slide" Target="slides/slide566.xml"/><Relationship Id="rId1162" Type="http://schemas.openxmlformats.org/officeDocument/2006/relationships/slide" Target="slides/slide1157.xml"/><Relationship Id="rId570" Type="http://schemas.openxmlformats.org/officeDocument/2006/relationships/slide" Target="slides/slide565.xml"/><Relationship Id="rId1163" Type="http://schemas.openxmlformats.org/officeDocument/2006/relationships/slide" Target="slides/slide1158.xml"/><Relationship Id="rId1164" Type="http://schemas.openxmlformats.org/officeDocument/2006/relationships/slide" Target="slides/slide1159.xml"/><Relationship Id="rId576" Type="http://schemas.openxmlformats.org/officeDocument/2006/relationships/slide" Target="slides/slide571.xml"/><Relationship Id="rId1165" Type="http://schemas.openxmlformats.org/officeDocument/2006/relationships/slide" Target="slides/slide1160.xml"/><Relationship Id="rId575" Type="http://schemas.openxmlformats.org/officeDocument/2006/relationships/slide" Target="slides/slide570.xml"/><Relationship Id="rId1166" Type="http://schemas.openxmlformats.org/officeDocument/2006/relationships/slide" Target="slides/slide1161.xml"/><Relationship Id="rId574" Type="http://schemas.openxmlformats.org/officeDocument/2006/relationships/slide" Target="slides/slide569.xml"/><Relationship Id="rId1167" Type="http://schemas.openxmlformats.org/officeDocument/2006/relationships/slide" Target="slides/slide1162.xml"/><Relationship Id="rId573" Type="http://schemas.openxmlformats.org/officeDocument/2006/relationships/slide" Target="slides/slide568.xml"/><Relationship Id="rId1168" Type="http://schemas.openxmlformats.org/officeDocument/2006/relationships/slide" Target="slides/slide1163.xml"/><Relationship Id="rId129" Type="http://schemas.openxmlformats.org/officeDocument/2006/relationships/slide" Target="slides/slide124.xml"/><Relationship Id="rId128" Type="http://schemas.openxmlformats.org/officeDocument/2006/relationships/slide" Target="slides/slide123.xml"/><Relationship Id="rId127" Type="http://schemas.openxmlformats.org/officeDocument/2006/relationships/slide" Target="slides/slide122.xml"/><Relationship Id="rId126" Type="http://schemas.openxmlformats.org/officeDocument/2006/relationships/slide" Target="slides/slide121.xml"/><Relationship Id="rId1190" Type="http://schemas.openxmlformats.org/officeDocument/2006/relationships/slide" Target="slides/slide1185.xml"/><Relationship Id="rId1191" Type="http://schemas.openxmlformats.org/officeDocument/2006/relationships/slide" Target="slides/slide1186.xml"/><Relationship Id="rId1192" Type="http://schemas.openxmlformats.org/officeDocument/2006/relationships/slide" Target="slides/slide1187.xml"/><Relationship Id="rId1193" Type="http://schemas.openxmlformats.org/officeDocument/2006/relationships/slide" Target="slides/slide1188.xml"/><Relationship Id="rId121" Type="http://schemas.openxmlformats.org/officeDocument/2006/relationships/slide" Target="slides/slide116.xml"/><Relationship Id="rId1194" Type="http://schemas.openxmlformats.org/officeDocument/2006/relationships/slide" Target="slides/slide1189.xml"/><Relationship Id="rId120" Type="http://schemas.openxmlformats.org/officeDocument/2006/relationships/slide" Target="slides/slide115.xml"/><Relationship Id="rId1195" Type="http://schemas.openxmlformats.org/officeDocument/2006/relationships/slide" Target="slides/slide1190.xml"/><Relationship Id="rId1196" Type="http://schemas.openxmlformats.org/officeDocument/2006/relationships/slide" Target="slides/slide1191.xml"/><Relationship Id="rId1197" Type="http://schemas.openxmlformats.org/officeDocument/2006/relationships/slide" Target="slides/slide1192.xml"/><Relationship Id="rId125" Type="http://schemas.openxmlformats.org/officeDocument/2006/relationships/slide" Target="slides/slide120.xml"/><Relationship Id="rId1198" Type="http://schemas.openxmlformats.org/officeDocument/2006/relationships/slide" Target="slides/slide1193.xml"/><Relationship Id="rId124" Type="http://schemas.openxmlformats.org/officeDocument/2006/relationships/slide" Target="slides/slide119.xml"/><Relationship Id="rId1199" Type="http://schemas.openxmlformats.org/officeDocument/2006/relationships/slide" Target="slides/slide1194.xml"/><Relationship Id="rId123" Type="http://schemas.openxmlformats.org/officeDocument/2006/relationships/slide" Target="slides/slide118.xml"/><Relationship Id="rId122" Type="http://schemas.openxmlformats.org/officeDocument/2006/relationships/slide" Target="slides/slide117.xml"/><Relationship Id="rId118" Type="http://schemas.openxmlformats.org/officeDocument/2006/relationships/slide" Target="slides/slide113.xml"/><Relationship Id="rId117" Type="http://schemas.openxmlformats.org/officeDocument/2006/relationships/slide" Target="slides/slide112.xml"/><Relationship Id="rId116" Type="http://schemas.openxmlformats.org/officeDocument/2006/relationships/slide" Target="slides/slide111.xml"/><Relationship Id="rId115" Type="http://schemas.openxmlformats.org/officeDocument/2006/relationships/slide" Target="slides/slide110.xml"/><Relationship Id="rId599" Type="http://schemas.openxmlformats.org/officeDocument/2006/relationships/slide" Target="slides/slide594.xml"/><Relationship Id="rId1180" Type="http://schemas.openxmlformats.org/officeDocument/2006/relationships/slide" Target="slides/slide1175.xml"/><Relationship Id="rId1181" Type="http://schemas.openxmlformats.org/officeDocument/2006/relationships/slide" Target="slides/slide1176.xml"/><Relationship Id="rId119" Type="http://schemas.openxmlformats.org/officeDocument/2006/relationships/slide" Target="slides/slide114.xml"/><Relationship Id="rId1182" Type="http://schemas.openxmlformats.org/officeDocument/2006/relationships/slide" Target="slides/slide1177.xml"/><Relationship Id="rId110" Type="http://schemas.openxmlformats.org/officeDocument/2006/relationships/slide" Target="slides/slide105.xml"/><Relationship Id="rId594" Type="http://schemas.openxmlformats.org/officeDocument/2006/relationships/slide" Target="slides/slide589.xml"/><Relationship Id="rId1183" Type="http://schemas.openxmlformats.org/officeDocument/2006/relationships/slide" Target="slides/slide1178.xml"/><Relationship Id="rId593" Type="http://schemas.openxmlformats.org/officeDocument/2006/relationships/slide" Target="slides/slide588.xml"/><Relationship Id="rId1184" Type="http://schemas.openxmlformats.org/officeDocument/2006/relationships/slide" Target="slides/slide1179.xml"/><Relationship Id="rId592" Type="http://schemas.openxmlformats.org/officeDocument/2006/relationships/slide" Target="slides/slide587.xml"/><Relationship Id="rId1185" Type="http://schemas.openxmlformats.org/officeDocument/2006/relationships/slide" Target="slides/slide1180.xml"/><Relationship Id="rId591" Type="http://schemas.openxmlformats.org/officeDocument/2006/relationships/slide" Target="slides/slide586.xml"/><Relationship Id="rId1186" Type="http://schemas.openxmlformats.org/officeDocument/2006/relationships/slide" Target="slides/slide1181.xml"/><Relationship Id="rId114" Type="http://schemas.openxmlformats.org/officeDocument/2006/relationships/slide" Target="slides/slide109.xml"/><Relationship Id="rId598" Type="http://schemas.openxmlformats.org/officeDocument/2006/relationships/slide" Target="slides/slide593.xml"/><Relationship Id="rId1187" Type="http://schemas.openxmlformats.org/officeDocument/2006/relationships/slide" Target="slides/slide1182.xml"/><Relationship Id="rId113" Type="http://schemas.openxmlformats.org/officeDocument/2006/relationships/slide" Target="slides/slide108.xml"/><Relationship Id="rId597" Type="http://schemas.openxmlformats.org/officeDocument/2006/relationships/slide" Target="slides/slide592.xml"/><Relationship Id="rId1188" Type="http://schemas.openxmlformats.org/officeDocument/2006/relationships/slide" Target="slides/slide1183.xml"/><Relationship Id="rId112" Type="http://schemas.openxmlformats.org/officeDocument/2006/relationships/slide" Target="slides/slide107.xml"/><Relationship Id="rId596" Type="http://schemas.openxmlformats.org/officeDocument/2006/relationships/slide" Target="slides/slide591.xml"/><Relationship Id="rId1189" Type="http://schemas.openxmlformats.org/officeDocument/2006/relationships/slide" Target="slides/slide1184.xml"/><Relationship Id="rId111" Type="http://schemas.openxmlformats.org/officeDocument/2006/relationships/slide" Target="slides/slide106.xml"/><Relationship Id="rId595" Type="http://schemas.openxmlformats.org/officeDocument/2006/relationships/slide" Target="slides/slide590.xml"/><Relationship Id="rId1136" Type="http://schemas.openxmlformats.org/officeDocument/2006/relationships/slide" Target="slides/slide1131.xml"/><Relationship Id="rId1137" Type="http://schemas.openxmlformats.org/officeDocument/2006/relationships/slide" Target="slides/slide1132.xml"/><Relationship Id="rId1138" Type="http://schemas.openxmlformats.org/officeDocument/2006/relationships/slide" Target="slides/slide1133.xml"/><Relationship Id="rId1139" Type="http://schemas.openxmlformats.org/officeDocument/2006/relationships/slide" Target="slides/slide1134.xml"/><Relationship Id="rId547" Type="http://schemas.openxmlformats.org/officeDocument/2006/relationships/slide" Target="slides/slide542.xml"/><Relationship Id="rId546" Type="http://schemas.openxmlformats.org/officeDocument/2006/relationships/slide" Target="slides/slide541.xml"/><Relationship Id="rId545" Type="http://schemas.openxmlformats.org/officeDocument/2006/relationships/slide" Target="slides/slide540.xml"/><Relationship Id="rId544" Type="http://schemas.openxmlformats.org/officeDocument/2006/relationships/slide" Target="slides/slide539.xml"/><Relationship Id="rId549" Type="http://schemas.openxmlformats.org/officeDocument/2006/relationships/slide" Target="slides/slide544.xml"/><Relationship Id="rId548" Type="http://schemas.openxmlformats.org/officeDocument/2006/relationships/slide" Target="slides/slide543.xml"/><Relationship Id="rId1130" Type="http://schemas.openxmlformats.org/officeDocument/2006/relationships/slide" Target="slides/slide1125.xml"/><Relationship Id="rId1131" Type="http://schemas.openxmlformats.org/officeDocument/2006/relationships/slide" Target="slides/slide1126.xml"/><Relationship Id="rId543" Type="http://schemas.openxmlformats.org/officeDocument/2006/relationships/slide" Target="slides/slide538.xml"/><Relationship Id="rId1132" Type="http://schemas.openxmlformats.org/officeDocument/2006/relationships/slide" Target="slides/slide1127.xml"/><Relationship Id="rId542" Type="http://schemas.openxmlformats.org/officeDocument/2006/relationships/slide" Target="slides/slide537.xml"/><Relationship Id="rId1133" Type="http://schemas.openxmlformats.org/officeDocument/2006/relationships/slide" Target="slides/slide1128.xml"/><Relationship Id="rId541" Type="http://schemas.openxmlformats.org/officeDocument/2006/relationships/slide" Target="slides/slide536.xml"/><Relationship Id="rId1134" Type="http://schemas.openxmlformats.org/officeDocument/2006/relationships/slide" Target="slides/slide1129.xml"/><Relationship Id="rId540" Type="http://schemas.openxmlformats.org/officeDocument/2006/relationships/slide" Target="slides/slide535.xml"/><Relationship Id="rId1135" Type="http://schemas.openxmlformats.org/officeDocument/2006/relationships/slide" Target="slides/slide1130.xml"/><Relationship Id="rId1125" Type="http://schemas.openxmlformats.org/officeDocument/2006/relationships/slide" Target="slides/slide1120.xml"/><Relationship Id="rId1126" Type="http://schemas.openxmlformats.org/officeDocument/2006/relationships/slide" Target="slides/slide1121.xml"/><Relationship Id="rId1127" Type="http://schemas.openxmlformats.org/officeDocument/2006/relationships/slide" Target="slides/slide1122.xml"/><Relationship Id="rId1128" Type="http://schemas.openxmlformats.org/officeDocument/2006/relationships/slide" Target="slides/slide1123.xml"/><Relationship Id="rId1129" Type="http://schemas.openxmlformats.org/officeDocument/2006/relationships/slide" Target="slides/slide1124.xml"/><Relationship Id="rId536" Type="http://schemas.openxmlformats.org/officeDocument/2006/relationships/slide" Target="slides/slide531.xml"/><Relationship Id="rId535" Type="http://schemas.openxmlformats.org/officeDocument/2006/relationships/slide" Target="slides/slide530.xml"/><Relationship Id="rId534" Type="http://schemas.openxmlformats.org/officeDocument/2006/relationships/slide" Target="slides/slide529.xml"/><Relationship Id="rId533" Type="http://schemas.openxmlformats.org/officeDocument/2006/relationships/slide" Target="slides/slide528.xml"/><Relationship Id="rId539" Type="http://schemas.openxmlformats.org/officeDocument/2006/relationships/slide" Target="slides/slide534.xml"/><Relationship Id="rId538" Type="http://schemas.openxmlformats.org/officeDocument/2006/relationships/slide" Target="slides/slide533.xml"/><Relationship Id="rId537" Type="http://schemas.openxmlformats.org/officeDocument/2006/relationships/slide" Target="slides/slide532.xml"/><Relationship Id="rId1120" Type="http://schemas.openxmlformats.org/officeDocument/2006/relationships/slide" Target="slides/slide1115.xml"/><Relationship Id="rId532" Type="http://schemas.openxmlformats.org/officeDocument/2006/relationships/slide" Target="slides/slide527.xml"/><Relationship Id="rId1121" Type="http://schemas.openxmlformats.org/officeDocument/2006/relationships/slide" Target="slides/slide1116.xml"/><Relationship Id="rId531" Type="http://schemas.openxmlformats.org/officeDocument/2006/relationships/slide" Target="slides/slide526.xml"/><Relationship Id="rId1122" Type="http://schemas.openxmlformats.org/officeDocument/2006/relationships/slide" Target="slides/slide1117.xml"/><Relationship Id="rId530" Type="http://schemas.openxmlformats.org/officeDocument/2006/relationships/slide" Target="slides/slide525.xml"/><Relationship Id="rId1123" Type="http://schemas.openxmlformats.org/officeDocument/2006/relationships/slide" Target="slides/slide1118.xml"/><Relationship Id="rId1124" Type="http://schemas.openxmlformats.org/officeDocument/2006/relationships/slide" Target="slides/slide1119.xml"/><Relationship Id="rId1158" Type="http://schemas.openxmlformats.org/officeDocument/2006/relationships/slide" Target="slides/slide1153.xml"/><Relationship Id="rId1159" Type="http://schemas.openxmlformats.org/officeDocument/2006/relationships/slide" Target="slides/slide1154.xml"/><Relationship Id="rId569" Type="http://schemas.openxmlformats.org/officeDocument/2006/relationships/slide" Target="slides/slide564.xml"/><Relationship Id="rId568" Type="http://schemas.openxmlformats.org/officeDocument/2006/relationships/slide" Target="slides/slide563.xml"/><Relationship Id="rId567" Type="http://schemas.openxmlformats.org/officeDocument/2006/relationships/slide" Target="slides/slide562.xml"/><Relationship Id="rId566" Type="http://schemas.openxmlformats.org/officeDocument/2006/relationships/slide" Target="slides/slide561.xml"/><Relationship Id="rId561" Type="http://schemas.openxmlformats.org/officeDocument/2006/relationships/slide" Target="slides/slide556.xml"/><Relationship Id="rId1150" Type="http://schemas.openxmlformats.org/officeDocument/2006/relationships/slide" Target="slides/slide1145.xml"/><Relationship Id="rId560" Type="http://schemas.openxmlformats.org/officeDocument/2006/relationships/slide" Target="slides/slide555.xml"/><Relationship Id="rId1151" Type="http://schemas.openxmlformats.org/officeDocument/2006/relationships/slide" Target="slides/slide1146.xml"/><Relationship Id="rId1152" Type="http://schemas.openxmlformats.org/officeDocument/2006/relationships/slide" Target="slides/slide1147.xml"/><Relationship Id="rId1153" Type="http://schemas.openxmlformats.org/officeDocument/2006/relationships/slide" Target="slides/slide1148.xml"/><Relationship Id="rId565" Type="http://schemas.openxmlformats.org/officeDocument/2006/relationships/slide" Target="slides/slide560.xml"/><Relationship Id="rId1154" Type="http://schemas.openxmlformats.org/officeDocument/2006/relationships/slide" Target="slides/slide1149.xml"/><Relationship Id="rId564" Type="http://schemas.openxmlformats.org/officeDocument/2006/relationships/slide" Target="slides/slide559.xml"/><Relationship Id="rId1155" Type="http://schemas.openxmlformats.org/officeDocument/2006/relationships/slide" Target="slides/slide1150.xml"/><Relationship Id="rId563" Type="http://schemas.openxmlformats.org/officeDocument/2006/relationships/slide" Target="slides/slide558.xml"/><Relationship Id="rId1156" Type="http://schemas.openxmlformats.org/officeDocument/2006/relationships/slide" Target="slides/slide1151.xml"/><Relationship Id="rId562" Type="http://schemas.openxmlformats.org/officeDocument/2006/relationships/slide" Target="slides/slide557.xml"/><Relationship Id="rId1157" Type="http://schemas.openxmlformats.org/officeDocument/2006/relationships/slide" Target="slides/slide1152.xml"/><Relationship Id="rId1147" Type="http://schemas.openxmlformats.org/officeDocument/2006/relationships/slide" Target="slides/slide1142.xml"/><Relationship Id="rId1148" Type="http://schemas.openxmlformats.org/officeDocument/2006/relationships/slide" Target="slides/slide1143.xml"/><Relationship Id="rId1149" Type="http://schemas.openxmlformats.org/officeDocument/2006/relationships/slide" Target="slides/slide1144.xml"/><Relationship Id="rId558" Type="http://schemas.openxmlformats.org/officeDocument/2006/relationships/slide" Target="slides/slide553.xml"/><Relationship Id="rId557" Type="http://schemas.openxmlformats.org/officeDocument/2006/relationships/slide" Target="slides/slide552.xml"/><Relationship Id="rId556" Type="http://schemas.openxmlformats.org/officeDocument/2006/relationships/slide" Target="slides/slide551.xml"/><Relationship Id="rId555" Type="http://schemas.openxmlformats.org/officeDocument/2006/relationships/slide" Target="slides/slide550.xml"/><Relationship Id="rId559" Type="http://schemas.openxmlformats.org/officeDocument/2006/relationships/slide" Target="slides/slide554.xml"/><Relationship Id="rId550" Type="http://schemas.openxmlformats.org/officeDocument/2006/relationships/slide" Target="slides/slide545.xml"/><Relationship Id="rId1140" Type="http://schemas.openxmlformats.org/officeDocument/2006/relationships/slide" Target="slides/slide1135.xml"/><Relationship Id="rId1141" Type="http://schemas.openxmlformats.org/officeDocument/2006/relationships/slide" Target="slides/slide1136.xml"/><Relationship Id="rId1142" Type="http://schemas.openxmlformats.org/officeDocument/2006/relationships/slide" Target="slides/slide1137.xml"/><Relationship Id="rId554" Type="http://schemas.openxmlformats.org/officeDocument/2006/relationships/slide" Target="slides/slide549.xml"/><Relationship Id="rId1143" Type="http://schemas.openxmlformats.org/officeDocument/2006/relationships/slide" Target="slides/slide1138.xml"/><Relationship Id="rId553" Type="http://schemas.openxmlformats.org/officeDocument/2006/relationships/slide" Target="slides/slide548.xml"/><Relationship Id="rId1144" Type="http://schemas.openxmlformats.org/officeDocument/2006/relationships/slide" Target="slides/slide1139.xml"/><Relationship Id="rId552" Type="http://schemas.openxmlformats.org/officeDocument/2006/relationships/slide" Target="slides/slide547.xml"/><Relationship Id="rId1145" Type="http://schemas.openxmlformats.org/officeDocument/2006/relationships/slide" Target="slides/slide1140.xml"/><Relationship Id="rId551" Type="http://schemas.openxmlformats.org/officeDocument/2006/relationships/slide" Target="slides/slide546.xml"/><Relationship Id="rId1146" Type="http://schemas.openxmlformats.org/officeDocument/2006/relationships/slide" Target="slides/slide1141.xml"/><Relationship Id="rId495" Type="http://schemas.openxmlformats.org/officeDocument/2006/relationships/slide" Target="slides/slide490.xml"/><Relationship Id="rId494" Type="http://schemas.openxmlformats.org/officeDocument/2006/relationships/slide" Target="slides/slide489.xml"/><Relationship Id="rId493" Type="http://schemas.openxmlformats.org/officeDocument/2006/relationships/slide" Target="slides/slide488.xml"/><Relationship Id="rId492" Type="http://schemas.openxmlformats.org/officeDocument/2006/relationships/slide" Target="slides/slide487.xml"/><Relationship Id="rId499" Type="http://schemas.openxmlformats.org/officeDocument/2006/relationships/slide" Target="slides/slide494.xml"/><Relationship Id="rId498" Type="http://schemas.openxmlformats.org/officeDocument/2006/relationships/slide" Target="slides/slide493.xml"/><Relationship Id="rId497" Type="http://schemas.openxmlformats.org/officeDocument/2006/relationships/slide" Target="slides/slide492.xml"/><Relationship Id="rId496" Type="http://schemas.openxmlformats.org/officeDocument/2006/relationships/slide" Target="slides/slide491.xml"/><Relationship Id="rId1610" Type="http://schemas.openxmlformats.org/officeDocument/2006/relationships/slide" Target="slides/slide1605.xml"/><Relationship Id="rId1611" Type="http://schemas.openxmlformats.org/officeDocument/2006/relationships/slide" Target="slides/slide1606.xml"/><Relationship Id="rId1612" Type="http://schemas.openxmlformats.org/officeDocument/2006/relationships/slide" Target="slides/slide1607.xml"/><Relationship Id="rId1613" Type="http://schemas.openxmlformats.org/officeDocument/2006/relationships/slide" Target="slides/slide1608.xml"/><Relationship Id="rId1614" Type="http://schemas.openxmlformats.org/officeDocument/2006/relationships/slide" Target="slides/slide1609.xml"/><Relationship Id="rId1615" Type="http://schemas.openxmlformats.org/officeDocument/2006/relationships/slide" Target="slides/slide1610.xml"/><Relationship Id="rId1616" Type="http://schemas.openxmlformats.org/officeDocument/2006/relationships/slide" Target="slides/slide1611.xml"/><Relationship Id="rId907" Type="http://schemas.openxmlformats.org/officeDocument/2006/relationships/slide" Target="slides/slide902.xml"/><Relationship Id="rId1617" Type="http://schemas.openxmlformats.org/officeDocument/2006/relationships/slide" Target="slides/slide1612.xml"/><Relationship Id="rId906" Type="http://schemas.openxmlformats.org/officeDocument/2006/relationships/slide" Target="slides/slide901.xml"/><Relationship Id="rId1618" Type="http://schemas.openxmlformats.org/officeDocument/2006/relationships/slide" Target="slides/slide1613.xml"/><Relationship Id="rId905" Type="http://schemas.openxmlformats.org/officeDocument/2006/relationships/slide" Target="slides/slide900.xml"/><Relationship Id="rId1619" Type="http://schemas.openxmlformats.org/officeDocument/2006/relationships/slide" Target="slides/slide1614.xml"/><Relationship Id="rId904" Type="http://schemas.openxmlformats.org/officeDocument/2006/relationships/slide" Target="slides/slide899.xml"/><Relationship Id="rId909" Type="http://schemas.openxmlformats.org/officeDocument/2006/relationships/slide" Target="slides/slide904.xml"/><Relationship Id="rId908" Type="http://schemas.openxmlformats.org/officeDocument/2006/relationships/slide" Target="slides/slide903.xml"/><Relationship Id="rId903" Type="http://schemas.openxmlformats.org/officeDocument/2006/relationships/slide" Target="slides/slide898.xml"/><Relationship Id="rId902" Type="http://schemas.openxmlformats.org/officeDocument/2006/relationships/slide" Target="slides/slide897.xml"/><Relationship Id="rId901" Type="http://schemas.openxmlformats.org/officeDocument/2006/relationships/slide" Target="slides/slide896.xml"/><Relationship Id="rId900" Type="http://schemas.openxmlformats.org/officeDocument/2006/relationships/slide" Target="slides/slide895.xml"/><Relationship Id="rId1600" Type="http://schemas.openxmlformats.org/officeDocument/2006/relationships/slide" Target="slides/slide1595.xml"/><Relationship Id="rId1601" Type="http://schemas.openxmlformats.org/officeDocument/2006/relationships/slide" Target="slides/slide1596.xml"/><Relationship Id="rId1602" Type="http://schemas.openxmlformats.org/officeDocument/2006/relationships/slide" Target="slides/slide1597.xml"/><Relationship Id="rId1603" Type="http://schemas.openxmlformats.org/officeDocument/2006/relationships/slide" Target="slides/slide1598.xml"/><Relationship Id="rId1604" Type="http://schemas.openxmlformats.org/officeDocument/2006/relationships/slide" Target="slides/slide1599.xml"/><Relationship Id="rId1605" Type="http://schemas.openxmlformats.org/officeDocument/2006/relationships/slide" Target="slides/slide1600.xml"/><Relationship Id="rId1606" Type="http://schemas.openxmlformats.org/officeDocument/2006/relationships/slide" Target="slides/slide1601.xml"/><Relationship Id="rId1607" Type="http://schemas.openxmlformats.org/officeDocument/2006/relationships/slide" Target="slides/slide1602.xml"/><Relationship Id="rId1608" Type="http://schemas.openxmlformats.org/officeDocument/2006/relationships/slide" Target="slides/slide1603.xml"/><Relationship Id="rId1609" Type="http://schemas.openxmlformats.org/officeDocument/2006/relationships/slide" Target="slides/slide1604.xml"/><Relationship Id="rId1631" Type="http://schemas.openxmlformats.org/officeDocument/2006/relationships/slide" Target="slides/slide1626.xml"/><Relationship Id="rId1632" Type="http://schemas.openxmlformats.org/officeDocument/2006/relationships/slide" Target="slides/slide1627.xml"/><Relationship Id="rId1633" Type="http://schemas.openxmlformats.org/officeDocument/2006/relationships/slide" Target="slides/slide1628.xml"/><Relationship Id="rId1634" Type="http://schemas.openxmlformats.org/officeDocument/2006/relationships/slide" Target="slides/slide1629.xml"/><Relationship Id="rId1635" Type="http://schemas.openxmlformats.org/officeDocument/2006/relationships/slide" Target="slides/slide1630.xml"/><Relationship Id="rId1636" Type="http://schemas.openxmlformats.org/officeDocument/2006/relationships/slide" Target="slides/slide1631.xml"/><Relationship Id="rId1637" Type="http://schemas.openxmlformats.org/officeDocument/2006/relationships/slide" Target="slides/slide1632.xml"/><Relationship Id="rId1638" Type="http://schemas.openxmlformats.org/officeDocument/2006/relationships/slide" Target="slides/slide1633.xml"/><Relationship Id="rId929" Type="http://schemas.openxmlformats.org/officeDocument/2006/relationships/slide" Target="slides/slide924.xml"/><Relationship Id="rId1639" Type="http://schemas.openxmlformats.org/officeDocument/2006/relationships/slide" Target="slides/slide1634.xml"/><Relationship Id="rId928" Type="http://schemas.openxmlformats.org/officeDocument/2006/relationships/slide" Target="slides/slide923.xml"/><Relationship Id="rId927" Type="http://schemas.openxmlformats.org/officeDocument/2006/relationships/slide" Target="slides/slide922.xml"/><Relationship Id="rId926" Type="http://schemas.openxmlformats.org/officeDocument/2006/relationships/slide" Target="slides/slide921.xml"/><Relationship Id="rId921" Type="http://schemas.openxmlformats.org/officeDocument/2006/relationships/slide" Target="slides/slide916.xml"/><Relationship Id="rId920" Type="http://schemas.openxmlformats.org/officeDocument/2006/relationships/slide" Target="slides/slide915.xml"/><Relationship Id="rId925" Type="http://schemas.openxmlformats.org/officeDocument/2006/relationships/slide" Target="slides/slide920.xml"/><Relationship Id="rId924" Type="http://schemas.openxmlformats.org/officeDocument/2006/relationships/slide" Target="slides/slide919.xml"/><Relationship Id="rId923" Type="http://schemas.openxmlformats.org/officeDocument/2006/relationships/slide" Target="slides/slide918.xml"/><Relationship Id="rId922" Type="http://schemas.openxmlformats.org/officeDocument/2006/relationships/slide" Target="slides/slide917.xml"/><Relationship Id="rId1630" Type="http://schemas.openxmlformats.org/officeDocument/2006/relationships/slide" Target="slides/slide1625.xml"/><Relationship Id="rId1620" Type="http://schemas.openxmlformats.org/officeDocument/2006/relationships/slide" Target="slides/slide1615.xml"/><Relationship Id="rId1621" Type="http://schemas.openxmlformats.org/officeDocument/2006/relationships/slide" Target="slides/slide1616.xml"/><Relationship Id="rId1622" Type="http://schemas.openxmlformats.org/officeDocument/2006/relationships/slide" Target="slides/slide1617.xml"/><Relationship Id="rId1623" Type="http://schemas.openxmlformats.org/officeDocument/2006/relationships/slide" Target="slides/slide1618.xml"/><Relationship Id="rId1624" Type="http://schemas.openxmlformats.org/officeDocument/2006/relationships/slide" Target="slides/slide1619.xml"/><Relationship Id="rId1625" Type="http://schemas.openxmlformats.org/officeDocument/2006/relationships/slide" Target="slides/slide1620.xml"/><Relationship Id="rId1626" Type="http://schemas.openxmlformats.org/officeDocument/2006/relationships/slide" Target="slides/slide1621.xml"/><Relationship Id="rId1627" Type="http://schemas.openxmlformats.org/officeDocument/2006/relationships/slide" Target="slides/slide1622.xml"/><Relationship Id="rId918" Type="http://schemas.openxmlformats.org/officeDocument/2006/relationships/slide" Target="slides/slide913.xml"/><Relationship Id="rId1628" Type="http://schemas.openxmlformats.org/officeDocument/2006/relationships/slide" Target="slides/slide1623.xml"/><Relationship Id="rId917" Type="http://schemas.openxmlformats.org/officeDocument/2006/relationships/slide" Target="slides/slide912.xml"/><Relationship Id="rId1629" Type="http://schemas.openxmlformats.org/officeDocument/2006/relationships/slide" Target="slides/slide1624.xml"/><Relationship Id="rId916" Type="http://schemas.openxmlformats.org/officeDocument/2006/relationships/slide" Target="slides/slide911.xml"/><Relationship Id="rId915" Type="http://schemas.openxmlformats.org/officeDocument/2006/relationships/slide" Target="slides/slide910.xml"/><Relationship Id="rId919" Type="http://schemas.openxmlformats.org/officeDocument/2006/relationships/slide" Target="slides/slide914.xml"/><Relationship Id="rId910" Type="http://schemas.openxmlformats.org/officeDocument/2006/relationships/slide" Target="slides/slide905.xml"/><Relationship Id="rId914" Type="http://schemas.openxmlformats.org/officeDocument/2006/relationships/slide" Target="slides/slide909.xml"/><Relationship Id="rId913" Type="http://schemas.openxmlformats.org/officeDocument/2006/relationships/slide" Target="slides/slide908.xml"/><Relationship Id="rId912" Type="http://schemas.openxmlformats.org/officeDocument/2006/relationships/slide" Target="slides/slide907.xml"/><Relationship Id="rId911" Type="http://schemas.openxmlformats.org/officeDocument/2006/relationships/slide" Target="slides/slide906.xml"/><Relationship Id="rId1213" Type="http://schemas.openxmlformats.org/officeDocument/2006/relationships/slide" Target="slides/slide1208.xml"/><Relationship Id="rId1697" Type="http://schemas.openxmlformats.org/officeDocument/2006/relationships/font" Target="fonts/PlayfairDisplay-italic.fntdata"/><Relationship Id="rId1214" Type="http://schemas.openxmlformats.org/officeDocument/2006/relationships/slide" Target="slides/slide1209.xml"/><Relationship Id="rId1698" Type="http://schemas.openxmlformats.org/officeDocument/2006/relationships/font" Target="fonts/PlayfairDisplay-boldItalic.fntdata"/><Relationship Id="rId1215" Type="http://schemas.openxmlformats.org/officeDocument/2006/relationships/slide" Target="slides/slide1210.xml"/><Relationship Id="rId1699" Type="http://customschemas.google.com/relationships/presentationmetadata" Target="metadata"/><Relationship Id="rId1216" Type="http://schemas.openxmlformats.org/officeDocument/2006/relationships/slide" Target="slides/slide1211.xml"/><Relationship Id="rId1217" Type="http://schemas.openxmlformats.org/officeDocument/2006/relationships/slide" Target="slides/slide1212.xml"/><Relationship Id="rId1218" Type="http://schemas.openxmlformats.org/officeDocument/2006/relationships/slide" Target="slides/slide1213.xml"/><Relationship Id="rId1219" Type="http://schemas.openxmlformats.org/officeDocument/2006/relationships/slide" Target="slides/slide1214.xml"/><Relationship Id="rId866" Type="http://schemas.openxmlformats.org/officeDocument/2006/relationships/slide" Target="slides/slide861.xml"/><Relationship Id="rId865" Type="http://schemas.openxmlformats.org/officeDocument/2006/relationships/slide" Target="slides/slide860.xml"/><Relationship Id="rId864" Type="http://schemas.openxmlformats.org/officeDocument/2006/relationships/slide" Target="slides/slide859.xml"/><Relationship Id="rId863" Type="http://schemas.openxmlformats.org/officeDocument/2006/relationships/slide" Target="slides/slide858.xml"/><Relationship Id="rId869" Type="http://schemas.openxmlformats.org/officeDocument/2006/relationships/slide" Target="slides/slide864.xml"/><Relationship Id="rId868" Type="http://schemas.openxmlformats.org/officeDocument/2006/relationships/slide" Target="slides/slide863.xml"/><Relationship Id="rId867" Type="http://schemas.openxmlformats.org/officeDocument/2006/relationships/slide" Target="slides/slide862.xml"/><Relationship Id="rId1690" Type="http://schemas.openxmlformats.org/officeDocument/2006/relationships/slide" Target="slides/slide1685.xml"/><Relationship Id="rId1691" Type="http://schemas.openxmlformats.org/officeDocument/2006/relationships/font" Target="fonts/Roboto-regular.fntdata"/><Relationship Id="rId1692" Type="http://schemas.openxmlformats.org/officeDocument/2006/relationships/font" Target="fonts/Roboto-bold.fntdata"/><Relationship Id="rId862" Type="http://schemas.openxmlformats.org/officeDocument/2006/relationships/slide" Target="slides/slide857.xml"/><Relationship Id="rId1693" Type="http://schemas.openxmlformats.org/officeDocument/2006/relationships/font" Target="fonts/Roboto-italic.fntdata"/><Relationship Id="rId861" Type="http://schemas.openxmlformats.org/officeDocument/2006/relationships/slide" Target="slides/slide856.xml"/><Relationship Id="rId1210" Type="http://schemas.openxmlformats.org/officeDocument/2006/relationships/slide" Target="slides/slide1205.xml"/><Relationship Id="rId1694" Type="http://schemas.openxmlformats.org/officeDocument/2006/relationships/font" Target="fonts/Roboto-boldItalic.fntdata"/><Relationship Id="rId860" Type="http://schemas.openxmlformats.org/officeDocument/2006/relationships/slide" Target="slides/slide855.xml"/><Relationship Id="rId1211" Type="http://schemas.openxmlformats.org/officeDocument/2006/relationships/slide" Target="slides/slide1206.xml"/><Relationship Id="rId1695" Type="http://schemas.openxmlformats.org/officeDocument/2006/relationships/font" Target="fonts/PlayfairDisplay-regular.fntdata"/><Relationship Id="rId1212" Type="http://schemas.openxmlformats.org/officeDocument/2006/relationships/slide" Target="slides/slide1207.xml"/><Relationship Id="rId1696" Type="http://schemas.openxmlformats.org/officeDocument/2006/relationships/font" Target="fonts/PlayfairDisplay-bold.fntdata"/><Relationship Id="rId1202" Type="http://schemas.openxmlformats.org/officeDocument/2006/relationships/slide" Target="slides/slide1197.xml"/><Relationship Id="rId1686" Type="http://schemas.openxmlformats.org/officeDocument/2006/relationships/slide" Target="slides/slide1681.xml"/><Relationship Id="rId1203" Type="http://schemas.openxmlformats.org/officeDocument/2006/relationships/slide" Target="slides/slide1198.xml"/><Relationship Id="rId1687" Type="http://schemas.openxmlformats.org/officeDocument/2006/relationships/slide" Target="slides/slide1682.xml"/><Relationship Id="rId1204" Type="http://schemas.openxmlformats.org/officeDocument/2006/relationships/slide" Target="slides/slide1199.xml"/><Relationship Id="rId1688" Type="http://schemas.openxmlformats.org/officeDocument/2006/relationships/slide" Target="slides/slide1683.xml"/><Relationship Id="rId1205" Type="http://schemas.openxmlformats.org/officeDocument/2006/relationships/slide" Target="slides/slide1200.xml"/><Relationship Id="rId1689" Type="http://schemas.openxmlformats.org/officeDocument/2006/relationships/slide" Target="slides/slide1684.xml"/><Relationship Id="rId1206" Type="http://schemas.openxmlformats.org/officeDocument/2006/relationships/slide" Target="slides/slide1201.xml"/><Relationship Id="rId1207" Type="http://schemas.openxmlformats.org/officeDocument/2006/relationships/slide" Target="slides/slide1202.xml"/><Relationship Id="rId1208" Type="http://schemas.openxmlformats.org/officeDocument/2006/relationships/slide" Target="slides/slide1203.xml"/><Relationship Id="rId1209" Type="http://schemas.openxmlformats.org/officeDocument/2006/relationships/slide" Target="slides/slide1204.xml"/><Relationship Id="rId855" Type="http://schemas.openxmlformats.org/officeDocument/2006/relationships/slide" Target="slides/slide850.xml"/><Relationship Id="rId854" Type="http://schemas.openxmlformats.org/officeDocument/2006/relationships/slide" Target="slides/slide849.xml"/><Relationship Id="rId853" Type="http://schemas.openxmlformats.org/officeDocument/2006/relationships/slide" Target="slides/slide848.xml"/><Relationship Id="rId852" Type="http://schemas.openxmlformats.org/officeDocument/2006/relationships/slide" Target="slides/slide847.xml"/><Relationship Id="rId859" Type="http://schemas.openxmlformats.org/officeDocument/2006/relationships/slide" Target="slides/slide854.xml"/><Relationship Id="rId858" Type="http://schemas.openxmlformats.org/officeDocument/2006/relationships/slide" Target="slides/slide853.xml"/><Relationship Id="rId857" Type="http://schemas.openxmlformats.org/officeDocument/2006/relationships/slide" Target="slides/slide852.xml"/><Relationship Id="rId856" Type="http://schemas.openxmlformats.org/officeDocument/2006/relationships/slide" Target="slides/slide851.xml"/><Relationship Id="rId1680" Type="http://schemas.openxmlformats.org/officeDocument/2006/relationships/slide" Target="slides/slide1675.xml"/><Relationship Id="rId1681" Type="http://schemas.openxmlformats.org/officeDocument/2006/relationships/slide" Target="slides/slide1676.xml"/><Relationship Id="rId851" Type="http://schemas.openxmlformats.org/officeDocument/2006/relationships/slide" Target="slides/slide846.xml"/><Relationship Id="rId1682" Type="http://schemas.openxmlformats.org/officeDocument/2006/relationships/slide" Target="slides/slide1677.xml"/><Relationship Id="rId850" Type="http://schemas.openxmlformats.org/officeDocument/2006/relationships/slide" Target="slides/slide845.xml"/><Relationship Id="rId1683" Type="http://schemas.openxmlformats.org/officeDocument/2006/relationships/slide" Target="slides/slide1678.xml"/><Relationship Id="rId1200" Type="http://schemas.openxmlformats.org/officeDocument/2006/relationships/slide" Target="slides/slide1195.xml"/><Relationship Id="rId1684" Type="http://schemas.openxmlformats.org/officeDocument/2006/relationships/slide" Target="slides/slide1679.xml"/><Relationship Id="rId1201" Type="http://schemas.openxmlformats.org/officeDocument/2006/relationships/slide" Target="slides/slide1196.xml"/><Relationship Id="rId1685" Type="http://schemas.openxmlformats.org/officeDocument/2006/relationships/slide" Target="slides/slide1680.xml"/><Relationship Id="rId1235" Type="http://schemas.openxmlformats.org/officeDocument/2006/relationships/slide" Target="slides/slide1230.xml"/><Relationship Id="rId1236" Type="http://schemas.openxmlformats.org/officeDocument/2006/relationships/slide" Target="slides/slide1231.xml"/><Relationship Id="rId1237" Type="http://schemas.openxmlformats.org/officeDocument/2006/relationships/slide" Target="slides/slide1232.xml"/><Relationship Id="rId1238" Type="http://schemas.openxmlformats.org/officeDocument/2006/relationships/slide" Target="slides/slide1233.xml"/><Relationship Id="rId1239" Type="http://schemas.openxmlformats.org/officeDocument/2006/relationships/slide" Target="slides/slide1234.xml"/><Relationship Id="rId409" Type="http://schemas.openxmlformats.org/officeDocument/2006/relationships/slide" Target="slides/slide404.xml"/><Relationship Id="rId404" Type="http://schemas.openxmlformats.org/officeDocument/2006/relationships/slide" Target="slides/slide399.xml"/><Relationship Id="rId888" Type="http://schemas.openxmlformats.org/officeDocument/2006/relationships/slide" Target="slides/slide883.xml"/><Relationship Id="rId403" Type="http://schemas.openxmlformats.org/officeDocument/2006/relationships/slide" Target="slides/slide398.xml"/><Relationship Id="rId887" Type="http://schemas.openxmlformats.org/officeDocument/2006/relationships/slide" Target="slides/slide882.xml"/><Relationship Id="rId402" Type="http://schemas.openxmlformats.org/officeDocument/2006/relationships/slide" Target="slides/slide397.xml"/><Relationship Id="rId886" Type="http://schemas.openxmlformats.org/officeDocument/2006/relationships/slide" Target="slides/slide881.xml"/><Relationship Id="rId401" Type="http://schemas.openxmlformats.org/officeDocument/2006/relationships/slide" Target="slides/slide396.xml"/><Relationship Id="rId885" Type="http://schemas.openxmlformats.org/officeDocument/2006/relationships/slide" Target="slides/slide880.xml"/><Relationship Id="rId408" Type="http://schemas.openxmlformats.org/officeDocument/2006/relationships/slide" Target="slides/slide403.xml"/><Relationship Id="rId407" Type="http://schemas.openxmlformats.org/officeDocument/2006/relationships/slide" Target="slides/slide402.xml"/><Relationship Id="rId406" Type="http://schemas.openxmlformats.org/officeDocument/2006/relationships/slide" Target="slides/slide401.xml"/><Relationship Id="rId405" Type="http://schemas.openxmlformats.org/officeDocument/2006/relationships/slide" Target="slides/slide400.xml"/><Relationship Id="rId889" Type="http://schemas.openxmlformats.org/officeDocument/2006/relationships/slide" Target="slides/slide884.xml"/><Relationship Id="rId880" Type="http://schemas.openxmlformats.org/officeDocument/2006/relationships/slide" Target="slides/slide875.xml"/><Relationship Id="rId1230" Type="http://schemas.openxmlformats.org/officeDocument/2006/relationships/slide" Target="slides/slide1225.xml"/><Relationship Id="rId400" Type="http://schemas.openxmlformats.org/officeDocument/2006/relationships/slide" Target="slides/slide395.xml"/><Relationship Id="rId884" Type="http://schemas.openxmlformats.org/officeDocument/2006/relationships/slide" Target="slides/slide879.xml"/><Relationship Id="rId1231" Type="http://schemas.openxmlformats.org/officeDocument/2006/relationships/slide" Target="slides/slide1226.xml"/><Relationship Id="rId883" Type="http://schemas.openxmlformats.org/officeDocument/2006/relationships/slide" Target="slides/slide878.xml"/><Relationship Id="rId1232" Type="http://schemas.openxmlformats.org/officeDocument/2006/relationships/slide" Target="slides/slide1227.xml"/><Relationship Id="rId882" Type="http://schemas.openxmlformats.org/officeDocument/2006/relationships/slide" Target="slides/slide877.xml"/><Relationship Id="rId1233" Type="http://schemas.openxmlformats.org/officeDocument/2006/relationships/slide" Target="slides/slide1228.xml"/><Relationship Id="rId881" Type="http://schemas.openxmlformats.org/officeDocument/2006/relationships/slide" Target="slides/slide876.xml"/><Relationship Id="rId1234" Type="http://schemas.openxmlformats.org/officeDocument/2006/relationships/slide" Target="slides/slide1229.xml"/><Relationship Id="rId1224" Type="http://schemas.openxmlformats.org/officeDocument/2006/relationships/slide" Target="slides/slide1219.xml"/><Relationship Id="rId1225" Type="http://schemas.openxmlformats.org/officeDocument/2006/relationships/slide" Target="slides/slide1220.xml"/><Relationship Id="rId1226" Type="http://schemas.openxmlformats.org/officeDocument/2006/relationships/slide" Target="slides/slide1221.xml"/><Relationship Id="rId1227" Type="http://schemas.openxmlformats.org/officeDocument/2006/relationships/slide" Target="slides/slide1222.xml"/><Relationship Id="rId1228" Type="http://schemas.openxmlformats.org/officeDocument/2006/relationships/slide" Target="slides/slide1223.xml"/><Relationship Id="rId1229" Type="http://schemas.openxmlformats.org/officeDocument/2006/relationships/slide" Target="slides/slide1224.xml"/><Relationship Id="rId877" Type="http://schemas.openxmlformats.org/officeDocument/2006/relationships/slide" Target="slides/slide872.xml"/><Relationship Id="rId876" Type="http://schemas.openxmlformats.org/officeDocument/2006/relationships/slide" Target="slides/slide871.xml"/><Relationship Id="rId875" Type="http://schemas.openxmlformats.org/officeDocument/2006/relationships/slide" Target="slides/slide870.xml"/><Relationship Id="rId874" Type="http://schemas.openxmlformats.org/officeDocument/2006/relationships/slide" Target="slides/slide869.xml"/><Relationship Id="rId879" Type="http://schemas.openxmlformats.org/officeDocument/2006/relationships/slide" Target="slides/slide874.xml"/><Relationship Id="rId878" Type="http://schemas.openxmlformats.org/officeDocument/2006/relationships/slide" Target="slides/slide873.xml"/><Relationship Id="rId873" Type="http://schemas.openxmlformats.org/officeDocument/2006/relationships/slide" Target="slides/slide868.xml"/><Relationship Id="rId1220" Type="http://schemas.openxmlformats.org/officeDocument/2006/relationships/slide" Target="slides/slide1215.xml"/><Relationship Id="rId872" Type="http://schemas.openxmlformats.org/officeDocument/2006/relationships/slide" Target="slides/slide867.xml"/><Relationship Id="rId1221" Type="http://schemas.openxmlformats.org/officeDocument/2006/relationships/slide" Target="slides/slide1216.xml"/><Relationship Id="rId871" Type="http://schemas.openxmlformats.org/officeDocument/2006/relationships/slide" Target="slides/slide866.xml"/><Relationship Id="rId1222" Type="http://schemas.openxmlformats.org/officeDocument/2006/relationships/slide" Target="slides/slide1217.xml"/><Relationship Id="rId870" Type="http://schemas.openxmlformats.org/officeDocument/2006/relationships/slide" Target="slides/slide865.xml"/><Relationship Id="rId1223" Type="http://schemas.openxmlformats.org/officeDocument/2006/relationships/slide" Target="slides/slide1218.xml"/><Relationship Id="rId1653" Type="http://schemas.openxmlformats.org/officeDocument/2006/relationships/slide" Target="slides/slide1648.xml"/><Relationship Id="rId1654" Type="http://schemas.openxmlformats.org/officeDocument/2006/relationships/slide" Target="slides/slide1649.xml"/><Relationship Id="rId1655" Type="http://schemas.openxmlformats.org/officeDocument/2006/relationships/slide" Target="slides/slide1650.xml"/><Relationship Id="rId1656" Type="http://schemas.openxmlformats.org/officeDocument/2006/relationships/slide" Target="slides/slide1651.xml"/><Relationship Id="rId1657" Type="http://schemas.openxmlformats.org/officeDocument/2006/relationships/slide" Target="slides/slide1652.xml"/><Relationship Id="rId1658" Type="http://schemas.openxmlformats.org/officeDocument/2006/relationships/slide" Target="slides/slide1653.xml"/><Relationship Id="rId1659" Type="http://schemas.openxmlformats.org/officeDocument/2006/relationships/slide" Target="slides/slide1654.xml"/><Relationship Id="rId829" Type="http://schemas.openxmlformats.org/officeDocument/2006/relationships/slide" Target="slides/slide824.xml"/><Relationship Id="rId828" Type="http://schemas.openxmlformats.org/officeDocument/2006/relationships/slide" Target="slides/slide823.xml"/><Relationship Id="rId827" Type="http://schemas.openxmlformats.org/officeDocument/2006/relationships/slide" Target="slides/slide822.xml"/><Relationship Id="rId822" Type="http://schemas.openxmlformats.org/officeDocument/2006/relationships/slide" Target="slides/slide817.xml"/><Relationship Id="rId821" Type="http://schemas.openxmlformats.org/officeDocument/2006/relationships/slide" Target="slides/slide816.xml"/><Relationship Id="rId820" Type="http://schemas.openxmlformats.org/officeDocument/2006/relationships/slide" Target="slides/slide815.xml"/><Relationship Id="rId826" Type="http://schemas.openxmlformats.org/officeDocument/2006/relationships/slide" Target="slides/slide821.xml"/><Relationship Id="rId825" Type="http://schemas.openxmlformats.org/officeDocument/2006/relationships/slide" Target="slides/slide820.xml"/><Relationship Id="rId824" Type="http://schemas.openxmlformats.org/officeDocument/2006/relationships/slide" Target="slides/slide819.xml"/><Relationship Id="rId823" Type="http://schemas.openxmlformats.org/officeDocument/2006/relationships/slide" Target="slides/slide818.xml"/><Relationship Id="rId1650" Type="http://schemas.openxmlformats.org/officeDocument/2006/relationships/slide" Target="slides/slide1645.xml"/><Relationship Id="rId1651" Type="http://schemas.openxmlformats.org/officeDocument/2006/relationships/slide" Target="slides/slide1646.xml"/><Relationship Id="rId1652" Type="http://schemas.openxmlformats.org/officeDocument/2006/relationships/slide" Target="slides/slide1647.xml"/><Relationship Id="rId1642" Type="http://schemas.openxmlformats.org/officeDocument/2006/relationships/slide" Target="slides/slide1637.xml"/><Relationship Id="rId1643" Type="http://schemas.openxmlformats.org/officeDocument/2006/relationships/slide" Target="slides/slide1638.xml"/><Relationship Id="rId1644" Type="http://schemas.openxmlformats.org/officeDocument/2006/relationships/slide" Target="slides/slide1639.xml"/><Relationship Id="rId1645" Type="http://schemas.openxmlformats.org/officeDocument/2006/relationships/slide" Target="slides/slide1640.xml"/><Relationship Id="rId1646" Type="http://schemas.openxmlformats.org/officeDocument/2006/relationships/slide" Target="slides/slide1641.xml"/><Relationship Id="rId1647" Type="http://schemas.openxmlformats.org/officeDocument/2006/relationships/slide" Target="slides/slide1642.xml"/><Relationship Id="rId1648" Type="http://schemas.openxmlformats.org/officeDocument/2006/relationships/slide" Target="slides/slide1643.xml"/><Relationship Id="rId1649" Type="http://schemas.openxmlformats.org/officeDocument/2006/relationships/slide" Target="slides/slide1644.xml"/><Relationship Id="rId819" Type="http://schemas.openxmlformats.org/officeDocument/2006/relationships/slide" Target="slides/slide814.xml"/><Relationship Id="rId818" Type="http://schemas.openxmlformats.org/officeDocument/2006/relationships/slide" Target="slides/slide813.xml"/><Relationship Id="rId817" Type="http://schemas.openxmlformats.org/officeDocument/2006/relationships/slide" Target="slides/slide812.xml"/><Relationship Id="rId816" Type="http://schemas.openxmlformats.org/officeDocument/2006/relationships/slide" Target="slides/slide811.xml"/><Relationship Id="rId811" Type="http://schemas.openxmlformats.org/officeDocument/2006/relationships/slide" Target="slides/slide806.xml"/><Relationship Id="rId810" Type="http://schemas.openxmlformats.org/officeDocument/2006/relationships/slide" Target="slides/slide805.xml"/><Relationship Id="rId815" Type="http://schemas.openxmlformats.org/officeDocument/2006/relationships/slide" Target="slides/slide810.xml"/><Relationship Id="rId814" Type="http://schemas.openxmlformats.org/officeDocument/2006/relationships/slide" Target="slides/slide809.xml"/><Relationship Id="rId813" Type="http://schemas.openxmlformats.org/officeDocument/2006/relationships/slide" Target="slides/slide808.xml"/><Relationship Id="rId812" Type="http://schemas.openxmlformats.org/officeDocument/2006/relationships/slide" Target="slides/slide807.xml"/><Relationship Id="rId1640" Type="http://schemas.openxmlformats.org/officeDocument/2006/relationships/slide" Target="slides/slide1635.xml"/><Relationship Id="rId1641" Type="http://schemas.openxmlformats.org/officeDocument/2006/relationships/slide" Target="slides/slide1636.xml"/><Relationship Id="rId1675" Type="http://schemas.openxmlformats.org/officeDocument/2006/relationships/slide" Target="slides/slide1670.xml"/><Relationship Id="rId1676" Type="http://schemas.openxmlformats.org/officeDocument/2006/relationships/slide" Target="slides/slide1671.xml"/><Relationship Id="rId1677" Type="http://schemas.openxmlformats.org/officeDocument/2006/relationships/slide" Target="slides/slide1672.xml"/><Relationship Id="rId1678" Type="http://schemas.openxmlformats.org/officeDocument/2006/relationships/slide" Target="slides/slide1673.xml"/><Relationship Id="rId1679" Type="http://schemas.openxmlformats.org/officeDocument/2006/relationships/slide" Target="slides/slide1674.xml"/><Relationship Id="rId849" Type="http://schemas.openxmlformats.org/officeDocument/2006/relationships/slide" Target="slides/slide844.xml"/><Relationship Id="rId844" Type="http://schemas.openxmlformats.org/officeDocument/2006/relationships/slide" Target="slides/slide839.xml"/><Relationship Id="rId843" Type="http://schemas.openxmlformats.org/officeDocument/2006/relationships/slide" Target="slides/slide838.xml"/><Relationship Id="rId842" Type="http://schemas.openxmlformats.org/officeDocument/2006/relationships/slide" Target="slides/slide837.xml"/><Relationship Id="rId841" Type="http://schemas.openxmlformats.org/officeDocument/2006/relationships/slide" Target="slides/slide836.xml"/><Relationship Id="rId848" Type="http://schemas.openxmlformats.org/officeDocument/2006/relationships/slide" Target="slides/slide843.xml"/><Relationship Id="rId847" Type="http://schemas.openxmlformats.org/officeDocument/2006/relationships/slide" Target="slides/slide842.xml"/><Relationship Id="rId846" Type="http://schemas.openxmlformats.org/officeDocument/2006/relationships/slide" Target="slides/slide841.xml"/><Relationship Id="rId845" Type="http://schemas.openxmlformats.org/officeDocument/2006/relationships/slide" Target="slides/slide840.xml"/><Relationship Id="rId1670" Type="http://schemas.openxmlformats.org/officeDocument/2006/relationships/slide" Target="slides/slide1665.xml"/><Relationship Id="rId840" Type="http://schemas.openxmlformats.org/officeDocument/2006/relationships/slide" Target="slides/slide835.xml"/><Relationship Id="rId1671" Type="http://schemas.openxmlformats.org/officeDocument/2006/relationships/slide" Target="slides/slide1666.xml"/><Relationship Id="rId1672" Type="http://schemas.openxmlformats.org/officeDocument/2006/relationships/slide" Target="slides/slide1667.xml"/><Relationship Id="rId1673" Type="http://schemas.openxmlformats.org/officeDocument/2006/relationships/slide" Target="slides/slide1668.xml"/><Relationship Id="rId1674" Type="http://schemas.openxmlformats.org/officeDocument/2006/relationships/slide" Target="slides/slide1669.xml"/><Relationship Id="rId1664" Type="http://schemas.openxmlformats.org/officeDocument/2006/relationships/slide" Target="slides/slide1659.xml"/><Relationship Id="rId1665" Type="http://schemas.openxmlformats.org/officeDocument/2006/relationships/slide" Target="slides/slide1660.xml"/><Relationship Id="rId1666" Type="http://schemas.openxmlformats.org/officeDocument/2006/relationships/slide" Target="slides/slide1661.xml"/><Relationship Id="rId1667" Type="http://schemas.openxmlformats.org/officeDocument/2006/relationships/slide" Target="slides/slide1662.xml"/><Relationship Id="rId1668" Type="http://schemas.openxmlformats.org/officeDocument/2006/relationships/slide" Target="slides/slide1663.xml"/><Relationship Id="rId1669" Type="http://schemas.openxmlformats.org/officeDocument/2006/relationships/slide" Target="slides/slide1664.xml"/><Relationship Id="rId839" Type="http://schemas.openxmlformats.org/officeDocument/2006/relationships/slide" Target="slides/slide834.xml"/><Relationship Id="rId838" Type="http://schemas.openxmlformats.org/officeDocument/2006/relationships/slide" Target="slides/slide833.xml"/><Relationship Id="rId833" Type="http://schemas.openxmlformats.org/officeDocument/2006/relationships/slide" Target="slides/slide828.xml"/><Relationship Id="rId832" Type="http://schemas.openxmlformats.org/officeDocument/2006/relationships/slide" Target="slides/slide827.xml"/><Relationship Id="rId831" Type="http://schemas.openxmlformats.org/officeDocument/2006/relationships/slide" Target="slides/slide826.xml"/><Relationship Id="rId830" Type="http://schemas.openxmlformats.org/officeDocument/2006/relationships/slide" Target="slides/slide825.xml"/><Relationship Id="rId837" Type="http://schemas.openxmlformats.org/officeDocument/2006/relationships/slide" Target="slides/slide832.xml"/><Relationship Id="rId836" Type="http://schemas.openxmlformats.org/officeDocument/2006/relationships/slide" Target="slides/slide831.xml"/><Relationship Id="rId835" Type="http://schemas.openxmlformats.org/officeDocument/2006/relationships/slide" Target="slides/slide830.xml"/><Relationship Id="rId834" Type="http://schemas.openxmlformats.org/officeDocument/2006/relationships/slide" Target="slides/slide829.xml"/><Relationship Id="rId1660" Type="http://schemas.openxmlformats.org/officeDocument/2006/relationships/slide" Target="slides/slide1655.xml"/><Relationship Id="rId1661" Type="http://schemas.openxmlformats.org/officeDocument/2006/relationships/slide" Target="slides/slide1656.xml"/><Relationship Id="rId1662" Type="http://schemas.openxmlformats.org/officeDocument/2006/relationships/slide" Target="slides/slide1657.xml"/><Relationship Id="rId1663" Type="http://schemas.openxmlformats.org/officeDocument/2006/relationships/slide" Target="slides/slide1658.xml"/><Relationship Id="rId469" Type="http://schemas.openxmlformats.org/officeDocument/2006/relationships/slide" Target="slides/slide464.xml"/><Relationship Id="rId468" Type="http://schemas.openxmlformats.org/officeDocument/2006/relationships/slide" Target="slides/slide463.xml"/><Relationship Id="rId467" Type="http://schemas.openxmlformats.org/officeDocument/2006/relationships/slide" Target="slides/slide462.xml"/><Relationship Id="rId1290" Type="http://schemas.openxmlformats.org/officeDocument/2006/relationships/slide" Target="slides/slide1285.xml"/><Relationship Id="rId1291" Type="http://schemas.openxmlformats.org/officeDocument/2006/relationships/slide" Target="slides/slide1286.xml"/><Relationship Id="rId1292" Type="http://schemas.openxmlformats.org/officeDocument/2006/relationships/slide" Target="slides/slide1287.xml"/><Relationship Id="rId462" Type="http://schemas.openxmlformats.org/officeDocument/2006/relationships/slide" Target="slides/slide457.xml"/><Relationship Id="rId1293" Type="http://schemas.openxmlformats.org/officeDocument/2006/relationships/slide" Target="slides/slide1288.xml"/><Relationship Id="rId461" Type="http://schemas.openxmlformats.org/officeDocument/2006/relationships/slide" Target="slides/slide456.xml"/><Relationship Id="rId1294" Type="http://schemas.openxmlformats.org/officeDocument/2006/relationships/slide" Target="slides/slide1289.xml"/><Relationship Id="rId460" Type="http://schemas.openxmlformats.org/officeDocument/2006/relationships/slide" Target="slides/slide455.xml"/><Relationship Id="rId1295" Type="http://schemas.openxmlformats.org/officeDocument/2006/relationships/slide" Target="slides/slide1290.xml"/><Relationship Id="rId1296" Type="http://schemas.openxmlformats.org/officeDocument/2006/relationships/slide" Target="slides/slide1291.xml"/><Relationship Id="rId466" Type="http://schemas.openxmlformats.org/officeDocument/2006/relationships/slide" Target="slides/slide461.xml"/><Relationship Id="rId1297" Type="http://schemas.openxmlformats.org/officeDocument/2006/relationships/slide" Target="slides/slide1292.xml"/><Relationship Id="rId465" Type="http://schemas.openxmlformats.org/officeDocument/2006/relationships/slide" Target="slides/slide460.xml"/><Relationship Id="rId1298" Type="http://schemas.openxmlformats.org/officeDocument/2006/relationships/slide" Target="slides/slide1293.xml"/><Relationship Id="rId464" Type="http://schemas.openxmlformats.org/officeDocument/2006/relationships/slide" Target="slides/slide459.xml"/><Relationship Id="rId1299" Type="http://schemas.openxmlformats.org/officeDocument/2006/relationships/slide" Target="slides/slide1294.xml"/><Relationship Id="rId463" Type="http://schemas.openxmlformats.org/officeDocument/2006/relationships/slide" Target="slides/slide458.xml"/><Relationship Id="rId459" Type="http://schemas.openxmlformats.org/officeDocument/2006/relationships/slide" Target="slides/slide454.xml"/><Relationship Id="rId458" Type="http://schemas.openxmlformats.org/officeDocument/2006/relationships/slide" Target="slides/slide453.xml"/><Relationship Id="rId457" Type="http://schemas.openxmlformats.org/officeDocument/2006/relationships/slide" Target="slides/slide452.xml"/><Relationship Id="rId456" Type="http://schemas.openxmlformats.org/officeDocument/2006/relationships/slide" Target="slides/slide451.xml"/><Relationship Id="rId1280" Type="http://schemas.openxmlformats.org/officeDocument/2006/relationships/slide" Target="slides/slide1275.xml"/><Relationship Id="rId1281" Type="http://schemas.openxmlformats.org/officeDocument/2006/relationships/slide" Target="slides/slide1276.xml"/><Relationship Id="rId451" Type="http://schemas.openxmlformats.org/officeDocument/2006/relationships/slide" Target="slides/slide446.xml"/><Relationship Id="rId1282" Type="http://schemas.openxmlformats.org/officeDocument/2006/relationships/slide" Target="slides/slide1277.xml"/><Relationship Id="rId450" Type="http://schemas.openxmlformats.org/officeDocument/2006/relationships/slide" Target="slides/slide445.xml"/><Relationship Id="rId1283" Type="http://schemas.openxmlformats.org/officeDocument/2006/relationships/slide" Target="slides/slide1278.xml"/><Relationship Id="rId1284" Type="http://schemas.openxmlformats.org/officeDocument/2006/relationships/slide" Target="slides/slide1279.xml"/><Relationship Id="rId1285" Type="http://schemas.openxmlformats.org/officeDocument/2006/relationships/slide" Target="slides/slide1280.xml"/><Relationship Id="rId455" Type="http://schemas.openxmlformats.org/officeDocument/2006/relationships/slide" Target="slides/slide450.xml"/><Relationship Id="rId1286" Type="http://schemas.openxmlformats.org/officeDocument/2006/relationships/slide" Target="slides/slide1281.xml"/><Relationship Id="rId454" Type="http://schemas.openxmlformats.org/officeDocument/2006/relationships/slide" Target="slides/slide449.xml"/><Relationship Id="rId1287" Type="http://schemas.openxmlformats.org/officeDocument/2006/relationships/slide" Target="slides/slide1282.xml"/><Relationship Id="rId453" Type="http://schemas.openxmlformats.org/officeDocument/2006/relationships/slide" Target="slides/slide448.xml"/><Relationship Id="rId1288" Type="http://schemas.openxmlformats.org/officeDocument/2006/relationships/slide" Target="slides/slide1283.xml"/><Relationship Id="rId452" Type="http://schemas.openxmlformats.org/officeDocument/2006/relationships/slide" Target="slides/slide447.xml"/><Relationship Id="rId1289" Type="http://schemas.openxmlformats.org/officeDocument/2006/relationships/slide" Target="slides/slide1284.xml"/><Relationship Id="rId491" Type="http://schemas.openxmlformats.org/officeDocument/2006/relationships/slide" Target="slides/slide486.xml"/><Relationship Id="rId490" Type="http://schemas.openxmlformats.org/officeDocument/2006/relationships/slide" Target="slides/slide485.xml"/><Relationship Id="rId489" Type="http://schemas.openxmlformats.org/officeDocument/2006/relationships/slide" Target="slides/slide484.xml"/><Relationship Id="rId484" Type="http://schemas.openxmlformats.org/officeDocument/2006/relationships/slide" Target="slides/slide479.xml"/><Relationship Id="rId483" Type="http://schemas.openxmlformats.org/officeDocument/2006/relationships/slide" Target="slides/slide478.xml"/><Relationship Id="rId482" Type="http://schemas.openxmlformats.org/officeDocument/2006/relationships/slide" Target="slides/slide477.xml"/><Relationship Id="rId481" Type="http://schemas.openxmlformats.org/officeDocument/2006/relationships/slide" Target="slides/slide476.xml"/><Relationship Id="rId488" Type="http://schemas.openxmlformats.org/officeDocument/2006/relationships/slide" Target="slides/slide483.xml"/><Relationship Id="rId487" Type="http://schemas.openxmlformats.org/officeDocument/2006/relationships/slide" Target="slides/slide482.xml"/><Relationship Id="rId486" Type="http://schemas.openxmlformats.org/officeDocument/2006/relationships/slide" Target="slides/slide481.xml"/><Relationship Id="rId485" Type="http://schemas.openxmlformats.org/officeDocument/2006/relationships/slide" Target="slides/slide480.xml"/><Relationship Id="rId480" Type="http://schemas.openxmlformats.org/officeDocument/2006/relationships/slide" Target="slides/slide475.xml"/><Relationship Id="rId479" Type="http://schemas.openxmlformats.org/officeDocument/2006/relationships/slide" Target="slides/slide474.xml"/><Relationship Id="rId478" Type="http://schemas.openxmlformats.org/officeDocument/2006/relationships/slide" Target="slides/slide473.xml"/><Relationship Id="rId473" Type="http://schemas.openxmlformats.org/officeDocument/2006/relationships/slide" Target="slides/slide468.xml"/><Relationship Id="rId472" Type="http://schemas.openxmlformats.org/officeDocument/2006/relationships/slide" Target="slides/slide467.xml"/><Relationship Id="rId471" Type="http://schemas.openxmlformats.org/officeDocument/2006/relationships/slide" Target="slides/slide466.xml"/><Relationship Id="rId470" Type="http://schemas.openxmlformats.org/officeDocument/2006/relationships/slide" Target="slides/slide465.xml"/><Relationship Id="rId477" Type="http://schemas.openxmlformats.org/officeDocument/2006/relationships/slide" Target="slides/slide472.xml"/><Relationship Id="rId476" Type="http://schemas.openxmlformats.org/officeDocument/2006/relationships/slide" Target="slides/slide471.xml"/><Relationship Id="rId475" Type="http://schemas.openxmlformats.org/officeDocument/2006/relationships/slide" Target="slides/slide470.xml"/><Relationship Id="rId474" Type="http://schemas.openxmlformats.org/officeDocument/2006/relationships/slide" Target="slides/slide469.xml"/><Relationship Id="rId1257" Type="http://schemas.openxmlformats.org/officeDocument/2006/relationships/slide" Target="slides/slide1252.xml"/><Relationship Id="rId1258" Type="http://schemas.openxmlformats.org/officeDocument/2006/relationships/slide" Target="slides/slide1253.xml"/><Relationship Id="rId1259" Type="http://schemas.openxmlformats.org/officeDocument/2006/relationships/slide" Target="slides/slide1254.xml"/><Relationship Id="rId426" Type="http://schemas.openxmlformats.org/officeDocument/2006/relationships/slide" Target="slides/slide421.xml"/><Relationship Id="rId425" Type="http://schemas.openxmlformats.org/officeDocument/2006/relationships/slide" Target="slides/slide420.xml"/><Relationship Id="rId424" Type="http://schemas.openxmlformats.org/officeDocument/2006/relationships/slide" Target="slides/slide419.xml"/><Relationship Id="rId423" Type="http://schemas.openxmlformats.org/officeDocument/2006/relationships/slide" Target="slides/slide418.xml"/><Relationship Id="rId429" Type="http://schemas.openxmlformats.org/officeDocument/2006/relationships/slide" Target="slides/slide424.xml"/><Relationship Id="rId428" Type="http://schemas.openxmlformats.org/officeDocument/2006/relationships/slide" Target="slides/slide423.xml"/><Relationship Id="rId427" Type="http://schemas.openxmlformats.org/officeDocument/2006/relationships/slide" Target="slides/slide422.xml"/><Relationship Id="rId1250" Type="http://schemas.openxmlformats.org/officeDocument/2006/relationships/slide" Target="slides/slide1245.xml"/><Relationship Id="rId1251" Type="http://schemas.openxmlformats.org/officeDocument/2006/relationships/slide" Target="slides/slide1246.xml"/><Relationship Id="rId1252" Type="http://schemas.openxmlformats.org/officeDocument/2006/relationships/slide" Target="slides/slide1247.xml"/><Relationship Id="rId422" Type="http://schemas.openxmlformats.org/officeDocument/2006/relationships/slide" Target="slides/slide417.xml"/><Relationship Id="rId1253" Type="http://schemas.openxmlformats.org/officeDocument/2006/relationships/slide" Target="slides/slide1248.xml"/><Relationship Id="rId421" Type="http://schemas.openxmlformats.org/officeDocument/2006/relationships/slide" Target="slides/slide416.xml"/><Relationship Id="rId1254" Type="http://schemas.openxmlformats.org/officeDocument/2006/relationships/slide" Target="slides/slide1249.xml"/><Relationship Id="rId420" Type="http://schemas.openxmlformats.org/officeDocument/2006/relationships/slide" Target="slides/slide415.xml"/><Relationship Id="rId1255" Type="http://schemas.openxmlformats.org/officeDocument/2006/relationships/slide" Target="slides/slide1250.xml"/><Relationship Id="rId1256" Type="http://schemas.openxmlformats.org/officeDocument/2006/relationships/slide" Target="slides/slide1251.xml"/><Relationship Id="rId1246" Type="http://schemas.openxmlformats.org/officeDocument/2006/relationships/slide" Target="slides/slide1241.xml"/><Relationship Id="rId1247" Type="http://schemas.openxmlformats.org/officeDocument/2006/relationships/slide" Target="slides/slide1242.xml"/><Relationship Id="rId1248" Type="http://schemas.openxmlformats.org/officeDocument/2006/relationships/slide" Target="slides/slide1243.xml"/><Relationship Id="rId1249" Type="http://schemas.openxmlformats.org/officeDocument/2006/relationships/slide" Target="slides/slide1244.xml"/><Relationship Id="rId415" Type="http://schemas.openxmlformats.org/officeDocument/2006/relationships/slide" Target="slides/slide410.xml"/><Relationship Id="rId899" Type="http://schemas.openxmlformats.org/officeDocument/2006/relationships/slide" Target="slides/slide894.xml"/><Relationship Id="rId414" Type="http://schemas.openxmlformats.org/officeDocument/2006/relationships/slide" Target="slides/slide409.xml"/><Relationship Id="rId898" Type="http://schemas.openxmlformats.org/officeDocument/2006/relationships/slide" Target="slides/slide893.xml"/><Relationship Id="rId413" Type="http://schemas.openxmlformats.org/officeDocument/2006/relationships/slide" Target="slides/slide408.xml"/><Relationship Id="rId897" Type="http://schemas.openxmlformats.org/officeDocument/2006/relationships/slide" Target="slides/slide892.xml"/><Relationship Id="rId412" Type="http://schemas.openxmlformats.org/officeDocument/2006/relationships/slide" Target="slides/slide407.xml"/><Relationship Id="rId896" Type="http://schemas.openxmlformats.org/officeDocument/2006/relationships/slide" Target="slides/slide891.xml"/><Relationship Id="rId419" Type="http://schemas.openxmlformats.org/officeDocument/2006/relationships/slide" Target="slides/slide414.xml"/><Relationship Id="rId418" Type="http://schemas.openxmlformats.org/officeDocument/2006/relationships/slide" Target="slides/slide413.xml"/><Relationship Id="rId417" Type="http://schemas.openxmlformats.org/officeDocument/2006/relationships/slide" Target="slides/slide412.xml"/><Relationship Id="rId416" Type="http://schemas.openxmlformats.org/officeDocument/2006/relationships/slide" Target="slides/slide411.xml"/><Relationship Id="rId891" Type="http://schemas.openxmlformats.org/officeDocument/2006/relationships/slide" Target="slides/slide886.xml"/><Relationship Id="rId890" Type="http://schemas.openxmlformats.org/officeDocument/2006/relationships/slide" Target="slides/slide885.xml"/><Relationship Id="rId1240" Type="http://schemas.openxmlformats.org/officeDocument/2006/relationships/slide" Target="slides/slide1235.xml"/><Relationship Id="rId1241" Type="http://schemas.openxmlformats.org/officeDocument/2006/relationships/slide" Target="slides/slide1236.xml"/><Relationship Id="rId411" Type="http://schemas.openxmlformats.org/officeDocument/2006/relationships/slide" Target="slides/slide406.xml"/><Relationship Id="rId895" Type="http://schemas.openxmlformats.org/officeDocument/2006/relationships/slide" Target="slides/slide890.xml"/><Relationship Id="rId1242" Type="http://schemas.openxmlformats.org/officeDocument/2006/relationships/slide" Target="slides/slide1237.xml"/><Relationship Id="rId410" Type="http://schemas.openxmlformats.org/officeDocument/2006/relationships/slide" Target="slides/slide405.xml"/><Relationship Id="rId894" Type="http://schemas.openxmlformats.org/officeDocument/2006/relationships/slide" Target="slides/slide889.xml"/><Relationship Id="rId1243" Type="http://schemas.openxmlformats.org/officeDocument/2006/relationships/slide" Target="slides/slide1238.xml"/><Relationship Id="rId893" Type="http://schemas.openxmlformats.org/officeDocument/2006/relationships/slide" Target="slides/slide888.xml"/><Relationship Id="rId1244" Type="http://schemas.openxmlformats.org/officeDocument/2006/relationships/slide" Target="slides/slide1239.xml"/><Relationship Id="rId892" Type="http://schemas.openxmlformats.org/officeDocument/2006/relationships/slide" Target="slides/slide887.xml"/><Relationship Id="rId1245" Type="http://schemas.openxmlformats.org/officeDocument/2006/relationships/slide" Target="slides/slide1240.xml"/><Relationship Id="rId1279" Type="http://schemas.openxmlformats.org/officeDocument/2006/relationships/slide" Target="slides/slide1274.xml"/><Relationship Id="rId448" Type="http://schemas.openxmlformats.org/officeDocument/2006/relationships/slide" Target="slides/slide443.xml"/><Relationship Id="rId447" Type="http://schemas.openxmlformats.org/officeDocument/2006/relationships/slide" Target="slides/slide442.xml"/><Relationship Id="rId446" Type="http://schemas.openxmlformats.org/officeDocument/2006/relationships/slide" Target="slides/slide441.xml"/><Relationship Id="rId445" Type="http://schemas.openxmlformats.org/officeDocument/2006/relationships/slide" Target="slides/slide440.xml"/><Relationship Id="rId449" Type="http://schemas.openxmlformats.org/officeDocument/2006/relationships/slide" Target="slides/slide444.xml"/><Relationship Id="rId1270" Type="http://schemas.openxmlformats.org/officeDocument/2006/relationships/slide" Target="slides/slide1265.xml"/><Relationship Id="rId440" Type="http://schemas.openxmlformats.org/officeDocument/2006/relationships/slide" Target="slides/slide435.xml"/><Relationship Id="rId1271" Type="http://schemas.openxmlformats.org/officeDocument/2006/relationships/slide" Target="slides/slide1266.xml"/><Relationship Id="rId1272" Type="http://schemas.openxmlformats.org/officeDocument/2006/relationships/slide" Target="slides/slide1267.xml"/><Relationship Id="rId1273" Type="http://schemas.openxmlformats.org/officeDocument/2006/relationships/slide" Target="slides/slide1268.xml"/><Relationship Id="rId1274" Type="http://schemas.openxmlformats.org/officeDocument/2006/relationships/slide" Target="slides/slide1269.xml"/><Relationship Id="rId444" Type="http://schemas.openxmlformats.org/officeDocument/2006/relationships/slide" Target="slides/slide439.xml"/><Relationship Id="rId1275" Type="http://schemas.openxmlformats.org/officeDocument/2006/relationships/slide" Target="slides/slide1270.xml"/><Relationship Id="rId443" Type="http://schemas.openxmlformats.org/officeDocument/2006/relationships/slide" Target="slides/slide438.xml"/><Relationship Id="rId1276" Type="http://schemas.openxmlformats.org/officeDocument/2006/relationships/slide" Target="slides/slide1271.xml"/><Relationship Id="rId442" Type="http://schemas.openxmlformats.org/officeDocument/2006/relationships/slide" Target="slides/slide437.xml"/><Relationship Id="rId1277" Type="http://schemas.openxmlformats.org/officeDocument/2006/relationships/slide" Target="slides/slide1272.xml"/><Relationship Id="rId441" Type="http://schemas.openxmlformats.org/officeDocument/2006/relationships/slide" Target="slides/slide436.xml"/><Relationship Id="rId1278" Type="http://schemas.openxmlformats.org/officeDocument/2006/relationships/slide" Target="slides/slide1273.xml"/><Relationship Id="rId1268" Type="http://schemas.openxmlformats.org/officeDocument/2006/relationships/slide" Target="slides/slide1263.xml"/><Relationship Id="rId1269" Type="http://schemas.openxmlformats.org/officeDocument/2006/relationships/slide" Target="slides/slide1264.xml"/><Relationship Id="rId437" Type="http://schemas.openxmlformats.org/officeDocument/2006/relationships/slide" Target="slides/slide432.xml"/><Relationship Id="rId436" Type="http://schemas.openxmlformats.org/officeDocument/2006/relationships/slide" Target="slides/slide431.xml"/><Relationship Id="rId435" Type="http://schemas.openxmlformats.org/officeDocument/2006/relationships/slide" Target="slides/slide430.xml"/><Relationship Id="rId434" Type="http://schemas.openxmlformats.org/officeDocument/2006/relationships/slide" Target="slides/slide429.xml"/><Relationship Id="rId439" Type="http://schemas.openxmlformats.org/officeDocument/2006/relationships/slide" Target="slides/slide434.xml"/><Relationship Id="rId438" Type="http://schemas.openxmlformats.org/officeDocument/2006/relationships/slide" Target="slides/slide433.xml"/><Relationship Id="rId1260" Type="http://schemas.openxmlformats.org/officeDocument/2006/relationships/slide" Target="slides/slide1255.xml"/><Relationship Id="rId1261" Type="http://schemas.openxmlformats.org/officeDocument/2006/relationships/slide" Target="slides/slide1256.xml"/><Relationship Id="rId1262" Type="http://schemas.openxmlformats.org/officeDocument/2006/relationships/slide" Target="slides/slide1257.xml"/><Relationship Id="rId1263" Type="http://schemas.openxmlformats.org/officeDocument/2006/relationships/slide" Target="slides/slide1258.xml"/><Relationship Id="rId433" Type="http://schemas.openxmlformats.org/officeDocument/2006/relationships/slide" Target="slides/slide428.xml"/><Relationship Id="rId1264" Type="http://schemas.openxmlformats.org/officeDocument/2006/relationships/slide" Target="slides/slide1259.xml"/><Relationship Id="rId432" Type="http://schemas.openxmlformats.org/officeDocument/2006/relationships/slide" Target="slides/slide427.xml"/><Relationship Id="rId1265" Type="http://schemas.openxmlformats.org/officeDocument/2006/relationships/slide" Target="slides/slide1260.xml"/><Relationship Id="rId431" Type="http://schemas.openxmlformats.org/officeDocument/2006/relationships/slide" Target="slides/slide426.xml"/><Relationship Id="rId1266" Type="http://schemas.openxmlformats.org/officeDocument/2006/relationships/slide" Target="slides/slide1261.xml"/><Relationship Id="rId430" Type="http://schemas.openxmlformats.org/officeDocument/2006/relationships/slide" Target="slides/slide425.xml"/><Relationship Id="rId1267" Type="http://schemas.openxmlformats.org/officeDocument/2006/relationships/slide" Target="slides/slide126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 name="Google Shape;6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4" name="Google Shape;114;p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p1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64" name="Google Shape;664;p10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0" name="Shape 6220"/>
        <p:cNvGrpSpPr/>
        <p:nvPr/>
      </p:nvGrpSpPr>
      <p:grpSpPr>
        <a:xfrm>
          <a:off x="0" y="0"/>
          <a:ext cx="0" cy="0"/>
          <a:chOff x="0" y="0"/>
          <a:chExt cx="0" cy="0"/>
        </a:xfrm>
      </p:grpSpPr>
      <p:sp>
        <p:nvSpPr>
          <p:cNvPr id="6221" name="Google Shape;6221;p10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222" name="Google Shape;6222;p100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6" name="Shape 6226"/>
        <p:cNvGrpSpPr/>
        <p:nvPr/>
      </p:nvGrpSpPr>
      <p:grpSpPr>
        <a:xfrm>
          <a:off x="0" y="0"/>
          <a:ext cx="0" cy="0"/>
          <a:chOff x="0" y="0"/>
          <a:chExt cx="0" cy="0"/>
        </a:xfrm>
      </p:grpSpPr>
      <p:sp>
        <p:nvSpPr>
          <p:cNvPr id="6227" name="Google Shape;6227;p10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228" name="Google Shape;6228;p100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2" name="Shape 6232"/>
        <p:cNvGrpSpPr/>
        <p:nvPr/>
      </p:nvGrpSpPr>
      <p:grpSpPr>
        <a:xfrm>
          <a:off x="0" y="0"/>
          <a:ext cx="0" cy="0"/>
          <a:chOff x="0" y="0"/>
          <a:chExt cx="0" cy="0"/>
        </a:xfrm>
      </p:grpSpPr>
      <p:sp>
        <p:nvSpPr>
          <p:cNvPr id="6233" name="Google Shape;6233;p10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234" name="Google Shape;6234;p100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8" name="Shape 6238"/>
        <p:cNvGrpSpPr/>
        <p:nvPr/>
      </p:nvGrpSpPr>
      <p:grpSpPr>
        <a:xfrm>
          <a:off x="0" y="0"/>
          <a:ext cx="0" cy="0"/>
          <a:chOff x="0" y="0"/>
          <a:chExt cx="0" cy="0"/>
        </a:xfrm>
      </p:grpSpPr>
      <p:sp>
        <p:nvSpPr>
          <p:cNvPr id="6239" name="Google Shape;6239;p10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240" name="Google Shape;6240;p100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4" name="Shape 6244"/>
        <p:cNvGrpSpPr/>
        <p:nvPr/>
      </p:nvGrpSpPr>
      <p:grpSpPr>
        <a:xfrm>
          <a:off x="0" y="0"/>
          <a:ext cx="0" cy="0"/>
          <a:chOff x="0" y="0"/>
          <a:chExt cx="0" cy="0"/>
        </a:xfrm>
      </p:grpSpPr>
      <p:sp>
        <p:nvSpPr>
          <p:cNvPr id="6245" name="Google Shape;6245;p10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246" name="Google Shape;6246;p100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0" name="Shape 6250"/>
        <p:cNvGrpSpPr/>
        <p:nvPr/>
      </p:nvGrpSpPr>
      <p:grpSpPr>
        <a:xfrm>
          <a:off x="0" y="0"/>
          <a:ext cx="0" cy="0"/>
          <a:chOff x="0" y="0"/>
          <a:chExt cx="0" cy="0"/>
        </a:xfrm>
      </p:grpSpPr>
      <p:sp>
        <p:nvSpPr>
          <p:cNvPr id="6251" name="Google Shape;6251;p10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252" name="Google Shape;6252;p100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7" name="Shape 6257"/>
        <p:cNvGrpSpPr/>
        <p:nvPr/>
      </p:nvGrpSpPr>
      <p:grpSpPr>
        <a:xfrm>
          <a:off x="0" y="0"/>
          <a:ext cx="0" cy="0"/>
          <a:chOff x="0" y="0"/>
          <a:chExt cx="0" cy="0"/>
        </a:xfrm>
      </p:grpSpPr>
      <p:sp>
        <p:nvSpPr>
          <p:cNvPr id="6258" name="Google Shape;6258;p100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59" name="Google Shape;6259;p10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3" name="Shape 6263"/>
        <p:cNvGrpSpPr/>
        <p:nvPr/>
      </p:nvGrpSpPr>
      <p:grpSpPr>
        <a:xfrm>
          <a:off x="0" y="0"/>
          <a:ext cx="0" cy="0"/>
          <a:chOff x="0" y="0"/>
          <a:chExt cx="0" cy="0"/>
        </a:xfrm>
      </p:grpSpPr>
      <p:sp>
        <p:nvSpPr>
          <p:cNvPr id="6264" name="Google Shape;6264;p100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265" name="Google Shape;6265;p100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9" name="Shape 6269"/>
        <p:cNvGrpSpPr/>
        <p:nvPr/>
      </p:nvGrpSpPr>
      <p:grpSpPr>
        <a:xfrm>
          <a:off x="0" y="0"/>
          <a:ext cx="0" cy="0"/>
          <a:chOff x="0" y="0"/>
          <a:chExt cx="0" cy="0"/>
        </a:xfrm>
      </p:grpSpPr>
      <p:sp>
        <p:nvSpPr>
          <p:cNvPr id="6270" name="Google Shape;6270;p10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271" name="Google Shape;6271;p100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5" name="Shape 6275"/>
        <p:cNvGrpSpPr/>
        <p:nvPr/>
      </p:nvGrpSpPr>
      <p:grpSpPr>
        <a:xfrm>
          <a:off x="0" y="0"/>
          <a:ext cx="0" cy="0"/>
          <a:chOff x="0" y="0"/>
          <a:chExt cx="0" cy="0"/>
        </a:xfrm>
      </p:grpSpPr>
      <p:sp>
        <p:nvSpPr>
          <p:cNvPr id="6276" name="Google Shape;6276;p100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277" name="Google Shape;6277;p100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p1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70" name="Google Shape;670;p10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1" name="Shape 6281"/>
        <p:cNvGrpSpPr/>
        <p:nvPr/>
      </p:nvGrpSpPr>
      <p:grpSpPr>
        <a:xfrm>
          <a:off x="0" y="0"/>
          <a:ext cx="0" cy="0"/>
          <a:chOff x="0" y="0"/>
          <a:chExt cx="0" cy="0"/>
        </a:xfrm>
      </p:grpSpPr>
      <p:sp>
        <p:nvSpPr>
          <p:cNvPr id="6282" name="Google Shape;6282;p10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283" name="Google Shape;6283;p10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7" name="Shape 6287"/>
        <p:cNvGrpSpPr/>
        <p:nvPr/>
      </p:nvGrpSpPr>
      <p:grpSpPr>
        <a:xfrm>
          <a:off x="0" y="0"/>
          <a:ext cx="0" cy="0"/>
          <a:chOff x="0" y="0"/>
          <a:chExt cx="0" cy="0"/>
        </a:xfrm>
      </p:grpSpPr>
      <p:sp>
        <p:nvSpPr>
          <p:cNvPr id="6288" name="Google Shape;6288;p10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289" name="Google Shape;6289;p10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3" name="Shape 6293"/>
        <p:cNvGrpSpPr/>
        <p:nvPr/>
      </p:nvGrpSpPr>
      <p:grpSpPr>
        <a:xfrm>
          <a:off x="0" y="0"/>
          <a:ext cx="0" cy="0"/>
          <a:chOff x="0" y="0"/>
          <a:chExt cx="0" cy="0"/>
        </a:xfrm>
      </p:grpSpPr>
      <p:sp>
        <p:nvSpPr>
          <p:cNvPr id="6294" name="Google Shape;6294;p10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295" name="Google Shape;6295;p10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9" name="Shape 6299"/>
        <p:cNvGrpSpPr/>
        <p:nvPr/>
      </p:nvGrpSpPr>
      <p:grpSpPr>
        <a:xfrm>
          <a:off x="0" y="0"/>
          <a:ext cx="0" cy="0"/>
          <a:chOff x="0" y="0"/>
          <a:chExt cx="0" cy="0"/>
        </a:xfrm>
      </p:grpSpPr>
      <p:sp>
        <p:nvSpPr>
          <p:cNvPr id="6300" name="Google Shape;6300;p10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301" name="Google Shape;6301;p10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5" name="Shape 6305"/>
        <p:cNvGrpSpPr/>
        <p:nvPr/>
      </p:nvGrpSpPr>
      <p:grpSpPr>
        <a:xfrm>
          <a:off x="0" y="0"/>
          <a:ext cx="0" cy="0"/>
          <a:chOff x="0" y="0"/>
          <a:chExt cx="0" cy="0"/>
        </a:xfrm>
      </p:grpSpPr>
      <p:sp>
        <p:nvSpPr>
          <p:cNvPr id="6306" name="Google Shape;6306;p10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307" name="Google Shape;6307;p10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1" name="Shape 6311"/>
        <p:cNvGrpSpPr/>
        <p:nvPr/>
      </p:nvGrpSpPr>
      <p:grpSpPr>
        <a:xfrm>
          <a:off x="0" y="0"/>
          <a:ext cx="0" cy="0"/>
          <a:chOff x="0" y="0"/>
          <a:chExt cx="0" cy="0"/>
        </a:xfrm>
      </p:grpSpPr>
      <p:sp>
        <p:nvSpPr>
          <p:cNvPr id="6312" name="Google Shape;6312;p10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313" name="Google Shape;6313;p10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8" name="Shape 6318"/>
        <p:cNvGrpSpPr/>
        <p:nvPr/>
      </p:nvGrpSpPr>
      <p:grpSpPr>
        <a:xfrm>
          <a:off x="0" y="0"/>
          <a:ext cx="0" cy="0"/>
          <a:chOff x="0" y="0"/>
          <a:chExt cx="0" cy="0"/>
        </a:xfrm>
      </p:grpSpPr>
      <p:sp>
        <p:nvSpPr>
          <p:cNvPr id="6319" name="Google Shape;6319;p10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20" name="Google Shape;6320;p10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4" name="Shape 6324"/>
        <p:cNvGrpSpPr/>
        <p:nvPr/>
      </p:nvGrpSpPr>
      <p:grpSpPr>
        <a:xfrm>
          <a:off x="0" y="0"/>
          <a:ext cx="0" cy="0"/>
          <a:chOff x="0" y="0"/>
          <a:chExt cx="0" cy="0"/>
        </a:xfrm>
      </p:grpSpPr>
      <p:sp>
        <p:nvSpPr>
          <p:cNvPr id="6325" name="Google Shape;6325;p10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326" name="Google Shape;6326;p10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0" name="Shape 6330"/>
        <p:cNvGrpSpPr/>
        <p:nvPr/>
      </p:nvGrpSpPr>
      <p:grpSpPr>
        <a:xfrm>
          <a:off x="0" y="0"/>
          <a:ext cx="0" cy="0"/>
          <a:chOff x="0" y="0"/>
          <a:chExt cx="0" cy="0"/>
        </a:xfrm>
      </p:grpSpPr>
      <p:sp>
        <p:nvSpPr>
          <p:cNvPr id="6331" name="Google Shape;6331;p10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332" name="Google Shape;6332;p10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6" name="Shape 6336"/>
        <p:cNvGrpSpPr/>
        <p:nvPr/>
      </p:nvGrpSpPr>
      <p:grpSpPr>
        <a:xfrm>
          <a:off x="0" y="0"/>
          <a:ext cx="0" cy="0"/>
          <a:chOff x="0" y="0"/>
          <a:chExt cx="0" cy="0"/>
        </a:xfrm>
      </p:grpSpPr>
      <p:sp>
        <p:nvSpPr>
          <p:cNvPr id="6337" name="Google Shape;6337;p10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338" name="Google Shape;6338;p10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p1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77" name="Google Shape;677;p10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2" name="Shape 6342"/>
        <p:cNvGrpSpPr/>
        <p:nvPr/>
      </p:nvGrpSpPr>
      <p:grpSpPr>
        <a:xfrm>
          <a:off x="0" y="0"/>
          <a:ext cx="0" cy="0"/>
          <a:chOff x="0" y="0"/>
          <a:chExt cx="0" cy="0"/>
        </a:xfrm>
      </p:grpSpPr>
      <p:sp>
        <p:nvSpPr>
          <p:cNvPr id="6343" name="Google Shape;6343;p10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344" name="Google Shape;6344;p10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8" name="Shape 6348"/>
        <p:cNvGrpSpPr/>
        <p:nvPr/>
      </p:nvGrpSpPr>
      <p:grpSpPr>
        <a:xfrm>
          <a:off x="0" y="0"/>
          <a:ext cx="0" cy="0"/>
          <a:chOff x="0" y="0"/>
          <a:chExt cx="0" cy="0"/>
        </a:xfrm>
      </p:grpSpPr>
      <p:sp>
        <p:nvSpPr>
          <p:cNvPr id="6349" name="Google Shape;6349;p10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350" name="Google Shape;6350;p10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4" name="Shape 6354"/>
        <p:cNvGrpSpPr/>
        <p:nvPr/>
      </p:nvGrpSpPr>
      <p:grpSpPr>
        <a:xfrm>
          <a:off x="0" y="0"/>
          <a:ext cx="0" cy="0"/>
          <a:chOff x="0" y="0"/>
          <a:chExt cx="0" cy="0"/>
        </a:xfrm>
      </p:grpSpPr>
      <p:sp>
        <p:nvSpPr>
          <p:cNvPr id="6355" name="Google Shape;6355;p10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356" name="Google Shape;6356;p10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0" name="Shape 6360"/>
        <p:cNvGrpSpPr/>
        <p:nvPr/>
      </p:nvGrpSpPr>
      <p:grpSpPr>
        <a:xfrm>
          <a:off x="0" y="0"/>
          <a:ext cx="0" cy="0"/>
          <a:chOff x="0" y="0"/>
          <a:chExt cx="0" cy="0"/>
        </a:xfrm>
      </p:grpSpPr>
      <p:sp>
        <p:nvSpPr>
          <p:cNvPr id="6361" name="Google Shape;6361;p10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362" name="Google Shape;6362;p10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6" name="Shape 6366"/>
        <p:cNvGrpSpPr/>
        <p:nvPr/>
      </p:nvGrpSpPr>
      <p:grpSpPr>
        <a:xfrm>
          <a:off x="0" y="0"/>
          <a:ext cx="0" cy="0"/>
          <a:chOff x="0" y="0"/>
          <a:chExt cx="0" cy="0"/>
        </a:xfrm>
      </p:grpSpPr>
      <p:sp>
        <p:nvSpPr>
          <p:cNvPr id="6367" name="Google Shape;6367;p10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368" name="Google Shape;6368;p10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2" name="Shape 6372"/>
        <p:cNvGrpSpPr/>
        <p:nvPr/>
      </p:nvGrpSpPr>
      <p:grpSpPr>
        <a:xfrm>
          <a:off x="0" y="0"/>
          <a:ext cx="0" cy="0"/>
          <a:chOff x="0" y="0"/>
          <a:chExt cx="0" cy="0"/>
        </a:xfrm>
      </p:grpSpPr>
      <p:sp>
        <p:nvSpPr>
          <p:cNvPr id="6373" name="Google Shape;6373;p10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374" name="Google Shape;6374;p10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8" name="Shape 6378"/>
        <p:cNvGrpSpPr/>
        <p:nvPr/>
      </p:nvGrpSpPr>
      <p:grpSpPr>
        <a:xfrm>
          <a:off x="0" y="0"/>
          <a:ext cx="0" cy="0"/>
          <a:chOff x="0" y="0"/>
          <a:chExt cx="0" cy="0"/>
        </a:xfrm>
      </p:grpSpPr>
      <p:sp>
        <p:nvSpPr>
          <p:cNvPr id="6379" name="Google Shape;6379;p10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380" name="Google Shape;6380;p10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4" name="Shape 6384"/>
        <p:cNvGrpSpPr/>
        <p:nvPr/>
      </p:nvGrpSpPr>
      <p:grpSpPr>
        <a:xfrm>
          <a:off x="0" y="0"/>
          <a:ext cx="0" cy="0"/>
          <a:chOff x="0" y="0"/>
          <a:chExt cx="0" cy="0"/>
        </a:xfrm>
      </p:grpSpPr>
      <p:sp>
        <p:nvSpPr>
          <p:cNvPr id="6385" name="Google Shape;6385;p10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386" name="Google Shape;6386;p10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90" name="Shape 6390"/>
        <p:cNvGrpSpPr/>
        <p:nvPr/>
      </p:nvGrpSpPr>
      <p:grpSpPr>
        <a:xfrm>
          <a:off x="0" y="0"/>
          <a:ext cx="0" cy="0"/>
          <a:chOff x="0" y="0"/>
          <a:chExt cx="0" cy="0"/>
        </a:xfrm>
      </p:grpSpPr>
      <p:sp>
        <p:nvSpPr>
          <p:cNvPr id="6391" name="Google Shape;6391;p10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392" name="Google Shape;6392;p10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96" name="Shape 6396"/>
        <p:cNvGrpSpPr/>
        <p:nvPr/>
      </p:nvGrpSpPr>
      <p:grpSpPr>
        <a:xfrm>
          <a:off x="0" y="0"/>
          <a:ext cx="0" cy="0"/>
          <a:chOff x="0" y="0"/>
          <a:chExt cx="0" cy="0"/>
        </a:xfrm>
      </p:grpSpPr>
      <p:sp>
        <p:nvSpPr>
          <p:cNvPr id="6397" name="Google Shape;6397;p10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398" name="Google Shape;6398;p10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p1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83" name="Google Shape;683;p10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3" name="Shape 6403"/>
        <p:cNvGrpSpPr/>
        <p:nvPr/>
      </p:nvGrpSpPr>
      <p:grpSpPr>
        <a:xfrm>
          <a:off x="0" y="0"/>
          <a:ext cx="0" cy="0"/>
          <a:chOff x="0" y="0"/>
          <a:chExt cx="0" cy="0"/>
        </a:xfrm>
      </p:grpSpPr>
      <p:sp>
        <p:nvSpPr>
          <p:cNvPr id="6404" name="Google Shape;6404;p10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05" name="Google Shape;6405;p10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9" name="Shape 6409"/>
        <p:cNvGrpSpPr/>
        <p:nvPr/>
      </p:nvGrpSpPr>
      <p:grpSpPr>
        <a:xfrm>
          <a:off x="0" y="0"/>
          <a:ext cx="0" cy="0"/>
          <a:chOff x="0" y="0"/>
          <a:chExt cx="0" cy="0"/>
        </a:xfrm>
      </p:grpSpPr>
      <p:sp>
        <p:nvSpPr>
          <p:cNvPr id="6410" name="Google Shape;6410;p10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11" name="Google Shape;6411;p10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5" name="Shape 6415"/>
        <p:cNvGrpSpPr/>
        <p:nvPr/>
      </p:nvGrpSpPr>
      <p:grpSpPr>
        <a:xfrm>
          <a:off x="0" y="0"/>
          <a:ext cx="0" cy="0"/>
          <a:chOff x="0" y="0"/>
          <a:chExt cx="0" cy="0"/>
        </a:xfrm>
      </p:grpSpPr>
      <p:sp>
        <p:nvSpPr>
          <p:cNvPr id="6416" name="Google Shape;6416;p10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17" name="Google Shape;6417;p10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1" name="Shape 6421"/>
        <p:cNvGrpSpPr/>
        <p:nvPr/>
      </p:nvGrpSpPr>
      <p:grpSpPr>
        <a:xfrm>
          <a:off x="0" y="0"/>
          <a:ext cx="0" cy="0"/>
          <a:chOff x="0" y="0"/>
          <a:chExt cx="0" cy="0"/>
        </a:xfrm>
      </p:grpSpPr>
      <p:sp>
        <p:nvSpPr>
          <p:cNvPr id="6422" name="Google Shape;6422;p10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23" name="Google Shape;6423;p10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7" name="Shape 6427"/>
        <p:cNvGrpSpPr/>
        <p:nvPr/>
      </p:nvGrpSpPr>
      <p:grpSpPr>
        <a:xfrm>
          <a:off x="0" y="0"/>
          <a:ext cx="0" cy="0"/>
          <a:chOff x="0" y="0"/>
          <a:chExt cx="0" cy="0"/>
        </a:xfrm>
      </p:grpSpPr>
      <p:sp>
        <p:nvSpPr>
          <p:cNvPr id="6428" name="Google Shape;6428;p10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29" name="Google Shape;6429;p10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3" name="Shape 6433"/>
        <p:cNvGrpSpPr/>
        <p:nvPr/>
      </p:nvGrpSpPr>
      <p:grpSpPr>
        <a:xfrm>
          <a:off x="0" y="0"/>
          <a:ext cx="0" cy="0"/>
          <a:chOff x="0" y="0"/>
          <a:chExt cx="0" cy="0"/>
        </a:xfrm>
      </p:grpSpPr>
      <p:sp>
        <p:nvSpPr>
          <p:cNvPr id="6434" name="Google Shape;6434;p10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35" name="Google Shape;6435;p10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0" name="Shape 6440"/>
        <p:cNvGrpSpPr/>
        <p:nvPr/>
      </p:nvGrpSpPr>
      <p:grpSpPr>
        <a:xfrm>
          <a:off x="0" y="0"/>
          <a:ext cx="0" cy="0"/>
          <a:chOff x="0" y="0"/>
          <a:chExt cx="0" cy="0"/>
        </a:xfrm>
      </p:grpSpPr>
      <p:sp>
        <p:nvSpPr>
          <p:cNvPr id="6441" name="Google Shape;6441;p10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42" name="Google Shape;6442;p10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6" name="Shape 6446"/>
        <p:cNvGrpSpPr/>
        <p:nvPr/>
      </p:nvGrpSpPr>
      <p:grpSpPr>
        <a:xfrm>
          <a:off x="0" y="0"/>
          <a:ext cx="0" cy="0"/>
          <a:chOff x="0" y="0"/>
          <a:chExt cx="0" cy="0"/>
        </a:xfrm>
      </p:grpSpPr>
      <p:sp>
        <p:nvSpPr>
          <p:cNvPr id="6447" name="Google Shape;6447;p10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48" name="Google Shape;6448;p10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2" name="Shape 6452"/>
        <p:cNvGrpSpPr/>
        <p:nvPr/>
      </p:nvGrpSpPr>
      <p:grpSpPr>
        <a:xfrm>
          <a:off x="0" y="0"/>
          <a:ext cx="0" cy="0"/>
          <a:chOff x="0" y="0"/>
          <a:chExt cx="0" cy="0"/>
        </a:xfrm>
      </p:grpSpPr>
      <p:sp>
        <p:nvSpPr>
          <p:cNvPr id="6453" name="Google Shape;6453;p10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54" name="Google Shape;6454;p10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8" name="Shape 6458"/>
        <p:cNvGrpSpPr/>
        <p:nvPr/>
      </p:nvGrpSpPr>
      <p:grpSpPr>
        <a:xfrm>
          <a:off x="0" y="0"/>
          <a:ext cx="0" cy="0"/>
          <a:chOff x="0" y="0"/>
          <a:chExt cx="0" cy="0"/>
        </a:xfrm>
      </p:grpSpPr>
      <p:sp>
        <p:nvSpPr>
          <p:cNvPr id="6459" name="Google Shape;6459;p10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60" name="Google Shape;6460;p10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7" name="Shape 687"/>
        <p:cNvGrpSpPr/>
        <p:nvPr/>
      </p:nvGrpSpPr>
      <p:grpSpPr>
        <a:xfrm>
          <a:off x="0" y="0"/>
          <a:ext cx="0" cy="0"/>
          <a:chOff x="0" y="0"/>
          <a:chExt cx="0" cy="0"/>
        </a:xfrm>
      </p:grpSpPr>
      <p:sp>
        <p:nvSpPr>
          <p:cNvPr id="688" name="Google Shape;688;p1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89" name="Google Shape;689;p10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4" name="Shape 6464"/>
        <p:cNvGrpSpPr/>
        <p:nvPr/>
      </p:nvGrpSpPr>
      <p:grpSpPr>
        <a:xfrm>
          <a:off x="0" y="0"/>
          <a:ext cx="0" cy="0"/>
          <a:chOff x="0" y="0"/>
          <a:chExt cx="0" cy="0"/>
        </a:xfrm>
      </p:grpSpPr>
      <p:sp>
        <p:nvSpPr>
          <p:cNvPr id="6465" name="Google Shape;6465;p10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66" name="Google Shape;6466;p10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0" name="Shape 6470"/>
        <p:cNvGrpSpPr/>
        <p:nvPr/>
      </p:nvGrpSpPr>
      <p:grpSpPr>
        <a:xfrm>
          <a:off x="0" y="0"/>
          <a:ext cx="0" cy="0"/>
          <a:chOff x="0" y="0"/>
          <a:chExt cx="0" cy="0"/>
        </a:xfrm>
      </p:grpSpPr>
      <p:sp>
        <p:nvSpPr>
          <p:cNvPr id="6471" name="Google Shape;6471;p10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72" name="Google Shape;6472;p10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6" name="Shape 6476"/>
        <p:cNvGrpSpPr/>
        <p:nvPr/>
      </p:nvGrpSpPr>
      <p:grpSpPr>
        <a:xfrm>
          <a:off x="0" y="0"/>
          <a:ext cx="0" cy="0"/>
          <a:chOff x="0" y="0"/>
          <a:chExt cx="0" cy="0"/>
        </a:xfrm>
      </p:grpSpPr>
      <p:sp>
        <p:nvSpPr>
          <p:cNvPr id="6477" name="Google Shape;6477;p10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78" name="Google Shape;6478;p10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2" name="Shape 6482"/>
        <p:cNvGrpSpPr/>
        <p:nvPr/>
      </p:nvGrpSpPr>
      <p:grpSpPr>
        <a:xfrm>
          <a:off x="0" y="0"/>
          <a:ext cx="0" cy="0"/>
          <a:chOff x="0" y="0"/>
          <a:chExt cx="0" cy="0"/>
        </a:xfrm>
      </p:grpSpPr>
      <p:sp>
        <p:nvSpPr>
          <p:cNvPr id="6483" name="Google Shape;6483;p10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84" name="Google Shape;6484;p104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8" name="Shape 6488"/>
        <p:cNvGrpSpPr/>
        <p:nvPr/>
      </p:nvGrpSpPr>
      <p:grpSpPr>
        <a:xfrm>
          <a:off x="0" y="0"/>
          <a:ext cx="0" cy="0"/>
          <a:chOff x="0" y="0"/>
          <a:chExt cx="0" cy="0"/>
        </a:xfrm>
      </p:grpSpPr>
      <p:sp>
        <p:nvSpPr>
          <p:cNvPr id="6489" name="Google Shape;6489;p10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90" name="Google Shape;6490;p10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94" name="Shape 6494"/>
        <p:cNvGrpSpPr/>
        <p:nvPr/>
      </p:nvGrpSpPr>
      <p:grpSpPr>
        <a:xfrm>
          <a:off x="0" y="0"/>
          <a:ext cx="0" cy="0"/>
          <a:chOff x="0" y="0"/>
          <a:chExt cx="0" cy="0"/>
        </a:xfrm>
      </p:grpSpPr>
      <p:sp>
        <p:nvSpPr>
          <p:cNvPr id="6495" name="Google Shape;6495;p10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96" name="Google Shape;6496;p10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0" name="Shape 6500"/>
        <p:cNvGrpSpPr/>
        <p:nvPr/>
      </p:nvGrpSpPr>
      <p:grpSpPr>
        <a:xfrm>
          <a:off x="0" y="0"/>
          <a:ext cx="0" cy="0"/>
          <a:chOff x="0" y="0"/>
          <a:chExt cx="0" cy="0"/>
        </a:xfrm>
      </p:grpSpPr>
      <p:sp>
        <p:nvSpPr>
          <p:cNvPr id="6501" name="Google Shape;6501;p10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502" name="Google Shape;6502;p10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6" name="Shape 6506"/>
        <p:cNvGrpSpPr/>
        <p:nvPr/>
      </p:nvGrpSpPr>
      <p:grpSpPr>
        <a:xfrm>
          <a:off x="0" y="0"/>
          <a:ext cx="0" cy="0"/>
          <a:chOff x="0" y="0"/>
          <a:chExt cx="0" cy="0"/>
        </a:xfrm>
      </p:grpSpPr>
      <p:sp>
        <p:nvSpPr>
          <p:cNvPr id="6507" name="Google Shape;6507;p10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508" name="Google Shape;6508;p10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2" name="Shape 6512"/>
        <p:cNvGrpSpPr/>
        <p:nvPr/>
      </p:nvGrpSpPr>
      <p:grpSpPr>
        <a:xfrm>
          <a:off x="0" y="0"/>
          <a:ext cx="0" cy="0"/>
          <a:chOff x="0" y="0"/>
          <a:chExt cx="0" cy="0"/>
        </a:xfrm>
      </p:grpSpPr>
      <p:sp>
        <p:nvSpPr>
          <p:cNvPr id="6513" name="Google Shape;6513;p10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514" name="Google Shape;6514;p10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8" name="Shape 6518"/>
        <p:cNvGrpSpPr/>
        <p:nvPr/>
      </p:nvGrpSpPr>
      <p:grpSpPr>
        <a:xfrm>
          <a:off x="0" y="0"/>
          <a:ext cx="0" cy="0"/>
          <a:chOff x="0" y="0"/>
          <a:chExt cx="0" cy="0"/>
        </a:xfrm>
      </p:grpSpPr>
      <p:sp>
        <p:nvSpPr>
          <p:cNvPr id="6519" name="Google Shape;6519;p10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520" name="Google Shape;6520;p10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p1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95" name="Google Shape;695;p10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24" name="Shape 6524"/>
        <p:cNvGrpSpPr/>
        <p:nvPr/>
      </p:nvGrpSpPr>
      <p:grpSpPr>
        <a:xfrm>
          <a:off x="0" y="0"/>
          <a:ext cx="0" cy="0"/>
          <a:chOff x="0" y="0"/>
          <a:chExt cx="0" cy="0"/>
        </a:xfrm>
      </p:grpSpPr>
      <p:sp>
        <p:nvSpPr>
          <p:cNvPr id="6525" name="Google Shape;6525;p10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526" name="Google Shape;6526;p105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0" name="Shape 6530"/>
        <p:cNvGrpSpPr/>
        <p:nvPr/>
      </p:nvGrpSpPr>
      <p:grpSpPr>
        <a:xfrm>
          <a:off x="0" y="0"/>
          <a:ext cx="0" cy="0"/>
          <a:chOff x="0" y="0"/>
          <a:chExt cx="0" cy="0"/>
        </a:xfrm>
      </p:grpSpPr>
      <p:sp>
        <p:nvSpPr>
          <p:cNvPr id="6531" name="Google Shape;6531;p10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532" name="Google Shape;6532;p105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6" name="Shape 6536"/>
        <p:cNvGrpSpPr/>
        <p:nvPr/>
      </p:nvGrpSpPr>
      <p:grpSpPr>
        <a:xfrm>
          <a:off x="0" y="0"/>
          <a:ext cx="0" cy="0"/>
          <a:chOff x="0" y="0"/>
          <a:chExt cx="0" cy="0"/>
        </a:xfrm>
      </p:grpSpPr>
      <p:sp>
        <p:nvSpPr>
          <p:cNvPr id="6537" name="Google Shape;6537;p10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538" name="Google Shape;6538;p10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2" name="Shape 6542"/>
        <p:cNvGrpSpPr/>
        <p:nvPr/>
      </p:nvGrpSpPr>
      <p:grpSpPr>
        <a:xfrm>
          <a:off x="0" y="0"/>
          <a:ext cx="0" cy="0"/>
          <a:chOff x="0" y="0"/>
          <a:chExt cx="0" cy="0"/>
        </a:xfrm>
      </p:grpSpPr>
      <p:sp>
        <p:nvSpPr>
          <p:cNvPr id="6543" name="Google Shape;6543;p10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544" name="Google Shape;6544;p10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8" name="Shape 6548"/>
        <p:cNvGrpSpPr/>
        <p:nvPr/>
      </p:nvGrpSpPr>
      <p:grpSpPr>
        <a:xfrm>
          <a:off x="0" y="0"/>
          <a:ext cx="0" cy="0"/>
          <a:chOff x="0" y="0"/>
          <a:chExt cx="0" cy="0"/>
        </a:xfrm>
      </p:grpSpPr>
      <p:sp>
        <p:nvSpPr>
          <p:cNvPr id="6549" name="Google Shape;6549;p10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550" name="Google Shape;6550;p10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5" name="Shape 6555"/>
        <p:cNvGrpSpPr/>
        <p:nvPr/>
      </p:nvGrpSpPr>
      <p:grpSpPr>
        <a:xfrm>
          <a:off x="0" y="0"/>
          <a:ext cx="0" cy="0"/>
          <a:chOff x="0" y="0"/>
          <a:chExt cx="0" cy="0"/>
        </a:xfrm>
      </p:grpSpPr>
      <p:sp>
        <p:nvSpPr>
          <p:cNvPr id="6556" name="Google Shape;6556;p10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57" name="Google Shape;6557;p10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1" name="Shape 6561"/>
        <p:cNvGrpSpPr/>
        <p:nvPr/>
      </p:nvGrpSpPr>
      <p:grpSpPr>
        <a:xfrm>
          <a:off x="0" y="0"/>
          <a:ext cx="0" cy="0"/>
          <a:chOff x="0" y="0"/>
          <a:chExt cx="0" cy="0"/>
        </a:xfrm>
      </p:grpSpPr>
      <p:sp>
        <p:nvSpPr>
          <p:cNvPr id="6562" name="Google Shape;6562;p10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563" name="Google Shape;6563;p10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7" name="Shape 6567"/>
        <p:cNvGrpSpPr/>
        <p:nvPr/>
      </p:nvGrpSpPr>
      <p:grpSpPr>
        <a:xfrm>
          <a:off x="0" y="0"/>
          <a:ext cx="0" cy="0"/>
          <a:chOff x="0" y="0"/>
          <a:chExt cx="0" cy="0"/>
        </a:xfrm>
      </p:grpSpPr>
      <p:sp>
        <p:nvSpPr>
          <p:cNvPr id="6568" name="Google Shape;6568;p10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569" name="Google Shape;6569;p10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73" name="Shape 6573"/>
        <p:cNvGrpSpPr/>
        <p:nvPr/>
      </p:nvGrpSpPr>
      <p:grpSpPr>
        <a:xfrm>
          <a:off x="0" y="0"/>
          <a:ext cx="0" cy="0"/>
          <a:chOff x="0" y="0"/>
          <a:chExt cx="0" cy="0"/>
        </a:xfrm>
      </p:grpSpPr>
      <p:sp>
        <p:nvSpPr>
          <p:cNvPr id="6574" name="Google Shape;6574;p10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575" name="Google Shape;6575;p105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79" name="Shape 6579"/>
        <p:cNvGrpSpPr/>
        <p:nvPr/>
      </p:nvGrpSpPr>
      <p:grpSpPr>
        <a:xfrm>
          <a:off x="0" y="0"/>
          <a:ext cx="0" cy="0"/>
          <a:chOff x="0" y="0"/>
          <a:chExt cx="0" cy="0"/>
        </a:xfrm>
      </p:grpSpPr>
      <p:sp>
        <p:nvSpPr>
          <p:cNvPr id="6580" name="Google Shape;6580;p10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581" name="Google Shape;6581;p105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9" name="Shape 699"/>
        <p:cNvGrpSpPr/>
        <p:nvPr/>
      </p:nvGrpSpPr>
      <p:grpSpPr>
        <a:xfrm>
          <a:off x="0" y="0"/>
          <a:ext cx="0" cy="0"/>
          <a:chOff x="0" y="0"/>
          <a:chExt cx="0" cy="0"/>
        </a:xfrm>
      </p:grpSpPr>
      <p:sp>
        <p:nvSpPr>
          <p:cNvPr id="700" name="Google Shape;700;p1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01" name="Google Shape;701;p10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6" name="Shape 6586"/>
        <p:cNvGrpSpPr/>
        <p:nvPr/>
      </p:nvGrpSpPr>
      <p:grpSpPr>
        <a:xfrm>
          <a:off x="0" y="0"/>
          <a:ext cx="0" cy="0"/>
          <a:chOff x="0" y="0"/>
          <a:chExt cx="0" cy="0"/>
        </a:xfrm>
      </p:grpSpPr>
      <p:sp>
        <p:nvSpPr>
          <p:cNvPr id="6587" name="Google Shape;6587;p106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88" name="Google Shape;6588;p10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2" name="Shape 6592"/>
        <p:cNvGrpSpPr/>
        <p:nvPr/>
      </p:nvGrpSpPr>
      <p:grpSpPr>
        <a:xfrm>
          <a:off x="0" y="0"/>
          <a:ext cx="0" cy="0"/>
          <a:chOff x="0" y="0"/>
          <a:chExt cx="0" cy="0"/>
        </a:xfrm>
      </p:grpSpPr>
      <p:sp>
        <p:nvSpPr>
          <p:cNvPr id="6593" name="Google Shape;6593;p10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594" name="Google Shape;6594;p106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8" name="Shape 6598"/>
        <p:cNvGrpSpPr/>
        <p:nvPr/>
      </p:nvGrpSpPr>
      <p:grpSpPr>
        <a:xfrm>
          <a:off x="0" y="0"/>
          <a:ext cx="0" cy="0"/>
          <a:chOff x="0" y="0"/>
          <a:chExt cx="0" cy="0"/>
        </a:xfrm>
      </p:grpSpPr>
      <p:sp>
        <p:nvSpPr>
          <p:cNvPr id="6599" name="Google Shape;6599;p10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600" name="Google Shape;6600;p10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4" name="Shape 6604"/>
        <p:cNvGrpSpPr/>
        <p:nvPr/>
      </p:nvGrpSpPr>
      <p:grpSpPr>
        <a:xfrm>
          <a:off x="0" y="0"/>
          <a:ext cx="0" cy="0"/>
          <a:chOff x="0" y="0"/>
          <a:chExt cx="0" cy="0"/>
        </a:xfrm>
      </p:grpSpPr>
      <p:sp>
        <p:nvSpPr>
          <p:cNvPr id="6605" name="Google Shape;6605;p10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606" name="Google Shape;6606;p106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0" name="Shape 6610"/>
        <p:cNvGrpSpPr/>
        <p:nvPr/>
      </p:nvGrpSpPr>
      <p:grpSpPr>
        <a:xfrm>
          <a:off x="0" y="0"/>
          <a:ext cx="0" cy="0"/>
          <a:chOff x="0" y="0"/>
          <a:chExt cx="0" cy="0"/>
        </a:xfrm>
      </p:grpSpPr>
      <p:sp>
        <p:nvSpPr>
          <p:cNvPr id="6611" name="Google Shape;6611;p10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612" name="Google Shape;6612;p10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6" name="Shape 6616"/>
        <p:cNvGrpSpPr/>
        <p:nvPr/>
      </p:nvGrpSpPr>
      <p:grpSpPr>
        <a:xfrm>
          <a:off x="0" y="0"/>
          <a:ext cx="0" cy="0"/>
          <a:chOff x="0" y="0"/>
          <a:chExt cx="0" cy="0"/>
        </a:xfrm>
      </p:grpSpPr>
      <p:sp>
        <p:nvSpPr>
          <p:cNvPr id="6617" name="Google Shape;6617;p10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618" name="Google Shape;6618;p10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2" name="Shape 6622"/>
        <p:cNvGrpSpPr/>
        <p:nvPr/>
      </p:nvGrpSpPr>
      <p:grpSpPr>
        <a:xfrm>
          <a:off x="0" y="0"/>
          <a:ext cx="0" cy="0"/>
          <a:chOff x="0" y="0"/>
          <a:chExt cx="0" cy="0"/>
        </a:xfrm>
      </p:grpSpPr>
      <p:sp>
        <p:nvSpPr>
          <p:cNvPr id="6623" name="Google Shape;6623;p10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624" name="Google Shape;6624;p106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8" name="Shape 6628"/>
        <p:cNvGrpSpPr/>
        <p:nvPr/>
      </p:nvGrpSpPr>
      <p:grpSpPr>
        <a:xfrm>
          <a:off x="0" y="0"/>
          <a:ext cx="0" cy="0"/>
          <a:chOff x="0" y="0"/>
          <a:chExt cx="0" cy="0"/>
        </a:xfrm>
      </p:grpSpPr>
      <p:sp>
        <p:nvSpPr>
          <p:cNvPr id="6629" name="Google Shape;6629;p10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630" name="Google Shape;6630;p106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4" name="Shape 6634"/>
        <p:cNvGrpSpPr/>
        <p:nvPr/>
      </p:nvGrpSpPr>
      <p:grpSpPr>
        <a:xfrm>
          <a:off x="0" y="0"/>
          <a:ext cx="0" cy="0"/>
          <a:chOff x="0" y="0"/>
          <a:chExt cx="0" cy="0"/>
        </a:xfrm>
      </p:grpSpPr>
      <p:sp>
        <p:nvSpPr>
          <p:cNvPr id="6635" name="Google Shape;6635;p10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636" name="Google Shape;6636;p106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0" name="Shape 6640"/>
        <p:cNvGrpSpPr/>
        <p:nvPr/>
      </p:nvGrpSpPr>
      <p:grpSpPr>
        <a:xfrm>
          <a:off x="0" y="0"/>
          <a:ext cx="0" cy="0"/>
          <a:chOff x="0" y="0"/>
          <a:chExt cx="0" cy="0"/>
        </a:xfrm>
      </p:grpSpPr>
      <p:sp>
        <p:nvSpPr>
          <p:cNvPr id="6641" name="Google Shape;6641;p10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642" name="Google Shape;6642;p106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5" name="Shape 705"/>
        <p:cNvGrpSpPr/>
        <p:nvPr/>
      </p:nvGrpSpPr>
      <p:grpSpPr>
        <a:xfrm>
          <a:off x="0" y="0"/>
          <a:ext cx="0" cy="0"/>
          <a:chOff x="0" y="0"/>
          <a:chExt cx="0" cy="0"/>
        </a:xfrm>
      </p:grpSpPr>
      <p:sp>
        <p:nvSpPr>
          <p:cNvPr id="706" name="Google Shape;706;p10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07" name="Google Shape;707;p10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6" name="Shape 6646"/>
        <p:cNvGrpSpPr/>
        <p:nvPr/>
      </p:nvGrpSpPr>
      <p:grpSpPr>
        <a:xfrm>
          <a:off x="0" y="0"/>
          <a:ext cx="0" cy="0"/>
          <a:chOff x="0" y="0"/>
          <a:chExt cx="0" cy="0"/>
        </a:xfrm>
      </p:grpSpPr>
      <p:sp>
        <p:nvSpPr>
          <p:cNvPr id="6647" name="Google Shape;6647;p10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648" name="Google Shape;6648;p107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2" name="Shape 6652"/>
        <p:cNvGrpSpPr/>
        <p:nvPr/>
      </p:nvGrpSpPr>
      <p:grpSpPr>
        <a:xfrm>
          <a:off x="0" y="0"/>
          <a:ext cx="0" cy="0"/>
          <a:chOff x="0" y="0"/>
          <a:chExt cx="0" cy="0"/>
        </a:xfrm>
      </p:grpSpPr>
      <p:sp>
        <p:nvSpPr>
          <p:cNvPr id="6653" name="Google Shape;6653;p10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654" name="Google Shape;6654;p107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8" name="Shape 6658"/>
        <p:cNvGrpSpPr/>
        <p:nvPr/>
      </p:nvGrpSpPr>
      <p:grpSpPr>
        <a:xfrm>
          <a:off x="0" y="0"/>
          <a:ext cx="0" cy="0"/>
          <a:chOff x="0" y="0"/>
          <a:chExt cx="0" cy="0"/>
        </a:xfrm>
      </p:grpSpPr>
      <p:sp>
        <p:nvSpPr>
          <p:cNvPr id="6659" name="Google Shape;6659;p10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660" name="Google Shape;6660;p107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5" name="Shape 6665"/>
        <p:cNvGrpSpPr/>
        <p:nvPr/>
      </p:nvGrpSpPr>
      <p:grpSpPr>
        <a:xfrm>
          <a:off x="0" y="0"/>
          <a:ext cx="0" cy="0"/>
          <a:chOff x="0" y="0"/>
          <a:chExt cx="0" cy="0"/>
        </a:xfrm>
      </p:grpSpPr>
      <p:sp>
        <p:nvSpPr>
          <p:cNvPr id="6666" name="Google Shape;6666;p107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67" name="Google Shape;6667;p10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71" name="Shape 6671"/>
        <p:cNvGrpSpPr/>
        <p:nvPr/>
      </p:nvGrpSpPr>
      <p:grpSpPr>
        <a:xfrm>
          <a:off x="0" y="0"/>
          <a:ext cx="0" cy="0"/>
          <a:chOff x="0" y="0"/>
          <a:chExt cx="0" cy="0"/>
        </a:xfrm>
      </p:grpSpPr>
      <p:sp>
        <p:nvSpPr>
          <p:cNvPr id="6672" name="Google Shape;6672;p10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673" name="Google Shape;6673;p107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77" name="Shape 6677"/>
        <p:cNvGrpSpPr/>
        <p:nvPr/>
      </p:nvGrpSpPr>
      <p:grpSpPr>
        <a:xfrm>
          <a:off x="0" y="0"/>
          <a:ext cx="0" cy="0"/>
          <a:chOff x="0" y="0"/>
          <a:chExt cx="0" cy="0"/>
        </a:xfrm>
      </p:grpSpPr>
      <p:sp>
        <p:nvSpPr>
          <p:cNvPr id="6678" name="Google Shape;6678;p10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679" name="Google Shape;6679;p107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3" name="Shape 6683"/>
        <p:cNvGrpSpPr/>
        <p:nvPr/>
      </p:nvGrpSpPr>
      <p:grpSpPr>
        <a:xfrm>
          <a:off x="0" y="0"/>
          <a:ext cx="0" cy="0"/>
          <a:chOff x="0" y="0"/>
          <a:chExt cx="0" cy="0"/>
        </a:xfrm>
      </p:grpSpPr>
      <p:sp>
        <p:nvSpPr>
          <p:cNvPr id="6684" name="Google Shape;6684;p10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685" name="Google Shape;6685;p107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0" name="Shape 6690"/>
        <p:cNvGrpSpPr/>
        <p:nvPr/>
      </p:nvGrpSpPr>
      <p:grpSpPr>
        <a:xfrm>
          <a:off x="0" y="0"/>
          <a:ext cx="0" cy="0"/>
          <a:chOff x="0" y="0"/>
          <a:chExt cx="0" cy="0"/>
        </a:xfrm>
      </p:grpSpPr>
      <p:sp>
        <p:nvSpPr>
          <p:cNvPr id="6691" name="Google Shape;6691;p107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92" name="Google Shape;6692;p10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6" name="Shape 6696"/>
        <p:cNvGrpSpPr/>
        <p:nvPr/>
      </p:nvGrpSpPr>
      <p:grpSpPr>
        <a:xfrm>
          <a:off x="0" y="0"/>
          <a:ext cx="0" cy="0"/>
          <a:chOff x="0" y="0"/>
          <a:chExt cx="0" cy="0"/>
        </a:xfrm>
      </p:grpSpPr>
      <p:sp>
        <p:nvSpPr>
          <p:cNvPr id="6697" name="Google Shape;6697;p10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698" name="Google Shape;6698;p107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02" name="Shape 6702"/>
        <p:cNvGrpSpPr/>
        <p:nvPr/>
      </p:nvGrpSpPr>
      <p:grpSpPr>
        <a:xfrm>
          <a:off x="0" y="0"/>
          <a:ext cx="0" cy="0"/>
          <a:chOff x="0" y="0"/>
          <a:chExt cx="0" cy="0"/>
        </a:xfrm>
      </p:grpSpPr>
      <p:sp>
        <p:nvSpPr>
          <p:cNvPr id="6703" name="Google Shape;6703;p10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704" name="Google Shape;6704;p107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p1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13" name="Google Shape;713;p10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08" name="Shape 6708"/>
        <p:cNvGrpSpPr/>
        <p:nvPr/>
      </p:nvGrpSpPr>
      <p:grpSpPr>
        <a:xfrm>
          <a:off x="0" y="0"/>
          <a:ext cx="0" cy="0"/>
          <a:chOff x="0" y="0"/>
          <a:chExt cx="0" cy="0"/>
        </a:xfrm>
      </p:grpSpPr>
      <p:sp>
        <p:nvSpPr>
          <p:cNvPr id="6709" name="Google Shape;6709;p10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710" name="Google Shape;6710;p108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4" name="Shape 6714"/>
        <p:cNvGrpSpPr/>
        <p:nvPr/>
      </p:nvGrpSpPr>
      <p:grpSpPr>
        <a:xfrm>
          <a:off x="0" y="0"/>
          <a:ext cx="0" cy="0"/>
          <a:chOff x="0" y="0"/>
          <a:chExt cx="0" cy="0"/>
        </a:xfrm>
      </p:grpSpPr>
      <p:sp>
        <p:nvSpPr>
          <p:cNvPr id="6715" name="Google Shape;6715;p10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716" name="Google Shape;6716;p108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0" name="Shape 6720"/>
        <p:cNvGrpSpPr/>
        <p:nvPr/>
      </p:nvGrpSpPr>
      <p:grpSpPr>
        <a:xfrm>
          <a:off x="0" y="0"/>
          <a:ext cx="0" cy="0"/>
          <a:chOff x="0" y="0"/>
          <a:chExt cx="0" cy="0"/>
        </a:xfrm>
      </p:grpSpPr>
      <p:sp>
        <p:nvSpPr>
          <p:cNvPr id="6721" name="Google Shape;6721;p10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722" name="Google Shape;6722;p108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6" name="Shape 6726"/>
        <p:cNvGrpSpPr/>
        <p:nvPr/>
      </p:nvGrpSpPr>
      <p:grpSpPr>
        <a:xfrm>
          <a:off x="0" y="0"/>
          <a:ext cx="0" cy="0"/>
          <a:chOff x="0" y="0"/>
          <a:chExt cx="0" cy="0"/>
        </a:xfrm>
      </p:grpSpPr>
      <p:sp>
        <p:nvSpPr>
          <p:cNvPr id="6727" name="Google Shape;6727;p10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728" name="Google Shape;6728;p108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32" name="Shape 6732"/>
        <p:cNvGrpSpPr/>
        <p:nvPr/>
      </p:nvGrpSpPr>
      <p:grpSpPr>
        <a:xfrm>
          <a:off x="0" y="0"/>
          <a:ext cx="0" cy="0"/>
          <a:chOff x="0" y="0"/>
          <a:chExt cx="0" cy="0"/>
        </a:xfrm>
      </p:grpSpPr>
      <p:sp>
        <p:nvSpPr>
          <p:cNvPr id="6733" name="Google Shape;6733;p10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734" name="Google Shape;6734;p108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38" name="Shape 6738"/>
        <p:cNvGrpSpPr/>
        <p:nvPr/>
      </p:nvGrpSpPr>
      <p:grpSpPr>
        <a:xfrm>
          <a:off x="0" y="0"/>
          <a:ext cx="0" cy="0"/>
          <a:chOff x="0" y="0"/>
          <a:chExt cx="0" cy="0"/>
        </a:xfrm>
      </p:grpSpPr>
      <p:sp>
        <p:nvSpPr>
          <p:cNvPr id="6739" name="Google Shape;6739;p10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740" name="Google Shape;6740;p108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5" name="Shape 6745"/>
        <p:cNvGrpSpPr/>
        <p:nvPr/>
      </p:nvGrpSpPr>
      <p:grpSpPr>
        <a:xfrm>
          <a:off x="0" y="0"/>
          <a:ext cx="0" cy="0"/>
          <a:chOff x="0" y="0"/>
          <a:chExt cx="0" cy="0"/>
        </a:xfrm>
      </p:grpSpPr>
      <p:sp>
        <p:nvSpPr>
          <p:cNvPr id="6746" name="Google Shape;6746;p108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47" name="Google Shape;6747;p10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1" name="Shape 6751"/>
        <p:cNvGrpSpPr/>
        <p:nvPr/>
      </p:nvGrpSpPr>
      <p:grpSpPr>
        <a:xfrm>
          <a:off x="0" y="0"/>
          <a:ext cx="0" cy="0"/>
          <a:chOff x="0" y="0"/>
          <a:chExt cx="0" cy="0"/>
        </a:xfrm>
      </p:grpSpPr>
      <p:sp>
        <p:nvSpPr>
          <p:cNvPr id="6752" name="Google Shape;6752;p10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753" name="Google Shape;6753;p108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7" name="Shape 6757"/>
        <p:cNvGrpSpPr/>
        <p:nvPr/>
      </p:nvGrpSpPr>
      <p:grpSpPr>
        <a:xfrm>
          <a:off x="0" y="0"/>
          <a:ext cx="0" cy="0"/>
          <a:chOff x="0" y="0"/>
          <a:chExt cx="0" cy="0"/>
        </a:xfrm>
      </p:grpSpPr>
      <p:sp>
        <p:nvSpPr>
          <p:cNvPr id="6758" name="Google Shape;6758;p10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759" name="Google Shape;6759;p108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63" name="Shape 6763"/>
        <p:cNvGrpSpPr/>
        <p:nvPr/>
      </p:nvGrpSpPr>
      <p:grpSpPr>
        <a:xfrm>
          <a:off x="0" y="0"/>
          <a:ext cx="0" cy="0"/>
          <a:chOff x="0" y="0"/>
          <a:chExt cx="0" cy="0"/>
        </a:xfrm>
      </p:grpSpPr>
      <p:sp>
        <p:nvSpPr>
          <p:cNvPr id="6764" name="Google Shape;6764;p10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765" name="Google Shape;6765;p10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7" name="Shape 717"/>
        <p:cNvGrpSpPr/>
        <p:nvPr/>
      </p:nvGrpSpPr>
      <p:grpSpPr>
        <a:xfrm>
          <a:off x="0" y="0"/>
          <a:ext cx="0" cy="0"/>
          <a:chOff x="0" y="0"/>
          <a:chExt cx="0" cy="0"/>
        </a:xfrm>
      </p:grpSpPr>
      <p:sp>
        <p:nvSpPr>
          <p:cNvPr id="718" name="Google Shape;718;p10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19" name="Google Shape;719;p10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69" name="Shape 6769"/>
        <p:cNvGrpSpPr/>
        <p:nvPr/>
      </p:nvGrpSpPr>
      <p:grpSpPr>
        <a:xfrm>
          <a:off x="0" y="0"/>
          <a:ext cx="0" cy="0"/>
          <a:chOff x="0" y="0"/>
          <a:chExt cx="0" cy="0"/>
        </a:xfrm>
      </p:grpSpPr>
      <p:sp>
        <p:nvSpPr>
          <p:cNvPr id="6770" name="Google Shape;6770;p10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771" name="Google Shape;6771;p109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75" name="Shape 6775"/>
        <p:cNvGrpSpPr/>
        <p:nvPr/>
      </p:nvGrpSpPr>
      <p:grpSpPr>
        <a:xfrm>
          <a:off x="0" y="0"/>
          <a:ext cx="0" cy="0"/>
          <a:chOff x="0" y="0"/>
          <a:chExt cx="0" cy="0"/>
        </a:xfrm>
      </p:grpSpPr>
      <p:sp>
        <p:nvSpPr>
          <p:cNvPr id="6776" name="Google Shape;6776;p10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777" name="Google Shape;6777;p109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1" name="Shape 6781"/>
        <p:cNvGrpSpPr/>
        <p:nvPr/>
      </p:nvGrpSpPr>
      <p:grpSpPr>
        <a:xfrm>
          <a:off x="0" y="0"/>
          <a:ext cx="0" cy="0"/>
          <a:chOff x="0" y="0"/>
          <a:chExt cx="0" cy="0"/>
        </a:xfrm>
      </p:grpSpPr>
      <p:sp>
        <p:nvSpPr>
          <p:cNvPr id="6782" name="Google Shape;6782;p10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783" name="Google Shape;6783;p109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7" name="Shape 6787"/>
        <p:cNvGrpSpPr/>
        <p:nvPr/>
      </p:nvGrpSpPr>
      <p:grpSpPr>
        <a:xfrm>
          <a:off x="0" y="0"/>
          <a:ext cx="0" cy="0"/>
          <a:chOff x="0" y="0"/>
          <a:chExt cx="0" cy="0"/>
        </a:xfrm>
      </p:grpSpPr>
      <p:sp>
        <p:nvSpPr>
          <p:cNvPr id="6788" name="Google Shape;6788;p109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789" name="Google Shape;6789;p109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3" name="Shape 6793"/>
        <p:cNvGrpSpPr/>
        <p:nvPr/>
      </p:nvGrpSpPr>
      <p:grpSpPr>
        <a:xfrm>
          <a:off x="0" y="0"/>
          <a:ext cx="0" cy="0"/>
          <a:chOff x="0" y="0"/>
          <a:chExt cx="0" cy="0"/>
        </a:xfrm>
      </p:grpSpPr>
      <p:sp>
        <p:nvSpPr>
          <p:cNvPr id="6794" name="Google Shape;6794;p10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795" name="Google Shape;6795;p109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9" name="Shape 6799"/>
        <p:cNvGrpSpPr/>
        <p:nvPr/>
      </p:nvGrpSpPr>
      <p:grpSpPr>
        <a:xfrm>
          <a:off x="0" y="0"/>
          <a:ext cx="0" cy="0"/>
          <a:chOff x="0" y="0"/>
          <a:chExt cx="0" cy="0"/>
        </a:xfrm>
      </p:grpSpPr>
      <p:sp>
        <p:nvSpPr>
          <p:cNvPr id="6800" name="Google Shape;6800;p10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801" name="Google Shape;6801;p109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6" name="Shape 6806"/>
        <p:cNvGrpSpPr/>
        <p:nvPr/>
      </p:nvGrpSpPr>
      <p:grpSpPr>
        <a:xfrm>
          <a:off x="0" y="0"/>
          <a:ext cx="0" cy="0"/>
          <a:chOff x="0" y="0"/>
          <a:chExt cx="0" cy="0"/>
        </a:xfrm>
      </p:grpSpPr>
      <p:sp>
        <p:nvSpPr>
          <p:cNvPr id="6807" name="Google Shape;6807;p109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08" name="Google Shape;6808;p10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2" name="Shape 6812"/>
        <p:cNvGrpSpPr/>
        <p:nvPr/>
      </p:nvGrpSpPr>
      <p:grpSpPr>
        <a:xfrm>
          <a:off x="0" y="0"/>
          <a:ext cx="0" cy="0"/>
          <a:chOff x="0" y="0"/>
          <a:chExt cx="0" cy="0"/>
        </a:xfrm>
      </p:grpSpPr>
      <p:sp>
        <p:nvSpPr>
          <p:cNvPr id="6813" name="Google Shape;6813;p10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814" name="Google Shape;6814;p109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8" name="Shape 6818"/>
        <p:cNvGrpSpPr/>
        <p:nvPr/>
      </p:nvGrpSpPr>
      <p:grpSpPr>
        <a:xfrm>
          <a:off x="0" y="0"/>
          <a:ext cx="0" cy="0"/>
          <a:chOff x="0" y="0"/>
          <a:chExt cx="0" cy="0"/>
        </a:xfrm>
      </p:grpSpPr>
      <p:sp>
        <p:nvSpPr>
          <p:cNvPr id="6819" name="Google Shape;6819;p10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820" name="Google Shape;6820;p109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24" name="Shape 6824"/>
        <p:cNvGrpSpPr/>
        <p:nvPr/>
      </p:nvGrpSpPr>
      <p:grpSpPr>
        <a:xfrm>
          <a:off x="0" y="0"/>
          <a:ext cx="0" cy="0"/>
          <a:chOff x="0" y="0"/>
          <a:chExt cx="0" cy="0"/>
        </a:xfrm>
      </p:grpSpPr>
      <p:sp>
        <p:nvSpPr>
          <p:cNvPr id="6825" name="Google Shape;6825;p10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826" name="Google Shape;6826;p109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0" name="Google Shape;120;p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4" name="Shape 724"/>
        <p:cNvGrpSpPr/>
        <p:nvPr/>
      </p:nvGrpSpPr>
      <p:grpSpPr>
        <a:xfrm>
          <a:off x="0" y="0"/>
          <a:ext cx="0" cy="0"/>
          <a:chOff x="0" y="0"/>
          <a:chExt cx="0" cy="0"/>
        </a:xfrm>
      </p:grpSpPr>
      <p:sp>
        <p:nvSpPr>
          <p:cNvPr id="725" name="Google Shape;725;p1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26" name="Google Shape;726;p1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0" name="Shape 6830"/>
        <p:cNvGrpSpPr/>
        <p:nvPr/>
      </p:nvGrpSpPr>
      <p:grpSpPr>
        <a:xfrm>
          <a:off x="0" y="0"/>
          <a:ext cx="0" cy="0"/>
          <a:chOff x="0" y="0"/>
          <a:chExt cx="0" cy="0"/>
        </a:xfrm>
      </p:grpSpPr>
      <p:sp>
        <p:nvSpPr>
          <p:cNvPr id="6831" name="Google Shape;6831;p11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832" name="Google Shape;6832;p110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6" name="Shape 6836"/>
        <p:cNvGrpSpPr/>
        <p:nvPr/>
      </p:nvGrpSpPr>
      <p:grpSpPr>
        <a:xfrm>
          <a:off x="0" y="0"/>
          <a:ext cx="0" cy="0"/>
          <a:chOff x="0" y="0"/>
          <a:chExt cx="0" cy="0"/>
        </a:xfrm>
      </p:grpSpPr>
      <p:sp>
        <p:nvSpPr>
          <p:cNvPr id="6837" name="Google Shape;6837;p11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838" name="Google Shape;6838;p110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2" name="Shape 6842"/>
        <p:cNvGrpSpPr/>
        <p:nvPr/>
      </p:nvGrpSpPr>
      <p:grpSpPr>
        <a:xfrm>
          <a:off x="0" y="0"/>
          <a:ext cx="0" cy="0"/>
          <a:chOff x="0" y="0"/>
          <a:chExt cx="0" cy="0"/>
        </a:xfrm>
      </p:grpSpPr>
      <p:sp>
        <p:nvSpPr>
          <p:cNvPr id="6843" name="Google Shape;6843;p11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844" name="Google Shape;6844;p110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8" name="Shape 6848"/>
        <p:cNvGrpSpPr/>
        <p:nvPr/>
      </p:nvGrpSpPr>
      <p:grpSpPr>
        <a:xfrm>
          <a:off x="0" y="0"/>
          <a:ext cx="0" cy="0"/>
          <a:chOff x="0" y="0"/>
          <a:chExt cx="0" cy="0"/>
        </a:xfrm>
      </p:grpSpPr>
      <p:sp>
        <p:nvSpPr>
          <p:cNvPr id="6849" name="Google Shape;6849;p11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850" name="Google Shape;6850;p110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4" name="Shape 6854"/>
        <p:cNvGrpSpPr/>
        <p:nvPr/>
      </p:nvGrpSpPr>
      <p:grpSpPr>
        <a:xfrm>
          <a:off x="0" y="0"/>
          <a:ext cx="0" cy="0"/>
          <a:chOff x="0" y="0"/>
          <a:chExt cx="0" cy="0"/>
        </a:xfrm>
      </p:grpSpPr>
      <p:sp>
        <p:nvSpPr>
          <p:cNvPr id="6855" name="Google Shape;6855;p11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856" name="Google Shape;6856;p110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60" name="Shape 6860"/>
        <p:cNvGrpSpPr/>
        <p:nvPr/>
      </p:nvGrpSpPr>
      <p:grpSpPr>
        <a:xfrm>
          <a:off x="0" y="0"/>
          <a:ext cx="0" cy="0"/>
          <a:chOff x="0" y="0"/>
          <a:chExt cx="0" cy="0"/>
        </a:xfrm>
      </p:grpSpPr>
      <p:sp>
        <p:nvSpPr>
          <p:cNvPr id="6861" name="Google Shape;6861;p11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862" name="Google Shape;6862;p110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66" name="Shape 6866"/>
        <p:cNvGrpSpPr/>
        <p:nvPr/>
      </p:nvGrpSpPr>
      <p:grpSpPr>
        <a:xfrm>
          <a:off x="0" y="0"/>
          <a:ext cx="0" cy="0"/>
          <a:chOff x="0" y="0"/>
          <a:chExt cx="0" cy="0"/>
        </a:xfrm>
      </p:grpSpPr>
      <p:sp>
        <p:nvSpPr>
          <p:cNvPr id="6867" name="Google Shape;6867;p11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868" name="Google Shape;6868;p110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72" name="Shape 6872"/>
        <p:cNvGrpSpPr/>
        <p:nvPr/>
      </p:nvGrpSpPr>
      <p:grpSpPr>
        <a:xfrm>
          <a:off x="0" y="0"/>
          <a:ext cx="0" cy="0"/>
          <a:chOff x="0" y="0"/>
          <a:chExt cx="0" cy="0"/>
        </a:xfrm>
      </p:grpSpPr>
      <p:sp>
        <p:nvSpPr>
          <p:cNvPr id="6873" name="Google Shape;6873;p110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874" name="Google Shape;6874;p110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78" name="Shape 6878"/>
        <p:cNvGrpSpPr/>
        <p:nvPr/>
      </p:nvGrpSpPr>
      <p:grpSpPr>
        <a:xfrm>
          <a:off x="0" y="0"/>
          <a:ext cx="0" cy="0"/>
          <a:chOff x="0" y="0"/>
          <a:chExt cx="0" cy="0"/>
        </a:xfrm>
      </p:grpSpPr>
      <p:sp>
        <p:nvSpPr>
          <p:cNvPr id="6879" name="Google Shape;6879;p11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880" name="Google Shape;6880;p110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4" name="Shape 6884"/>
        <p:cNvGrpSpPr/>
        <p:nvPr/>
      </p:nvGrpSpPr>
      <p:grpSpPr>
        <a:xfrm>
          <a:off x="0" y="0"/>
          <a:ext cx="0" cy="0"/>
          <a:chOff x="0" y="0"/>
          <a:chExt cx="0" cy="0"/>
        </a:xfrm>
      </p:grpSpPr>
      <p:sp>
        <p:nvSpPr>
          <p:cNvPr id="6885" name="Google Shape;6885;p110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886" name="Google Shape;6886;p110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0" name="Shape 730"/>
        <p:cNvGrpSpPr/>
        <p:nvPr/>
      </p:nvGrpSpPr>
      <p:grpSpPr>
        <a:xfrm>
          <a:off x="0" y="0"/>
          <a:ext cx="0" cy="0"/>
          <a:chOff x="0" y="0"/>
          <a:chExt cx="0" cy="0"/>
        </a:xfrm>
      </p:grpSpPr>
      <p:sp>
        <p:nvSpPr>
          <p:cNvPr id="731" name="Google Shape;731;p1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32" name="Google Shape;732;p1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90" name="Shape 6890"/>
        <p:cNvGrpSpPr/>
        <p:nvPr/>
      </p:nvGrpSpPr>
      <p:grpSpPr>
        <a:xfrm>
          <a:off x="0" y="0"/>
          <a:ext cx="0" cy="0"/>
          <a:chOff x="0" y="0"/>
          <a:chExt cx="0" cy="0"/>
        </a:xfrm>
      </p:grpSpPr>
      <p:sp>
        <p:nvSpPr>
          <p:cNvPr id="6891" name="Google Shape;6891;p11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892" name="Google Shape;6892;p11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96" name="Shape 6896"/>
        <p:cNvGrpSpPr/>
        <p:nvPr/>
      </p:nvGrpSpPr>
      <p:grpSpPr>
        <a:xfrm>
          <a:off x="0" y="0"/>
          <a:ext cx="0" cy="0"/>
          <a:chOff x="0" y="0"/>
          <a:chExt cx="0" cy="0"/>
        </a:xfrm>
      </p:grpSpPr>
      <p:sp>
        <p:nvSpPr>
          <p:cNvPr id="6897" name="Google Shape;6897;p11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898" name="Google Shape;6898;p11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2" name="Shape 6902"/>
        <p:cNvGrpSpPr/>
        <p:nvPr/>
      </p:nvGrpSpPr>
      <p:grpSpPr>
        <a:xfrm>
          <a:off x="0" y="0"/>
          <a:ext cx="0" cy="0"/>
          <a:chOff x="0" y="0"/>
          <a:chExt cx="0" cy="0"/>
        </a:xfrm>
      </p:grpSpPr>
      <p:sp>
        <p:nvSpPr>
          <p:cNvPr id="6903" name="Google Shape;6903;p11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904" name="Google Shape;6904;p11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8" name="Shape 6908"/>
        <p:cNvGrpSpPr/>
        <p:nvPr/>
      </p:nvGrpSpPr>
      <p:grpSpPr>
        <a:xfrm>
          <a:off x="0" y="0"/>
          <a:ext cx="0" cy="0"/>
          <a:chOff x="0" y="0"/>
          <a:chExt cx="0" cy="0"/>
        </a:xfrm>
      </p:grpSpPr>
      <p:sp>
        <p:nvSpPr>
          <p:cNvPr id="6909" name="Google Shape;6909;p11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910" name="Google Shape;6910;p11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14" name="Shape 6914"/>
        <p:cNvGrpSpPr/>
        <p:nvPr/>
      </p:nvGrpSpPr>
      <p:grpSpPr>
        <a:xfrm>
          <a:off x="0" y="0"/>
          <a:ext cx="0" cy="0"/>
          <a:chOff x="0" y="0"/>
          <a:chExt cx="0" cy="0"/>
        </a:xfrm>
      </p:grpSpPr>
      <p:sp>
        <p:nvSpPr>
          <p:cNvPr id="6915" name="Google Shape;6915;p11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916" name="Google Shape;6916;p11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1" name="Shape 6921"/>
        <p:cNvGrpSpPr/>
        <p:nvPr/>
      </p:nvGrpSpPr>
      <p:grpSpPr>
        <a:xfrm>
          <a:off x="0" y="0"/>
          <a:ext cx="0" cy="0"/>
          <a:chOff x="0" y="0"/>
          <a:chExt cx="0" cy="0"/>
        </a:xfrm>
      </p:grpSpPr>
      <p:sp>
        <p:nvSpPr>
          <p:cNvPr id="6922" name="Google Shape;6922;p11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23" name="Google Shape;6923;p11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7" name="Shape 6927"/>
        <p:cNvGrpSpPr/>
        <p:nvPr/>
      </p:nvGrpSpPr>
      <p:grpSpPr>
        <a:xfrm>
          <a:off x="0" y="0"/>
          <a:ext cx="0" cy="0"/>
          <a:chOff x="0" y="0"/>
          <a:chExt cx="0" cy="0"/>
        </a:xfrm>
      </p:grpSpPr>
      <p:sp>
        <p:nvSpPr>
          <p:cNvPr id="6928" name="Google Shape;6928;p11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929" name="Google Shape;6929;p11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5" name="Shape 6935"/>
        <p:cNvGrpSpPr/>
        <p:nvPr/>
      </p:nvGrpSpPr>
      <p:grpSpPr>
        <a:xfrm>
          <a:off x="0" y="0"/>
          <a:ext cx="0" cy="0"/>
          <a:chOff x="0" y="0"/>
          <a:chExt cx="0" cy="0"/>
        </a:xfrm>
      </p:grpSpPr>
      <p:sp>
        <p:nvSpPr>
          <p:cNvPr id="6936" name="Google Shape;6936;p11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937" name="Google Shape;6937;p11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43" name="Shape 6943"/>
        <p:cNvGrpSpPr/>
        <p:nvPr/>
      </p:nvGrpSpPr>
      <p:grpSpPr>
        <a:xfrm>
          <a:off x="0" y="0"/>
          <a:ext cx="0" cy="0"/>
          <a:chOff x="0" y="0"/>
          <a:chExt cx="0" cy="0"/>
        </a:xfrm>
      </p:grpSpPr>
      <p:sp>
        <p:nvSpPr>
          <p:cNvPr id="6944" name="Google Shape;6944;p11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945" name="Google Shape;6945;p11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51" name="Shape 6951"/>
        <p:cNvGrpSpPr/>
        <p:nvPr/>
      </p:nvGrpSpPr>
      <p:grpSpPr>
        <a:xfrm>
          <a:off x="0" y="0"/>
          <a:ext cx="0" cy="0"/>
          <a:chOff x="0" y="0"/>
          <a:chExt cx="0" cy="0"/>
        </a:xfrm>
      </p:grpSpPr>
      <p:sp>
        <p:nvSpPr>
          <p:cNvPr id="6952" name="Google Shape;6952;p11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953" name="Google Shape;6953;p11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6" name="Shape 736"/>
        <p:cNvGrpSpPr/>
        <p:nvPr/>
      </p:nvGrpSpPr>
      <p:grpSpPr>
        <a:xfrm>
          <a:off x="0" y="0"/>
          <a:ext cx="0" cy="0"/>
          <a:chOff x="0" y="0"/>
          <a:chExt cx="0" cy="0"/>
        </a:xfrm>
      </p:grpSpPr>
      <p:sp>
        <p:nvSpPr>
          <p:cNvPr id="737" name="Google Shape;737;p1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38" name="Google Shape;738;p1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59" name="Shape 6959"/>
        <p:cNvGrpSpPr/>
        <p:nvPr/>
      </p:nvGrpSpPr>
      <p:grpSpPr>
        <a:xfrm>
          <a:off x="0" y="0"/>
          <a:ext cx="0" cy="0"/>
          <a:chOff x="0" y="0"/>
          <a:chExt cx="0" cy="0"/>
        </a:xfrm>
      </p:grpSpPr>
      <p:sp>
        <p:nvSpPr>
          <p:cNvPr id="6960" name="Google Shape;6960;p11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961" name="Google Shape;6961;p11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67" name="Shape 6967"/>
        <p:cNvGrpSpPr/>
        <p:nvPr/>
      </p:nvGrpSpPr>
      <p:grpSpPr>
        <a:xfrm>
          <a:off x="0" y="0"/>
          <a:ext cx="0" cy="0"/>
          <a:chOff x="0" y="0"/>
          <a:chExt cx="0" cy="0"/>
        </a:xfrm>
      </p:grpSpPr>
      <p:sp>
        <p:nvSpPr>
          <p:cNvPr id="6968" name="Google Shape;6968;p11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969" name="Google Shape;6969;p11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5" name="Shape 6975"/>
        <p:cNvGrpSpPr/>
        <p:nvPr/>
      </p:nvGrpSpPr>
      <p:grpSpPr>
        <a:xfrm>
          <a:off x="0" y="0"/>
          <a:ext cx="0" cy="0"/>
          <a:chOff x="0" y="0"/>
          <a:chExt cx="0" cy="0"/>
        </a:xfrm>
      </p:grpSpPr>
      <p:sp>
        <p:nvSpPr>
          <p:cNvPr id="6976" name="Google Shape;6976;p11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977" name="Google Shape;6977;p11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83" name="Shape 6983"/>
        <p:cNvGrpSpPr/>
        <p:nvPr/>
      </p:nvGrpSpPr>
      <p:grpSpPr>
        <a:xfrm>
          <a:off x="0" y="0"/>
          <a:ext cx="0" cy="0"/>
          <a:chOff x="0" y="0"/>
          <a:chExt cx="0" cy="0"/>
        </a:xfrm>
      </p:grpSpPr>
      <p:sp>
        <p:nvSpPr>
          <p:cNvPr id="6984" name="Google Shape;6984;p11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985" name="Google Shape;6985;p11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91" name="Shape 6991"/>
        <p:cNvGrpSpPr/>
        <p:nvPr/>
      </p:nvGrpSpPr>
      <p:grpSpPr>
        <a:xfrm>
          <a:off x="0" y="0"/>
          <a:ext cx="0" cy="0"/>
          <a:chOff x="0" y="0"/>
          <a:chExt cx="0" cy="0"/>
        </a:xfrm>
      </p:grpSpPr>
      <p:sp>
        <p:nvSpPr>
          <p:cNvPr id="6992" name="Google Shape;6992;p11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993" name="Google Shape;6993;p11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99" name="Shape 6999"/>
        <p:cNvGrpSpPr/>
        <p:nvPr/>
      </p:nvGrpSpPr>
      <p:grpSpPr>
        <a:xfrm>
          <a:off x="0" y="0"/>
          <a:ext cx="0" cy="0"/>
          <a:chOff x="0" y="0"/>
          <a:chExt cx="0" cy="0"/>
        </a:xfrm>
      </p:grpSpPr>
      <p:sp>
        <p:nvSpPr>
          <p:cNvPr id="7000" name="Google Shape;7000;p11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001" name="Google Shape;7001;p11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7" name="Shape 7007"/>
        <p:cNvGrpSpPr/>
        <p:nvPr/>
      </p:nvGrpSpPr>
      <p:grpSpPr>
        <a:xfrm>
          <a:off x="0" y="0"/>
          <a:ext cx="0" cy="0"/>
          <a:chOff x="0" y="0"/>
          <a:chExt cx="0" cy="0"/>
        </a:xfrm>
      </p:grpSpPr>
      <p:sp>
        <p:nvSpPr>
          <p:cNvPr id="7008" name="Google Shape;7008;p11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009" name="Google Shape;7009;p11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15" name="Shape 7015"/>
        <p:cNvGrpSpPr/>
        <p:nvPr/>
      </p:nvGrpSpPr>
      <p:grpSpPr>
        <a:xfrm>
          <a:off x="0" y="0"/>
          <a:ext cx="0" cy="0"/>
          <a:chOff x="0" y="0"/>
          <a:chExt cx="0" cy="0"/>
        </a:xfrm>
      </p:grpSpPr>
      <p:sp>
        <p:nvSpPr>
          <p:cNvPr id="7016" name="Google Shape;7016;p11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017" name="Google Shape;7017;p11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23" name="Shape 7023"/>
        <p:cNvGrpSpPr/>
        <p:nvPr/>
      </p:nvGrpSpPr>
      <p:grpSpPr>
        <a:xfrm>
          <a:off x="0" y="0"/>
          <a:ext cx="0" cy="0"/>
          <a:chOff x="0" y="0"/>
          <a:chExt cx="0" cy="0"/>
        </a:xfrm>
      </p:grpSpPr>
      <p:sp>
        <p:nvSpPr>
          <p:cNvPr id="7024" name="Google Shape;7024;p11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025" name="Google Shape;7025;p11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1" name="Shape 7031"/>
        <p:cNvGrpSpPr/>
        <p:nvPr/>
      </p:nvGrpSpPr>
      <p:grpSpPr>
        <a:xfrm>
          <a:off x="0" y="0"/>
          <a:ext cx="0" cy="0"/>
          <a:chOff x="0" y="0"/>
          <a:chExt cx="0" cy="0"/>
        </a:xfrm>
      </p:grpSpPr>
      <p:sp>
        <p:nvSpPr>
          <p:cNvPr id="7032" name="Google Shape;7032;p11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033" name="Google Shape;7033;p11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2" name="Shape 742"/>
        <p:cNvGrpSpPr/>
        <p:nvPr/>
      </p:nvGrpSpPr>
      <p:grpSpPr>
        <a:xfrm>
          <a:off x="0" y="0"/>
          <a:ext cx="0" cy="0"/>
          <a:chOff x="0" y="0"/>
          <a:chExt cx="0" cy="0"/>
        </a:xfrm>
      </p:grpSpPr>
      <p:sp>
        <p:nvSpPr>
          <p:cNvPr id="743" name="Google Shape;743;p1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44" name="Google Shape;744;p1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9" name="Shape 7039"/>
        <p:cNvGrpSpPr/>
        <p:nvPr/>
      </p:nvGrpSpPr>
      <p:grpSpPr>
        <a:xfrm>
          <a:off x="0" y="0"/>
          <a:ext cx="0" cy="0"/>
          <a:chOff x="0" y="0"/>
          <a:chExt cx="0" cy="0"/>
        </a:xfrm>
      </p:grpSpPr>
      <p:sp>
        <p:nvSpPr>
          <p:cNvPr id="7040" name="Google Shape;7040;p11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041" name="Google Shape;7041;p11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7" name="Shape 7047"/>
        <p:cNvGrpSpPr/>
        <p:nvPr/>
      </p:nvGrpSpPr>
      <p:grpSpPr>
        <a:xfrm>
          <a:off x="0" y="0"/>
          <a:ext cx="0" cy="0"/>
          <a:chOff x="0" y="0"/>
          <a:chExt cx="0" cy="0"/>
        </a:xfrm>
      </p:grpSpPr>
      <p:sp>
        <p:nvSpPr>
          <p:cNvPr id="7048" name="Google Shape;7048;p11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049" name="Google Shape;7049;p11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55" name="Shape 7055"/>
        <p:cNvGrpSpPr/>
        <p:nvPr/>
      </p:nvGrpSpPr>
      <p:grpSpPr>
        <a:xfrm>
          <a:off x="0" y="0"/>
          <a:ext cx="0" cy="0"/>
          <a:chOff x="0" y="0"/>
          <a:chExt cx="0" cy="0"/>
        </a:xfrm>
      </p:grpSpPr>
      <p:sp>
        <p:nvSpPr>
          <p:cNvPr id="7056" name="Google Shape;7056;p11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057" name="Google Shape;7057;p11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3" name="Shape 7063"/>
        <p:cNvGrpSpPr/>
        <p:nvPr/>
      </p:nvGrpSpPr>
      <p:grpSpPr>
        <a:xfrm>
          <a:off x="0" y="0"/>
          <a:ext cx="0" cy="0"/>
          <a:chOff x="0" y="0"/>
          <a:chExt cx="0" cy="0"/>
        </a:xfrm>
      </p:grpSpPr>
      <p:sp>
        <p:nvSpPr>
          <p:cNvPr id="7064" name="Google Shape;7064;p11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065" name="Google Shape;7065;p11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72" name="Shape 7072"/>
        <p:cNvGrpSpPr/>
        <p:nvPr/>
      </p:nvGrpSpPr>
      <p:grpSpPr>
        <a:xfrm>
          <a:off x="0" y="0"/>
          <a:ext cx="0" cy="0"/>
          <a:chOff x="0" y="0"/>
          <a:chExt cx="0" cy="0"/>
        </a:xfrm>
      </p:grpSpPr>
      <p:sp>
        <p:nvSpPr>
          <p:cNvPr id="7073" name="Google Shape;7073;p11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74" name="Google Shape;7074;p11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78" name="Shape 7078"/>
        <p:cNvGrpSpPr/>
        <p:nvPr/>
      </p:nvGrpSpPr>
      <p:grpSpPr>
        <a:xfrm>
          <a:off x="0" y="0"/>
          <a:ext cx="0" cy="0"/>
          <a:chOff x="0" y="0"/>
          <a:chExt cx="0" cy="0"/>
        </a:xfrm>
      </p:grpSpPr>
      <p:sp>
        <p:nvSpPr>
          <p:cNvPr id="7079" name="Google Shape;7079;p11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080" name="Google Shape;7080;p11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85" name="Shape 7085"/>
        <p:cNvGrpSpPr/>
        <p:nvPr/>
      </p:nvGrpSpPr>
      <p:grpSpPr>
        <a:xfrm>
          <a:off x="0" y="0"/>
          <a:ext cx="0" cy="0"/>
          <a:chOff x="0" y="0"/>
          <a:chExt cx="0" cy="0"/>
        </a:xfrm>
      </p:grpSpPr>
      <p:sp>
        <p:nvSpPr>
          <p:cNvPr id="7086" name="Google Shape;7086;p11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087" name="Google Shape;7087;p11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92" name="Shape 7092"/>
        <p:cNvGrpSpPr/>
        <p:nvPr/>
      </p:nvGrpSpPr>
      <p:grpSpPr>
        <a:xfrm>
          <a:off x="0" y="0"/>
          <a:ext cx="0" cy="0"/>
          <a:chOff x="0" y="0"/>
          <a:chExt cx="0" cy="0"/>
        </a:xfrm>
      </p:grpSpPr>
      <p:sp>
        <p:nvSpPr>
          <p:cNvPr id="7093" name="Google Shape;7093;p11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094" name="Google Shape;7094;p11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99" name="Shape 7099"/>
        <p:cNvGrpSpPr/>
        <p:nvPr/>
      </p:nvGrpSpPr>
      <p:grpSpPr>
        <a:xfrm>
          <a:off x="0" y="0"/>
          <a:ext cx="0" cy="0"/>
          <a:chOff x="0" y="0"/>
          <a:chExt cx="0" cy="0"/>
        </a:xfrm>
      </p:grpSpPr>
      <p:sp>
        <p:nvSpPr>
          <p:cNvPr id="7100" name="Google Shape;7100;p11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101" name="Google Shape;7101;p11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06" name="Shape 7106"/>
        <p:cNvGrpSpPr/>
        <p:nvPr/>
      </p:nvGrpSpPr>
      <p:grpSpPr>
        <a:xfrm>
          <a:off x="0" y="0"/>
          <a:ext cx="0" cy="0"/>
          <a:chOff x="0" y="0"/>
          <a:chExt cx="0" cy="0"/>
        </a:xfrm>
      </p:grpSpPr>
      <p:sp>
        <p:nvSpPr>
          <p:cNvPr id="7107" name="Google Shape;7107;p11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108" name="Google Shape;7108;p11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8" name="Shape 748"/>
        <p:cNvGrpSpPr/>
        <p:nvPr/>
      </p:nvGrpSpPr>
      <p:grpSpPr>
        <a:xfrm>
          <a:off x="0" y="0"/>
          <a:ext cx="0" cy="0"/>
          <a:chOff x="0" y="0"/>
          <a:chExt cx="0" cy="0"/>
        </a:xfrm>
      </p:grpSpPr>
      <p:sp>
        <p:nvSpPr>
          <p:cNvPr id="749" name="Google Shape;749;p1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50" name="Google Shape;750;p1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3" name="Shape 7113"/>
        <p:cNvGrpSpPr/>
        <p:nvPr/>
      </p:nvGrpSpPr>
      <p:grpSpPr>
        <a:xfrm>
          <a:off x="0" y="0"/>
          <a:ext cx="0" cy="0"/>
          <a:chOff x="0" y="0"/>
          <a:chExt cx="0" cy="0"/>
        </a:xfrm>
      </p:grpSpPr>
      <p:sp>
        <p:nvSpPr>
          <p:cNvPr id="7114" name="Google Shape;7114;p11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115" name="Google Shape;7115;p11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20" name="Shape 7120"/>
        <p:cNvGrpSpPr/>
        <p:nvPr/>
      </p:nvGrpSpPr>
      <p:grpSpPr>
        <a:xfrm>
          <a:off x="0" y="0"/>
          <a:ext cx="0" cy="0"/>
          <a:chOff x="0" y="0"/>
          <a:chExt cx="0" cy="0"/>
        </a:xfrm>
      </p:grpSpPr>
      <p:sp>
        <p:nvSpPr>
          <p:cNvPr id="7121" name="Google Shape;7121;p11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122" name="Google Shape;7122;p11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27" name="Shape 7127"/>
        <p:cNvGrpSpPr/>
        <p:nvPr/>
      </p:nvGrpSpPr>
      <p:grpSpPr>
        <a:xfrm>
          <a:off x="0" y="0"/>
          <a:ext cx="0" cy="0"/>
          <a:chOff x="0" y="0"/>
          <a:chExt cx="0" cy="0"/>
        </a:xfrm>
      </p:grpSpPr>
      <p:sp>
        <p:nvSpPr>
          <p:cNvPr id="7128" name="Google Shape;7128;p11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129" name="Google Shape;7129;p11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35" name="Shape 7135"/>
        <p:cNvGrpSpPr/>
        <p:nvPr/>
      </p:nvGrpSpPr>
      <p:grpSpPr>
        <a:xfrm>
          <a:off x="0" y="0"/>
          <a:ext cx="0" cy="0"/>
          <a:chOff x="0" y="0"/>
          <a:chExt cx="0" cy="0"/>
        </a:xfrm>
      </p:grpSpPr>
      <p:sp>
        <p:nvSpPr>
          <p:cNvPr id="7136" name="Google Shape;7136;p114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37" name="Google Shape;7137;p11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41" name="Shape 7141"/>
        <p:cNvGrpSpPr/>
        <p:nvPr/>
      </p:nvGrpSpPr>
      <p:grpSpPr>
        <a:xfrm>
          <a:off x="0" y="0"/>
          <a:ext cx="0" cy="0"/>
          <a:chOff x="0" y="0"/>
          <a:chExt cx="0" cy="0"/>
        </a:xfrm>
      </p:grpSpPr>
      <p:sp>
        <p:nvSpPr>
          <p:cNvPr id="7142" name="Google Shape;7142;p11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143" name="Google Shape;7143;p11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47" name="Shape 7147"/>
        <p:cNvGrpSpPr/>
        <p:nvPr/>
      </p:nvGrpSpPr>
      <p:grpSpPr>
        <a:xfrm>
          <a:off x="0" y="0"/>
          <a:ext cx="0" cy="0"/>
          <a:chOff x="0" y="0"/>
          <a:chExt cx="0" cy="0"/>
        </a:xfrm>
      </p:grpSpPr>
      <p:sp>
        <p:nvSpPr>
          <p:cNvPr id="7148" name="Google Shape;7148;p11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149" name="Google Shape;7149;p11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53" name="Shape 7153"/>
        <p:cNvGrpSpPr/>
        <p:nvPr/>
      </p:nvGrpSpPr>
      <p:grpSpPr>
        <a:xfrm>
          <a:off x="0" y="0"/>
          <a:ext cx="0" cy="0"/>
          <a:chOff x="0" y="0"/>
          <a:chExt cx="0" cy="0"/>
        </a:xfrm>
      </p:grpSpPr>
      <p:sp>
        <p:nvSpPr>
          <p:cNvPr id="7154" name="Google Shape;7154;p11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155" name="Google Shape;7155;p11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59" name="Shape 7159"/>
        <p:cNvGrpSpPr/>
        <p:nvPr/>
      </p:nvGrpSpPr>
      <p:grpSpPr>
        <a:xfrm>
          <a:off x="0" y="0"/>
          <a:ext cx="0" cy="0"/>
          <a:chOff x="0" y="0"/>
          <a:chExt cx="0" cy="0"/>
        </a:xfrm>
      </p:grpSpPr>
      <p:sp>
        <p:nvSpPr>
          <p:cNvPr id="7160" name="Google Shape;7160;p11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161" name="Google Shape;7161;p11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65" name="Shape 7165"/>
        <p:cNvGrpSpPr/>
        <p:nvPr/>
      </p:nvGrpSpPr>
      <p:grpSpPr>
        <a:xfrm>
          <a:off x="0" y="0"/>
          <a:ext cx="0" cy="0"/>
          <a:chOff x="0" y="0"/>
          <a:chExt cx="0" cy="0"/>
        </a:xfrm>
      </p:grpSpPr>
      <p:sp>
        <p:nvSpPr>
          <p:cNvPr id="7166" name="Google Shape;7166;p11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167" name="Google Shape;7167;p11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71" name="Shape 7171"/>
        <p:cNvGrpSpPr/>
        <p:nvPr/>
      </p:nvGrpSpPr>
      <p:grpSpPr>
        <a:xfrm>
          <a:off x="0" y="0"/>
          <a:ext cx="0" cy="0"/>
          <a:chOff x="0" y="0"/>
          <a:chExt cx="0" cy="0"/>
        </a:xfrm>
      </p:grpSpPr>
      <p:sp>
        <p:nvSpPr>
          <p:cNvPr id="7172" name="Google Shape;7172;p11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173" name="Google Shape;7173;p11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4" name="Shape 754"/>
        <p:cNvGrpSpPr/>
        <p:nvPr/>
      </p:nvGrpSpPr>
      <p:grpSpPr>
        <a:xfrm>
          <a:off x="0" y="0"/>
          <a:ext cx="0" cy="0"/>
          <a:chOff x="0" y="0"/>
          <a:chExt cx="0" cy="0"/>
        </a:xfrm>
      </p:grpSpPr>
      <p:sp>
        <p:nvSpPr>
          <p:cNvPr id="755" name="Google Shape;755;p1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56" name="Google Shape;756;p1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78" name="Shape 7178"/>
        <p:cNvGrpSpPr/>
        <p:nvPr/>
      </p:nvGrpSpPr>
      <p:grpSpPr>
        <a:xfrm>
          <a:off x="0" y="0"/>
          <a:ext cx="0" cy="0"/>
          <a:chOff x="0" y="0"/>
          <a:chExt cx="0" cy="0"/>
        </a:xfrm>
      </p:grpSpPr>
      <p:sp>
        <p:nvSpPr>
          <p:cNvPr id="7179" name="Google Shape;7179;p115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80" name="Google Shape;7180;p11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84" name="Shape 7184"/>
        <p:cNvGrpSpPr/>
        <p:nvPr/>
      </p:nvGrpSpPr>
      <p:grpSpPr>
        <a:xfrm>
          <a:off x="0" y="0"/>
          <a:ext cx="0" cy="0"/>
          <a:chOff x="0" y="0"/>
          <a:chExt cx="0" cy="0"/>
        </a:xfrm>
      </p:grpSpPr>
      <p:sp>
        <p:nvSpPr>
          <p:cNvPr id="7185" name="Google Shape;7185;p11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186" name="Google Shape;7186;p115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90" name="Shape 7190"/>
        <p:cNvGrpSpPr/>
        <p:nvPr/>
      </p:nvGrpSpPr>
      <p:grpSpPr>
        <a:xfrm>
          <a:off x="0" y="0"/>
          <a:ext cx="0" cy="0"/>
          <a:chOff x="0" y="0"/>
          <a:chExt cx="0" cy="0"/>
        </a:xfrm>
      </p:grpSpPr>
      <p:sp>
        <p:nvSpPr>
          <p:cNvPr id="7191" name="Google Shape;7191;p11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192" name="Google Shape;7192;p11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96" name="Shape 7196"/>
        <p:cNvGrpSpPr/>
        <p:nvPr/>
      </p:nvGrpSpPr>
      <p:grpSpPr>
        <a:xfrm>
          <a:off x="0" y="0"/>
          <a:ext cx="0" cy="0"/>
          <a:chOff x="0" y="0"/>
          <a:chExt cx="0" cy="0"/>
        </a:xfrm>
      </p:grpSpPr>
      <p:sp>
        <p:nvSpPr>
          <p:cNvPr id="7197" name="Google Shape;7197;p11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198" name="Google Shape;7198;p11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2" name="Shape 7202"/>
        <p:cNvGrpSpPr/>
        <p:nvPr/>
      </p:nvGrpSpPr>
      <p:grpSpPr>
        <a:xfrm>
          <a:off x="0" y="0"/>
          <a:ext cx="0" cy="0"/>
          <a:chOff x="0" y="0"/>
          <a:chExt cx="0" cy="0"/>
        </a:xfrm>
      </p:grpSpPr>
      <p:sp>
        <p:nvSpPr>
          <p:cNvPr id="7203" name="Google Shape;7203;p11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204" name="Google Shape;7204;p11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8" name="Shape 7208"/>
        <p:cNvGrpSpPr/>
        <p:nvPr/>
      </p:nvGrpSpPr>
      <p:grpSpPr>
        <a:xfrm>
          <a:off x="0" y="0"/>
          <a:ext cx="0" cy="0"/>
          <a:chOff x="0" y="0"/>
          <a:chExt cx="0" cy="0"/>
        </a:xfrm>
      </p:grpSpPr>
      <p:sp>
        <p:nvSpPr>
          <p:cNvPr id="7209" name="Google Shape;7209;p11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210" name="Google Shape;7210;p11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14" name="Shape 7214"/>
        <p:cNvGrpSpPr/>
        <p:nvPr/>
      </p:nvGrpSpPr>
      <p:grpSpPr>
        <a:xfrm>
          <a:off x="0" y="0"/>
          <a:ext cx="0" cy="0"/>
          <a:chOff x="0" y="0"/>
          <a:chExt cx="0" cy="0"/>
        </a:xfrm>
      </p:grpSpPr>
      <p:sp>
        <p:nvSpPr>
          <p:cNvPr id="7215" name="Google Shape;7215;p11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216" name="Google Shape;7216;p11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20" name="Shape 7220"/>
        <p:cNvGrpSpPr/>
        <p:nvPr/>
      </p:nvGrpSpPr>
      <p:grpSpPr>
        <a:xfrm>
          <a:off x="0" y="0"/>
          <a:ext cx="0" cy="0"/>
          <a:chOff x="0" y="0"/>
          <a:chExt cx="0" cy="0"/>
        </a:xfrm>
      </p:grpSpPr>
      <p:sp>
        <p:nvSpPr>
          <p:cNvPr id="7221" name="Google Shape;7221;p11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222" name="Google Shape;7222;p11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26" name="Shape 7226"/>
        <p:cNvGrpSpPr/>
        <p:nvPr/>
      </p:nvGrpSpPr>
      <p:grpSpPr>
        <a:xfrm>
          <a:off x="0" y="0"/>
          <a:ext cx="0" cy="0"/>
          <a:chOff x="0" y="0"/>
          <a:chExt cx="0" cy="0"/>
        </a:xfrm>
      </p:grpSpPr>
      <p:sp>
        <p:nvSpPr>
          <p:cNvPr id="7227" name="Google Shape;7227;p11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228" name="Google Shape;7228;p115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3" name="Shape 7233"/>
        <p:cNvGrpSpPr/>
        <p:nvPr/>
      </p:nvGrpSpPr>
      <p:grpSpPr>
        <a:xfrm>
          <a:off x="0" y="0"/>
          <a:ext cx="0" cy="0"/>
          <a:chOff x="0" y="0"/>
          <a:chExt cx="0" cy="0"/>
        </a:xfrm>
      </p:grpSpPr>
      <p:sp>
        <p:nvSpPr>
          <p:cNvPr id="7234" name="Google Shape;7234;p115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35" name="Google Shape;7235;p11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0" name="Shape 760"/>
        <p:cNvGrpSpPr/>
        <p:nvPr/>
      </p:nvGrpSpPr>
      <p:grpSpPr>
        <a:xfrm>
          <a:off x="0" y="0"/>
          <a:ext cx="0" cy="0"/>
          <a:chOff x="0" y="0"/>
          <a:chExt cx="0" cy="0"/>
        </a:xfrm>
      </p:grpSpPr>
      <p:sp>
        <p:nvSpPr>
          <p:cNvPr id="761" name="Google Shape;761;p1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62" name="Google Shape;762;p1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9" name="Shape 7239"/>
        <p:cNvGrpSpPr/>
        <p:nvPr/>
      </p:nvGrpSpPr>
      <p:grpSpPr>
        <a:xfrm>
          <a:off x="0" y="0"/>
          <a:ext cx="0" cy="0"/>
          <a:chOff x="0" y="0"/>
          <a:chExt cx="0" cy="0"/>
        </a:xfrm>
      </p:grpSpPr>
      <p:sp>
        <p:nvSpPr>
          <p:cNvPr id="7240" name="Google Shape;7240;p116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41" name="Google Shape;7241;p11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45" name="Shape 7245"/>
        <p:cNvGrpSpPr/>
        <p:nvPr/>
      </p:nvGrpSpPr>
      <p:grpSpPr>
        <a:xfrm>
          <a:off x="0" y="0"/>
          <a:ext cx="0" cy="0"/>
          <a:chOff x="0" y="0"/>
          <a:chExt cx="0" cy="0"/>
        </a:xfrm>
      </p:grpSpPr>
      <p:sp>
        <p:nvSpPr>
          <p:cNvPr id="7246" name="Google Shape;7246;p116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47" name="Google Shape;7247;p11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51" name="Shape 7251"/>
        <p:cNvGrpSpPr/>
        <p:nvPr/>
      </p:nvGrpSpPr>
      <p:grpSpPr>
        <a:xfrm>
          <a:off x="0" y="0"/>
          <a:ext cx="0" cy="0"/>
          <a:chOff x="0" y="0"/>
          <a:chExt cx="0" cy="0"/>
        </a:xfrm>
      </p:grpSpPr>
      <p:sp>
        <p:nvSpPr>
          <p:cNvPr id="7252" name="Google Shape;7252;p11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53" name="Google Shape;7253;p11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57" name="Shape 7257"/>
        <p:cNvGrpSpPr/>
        <p:nvPr/>
      </p:nvGrpSpPr>
      <p:grpSpPr>
        <a:xfrm>
          <a:off x="0" y="0"/>
          <a:ext cx="0" cy="0"/>
          <a:chOff x="0" y="0"/>
          <a:chExt cx="0" cy="0"/>
        </a:xfrm>
      </p:grpSpPr>
      <p:sp>
        <p:nvSpPr>
          <p:cNvPr id="7258" name="Google Shape;7258;p116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59" name="Google Shape;7259;p11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63" name="Shape 7263"/>
        <p:cNvGrpSpPr/>
        <p:nvPr/>
      </p:nvGrpSpPr>
      <p:grpSpPr>
        <a:xfrm>
          <a:off x="0" y="0"/>
          <a:ext cx="0" cy="0"/>
          <a:chOff x="0" y="0"/>
          <a:chExt cx="0" cy="0"/>
        </a:xfrm>
      </p:grpSpPr>
      <p:sp>
        <p:nvSpPr>
          <p:cNvPr id="7264" name="Google Shape;7264;p11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65" name="Google Shape;7265;p11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69" name="Shape 7269"/>
        <p:cNvGrpSpPr/>
        <p:nvPr/>
      </p:nvGrpSpPr>
      <p:grpSpPr>
        <a:xfrm>
          <a:off x="0" y="0"/>
          <a:ext cx="0" cy="0"/>
          <a:chOff x="0" y="0"/>
          <a:chExt cx="0" cy="0"/>
        </a:xfrm>
      </p:grpSpPr>
      <p:sp>
        <p:nvSpPr>
          <p:cNvPr id="7270" name="Google Shape;7270;p11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71" name="Google Shape;7271;p11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75" name="Shape 7275"/>
        <p:cNvGrpSpPr/>
        <p:nvPr/>
      </p:nvGrpSpPr>
      <p:grpSpPr>
        <a:xfrm>
          <a:off x="0" y="0"/>
          <a:ext cx="0" cy="0"/>
          <a:chOff x="0" y="0"/>
          <a:chExt cx="0" cy="0"/>
        </a:xfrm>
      </p:grpSpPr>
      <p:sp>
        <p:nvSpPr>
          <p:cNvPr id="7276" name="Google Shape;7276;p116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77" name="Google Shape;7277;p11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81" name="Shape 7281"/>
        <p:cNvGrpSpPr/>
        <p:nvPr/>
      </p:nvGrpSpPr>
      <p:grpSpPr>
        <a:xfrm>
          <a:off x="0" y="0"/>
          <a:ext cx="0" cy="0"/>
          <a:chOff x="0" y="0"/>
          <a:chExt cx="0" cy="0"/>
        </a:xfrm>
      </p:grpSpPr>
      <p:sp>
        <p:nvSpPr>
          <p:cNvPr id="7282" name="Google Shape;7282;p116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83" name="Google Shape;7283;p11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88" name="Shape 7288"/>
        <p:cNvGrpSpPr/>
        <p:nvPr/>
      </p:nvGrpSpPr>
      <p:grpSpPr>
        <a:xfrm>
          <a:off x="0" y="0"/>
          <a:ext cx="0" cy="0"/>
          <a:chOff x="0" y="0"/>
          <a:chExt cx="0" cy="0"/>
        </a:xfrm>
      </p:grpSpPr>
      <p:sp>
        <p:nvSpPr>
          <p:cNvPr id="7289" name="Google Shape;7289;p116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90" name="Google Shape;7290;p11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94" name="Shape 7294"/>
        <p:cNvGrpSpPr/>
        <p:nvPr/>
      </p:nvGrpSpPr>
      <p:grpSpPr>
        <a:xfrm>
          <a:off x="0" y="0"/>
          <a:ext cx="0" cy="0"/>
          <a:chOff x="0" y="0"/>
          <a:chExt cx="0" cy="0"/>
        </a:xfrm>
      </p:grpSpPr>
      <p:sp>
        <p:nvSpPr>
          <p:cNvPr id="7295" name="Google Shape;7295;p116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96" name="Google Shape;7296;p11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6" name="Shape 766"/>
        <p:cNvGrpSpPr/>
        <p:nvPr/>
      </p:nvGrpSpPr>
      <p:grpSpPr>
        <a:xfrm>
          <a:off x="0" y="0"/>
          <a:ext cx="0" cy="0"/>
          <a:chOff x="0" y="0"/>
          <a:chExt cx="0" cy="0"/>
        </a:xfrm>
      </p:grpSpPr>
      <p:sp>
        <p:nvSpPr>
          <p:cNvPr id="767" name="Google Shape;767;p1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68" name="Google Shape;768;p1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00" name="Shape 7300"/>
        <p:cNvGrpSpPr/>
        <p:nvPr/>
      </p:nvGrpSpPr>
      <p:grpSpPr>
        <a:xfrm>
          <a:off x="0" y="0"/>
          <a:ext cx="0" cy="0"/>
          <a:chOff x="0" y="0"/>
          <a:chExt cx="0" cy="0"/>
        </a:xfrm>
      </p:grpSpPr>
      <p:sp>
        <p:nvSpPr>
          <p:cNvPr id="7301" name="Google Shape;7301;p117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02" name="Google Shape;7302;p11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06" name="Shape 7306"/>
        <p:cNvGrpSpPr/>
        <p:nvPr/>
      </p:nvGrpSpPr>
      <p:grpSpPr>
        <a:xfrm>
          <a:off x="0" y="0"/>
          <a:ext cx="0" cy="0"/>
          <a:chOff x="0" y="0"/>
          <a:chExt cx="0" cy="0"/>
        </a:xfrm>
      </p:grpSpPr>
      <p:sp>
        <p:nvSpPr>
          <p:cNvPr id="7307" name="Google Shape;7307;p117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08" name="Google Shape;7308;p11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12" name="Shape 7312"/>
        <p:cNvGrpSpPr/>
        <p:nvPr/>
      </p:nvGrpSpPr>
      <p:grpSpPr>
        <a:xfrm>
          <a:off x="0" y="0"/>
          <a:ext cx="0" cy="0"/>
          <a:chOff x="0" y="0"/>
          <a:chExt cx="0" cy="0"/>
        </a:xfrm>
      </p:grpSpPr>
      <p:sp>
        <p:nvSpPr>
          <p:cNvPr id="7313" name="Google Shape;7313;p117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14" name="Google Shape;7314;p11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18" name="Shape 7318"/>
        <p:cNvGrpSpPr/>
        <p:nvPr/>
      </p:nvGrpSpPr>
      <p:grpSpPr>
        <a:xfrm>
          <a:off x="0" y="0"/>
          <a:ext cx="0" cy="0"/>
          <a:chOff x="0" y="0"/>
          <a:chExt cx="0" cy="0"/>
        </a:xfrm>
      </p:grpSpPr>
      <p:sp>
        <p:nvSpPr>
          <p:cNvPr id="7319" name="Google Shape;7319;p117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20" name="Google Shape;7320;p11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24" name="Shape 7324"/>
        <p:cNvGrpSpPr/>
        <p:nvPr/>
      </p:nvGrpSpPr>
      <p:grpSpPr>
        <a:xfrm>
          <a:off x="0" y="0"/>
          <a:ext cx="0" cy="0"/>
          <a:chOff x="0" y="0"/>
          <a:chExt cx="0" cy="0"/>
        </a:xfrm>
      </p:grpSpPr>
      <p:sp>
        <p:nvSpPr>
          <p:cNvPr id="7325" name="Google Shape;7325;p117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26" name="Google Shape;7326;p11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30" name="Shape 7330"/>
        <p:cNvGrpSpPr/>
        <p:nvPr/>
      </p:nvGrpSpPr>
      <p:grpSpPr>
        <a:xfrm>
          <a:off x="0" y="0"/>
          <a:ext cx="0" cy="0"/>
          <a:chOff x="0" y="0"/>
          <a:chExt cx="0" cy="0"/>
        </a:xfrm>
      </p:grpSpPr>
      <p:sp>
        <p:nvSpPr>
          <p:cNvPr id="7331" name="Google Shape;7331;p117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32" name="Google Shape;7332;p11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36" name="Shape 7336"/>
        <p:cNvGrpSpPr/>
        <p:nvPr/>
      </p:nvGrpSpPr>
      <p:grpSpPr>
        <a:xfrm>
          <a:off x="0" y="0"/>
          <a:ext cx="0" cy="0"/>
          <a:chOff x="0" y="0"/>
          <a:chExt cx="0" cy="0"/>
        </a:xfrm>
      </p:grpSpPr>
      <p:sp>
        <p:nvSpPr>
          <p:cNvPr id="7337" name="Google Shape;7337;p117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38" name="Google Shape;7338;p11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42" name="Shape 7342"/>
        <p:cNvGrpSpPr/>
        <p:nvPr/>
      </p:nvGrpSpPr>
      <p:grpSpPr>
        <a:xfrm>
          <a:off x="0" y="0"/>
          <a:ext cx="0" cy="0"/>
          <a:chOff x="0" y="0"/>
          <a:chExt cx="0" cy="0"/>
        </a:xfrm>
      </p:grpSpPr>
      <p:sp>
        <p:nvSpPr>
          <p:cNvPr id="7343" name="Google Shape;7343;p117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44" name="Google Shape;7344;p11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48" name="Shape 7348"/>
        <p:cNvGrpSpPr/>
        <p:nvPr/>
      </p:nvGrpSpPr>
      <p:grpSpPr>
        <a:xfrm>
          <a:off x="0" y="0"/>
          <a:ext cx="0" cy="0"/>
          <a:chOff x="0" y="0"/>
          <a:chExt cx="0" cy="0"/>
        </a:xfrm>
      </p:grpSpPr>
      <p:sp>
        <p:nvSpPr>
          <p:cNvPr id="7349" name="Google Shape;7349;p117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50" name="Google Shape;7350;p11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54" name="Shape 7354"/>
        <p:cNvGrpSpPr/>
        <p:nvPr/>
      </p:nvGrpSpPr>
      <p:grpSpPr>
        <a:xfrm>
          <a:off x="0" y="0"/>
          <a:ext cx="0" cy="0"/>
          <a:chOff x="0" y="0"/>
          <a:chExt cx="0" cy="0"/>
        </a:xfrm>
      </p:grpSpPr>
      <p:sp>
        <p:nvSpPr>
          <p:cNvPr id="7355" name="Google Shape;7355;p117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56" name="Google Shape;7356;p11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2" name="Shape 772"/>
        <p:cNvGrpSpPr/>
        <p:nvPr/>
      </p:nvGrpSpPr>
      <p:grpSpPr>
        <a:xfrm>
          <a:off x="0" y="0"/>
          <a:ext cx="0" cy="0"/>
          <a:chOff x="0" y="0"/>
          <a:chExt cx="0" cy="0"/>
        </a:xfrm>
      </p:grpSpPr>
      <p:sp>
        <p:nvSpPr>
          <p:cNvPr id="773" name="Google Shape;773;p1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74" name="Google Shape;774;p1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60" name="Shape 7360"/>
        <p:cNvGrpSpPr/>
        <p:nvPr/>
      </p:nvGrpSpPr>
      <p:grpSpPr>
        <a:xfrm>
          <a:off x="0" y="0"/>
          <a:ext cx="0" cy="0"/>
          <a:chOff x="0" y="0"/>
          <a:chExt cx="0" cy="0"/>
        </a:xfrm>
      </p:grpSpPr>
      <p:sp>
        <p:nvSpPr>
          <p:cNvPr id="7361" name="Google Shape;7361;p118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62" name="Google Shape;7362;p11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66" name="Shape 7366"/>
        <p:cNvGrpSpPr/>
        <p:nvPr/>
      </p:nvGrpSpPr>
      <p:grpSpPr>
        <a:xfrm>
          <a:off x="0" y="0"/>
          <a:ext cx="0" cy="0"/>
          <a:chOff x="0" y="0"/>
          <a:chExt cx="0" cy="0"/>
        </a:xfrm>
      </p:grpSpPr>
      <p:sp>
        <p:nvSpPr>
          <p:cNvPr id="7367" name="Google Shape;7367;p118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68" name="Google Shape;7368;p11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72" name="Shape 7372"/>
        <p:cNvGrpSpPr/>
        <p:nvPr/>
      </p:nvGrpSpPr>
      <p:grpSpPr>
        <a:xfrm>
          <a:off x="0" y="0"/>
          <a:ext cx="0" cy="0"/>
          <a:chOff x="0" y="0"/>
          <a:chExt cx="0" cy="0"/>
        </a:xfrm>
      </p:grpSpPr>
      <p:sp>
        <p:nvSpPr>
          <p:cNvPr id="7373" name="Google Shape;7373;p118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74" name="Google Shape;7374;p11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78" name="Shape 7378"/>
        <p:cNvGrpSpPr/>
        <p:nvPr/>
      </p:nvGrpSpPr>
      <p:grpSpPr>
        <a:xfrm>
          <a:off x="0" y="0"/>
          <a:ext cx="0" cy="0"/>
          <a:chOff x="0" y="0"/>
          <a:chExt cx="0" cy="0"/>
        </a:xfrm>
      </p:grpSpPr>
      <p:sp>
        <p:nvSpPr>
          <p:cNvPr id="7379" name="Google Shape;7379;p118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80" name="Google Shape;7380;p11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84" name="Shape 7384"/>
        <p:cNvGrpSpPr/>
        <p:nvPr/>
      </p:nvGrpSpPr>
      <p:grpSpPr>
        <a:xfrm>
          <a:off x="0" y="0"/>
          <a:ext cx="0" cy="0"/>
          <a:chOff x="0" y="0"/>
          <a:chExt cx="0" cy="0"/>
        </a:xfrm>
      </p:grpSpPr>
      <p:sp>
        <p:nvSpPr>
          <p:cNvPr id="7385" name="Google Shape;7385;p118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86" name="Google Shape;7386;p11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90" name="Shape 7390"/>
        <p:cNvGrpSpPr/>
        <p:nvPr/>
      </p:nvGrpSpPr>
      <p:grpSpPr>
        <a:xfrm>
          <a:off x="0" y="0"/>
          <a:ext cx="0" cy="0"/>
          <a:chOff x="0" y="0"/>
          <a:chExt cx="0" cy="0"/>
        </a:xfrm>
      </p:grpSpPr>
      <p:sp>
        <p:nvSpPr>
          <p:cNvPr id="7391" name="Google Shape;7391;p118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92" name="Google Shape;7392;p11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96" name="Shape 7396"/>
        <p:cNvGrpSpPr/>
        <p:nvPr/>
      </p:nvGrpSpPr>
      <p:grpSpPr>
        <a:xfrm>
          <a:off x="0" y="0"/>
          <a:ext cx="0" cy="0"/>
          <a:chOff x="0" y="0"/>
          <a:chExt cx="0" cy="0"/>
        </a:xfrm>
      </p:grpSpPr>
      <p:sp>
        <p:nvSpPr>
          <p:cNvPr id="7397" name="Google Shape;7397;p118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98" name="Google Shape;7398;p11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02" name="Shape 7402"/>
        <p:cNvGrpSpPr/>
        <p:nvPr/>
      </p:nvGrpSpPr>
      <p:grpSpPr>
        <a:xfrm>
          <a:off x="0" y="0"/>
          <a:ext cx="0" cy="0"/>
          <a:chOff x="0" y="0"/>
          <a:chExt cx="0" cy="0"/>
        </a:xfrm>
      </p:grpSpPr>
      <p:sp>
        <p:nvSpPr>
          <p:cNvPr id="7403" name="Google Shape;7403;p118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04" name="Google Shape;7404;p11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08" name="Shape 7408"/>
        <p:cNvGrpSpPr/>
        <p:nvPr/>
      </p:nvGrpSpPr>
      <p:grpSpPr>
        <a:xfrm>
          <a:off x="0" y="0"/>
          <a:ext cx="0" cy="0"/>
          <a:chOff x="0" y="0"/>
          <a:chExt cx="0" cy="0"/>
        </a:xfrm>
      </p:grpSpPr>
      <p:sp>
        <p:nvSpPr>
          <p:cNvPr id="7409" name="Google Shape;7409;p118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10" name="Google Shape;7410;p11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15" name="Shape 7415"/>
        <p:cNvGrpSpPr/>
        <p:nvPr/>
      </p:nvGrpSpPr>
      <p:grpSpPr>
        <a:xfrm>
          <a:off x="0" y="0"/>
          <a:ext cx="0" cy="0"/>
          <a:chOff x="0" y="0"/>
          <a:chExt cx="0" cy="0"/>
        </a:xfrm>
      </p:grpSpPr>
      <p:sp>
        <p:nvSpPr>
          <p:cNvPr id="7416" name="Google Shape;7416;p11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17" name="Google Shape;7417;p11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9" name="Shape 779"/>
        <p:cNvGrpSpPr/>
        <p:nvPr/>
      </p:nvGrpSpPr>
      <p:grpSpPr>
        <a:xfrm>
          <a:off x="0" y="0"/>
          <a:ext cx="0" cy="0"/>
          <a:chOff x="0" y="0"/>
          <a:chExt cx="0" cy="0"/>
        </a:xfrm>
      </p:grpSpPr>
      <p:sp>
        <p:nvSpPr>
          <p:cNvPr id="780" name="Google Shape;780;p1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81" name="Google Shape;781;p1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21" name="Shape 7421"/>
        <p:cNvGrpSpPr/>
        <p:nvPr/>
      </p:nvGrpSpPr>
      <p:grpSpPr>
        <a:xfrm>
          <a:off x="0" y="0"/>
          <a:ext cx="0" cy="0"/>
          <a:chOff x="0" y="0"/>
          <a:chExt cx="0" cy="0"/>
        </a:xfrm>
      </p:grpSpPr>
      <p:sp>
        <p:nvSpPr>
          <p:cNvPr id="7422" name="Google Shape;7422;p119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23" name="Google Shape;7423;p11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27" name="Shape 7427"/>
        <p:cNvGrpSpPr/>
        <p:nvPr/>
      </p:nvGrpSpPr>
      <p:grpSpPr>
        <a:xfrm>
          <a:off x="0" y="0"/>
          <a:ext cx="0" cy="0"/>
          <a:chOff x="0" y="0"/>
          <a:chExt cx="0" cy="0"/>
        </a:xfrm>
      </p:grpSpPr>
      <p:sp>
        <p:nvSpPr>
          <p:cNvPr id="7428" name="Google Shape;7428;p119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29" name="Google Shape;7429;p11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33" name="Shape 7433"/>
        <p:cNvGrpSpPr/>
        <p:nvPr/>
      </p:nvGrpSpPr>
      <p:grpSpPr>
        <a:xfrm>
          <a:off x="0" y="0"/>
          <a:ext cx="0" cy="0"/>
          <a:chOff x="0" y="0"/>
          <a:chExt cx="0" cy="0"/>
        </a:xfrm>
      </p:grpSpPr>
      <p:sp>
        <p:nvSpPr>
          <p:cNvPr id="7434" name="Google Shape;7434;p119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35" name="Google Shape;7435;p11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39" name="Shape 7439"/>
        <p:cNvGrpSpPr/>
        <p:nvPr/>
      </p:nvGrpSpPr>
      <p:grpSpPr>
        <a:xfrm>
          <a:off x="0" y="0"/>
          <a:ext cx="0" cy="0"/>
          <a:chOff x="0" y="0"/>
          <a:chExt cx="0" cy="0"/>
        </a:xfrm>
      </p:grpSpPr>
      <p:sp>
        <p:nvSpPr>
          <p:cNvPr id="7440" name="Google Shape;7440;p119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41" name="Google Shape;7441;p119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45" name="Shape 7445"/>
        <p:cNvGrpSpPr/>
        <p:nvPr/>
      </p:nvGrpSpPr>
      <p:grpSpPr>
        <a:xfrm>
          <a:off x="0" y="0"/>
          <a:ext cx="0" cy="0"/>
          <a:chOff x="0" y="0"/>
          <a:chExt cx="0" cy="0"/>
        </a:xfrm>
      </p:grpSpPr>
      <p:sp>
        <p:nvSpPr>
          <p:cNvPr id="7446" name="Google Shape;7446;p119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47" name="Google Shape;7447;p11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51" name="Shape 7451"/>
        <p:cNvGrpSpPr/>
        <p:nvPr/>
      </p:nvGrpSpPr>
      <p:grpSpPr>
        <a:xfrm>
          <a:off x="0" y="0"/>
          <a:ext cx="0" cy="0"/>
          <a:chOff x="0" y="0"/>
          <a:chExt cx="0" cy="0"/>
        </a:xfrm>
      </p:grpSpPr>
      <p:sp>
        <p:nvSpPr>
          <p:cNvPr id="7452" name="Google Shape;7452;p119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53" name="Google Shape;7453;p11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57" name="Shape 7457"/>
        <p:cNvGrpSpPr/>
        <p:nvPr/>
      </p:nvGrpSpPr>
      <p:grpSpPr>
        <a:xfrm>
          <a:off x="0" y="0"/>
          <a:ext cx="0" cy="0"/>
          <a:chOff x="0" y="0"/>
          <a:chExt cx="0" cy="0"/>
        </a:xfrm>
      </p:grpSpPr>
      <p:sp>
        <p:nvSpPr>
          <p:cNvPr id="7458" name="Google Shape;7458;p119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59" name="Google Shape;7459;p11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63" name="Shape 7463"/>
        <p:cNvGrpSpPr/>
        <p:nvPr/>
      </p:nvGrpSpPr>
      <p:grpSpPr>
        <a:xfrm>
          <a:off x="0" y="0"/>
          <a:ext cx="0" cy="0"/>
          <a:chOff x="0" y="0"/>
          <a:chExt cx="0" cy="0"/>
        </a:xfrm>
      </p:grpSpPr>
      <p:sp>
        <p:nvSpPr>
          <p:cNvPr id="7464" name="Google Shape;7464;p119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65" name="Google Shape;7465;p11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69" name="Shape 7469"/>
        <p:cNvGrpSpPr/>
        <p:nvPr/>
      </p:nvGrpSpPr>
      <p:grpSpPr>
        <a:xfrm>
          <a:off x="0" y="0"/>
          <a:ext cx="0" cy="0"/>
          <a:chOff x="0" y="0"/>
          <a:chExt cx="0" cy="0"/>
        </a:xfrm>
      </p:grpSpPr>
      <p:sp>
        <p:nvSpPr>
          <p:cNvPr id="7470" name="Google Shape;7470;p119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71" name="Google Shape;7471;p11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75" name="Shape 7475"/>
        <p:cNvGrpSpPr/>
        <p:nvPr/>
      </p:nvGrpSpPr>
      <p:grpSpPr>
        <a:xfrm>
          <a:off x="0" y="0"/>
          <a:ext cx="0" cy="0"/>
          <a:chOff x="0" y="0"/>
          <a:chExt cx="0" cy="0"/>
        </a:xfrm>
      </p:grpSpPr>
      <p:sp>
        <p:nvSpPr>
          <p:cNvPr id="7476" name="Google Shape;7476;p119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77" name="Google Shape;7477;p11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6" name="Google Shape;126;p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5" name="Shape 785"/>
        <p:cNvGrpSpPr/>
        <p:nvPr/>
      </p:nvGrpSpPr>
      <p:grpSpPr>
        <a:xfrm>
          <a:off x="0" y="0"/>
          <a:ext cx="0" cy="0"/>
          <a:chOff x="0" y="0"/>
          <a:chExt cx="0" cy="0"/>
        </a:xfrm>
      </p:grpSpPr>
      <p:sp>
        <p:nvSpPr>
          <p:cNvPr id="786" name="Google Shape;786;p1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87" name="Google Shape;787;p1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82" name="Shape 7482"/>
        <p:cNvGrpSpPr/>
        <p:nvPr/>
      </p:nvGrpSpPr>
      <p:grpSpPr>
        <a:xfrm>
          <a:off x="0" y="0"/>
          <a:ext cx="0" cy="0"/>
          <a:chOff x="0" y="0"/>
          <a:chExt cx="0" cy="0"/>
        </a:xfrm>
      </p:grpSpPr>
      <p:sp>
        <p:nvSpPr>
          <p:cNvPr id="7483" name="Google Shape;7483;p120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84" name="Google Shape;7484;p12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88" name="Shape 7488"/>
        <p:cNvGrpSpPr/>
        <p:nvPr/>
      </p:nvGrpSpPr>
      <p:grpSpPr>
        <a:xfrm>
          <a:off x="0" y="0"/>
          <a:ext cx="0" cy="0"/>
          <a:chOff x="0" y="0"/>
          <a:chExt cx="0" cy="0"/>
        </a:xfrm>
      </p:grpSpPr>
      <p:sp>
        <p:nvSpPr>
          <p:cNvPr id="7489" name="Google Shape;7489;p120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90" name="Google Shape;7490;p12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94" name="Shape 7494"/>
        <p:cNvGrpSpPr/>
        <p:nvPr/>
      </p:nvGrpSpPr>
      <p:grpSpPr>
        <a:xfrm>
          <a:off x="0" y="0"/>
          <a:ext cx="0" cy="0"/>
          <a:chOff x="0" y="0"/>
          <a:chExt cx="0" cy="0"/>
        </a:xfrm>
      </p:grpSpPr>
      <p:sp>
        <p:nvSpPr>
          <p:cNvPr id="7495" name="Google Shape;7495;p120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96" name="Google Shape;7496;p12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00" name="Shape 7500"/>
        <p:cNvGrpSpPr/>
        <p:nvPr/>
      </p:nvGrpSpPr>
      <p:grpSpPr>
        <a:xfrm>
          <a:off x="0" y="0"/>
          <a:ext cx="0" cy="0"/>
          <a:chOff x="0" y="0"/>
          <a:chExt cx="0" cy="0"/>
        </a:xfrm>
      </p:grpSpPr>
      <p:sp>
        <p:nvSpPr>
          <p:cNvPr id="7501" name="Google Shape;7501;p120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02" name="Google Shape;7502;p12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06" name="Shape 7506"/>
        <p:cNvGrpSpPr/>
        <p:nvPr/>
      </p:nvGrpSpPr>
      <p:grpSpPr>
        <a:xfrm>
          <a:off x="0" y="0"/>
          <a:ext cx="0" cy="0"/>
          <a:chOff x="0" y="0"/>
          <a:chExt cx="0" cy="0"/>
        </a:xfrm>
      </p:grpSpPr>
      <p:sp>
        <p:nvSpPr>
          <p:cNvPr id="7507" name="Google Shape;7507;p120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08" name="Google Shape;7508;p12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12" name="Shape 7512"/>
        <p:cNvGrpSpPr/>
        <p:nvPr/>
      </p:nvGrpSpPr>
      <p:grpSpPr>
        <a:xfrm>
          <a:off x="0" y="0"/>
          <a:ext cx="0" cy="0"/>
          <a:chOff x="0" y="0"/>
          <a:chExt cx="0" cy="0"/>
        </a:xfrm>
      </p:grpSpPr>
      <p:sp>
        <p:nvSpPr>
          <p:cNvPr id="7513" name="Google Shape;7513;p120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14" name="Google Shape;7514;p12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19" name="Shape 7519"/>
        <p:cNvGrpSpPr/>
        <p:nvPr/>
      </p:nvGrpSpPr>
      <p:grpSpPr>
        <a:xfrm>
          <a:off x="0" y="0"/>
          <a:ext cx="0" cy="0"/>
          <a:chOff x="0" y="0"/>
          <a:chExt cx="0" cy="0"/>
        </a:xfrm>
      </p:grpSpPr>
      <p:sp>
        <p:nvSpPr>
          <p:cNvPr id="7520" name="Google Shape;7520;p120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21" name="Google Shape;7521;p12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25" name="Shape 7525"/>
        <p:cNvGrpSpPr/>
        <p:nvPr/>
      </p:nvGrpSpPr>
      <p:grpSpPr>
        <a:xfrm>
          <a:off x="0" y="0"/>
          <a:ext cx="0" cy="0"/>
          <a:chOff x="0" y="0"/>
          <a:chExt cx="0" cy="0"/>
        </a:xfrm>
      </p:grpSpPr>
      <p:sp>
        <p:nvSpPr>
          <p:cNvPr id="7526" name="Google Shape;7526;p120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527" name="Google Shape;7527;p120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31" name="Shape 7531"/>
        <p:cNvGrpSpPr/>
        <p:nvPr/>
      </p:nvGrpSpPr>
      <p:grpSpPr>
        <a:xfrm>
          <a:off x="0" y="0"/>
          <a:ext cx="0" cy="0"/>
          <a:chOff x="0" y="0"/>
          <a:chExt cx="0" cy="0"/>
        </a:xfrm>
      </p:grpSpPr>
      <p:sp>
        <p:nvSpPr>
          <p:cNvPr id="7532" name="Google Shape;7532;p12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533" name="Google Shape;7533;p120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37" name="Shape 7537"/>
        <p:cNvGrpSpPr/>
        <p:nvPr/>
      </p:nvGrpSpPr>
      <p:grpSpPr>
        <a:xfrm>
          <a:off x="0" y="0"/>
          <a:ext cx="0" cy="0"/>
          <a:chOff x="0" y="0"/>
          <a:chExt cx="0" cy="0"/>
        </a:xfrm>
      </p:grpSpPr>
      <p:sp>
        <p:nvSpPr>
          <p:cNvPr id="7538" name="Google Shape;7538;p120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539" name="Google Shape;7539;p120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1" name="Shape 791"/>
        <p:cNvGrpSpPr/>
        <p:nvPr/>
      </p:nvGrpSpPr>
      <p:grpSpPr>
        <a:xfrm>
          <a:off x="0" y="0"/>
          <a:ext cx="0" cy="0"/>
          <a:chOff x="0" y="0"/>
          <a:chExt cx="0" cy="0"/>
        </a:xfrm>
      </p:grpSpPr>
      <p:sp>
        <p:nvSpPr>
          <p:cNvPr id="792" name="Google Shape;792;p1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93" name="Google Shape;793;p1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43" name="Shape 7543"/>
        <p:cNvGrpSpPr/>
        <p:nvPr/>
      </p:nvGrpSpPr>
      <p:grpSpPr>
        <a:xfrm>
          <a:off x="0" y="0"/>
          <a:ext cx="0" cy="0"/>
          <a:chOff x="0" y="0"/>
          <a:chExt cx="0" cy="0"/>
        </a:xfrm>
      </p:grpSpPr>
      <p:sp>
        <p:nvSpPr>
          <p:cNvPr id="7544" name="Google Shape;7544;p12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545" name="Google Shape;7545;p12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49" name="Shape 7549"/>
        <p:cNvGrpSpPr/>
        <p:nvPr/>
      </p:nvGrpSpPr>
      <p:grpSpPr>
        <a:xfrm>
          <a:off x="0" y="0"/>
          <a:ext cx="0" cy="0"/>
          <a:chOff x="0" y="0"/>
          <a:chExt cx="0" cy="0"/>
        </a:xfrm>
      </p:grpSpPr>
      <p:sp>
        <p:nvSpPr>
          <p:cNvPr id="7550" name="Google Shape;7550;p12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551" name="Google Shape;7551;p12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55" name="Shape 7555"/>
        <p:cNvGrpSpPr/>
        <p:nvPr/>
      </p:nvGrpSpPr>
      <p:grpSpPr>
        <a:xfrm>
          <a:off x="0" y="0"/>
          <a:ext cx="0" cy="0"/>
          <a:chOff x="0" y="0"/>
          <a:chExt cx="0" cy="0"/>
        </a:xfrm>
      </p:grpSpPr>
      <p:sp>
        <p:nvSpPr>
          <p:cNvPr id="7556" name="Google Shape;7556;p12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557" name="Google Shape;7557;p12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61" name="Shape 7561"/>
        <p:cNvGrpSpPr/>
        <p:nvPr/>
      </p:nvGrpSpPr>
      <p:grpSpPr>
        <a:xfrm>
          <a:off x="0" y="0"/>
          <a:ext cx="0" cy="0"/>
          <a:chOff x="0" y="0"/>
          <a:chExt cx="0" cy="0"/>
        </a:xfrm>
      </p:grpSpPr>
      <p:sp>
        <p:nvSpPr>
          <p:cNvPr id="7562" name="Google Shape;7562;p12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563" name="Google Shape;7563;p12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67" name="Shape 7567"/>
        <p:cNvGrpSpPr/>
        <p:nvPr/>
      </p:nvGrpSpPr>
      <p:grpSpPr>
        <a:xfrm>
          <a:off x="0" y="0"/>
          <a:ext cx="0" cy="0"/>
          <a:chOff x="0" y="0"/>
          <a:chExt cx="0" cy="0"/>
        </a:xfrm>
      </p:grpSpPr>
      <p:sp>
        <p:nvSpPr>
          <p:cNvPr id="7568" name="Google Shape;7568;p12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569" name="Google Shape;7569;p12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73" name="Shape 7573"/>
        <p:cNvGrpSpPr/>
        <p:nvPr/>
      </p:nvGrpSpPr>
      <p:grpSpPr>
        <a:xfrm>
          <a:off x="0" y="0"/>
          <a:ext cx="0" cy="0"/>
          <a:chOff x="0" y="0"/>
          <a:chExt cx="0" cy="0"/>
        </a:xfrm>
      </p:grpSpPr>
      <p:sp>
        <p:nvSpPr>
          <p:cNvPr id="7574" name="Google Shape;7574;p12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575" name="Google Shape;7575;p12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79" name="Shape 7579"/>
        <p:cNvGrpSpPr/>
        <p:nvPr/>
      </p:nvGrpSpPr>
      <p:grpSpPr>
        <a:xfrm>
          <a:off x="0" y="0"/>
          <a:ext cx="0" cy="0"/>
          <a:chOff x="0" y="0"/>
          <a:chExt cx="0" cy="0"/>
        </a:xfrm>
      </p:grpSpPr>
      <p:sp>
        <p:nvSpPr>
          <p:cNvPr id="7580" name="Google Shape;7580;p12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581" name="Google Shape;7581;p12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85" name="Shape 7585"/>
        <p:cNvGrpSpPr/>
        <p:nvPr/>
      </p:nvGrpSpPr>
      <p:grpSpPr>
        <a:xfrm>
          <a:off x="0" y="0"/>
          <a:ext cx="0" cy="0"/>
          <a:chOff x="0" y="0"/>
          <a:chExt cx="0" cy="0"/>
        </a:xfrm>
      </p:grpSpPr>
      <p:sp>
        <p:nvSpPr>
          <p:cNvPr id="7586" name="Google Shape;7586;p12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587" name="Google Shape;7587;p12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91" name="Shape 7591"/>
        <p:cNvGrpSpPr/>
        <p:nvPr/>
      </p:nvGrpSpPr>
      <p:grpSpPr>
        <a:xfrm>
          <a:off x="0" y="0"/>
          <a:ext cx="0" cy="0"/>
          <a:chOff x="0" y="0"/>
          <a:chExt cx="0" cy="0"/>
        </a:xfrm>
      </p:grpSpPr>
      <p:sp>
        <p:nvSpPr>
          <p:cNvPr id="7592" name="Google Shape;7592;p12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593" name="Google Shape;7593;p12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97" name="Shape 7597"/>
        <p:cNvGrpSpPr/>
        <p:nvPr/>
      </p:nvGrpSpPr>
      <p:grpSpPr>
        <a:xfrm>
          <a:off x="0" y="0"/>
          <a:ext cx="0" cy="0"/>
          <a:chOff x="0" y="0"/>
          <a:chExt cx="0" cy="0"/>
        </a:xfrm>
      </p:grpSpPr>
      <p:sp>
        <p:nvSpPr>
          <p:cNvPr id="7598" name="Google Shape;7598;p12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599" name="Google Shape;7599;p12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7" name="Shape 797"/>
        <p:cNvGrpSpPr/>
        <p:nvPr/>
      </p:nvGrpSpPr>
      <p:grpSpPr>
        <a:xfrm>
          <a:off x="0" y="0"/>
          <a:ext cx="0" cy="0"/>
          <a:chOff x="0" y="0"/>
          <a:chExt cx="0" cy="0"/>
        </a:xfrm>
      </p:grpSpPr>
      <p:sp>
        <p:nvSpPr>
          <p:cNvPr id="798" name="Google Shape;798;p1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99" name="Google Shape;799;p1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03" name="Shape 7603"/>
        <p:cNvGrpSpPr/>
        <p:nvPr/>
      </p:nvGrpSpPr>
      <p:grpSpPr>
        <a:xfrm>
          <a:off x="0" y="0"/>
          <a:ext cx="0" cy="0"/>
          <a:chOff x="0" y="0"/>
          <a:chExt cx="0" cy="0"/>
        </a:xfrm>
      </p:grpSpPr>
      <p:sp>
        <p:nvSpPr>
          <p:cNvPr id="7604" name="Google Shape;7604;p12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605" name="Google Shape;7605;p12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09" name="Shape 7609"/>
        <p:cNvGrpSpPr/>
        <p:nvPr/>
      </p:nvGrpSpPr>
      <p:grpSpPr>
        <a:xfrm>
          <a:off x="0" y="0"/>
          <a:ext cx="0" cy="0"/>
          <a:chOff x="0" y="0"/>
          <a:chExt cx="0" cy="0"/>
        </a:xfrm>
      </p:grpSpPr>
      <p:sp>
        <p:nvSpPr>
          <p:cNvPr id="7610" name="Google Shape;7610;p12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611" name="Google Shape;7611;p12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16" name="Shape 7616"/>
        <p:cNvGrpSpPr/>
        <p:nvPr/>
      </p:nvGrpSpPr>
      <p:grpSpPr>
        <a:xfrm>
          <a:off x="0" y="0"/>
          <a:ext cx="0" cy="0"/>
          <a:chOff x="0" y="0"/>
          <a:chExt cx="0" cy="0"/>
        </a:xfrm>
      </p:grpSpPr>
      <p:sp>
        <p:nvSpPr>
          <p:cNvPr id="7617" name="Google Shape;7617;p12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18" name="Google Shape;7618;p12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22" name="Shape 7622"/>
        <p:cNvGrpSpPr/>
        <p:nvPr/>
      </p:nvGrpSpPr>
      <p:grpSpPr>
        <a:xfrm>
          <a:off x="0" y="0"/>
          <a:ext cx="0" cy="0"/>
          <a:chOff x="0" y="0"/>
          <a:chExt cx="0" cy="0"/>
        </a:xfrm>
      </p:grpSpPr>
      <p:sp>
        <p:nvSpPr>
          <p:cNvPr id="7623" name="Google Shape;7623;p12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624" name="Google Shape;7624;p12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28" name="Shape 7628"/>
        <p:cNvGrpSpPr/>
        <p:nvPr/>
      </p:nvGrpSpPr>
      <p:grpSpPr>
        <a:xfrm>
          <a:off x="0" y="0"/>
          <a:ext cx="0" cy="0"/>
          <a:chOff x="0" y="0"/>
          <a:chExt cx="0" cy="0"/>
        </a:xfrm>
      </p:grpSpPr>
      <p:sp>
        <p:nvSpPr>
          <p:cNvPr id="7629" name="Google Shape;7629;p12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630" name="Google Shape;7630;p12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34" name="Shape 7634"/>
        <p:cNvGrpSpPr/>
        <p:nvPr/>
      </p:nvGrpSpPr>
      <p:grpSpPr>
        <a:xfrm>
          <a:off x="0" y="0"/>
          <a:ext cx="0" cy="0"/>
          <a:chOff x="0" y="0"/>
          <a:chExt cx="0" cy="0"/>
        </a:xfrm>
      </p:grpSpPr>
      <p:sp>
        <p:nvSpPr>
          <p:cNvPr id="7635" name="Google Shape;7635;p12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636" name="Google Shape;7636;p12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40" name="Shape 7640"/>
        <p:cNvGrpSpPr/>
        <p:nvPr/>
      </p:nvGrpSpPr>
      <p:grpSpPr>
        <a:xfrm>
          <a:off x="0" y="0"/>
          <a:ext cx="0" cy="0"/>
          <a:chOff x="0" y="0"/>
          <a:chExt cx="0" cy="0"/>
        </a:xfrm>
      </p:grpSpPr>
      <p:sp>
        <p:nvSpPr>
          <p:cNvPr id="7641" name="Google Shape;7641;p12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642" name="Google Shape;7642;p12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46" name="Shape 7646"/>
        <p:cNvGrpSpPr/>
        <p:nvPr/>
      </p:nvGrpSpPr>
      <p:grpSpPr>
        <a:xfrm>
          <a:off x="0" y="0"/>
          <a:ext cx="0" cy="0"/>
          <a:chOff x="0" y="0"/>
          <a:chExt cx="0" cy="0"/>
        </a:xfrm>
      </p:grpSpPr>
      <p:sp>
        <p:nvSpPr>
          <p:cNvPr id="7647" name="Google Shape;7647;p12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648" name="Google Shape;7648;p12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52" name="Shape 7652"/>
        <p:cNvGrpSpPr/>
        <p:nvPr/>
      </p:nvGrpSpPr>
      <p:grpSpPr>
        <a:xfrm>
          <a:off x="0" y="0"/>
          <a:ext cx="0" cy="0"/>
          <a:chOff x="0" y="0"/>
          <a:chExt cx="0" cy="0"/>
        </a:xfrm>
      </p:grpSpPr>
      <p:sp>
        <p:nvSpPr>
          <p:cNvPr id="7653" name="Google Shape;7653;p12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654" name="Google Shape;7654;p12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58" name="Shape 7658"/>
        <p:cNvGrpSpPr/>
        <p:nvPr/>
      </p:nvGrpSpPr>
      <p:grpSpPr>
        <a:xfrm>
          <a:off x="0" y="0"/>
          <a:ext cx="0" cy="0"/>
          <a:chOff x="0" y="0"/>
          <a:chExt cx="0" cy="0"/>
        </a:xfrm>
      </p:grpSpPr>
      <p:sp>
        <p:nvSpPr>
          <p:cNvPr id="7659" name="Google Shape;7659;p12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660" name="Google Shape;7660;p12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3" name="Shape 803"/>
        <p:cNvGrpSpPr/>
        <p:nvPr/>
      </p:nvGrpSpPr>
      <p:grpSpPr>
        <a:xfrm>
          <a:off x="0" y="0"/>
          <a:ext cx="0" cy="0"/>
          <a:chOff x="0" y="0"/>
          <a:chExt cx="0" cy="0"/>
        </a:xfrm>
      </p:grpSpPr>
      <p:sp>
        <p:nvSpPr>
          <p:cNvPr id="804" name="Google Shape;804;p1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05" name="Google Shape;805;p1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64" name="Shape 7664"/>
        <p:cNvGrpSpPr/>
        <p:nvPr/>
      </p:nvGrpSpPr>
      <p:grpSpPr>
        <a:xfrm>
          <a:off x="0" y="0"/>
          <a:ext cx="0" cy="0"/>
          <a:chOff x="0" y="0"/>
          <a:chExt cx="0" cy="0"/>
        </a:xfrm>
      </p:grpSpPr>
      <p:sp>
        <p:nvSpPr>
          <p:cNvPr id="7665" name="Google Shape;7665;p12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666" name="Google Shape;7666;p12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70" name="Shape 7670"/>
        <p:cNvGrpSpPr/>
        <p:nvPr/>
      </p:nvGrpSpPr>
      <p:grpSpPr>
        <a:xfrm>
          <a:off x="0" y="0"/>
          <a:ext cx="0" cy="0"/>
          <a:chOff x="0" y="0"/>
          <a:chExt cx="0" cy="0"/>
        </a:xfrm>
      </p:grpSpPr>
      <p:sp>
        <p:nvSpPr>
          <p:cNvPr id="7671" name="Google Shape;7671;p12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672" name="Google Shape;7672;p12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76" name="Shape 7676"/>
        <p:cNvGrpSpPr/>
        <p:nvPr/>
      </p:nvGrpSpPr>
      <p:grpSpPr>
        <a:xfrm>
          <a:off x="0" y="0"/>
          <a:ext cx="0" cy="0"/>
          <a:chOff x="0" y="0"/>
          <a:chExt cx="0" cy="0"/>
        </a:xfrm>
      </p:grpSpPr>
      <p:sp>
        <p:nvSpPr>
          <p:cNvPr id="7677" name="Google Shape;7677;p12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678" name="Google Shape;7678;p12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83" name="Shape 7683"/>
        <p:cNvGrpSpPr/>
        <p:nvPr/>
      </p:nvGrpSpPr>
      <p:grpSpPr>
        <a:xfrm>
          <a:off x="0" y="0"/>
          <a:ext cx="0" cy="0"/>
          <a:chOff x="0" y="0"/>
          <a:chExt cx="0" cy="0"/>
        </a:xfrm>
      </p:grpSpPr>
      <p:sp>
        <p:nvSpPr>
          <p:cNvPr id="7684" name="Google Shape;7684;p12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85" name="Google Shape;7685;p12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89" name="Shape 7689"/>
        <p:cNvGrpSpPr/>
        <p:nvPr/>
      </p:nvGrpSpPr>
      <p:grpSpPr>
        <a:xfrm>
          <a:off x="0" y="0"/>
          <a:ext cx="0" cy="0"/>
          <a:chOff x="0" y="0"/>
          <a:chExt cx="0" cy="0"/>
        </a:xfrm>
      </p:grpSpPr>
      <p:sp>
        <p:nvSpPr>
          <p:cNvPr id="7690" name="Google Shape;7690;p12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691" name="Google Shape;7691;p12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96" name="Shape 7696"/>
        <p:cNvGrpSpPr/>
        <p:nvPr/>
      </p:nvGrpSpPr>
      <p:grpSpPr>
        <a:xfrm>
          <a:off x="0" y="0"/>
          <a:ext cx="0" cy="0"/>
          <a:chOff x="0" y="0"/>
          <a:chExt cx="0" cy="0"/>
        </a:xfrm>
      </p:grpSpPr>
      <p:sp>
        <p:nvSpPr>
          <p:cNvPr id="7697" name="Google Shape;7697;p12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98" name="Google Shape;7698;p12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02" name="Shape 7702"/>
        <p:cNvGrpSpPr/>
        <p:nvPr/>
      </p:nvGrpSpPr>
      <p:grpSpPr>
        <a:xfrm>
          <a:off x="0" y="0"/>
          <a:ext cx="0" cy="0"/>
          <a:chOff x="0" y="0"/>
          <a:chExt cx="0" cy="0"/>
        </a:xfrm>
      </p:grpSpPr>
      <p:sp>
        <p:nvSpPr>
          <p:cNvPr id="7703" name="Google Shape;7703;p12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704" name="Google Shape;7704;p12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09" name="Shape 7709"/>
        <p:cNvGrpSpPr/>
        <p:nvPr/>
      </p:nvGrpSpPr>
      <p:grpSpPr>
        <a:xfrm>
          <a:off x="0" y="0"/>
          <a:ext cx="0" cy="0"/>
          <a:chOff x="0" y="0"/>
          <a:chExt cx="0" cy="0"/>
        </a:xfrm>
      </p:grpSpPr>
      <p:sp>
        <p:nvSpPr>
          <p:cNvPr id="7710" name="Google Shape;7710;p12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11" name="Google Shape;7711;p12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15" name="Shape 7715"/>
        <p:cNvGrpSpPr/>
        <p:nvPr/>
      </p:nvGrpSpPr>
      <p:grpSpPr>
        <a:xfrm>
          <a:off x="0" y="0"/>
          <a:ext cx="0" cy="0"/>
          <a:chOff x="0" y="0"/>
          <a:chExt cx="0" cy="0"/>
        </a:xfrm>
      </p:grpSpPr>
      <p:sp>
        <p:nvSpPr>
          <p:cNvPr id="7716" name="Google Shape;7716;p12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717" name="Google Shape;7717;p12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21" name="Shape 7721"/>
        <p:cNvGrpSpPr/>
        <p:nvPr/>
      </p:nvGrpSpPr>
      <p:grpSpPr>
        <a:xfrm>
          <a:off x="0" y="0"/>
          <a:ext cx="0" cy="0"/>
          <a:chOff x="0" y="0"/>
          <a:chExt cx="0" cy="0"/>
        </a:xfrm>
      </p:grpSpPr>
      <p:sp>
        <p:nvSpPr>
          <p:cNvPr id="7722" name="Google Shape;7722;p12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723" name="Google Shape;7723;p12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9" name="Shape 809"/>
        <p:cNvGrpSpPr/>
        <p:nvPr/>
      </p:nvGrpSpPr>
      <p:grpSpPr>
        <a:xfrm>
          <a:off x="0" y="0"/>
          <a:ext cx="0" cy="0"/>
          <a:chOff x="0" y="0"/>
          <a:chExt cx="0" cy="0"/>
        </a:xfrm>
      </p:grpSpPr>
      <p:sp>
        <p:nvSpPr>
          <p:cNvPr id="810" name="Google Shape;810;p1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11" name="Google Shape;811;p1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27" name="Shape 7727"/>
        <p:cNvGrpSpPr/>
        <p:nvPr/>
      </p:nvGrpSpPr>
      <p:grpSpPr>
        <a:xfrm>
          <a:off x="0" y="0"/>
          <a:ext cx="0" cy="0"/>
          <a:chOff x="0" y="0"/>
          <a:chExt cx="0" cy="0"/>
        </a:xfrm>
      </p:grpSpPr>
      <p:sp>
        <p:nvSpPr>
          <p:cNvPr id="7728" name="Google Shape;7728;p12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729" name="Google Shape;7729;p12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33" name="Shape 7733"/>
        <p:cNvGrpSpPr/>
        <p:nvPr/>
      </p:nvGrpSpPr>
      <p:grpSpPr>
        <a:xfrm>
          <a:off x="0" y="0"/>
          <a:ext cx="0" cy="0"/>
          <a:chOff x="0" y="0"/>
          <a:chExt cx="0" cy="0"/>
        </a:xfrm>
      </p:grpSpPr>
      <p:sp>
        <p:nvSpPr>
          <p:cNvPr id="7734" name="Google Shape;7734;p12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735" name="Google Shape;7735;p12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39" name="Shape 7739"/>
        <p:cNvGrpSpPr/>
        <p:nvPr/>
      </p:nvGrpSpPr>
      <p:grpSpPr>
        <a:xfrm>
          <a:off x="0" y="0"/>
          <a:ext cx="0" cy="0"/>
          <a:chOff x="0" y="0"/>
          <a:chExt cx="0" cy="0"/>
        </a:xfrm>
      </p:grpSpPr>
      <p:sp>
        <p:nvSpPr>
          <p:cNvPr id="7740" name="Google Shape;7740;p12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741" name="Google Shape;7741;p12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45" name="Shape 7745"/>
        <p:cNvGrpSpPr/>
        <p:nvPr/>
      </p:nvGrpSpPr>
      <p:grpSpPr>
        <a:xfrm>
          <a:off x="0" y="0"/>
          <a:ext cx="0" cy="0"/>
          <a:chOff x="0" y="0"/>
          <a:chExt cx="0" cy="0"/>
        </a:xfrm>
      </p:grpSpPr>
      <p:sp>
        <p:nvSpPr>
          <p:cNvPr id="7746" name="Google Shape;7746;p12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747" name="Google Shape;7747;p124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51" name="Shape 7751"/>
        <p:cNvGrpSpPr/>
        <p:nvPr/>
      </p:nvGrpSpPr>
      <p:grpSpPr>
        <a:xfrm>
          <a:off x="0" y="0"/>
          <a:ext cx="0" cy="0"/>
          <a:chOff x="0" y="0"/>
          <a:chExt cx="0" cy="0"/>
        </a:xfrm>
      </p:grpSpPr>
      <p:sp>
        <p:nvSpPr>
          <p:cNvPr id="7752" name="Google Shape;7752;p12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753" name="Google Shape;7753;p12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57" name="Shape 7757"/>
        <p:cNvGrpSpPr/>
        <p:nvPr/>
      </p:nvGrpSpPr>
      <p:grpSpPr>
        <a:xfrm>
          <a:off x="0" y="0"/>
          <a:ext cx="0" cy="0"/>
          <a:chOff x="0" y="0"/>
          <a:chExt cx="0" cy="0"/>
        </a:xfrm>
      </p:grpSpPr>
      <p:sp>
        <p:nvSpPr>
          <p:cNvPr id="7758" name="Google Shape;7758;p12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759" name="Google Shape;7759;p12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63" name="Shape 7763"/>
        <p:cNvGrpSpPr/>
        <p:nvPr/>
      </p:nvGrpSpPr>
      <p:grpSpPr>
        <a:xfrm>
          <a:off x="0" y="0"/>
          <a:ext cx="0" cy="0"/>
          <a:chOff x="0" y="0"/>
          <a:chExt cx="0" cy="0"/>
        </a:xfrm>
      </p:grpSpPr>
      <p:sp>
        <p:nvSpPr>
          <p:cNvPr id="7764" name="Google Shape;7764;p12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765" name="Google Shape;7765;p12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69" name="Shape 7769"/>
        <p:cNvGrpSpPr/>
        <p:nvPr/>
      </p:nvGrpSpPr>
      <p:grpSpPr>
        <a:xfrm>
          <a:off x="0" y="0"/>
          <a:ext cx="0" cy="0"/>
          <a:chOff x="0" y="0"/>
          <a:chExt cx="0" cy="0"/>
        </a:xfrm>
      </p:grpSpPr>
      <p:sp>
        <p:nvSpPr>
          <p:cNvPr id="7770" name="Google Shape;7770;p12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771" name="Google Shape;7771;p12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75" name="Shape 7775"/>
        <p:cNvGrpSpPr/>
        <p:nvPr/>
      </p:nvGrpSpPr>
      <p:grpSpPr>
        <a:xfrm>
          <a:off x="0" y="0"/>
          <a:ext cx="0" cy="0"/>
          <a:chOff x="0" y="0"/>
          <a:chExt cx="0" cy="0"/>
        </a:xfrm>
      </p:grpSpPr>
      <p:sp>
        <p:nvSpPr>
          <p:cNvPr id="7776" name="Google Shape;7776;p12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777" name="Google Shape;7777;p12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81" name="Shape 7781"/>
        <p:cNvGrpSpPr/>
        <p:nvPr/>
      </p:nvGrpSpPr>
      <p:grpSpPr>
        <a:xfrm>
          <a:off x="0" y="0"/>
          <a:ext cx="0" cy="0"/>
          <a:chOff x="0" y="0"/>
          <a:chExt cx="0" cy="0"/>
        </a:xfrm>
      </p:grpSpPr>
      <p:sp>
        <p:nvSpPr>
          <p:cNvPr id="7782" name="Google Shape;7782;p12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783" name="Google Shape;7783;p12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5" name="Shape 815"/>
        <p:cNvGrpSpPr/>
        <p:nvPr/>
      </p:nvGrpSpPr>
      <p:grpSpPr>
        <a:xfrm>
          <a:off x="0" y="0"/>
          <a:ext cx="0" cy="0"/>
          <a:chOff x="0" y="0"/>
          <a:chExt cx="0" cy="0"/>
        </a:xfrm>
      </p:grpSpPr>
      <p:sp>
        <p:nvSpPr>
          <p:cNvPr id="816" name="Google Shape;816;p1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17" name="Google Shape;817;p1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87" name="Shape 7787"/>
        <p:cNvGrpSpPr/>
        <p:nvPr/>
      </p:nvGrpSpPr>
      <p:grpSpPr>
        <a:xfrm>
          <a:off x="0" y="0"/>
          <a:ext cx="0" cy="0"/>
          <a:chOff x="0" y="0"/>
          <a:chExt cx="0" cy="0"/>
        </a:xfrm>
      </p:grpSpPr>
      <p:sp>
        <p:nvSpPr>
          <p:cNvPr id="7788" name="Google Shape;7788;p12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789" name="Google Shape;7789;p125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93" name="Shape 7793"/>
        <p:cNvGrpSpPr/>
        <p:nvPr/>
      </p:nvGrpSpPr>
      <p:grpSpPr>
        <a:xfrm>
          <a:off x="0" y="0"/>
          <a:ext cx="0" cy="0"/>
          <a:chOff x="0" y="0"/>
          <a:chExt cx="0" cy="0"/>
        </a:xfrm>
      </p:grpSpPr>
      <p:sp>
        <p:nvSpPr>
          <p:cNvPr id="7794" name="Google Shape;7794;p12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795" name="Google Shape;7795;p125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99" name="Shape 7799"/>
        <p:cNvGrpSpPr/>
        <p:nvPr/>
      </p:nvGrpSpPr>
      <p:grpSpPr>
        <a:xfrm>
          <a:off x="0" y="0"/>
          <a:ext cx="0" cy="0"/>
          <a:chOff x="0" y="0"/>
          <a:chExt cx="0" cy="0"/>
        </a:xfrm>
      </p:grpSpPr>
      <p:sp>
        <p:nvSpPr>
          <p:cNvPr id="7800" name="Google Shape;7800;p12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801" name="Google Shape;7801;p12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06" name="Shape 7806"/>
        <p:cNvGrpSpPr/>
        <p:nvPr/>
      </p:nvGrpSpPr>
      <p:grpSpPr>
        <a:xfrm>
          <a:off x="0" y="0"/>
          <a:ext cx="0" cy="0"/>
          <a:chOff x="0" y="0"/>
          <a:chExt cx="0" cy="0"/>
        </a:xfrm>
      </p:grpSpPr>
      <p:sp>
        <p:nvSpPr>
          <p:cNvPr id="7807" name="Google Shape;7807;p12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08" name="Google Shape;7808;p12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12" name="Shape 7812"/>
        <p:cNvGrpSpPr/>
        <p:nvPr/>
      </p:nvGrpSpPr>
      <p:grpSpPr>
        <a:xfrm>
          <a:off x="0" y="0"/>
          <a:ext cx="0" cy="0"/>
          <a:chOff x="0" y="0"/>
          <a:chExt cx="0" cy="0"/>
        </a:xfrm>
      </p:grpSpPr>
      <p:sp>
        <p:nvSpPr>
          <p:cNvPr id="7813" name="Google Shape;7813;p12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814" name="Google Shape;7814;p12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19" name="Shape 7819"/>
        <p:cNvGrpSpPr/>
        <p:nvPr/>
      </p:nvGrpSpPr>
      <p:grpSpPr>
        <a:xfrm>
          <a:off x="0" y="0"/>
          <a:ext cx="0" cy="0"/>
          <a:chOff x="0" y="0"/>
          <a:chExt cx="0" cy="0"/>
        </a:xfrm>
      </p:grpSpPr>
      <p:sp>
        <p:nvSpPr>
          <p:cNvPr id="7820" name="Google Shape;7820;p12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21" name="Google Shape;7821;p12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25" name="Shape 7825"/>
        <p:cNvGrpSpPr/>
        <p:nvPr/>
      </p:nvGrpSpPr>
      <p:grpSpPr>
        <a:xfrm>
          <a:off x="0" y="0"/>
          <a:ext cx="0" cy="0"/>
          <a:chOff x="0" y="0"/>
          <a:chExt cx="0" cy="0"/>
        </a:xfrm>
      </p:grpSpPr>
      <p:sp>
        <p:nvSpPr>
          <p:cNvPr id="7826" name="Google Shape;7826;p12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827" name="Google Shape;7827;p12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31" name="Shape 7831"/>
        <p:cNvGrpSpPr/>
        <p:nvPr/>
      </p:nvGrpSpPr>
      <p:grpSpPr>
        <a:xfrm>
          <a:off x="0" y="0"/>
          <a:ext cx="0" cy="0"/>
          <a:chOff x="0" y="0"/>
          <a:chExt cx="0" cy="0"/>
        </a:xfrm>
      </p:grpSpPr>
      <p:sp>
        <p:nvSpPr>
          <p:cNvPr id="7832" name="Google Shape;7832;p12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833" name="Google Shape;7833;p12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38" name="Shape 7838"/>
        <p:cNvGrpSpPr/>
        <p:nvPr/>
      </p:nvGrpSpPr>
      <p:grpSpPr>
        <a:xfrm>
          <a:off x="0" y="0"/>
          <a:ext cx="0" cy="0"/>
          <a:chOff x="0" y="0"/>
          <a:chExt cx="0" cy="0"/>
        </a:xfrm>
      </p:grpSpPr>
      <p:sp>
        <p:nvSpPr>
          <p:cNvPr id="7839" name="Google Shape;7839;p125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40" name="Google Shape;7840;p12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44" name="Shape 7844"/>
        <p:cNvGrpSpPr/>
        <p:nvPr/>
      </p:nvGrpSpPr>
      <p:grpSpPr>
        <a:xfrm>
          <a:off x="0" y="0"/>
          <a:ext cx="0" cy="0"/>
          <a:chOff x="0" y="0"/>
          <a:chExt cx="0" cy="0"/>
        </a:xfrm>
      </p:grpSpPr>
      <p:sp>
        <p:nvSpPr>
          <p:cNvPr id="7845" name="Google Shape;7845;p12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846" name="Google Shape;7846;p125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1" name="Shape 821"/>
        <p:cNvGrpSpPr/>
        <p:nvPr/>
      </p:nvGrpSpPr>
      <p:grpSpPr>
        <a:xfrm>
          <a:off x="0" y="0"/>
          <a:ext cx="0" cy="0"/>
          <a:chOff x="0" y="0"/>
          <a:chExt cx="0" cy="0"/>
        </a:xfrm>
      </p:grpSpPr>
      <p:sp>
        <p:nvSpPr>
          <p:cNvPr id="822" name="Google Shape;822;p1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3" name="Google Shape;823;p1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50" name="Shape 7850"/>
        <p:cNvGrpSpPr/>
        <p:nvPr/>
      </p:nvGrpSpPr>
      <p:grpSpPr>
        <a:xfrm>
          <a:off x="0" y="0"/>
          <a:ext cx="0" cy="0"/>
          <a:chOff x="0" y="0"/>
          <a:chExt cx="0" cy="0"/>
        </a:xfrm>
      </p:grpSpPr>
      <p:sp>
        <p:nvSpPr>
          <p:cNvPr id="7851" name="Google Shape;7851;p12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852" name="Google Shape;7852;p126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56" name="Shape 7856"/>
        <p:cNvGrpSpPr/>
        <p:nvPr/>
      </p:nvGrpSpPr>
      <p:grpSpPr>
        <a:xfrm>
          <a:off x="0" y="0"/>
          <a:ext cx="0" cy="0"/>
          <a:chOff x="0" y="0"/>
          <a:chExt cx="0" cy="0"/>
        </a:xfrm>
      </p:grpSpPr>
      <p:sp>
        <p:nvSpPr>
          <p:cNvPr id="7857" name="Google Shape;7857;p12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858" name="Google Shape;7858;p126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63" name="Shape 7863"/>
        <p:cNvGrpSpPr/>
        <p:nvPr/>
      </p:nvGrpSpPr>
      <p:grpSpPr>
        <a:xfrm>
          <a:off x="0" y="0"/>
          <a:ext cx="0" cy="0"/>
          <a:chOff x="0" y="0"/>
          <a:chExt cx="0" cy="0"/>
        </a:xfrm>
      </p:grpSpPr>
      <p:sp>
        <p:nvSpPr>
          <p:cNvPr id="7864" name="Google Shape;7864;p12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65" name="Google Shape;7865;p12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69" name="Shape 7869"/>
        <p:cNvGrpSpPr/>
        <p:nvPr/>
      </p:nvGrpSpPr>
      <p:grpSpPr>
        <a:xfrm>
          <a:off x="0" y="0"/>
          <a:ext cx="0" cy="0"/>
          <a:chOff x="0" y="0"/>
          <a:chExt cx="0" cy="0"/>
        </a:xfrm>
      </p:grpSpPr>
      <p:sp>
        <p:nvSpPr>
          <p:cNvPr id="7870" name="Google Shape;7870;p12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871" name="Google Shape;7871;p126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75" name="Shape 7875"/>
        <p:cNvGrpSpPr/>
        <p:nvPr/>
      </p:nvGrpSpPr>
      <p:grpSpPr>
        <a:xfrm>
          <a:off x="0" y="0"/>
          <a:ext cx="0" cy="0"/>
          <a:chOff x="0" y="0"/>
          <a:chExt cx="0" cy="0"/>
        </a:xfrm>
      </p:grpSpPr>
      <p:sp>
        <p:nvSpPr>
          <p:cNvPr id="7876" name="Google Shape;7876;p12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877" name="Google Shape;7877;p12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81" name="Shape 7881"/>
        <p:cNvGrpSpPr/>
        <p:nvPr/>
      </p:nvGrpSpPr>
      <p:grpSpPr>
        <a:xfrm>
          <a:off x="0" y="0"/>
          <a:ext cx="0" cy="0"/>
          <a:chOff x="0" y="0"/>
          <a:chExt cx="0" cy="0"/>
        </a:xfrm>
      </p:grpSpPr>
      <p:sp>
        <p:nvSpPr>
          <p:cNvPr id="7882" name="Google Shape;7882;p12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883" name="Google Shape;7883;p12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87" name="Shape 7887"/>
        <p:cNvGrpSpPr/>
        <p:nvPr/>
      </p:nvGrpSpPr>
      <p:grpSpPr>
        <a:xfrm>
          <a:off x="0" y="0"/>
          <a:ext cx="0" cy="0"/>
          <a:chOff x="0" y="0"/>
          <a:chExt cx="0" cy="0"/>
        </a:xfrm>
      </p:grpSpPr>
      <p:sp>
        <p:nvSpPr>
          <p:cNvPr id="7888" name="Google Shape;7888;p12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889" name="Google Shape;7889;p126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94" name="Shape 7894"/>
        <p:cNvGrpSpPr/>
        <p:nvPr/>
      </p:nvGrpSpPr>
      <p:grpSpPr>
        <a:xfrm>
          <a:off x="0" y="0"/>
          <a:ext cx="0" cy="0"/>
          <a:chOff x="0" y="0"/>
          <a:chExt cx="0" cy="0"/>
        </a:xfrm>
      </p:grpSpPr>
      <p:sp>
        <p:nvSpPr>
          <p:cNvPr id="7895" name="Google Shape;7895;p126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96" name="Google Shape;7896;p12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00" name="Shape 7900"/>
        <p:cNvGrpSpPr/>
        <p:nvPr/>
      </p:nvGrpSpPr>
      <p:grpSpPr>
        <a:xfrm>
          <a:off x="0" y="0"/>
          <a:ext cx="0" cy="0"/>
          <a:chOff x="0" y="0"/>
          <a:chExt cx="0" cy="0"/>
        </a:xfrm>
      </p:grpSpPr>
      <p:sp>
        <p:nvSpPr>
          <p:cNvPr id="7901" name="Google Shape;7901;p12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902" name="Google Shape;7902;p126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06" name="Shape 7906"/>
        <p:cNvGrpSpPr/>
        <p:nvPr/>
      </p:nvGrpSpPr>
      <p:grpSpPr>
        <a:xfrm>
          <a:off x="0" y="0"/>
          <a:ext cx="0" cy="0"/>
          <a:chOff x="0" y="0"/>
          <a:chExt cx="0" cy="0"/>
        </a:xfrm>
      </p:grpSpPr>
      <p:sp>
        <p:nvSpPr>
          <p:cNvPr id="7907" name="Google Shape;7907;p12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908" name="Google Shape;7908;p126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7" name="Shape 827"/>
        <p:cNvGrpSpPr/>
        <p:nvPr/>
      </p:nvGrpSpPr>
      <p:grpSpPr>
        <a:xfrm>
          <a:off x="0" y="0"/>
          <a:ext cx="0" cy="0"/>
          <a:chOff x="0" y="0"/>
          <a:chExt cx="0" cy="0"/>
        </a:xfrm>
      </p:grpSpPr>
      <p:sp>
        <p:nvSpPr>
          <p:cNvPr id="828" name="Google Shape;828;p1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9" name="Google Shape;829;p1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12" name="Shape 7912"/>
        <p:cNvGrpSpPr/>
        <p:nvPr/>
      </p:nvGrpSpPr>
      <p:grpSpPr>
        <a:xfrm>
          <a:off x="0" y="0"/>
          <a:ext cx="0" cy="0"/>
          <a:chOff x="0" y="0"/>
          <a:chExt cx="0" cy="0"/>
        </a:xfrm>
      </p:grpSpPr>
      <p:sp>
        <p:nvSpPr>
          <p:cNvPr id="7913" name="Google Shape;7913;p12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914" name="Google Shape;7914;p127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18" name="Shape 7918"/>
        <p:cNvGrpSpPr/>
        <p:nvPr/>
      </p:nvGrpSpPr>
      <p:grpSpPr>
        <a:xfrm>
          <a:off x="0" y="0"/>
          <a:ext cx="0" cy="0"/>
          <a:chOff x="0" y="0"/>
          <a:chExt cx="0" cy="0"/>
        </a:xfrm>
      </p:grpSpPr>
      <p:sp>
        <p:nvSpPr>
          <p:cNvPr id="7919" name="Google Shape;7919;p12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920" name="Google Shape;7920;p127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24" name="Shape 7924"/>
        <p:cNvGrpSpPr/>
        <p:nvPr/>
      </p:nvGrpSpPr>
      <p:grpSpPr>
        <a:xfrm>
          <a:off x="0" y="0"/>
          <a:ext cx="0" cy="0"/>
          <a:chOff x="0" y="0"/>
          <a:chExt cx="0" cy="0"/>
        </a:xfrm>
      </p:grpSpPr>
      <p:sp>
        <p:nvSpPr>
          <p:cNvPr id="7925" name="Google Shape;7925;p12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926" name="Google Shape;7926;p127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31" name="Shape 7931"/>
        <p:cNvGrpSpPr/>
        <p:nvPr/>
      </p:nvGrpSpPr>
      <p:grpSpPr>
        <a:xfrm>
          <a:off x="0" y="0"/>
          <a:ext cx="0" cy="0"/>
          <a:chOff x="0" y="0"/>
          <a:chExt cx="0" cy="0"/>
        </a:xfrm>
      </p:grpSpPr>
      <p:sp>
        <p:nvSpPr>
          <p:cNvPr id="7932" name="Google Shape;7932;p127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33" name="Google Shape;7933;p12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37" name="Shape 7937"/>
        <p:cNvGrpSpPr/>
        <p:nvPr/>
      </p:nvGrpSpPr>
      <p:grpSpPr>
        <a:xfrm>
          <a:off x="0" y="0"/>
          <a:ext cx="0" cy="0"/>
          <a:chOff x="0" y="0"/>
          <a:chExt cx="0" cy="0"/>
        </a:xfrm>
      </p:grpSpPr>
      <p:sp>
        <p:nvSpPr>
          <p:cNvPr id="7938" name="Google Shape;7938;p12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939" name="Google Shape;7939;p127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44" name="Shape 7944"/>
        <p:cNvGrpSpPr/>
        <p:nvPr/>
      </p:nvGrpSpPr>
      <p:grpSpPr>
        <a:xfrm>
          <a:off x="0" y="0"/>
          <a:ext cx="0" cy="0"/>
          <a:chOff x="0" y="0"/>
          <a:chExt cx="0" cy="0"/>
        </a:xfrm>
      </p:grpSpPr>
      <p:sp>
        <p:nvSpPr>
          <p:cNvPr id="7945" name="Google Shape;7945;p127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46" name="Google Shape;7946;p12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50" name="Shape 7950"/>
        <p:cNvGrpSpPr/>
        <p:nvPr/>
      </p:nvGrpSpPr>
      <p:grpSpPr>
        <a:xfrm>
          <a:off x="0" y="0"/>
          <a:ext cx="0" cy="0"/>
          <a:chOff x="0" y="0"/>
          <a:chExt cx="0" cy="0"/>
        </a:xfrm>
      </p:grpSpPr>
      <p:sp>
        <p:nvSpPr>
          <p:cNvPr id="7951" name="Google Shape;7951;p12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952" name="Google Shape;7952;p127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56" name="Shape 7956"/>
        <p:cNvGrpSpPr/>
        <p:nvPr/>
      </p:nvGrpSpPr>
      <p:grpSpPr>
        <a:xfrm>
          <a:off x="0" y="0"/>
          <a:ext cx="0" cy="0"/>
          <a:chOff x="0" y="0"/>
          <a:chExt cx="0" cy="0"/>
        </a:xfrm>
      </p:grpSpPr>
      <p:sp>
        <p:nvSpPr>
          <p:cNvPr id="7957" name="Google Shape;7957;p12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958" name="Google Shape;7958;p127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62" name="Shape 7962"/>
        <p:cNvGrpSpPr/>
        <p:nvPr/>
      </p:nvGrpSpPr>
      <p:grpSpPr>
        <a:xfrm>
          <a:off x="0" y="0"/>
          <a:ext cx="0" cy="0"/>
          <a:chOff x="0" y="0"/>
          <a:chExt cx="0" cy="0"/>
        </a:xfrm>
      </p:grpSpPr>
      <p:sp>
        <p:nvSpPr>
          <p:cNvPr id="7963" name="Google Shape;7963;p12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964" name="Google Shape;7964;p127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68" name="Shape 7968"/>
        <p:cNvGrpSpPr/>
        <p:nvPr/>
      </p:nvGrpSpPr>
      <p:grpSpPr>
        <a:xfrm>
          <a:off x="0" y="0"/>
          <a:ext cx="0" cy="0"/>
          <a:chOff x="0" y="0"/>
          <a:chExt cx="0" cy="0"/>
        </a:xfrm>
      </p:grpSpPr>
      <p:sp>
        <p:nvSpPr>
          <p:cNvPr id="7969" name="Google Shape;7969;p12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970" name="Google Shape;7970;p127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3" name="Shape 833"/>
        <p:cNvGrpSpPr/>
        <p:nvPr/>
      </p:nvGrpSpPr>
      <p:grpSpPr>
        <a:xfrm>
          <a:off x="0" y="0"/>
          <a:ext cx="0" cy="0"/>
          <a:chOff x="0" y="0"/>
          <a:chExt cx="0" cy="0"/>
        </a:xfrm>
      </p:grpSpPr>
      <p:sp>
        <p:nvSpPr>
          <p:cNvPr id="834" name="Google Shape;834;p1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35" name="Google Shape;835;p1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74" name="Shape 7974"/>
        <p:cNvGrpSpPr/>
        <p:nvPr/>
      </p:nvGrpSpPr>
      <p:grpSpPr>
        <a:xfrm>
          <a:off x="0" y="0"/>
          <a:ext cx="0" cy="0"/>
          <a:chOff x="0" y="0"/>
          <a:chExt cx="0" cy="0"/>
        </a:xfrm>
      </p:grpSpPr>
      <p:sp>
        <p:nvSpPr>
          <p:cNvPr id="7975" name="Google Shape;7975;p12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976" name="Google Shape;7976;p128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80" name="Shape 7980"/>
        <p:cNvGrpSpPr/>
        <p:nvPr/>
      </p:nvGrpSpPr>
      <p:grpSpPr>
        <a:xfrm>
          <a:off x="0" y="0"/>
          <a:ext cx="0" cy="0"/>
          <a:chOff x="0" y="0"/>
          <a:chExt cx="0" cy="0"/>
        </a:xfrm>
      </p:grpSpPr>
      <p:sp>
        <p:nvSpPr>
          <p:cNvPr id="7981" name="Google Shape;7981;p12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982" name="Google Shape;7982;p128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87" name="Shape 7987"/>
        <p:cNvGrpSpPr/>
        <p:nvPr/>
      </p:nvGrpSpPr>
      <p:grpSpPr>
        <a:xfrm>
          <a:off x="0" y="0"/>
          <a:ext cx="0" cy="0"/>
          <a:chOff x="0" y="0"/>
          <a:chExt cx="0" cy="0"/>
        </a:xfrm>
      </p:grpSpPr>
      <p:sp>
        <p:nvSpPr>
          <p:cNvPr id="7988" name="Google Shape;7988;p128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89" name="Google Shape;7989;p12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93" name="Shape 7993"/>
        <p:cNvGrpSpPr/>
        <p:nvPr/>
      </p:nvGrpSpPr>
      <p:grpSpPr>
        <a:xfrm>
          <a:off x="0" y="0"/>
          <a:ext cx="0" cy="0"/>
          <a:chOff x="0" y="0"/>
          <a:chExt cx="0" cy="0"/>
        </a:xfrm>
      </p:grpSpPr>
      <p:sp>
        <p:nvSpPr>
          <p:cNvPr id="7994" name="Google Shape;7994;p12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995" name="Google Shape;7995;p128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99" name="Shape 7999"/>
        <p:cNvGrpSpPr/>
        <p:nvPr/>
      </p:nvGrpSpPr>
      <p:grpSpPr>
        <a:xfrm>
          <a:off x="0" y="0"/>
          <a:ext cx="0" cy="0"/>
          <a:chOff x="0" y="0"/>
          <a:chExt cx="0" cy="0"/>
        </a:xfrm>
      </p:grpSpPr>
      <p:sp>
        <p:nvSpPr>
          <p:cNvPr id="8000" name="Google Shape;8000;p12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001" name="Google Shape;8001;p128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05" name="Shape 8005"/>
        <p:cNvGrpSpPr/>
        <p:nvPr/>
      </p:nvGrpSpPr>
      <p:grpSpPr>
        <a:xfrm>
          <a:off x="0" y="0"/>
          <a:ext cx="0" cy="0"/>
          <a:chOff x="0" y="0"/>
          <a:chExt cx="0" cy="0"/>
        </a:xfrm>
      </p:grpSpPr>
      <p:sp>
        <p:nvSpPr>
          <p:cNvPr id="8006" name="Google Shape;8006;p12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007" name="Google Shape;8007;p128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11" name="Shape 8011"/>
        <p:cNvGrpSpPr/>
        <p:nvPr/>
      </p:nvGrpSpPr>
      <p:grpSpPr>
        <a:xfrm>
          <a:off x="0" y="0"/>
          <a:ext cx="0" cy="0"/>
          <a:chOff x="0" y="0"/>
          <a:chExt cx="0" cy="0"/>
        </a:xfrm>
      </p:grpSpPr>
      <p:sp>
        <p:nvSpPr>
          <p:cNvPr id="8012" name="Google Shape;8012;p12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013" name="Google Shape;8013;p128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18" name="Shape 8018"/>
        <p:cNvGrpSpPr/>
        <p:nvPr/>
      </p:nvGrpSpPr>
      <p:grpSpPr>
        <a:xfrm>
          <a:off x="0" y="0"/>
          <a:ext cx="0" cy="0"/>
          <a:chOff x="0" y="0"/>
          <a:chExt cx="0" cy="0"/>
        </a:xfrm>
      </p:grpSpPr>
      <p:sp>
        <p:nvSpPr>
          <p:cNvPr id="8019" name="Google Shape;8019;p128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20" name="Google Shape;8020;p12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24" name="Shape 8024"/>
        <p:cNvGrpSpPr/>
        <p:nvPr/>
      </p:nvGrpSpPr>
      <p:grpSpPr>
        <a:xfrm>
          <a:off x="0" y="0"/>
          <a:ext cx="0" cy="0"/>
          <a:chOff x="0" y="0"/>
          <a:chExt cx="0" cy="0"/>
        </a:xfrm>
      </p:grpSpPr>
      <p:sp>
        <p:nvSpPr>
          <p:cNvPr id="8025" name="Google Shape;8025;p12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026" name="Google Shape;8026;p128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30" name="Shape 8030"/>
        <p:cNvGrpSpPr/>
        <p:nvPr/>
      </p:nvGrpSpPr>
      <p:grpSpPr>
        <a:xfrm>
          <a:off x="0" y="0"/>
          <a:ext cx="0" cy="0"/>
          <a:chOff x="0" y="0"/>
          <a:chExt cx="0" cy="0"/>
        </a:xfrm>
      </p:grpSpPr>
      <p:sp>
        <p:nvSpPr>
          <p:cNvPr id="8031" name="Google Shape;8031;p12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032" name="Google Shape;8032;p12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9" name="Shape 839"/>
        <p:cNvGrpSpPr/>
        <p:nvPr/>
      </p:nvGrpSpPr>
      <p:grpSpPr>
        <a:xfrm>
          <a:off x="0" y="0"/>
          <a:ext cx="0" cy="0"/>
          <a:chOff x="0" y="0"/>
          <a:chExt cx="0" cy="0"/>
        </a:xfrm>
      </p:grpSpPr>
      <p:sp>
        <p:nvSpPr>
          <p:cNvPr id="840" name="Google Shape;840;p1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41" name="Google Shape;841;p1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36" name="Shape 8036"/>
        <p:cNvGrpSpPr/>
        <p:nvPr/>
      </p:nvGrpSpPr>
      <p:grpSpPr>
        <a:xfrm>
          <a:off x="0" y="0"/>
          <a:ext cx="0" cy="0"/>
          <a:chOff x="0" y="0"/>
          <a:chExt cx="0" cy="0"/>
        </a:xfrm>
      </p:grpSpPr>
      <p:sp>
        <p:nvSpPr>
          <p:cNvPr id="8037" name="Google Shape;8037;p12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038" name="Google Shape;8038;p129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42" name="Shape 8042"/>
        <p:cNvGrpSpPr/>
        <p:nvPr/>
      </p:nvGrpSpPr>
      <p:grpSpPr>
        <a:xfrm>
          <a:off x="0" y="0"/>
          <a:ext cx="0" cy="0"/>
          <a:chOff x="0" y="0"/>
          <a:chExt cx="0" cy="0"/>
        </a:xfrm>
      </p:grpSpPr>
      <p:sp>
        <p:nvSpPr>
          <p:cNvPr id="8043" name="Google Shape;8043;p12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044" name="Google Shape;8044;p129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49" name="Shape 8049"/>
        <p:cNvGrpSpPr/>
        <p:nvPr/>
      </p:nvGrpSpPr>
      <p:grpSpPr>
        <a:xfrm>
          <a:off x="0" y="0"/>
          <a:ext cx="0" cy="0"/>
          <a:chOff x="0" y="0"/>
          <a:chExt cx="0" cy="0"/>
        </a:xfrm>
      </p:grpSpPr>
      <p:sp>
        <p:nvSpPr>
          <p:cNvPr id="8050" name="Google Shape;8050;p129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51" name="Google Shape;8051;p12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55" name="Shape 8055"/>
        <p:cNvGrpSpPr/>
        <p:nvPr/>
      </p:nvGrpSpPr>
      <p:grpSpPr>
        <a:xfrm>
          <a:off x="0" y="0"/>
          <a:ext cx="0" cy="0"/>
          <a:chOff x="0" y="0"/>
          <a:chExt cx="0" cy="0"/>
        </a:xfrm>
      </p:grpSpPr>
      <p:sp>
        <p:nvSpPr>
          <p:cNvPr id="8056" name="Google Shape;8056;p129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057" name="Google Shape;8057;p129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61" name="Shape 8061"/>
        <p:cNvGrpSpPr/>
        <p:nvPr/>
      </p:nvGrpSpPr>
      <p:grpSpPr>
        <a:xfrm>
          <a:off x="0" y="0"/>
          <a:ext cx="0" cy="0"/>
          <a:chOff x="0" y="0"/>
          <a:chExt cx="0" cy="0"/>
        </a:xfrm>
      </p:grpSpPr>
      <p:sp>
        <p:nvSpPr>
          <p:cNvPr id="8062" name="Google Shape;8062;p12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063" name="Google Shape;8063;p129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67" name="Shape 8067"/>
        <p:cNvGrpSpPr/>
        <p:nvPr/>
      </p:nvGrpSpPr>
      <p:grpSpPr>
        <a:xfrm>
          <a:off x="0" y="0"/>
          <a:ext cx="0" cy="0"/>
          <a:chOff x="0" y="0"/>
          <a:chExt cx="0" cy="0"/>
        </a:xfrm>
      </p:grpSpPr>
      <p:sp>
        <p:nvSpPr>
          <p:cNvPr id="8068" name="Google Shape;8068;p12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069" name="Google Shape;8069;p129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73" name="Shape 8073"/>
        <p:cNvGrpSpPr/>
        <p:nvPr/>
      </p:nvGrpSpPr>
      <p:grpSpPr>
        <a:xfrm>
          <a:off x="0" y="0"/>
          <a:ext cx="0" cy="0"/>
          <a:chOff x="0" y="0"/>
          <a:chExt cx="0" cy="0"/>
        </a:xfrm>
      </p:grpSpPr>
      <p:sp>
        <p:nvSpPr>
          <p:cNvPr id="8074" name="Google Shape;8074;p12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075" name="Google Shape;8075;p129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80" name="Shape 8080"/>
        <p:cNvGrpSpPr/>
        <p:nvPr/>
      </p:nvGrpSpPr>
      <p:grpSpPr>
        <a:xfrm>
          <a:off x="0" y="0"/>
          <a:ext cx="0" cy="0"/>
          <a:chOff x="0" y="0"/>
          <a:chExt cx="0" cy="0"/>
        </a:xfrm>
      </p:grpSpPr>
      <p:sp>
        <p:nvSpPr>
          <p:cNvPr id="8081" name="Google Shape;8081;p129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82" name="Google Shape;8082;p12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86" name="Shape 8086"/>
        <p:cNvGrpSpPr/>
        <p:nvPr/>
      </p:nvGrpSpPr>
      <p:grpSpPr>
        <a:xfrm>
          <a:off x="0" y="0"/>
          <a:ext cx="0" cy="0"/>
          <a:chOff x="0" y="0"/>
          <a:chExt cx="0" cy="0"/>
        </a:xfrm>
      </p:grpSpPr>
      <p:sp>
        <p:nvSpPr>
          <p:cNvPr id="8087" name="Google Shape;8087;p12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088" name="Google Shape;8088;p129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92" name="Shape 8092"/>
        <p:cNvGrpSpPr/>
        <p:nvPr/>
      </p:nvGrpSpPr>
      <p:grpSpPr>
        <a:xfrm>
          <a:off x="0" y="0"/>
          <a:ext cx="0" cy="0"/>
          <a:chOff x="0" y="0"/>
          <a:chExt cx="0" cy="0"/>
        </a:xfrm>
      </p:grpSpPr>
      <p:sp>
        <p:nvSpPr>
          <p:cNvPr id="8093" name="Google Shape;8093;p12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094" name="Google Shape;8094;p129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2" name="Google Shape;132;p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5" name="Shape 845"/>
        <p:cNvGrpSpPr/>
        <p:nvPr/>
      </p:nvGrpSpPr>
      <p:grpSpPr>
        <a:xfrm>
          <a:off x="0" y="0"/>
          <a:ext cx="0" cy="0"/>
          <a:chOff x="0" y="0"/>
          <a:chExt cx="0" cy="0"/>
        </a:xfrm>
      </p:grpSpPr>
      <p:sp>
        <p:nvSpPr>
          <p:cNvPr id="846" name="Google Shape;846;p1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47" name="Google Shape;847;p1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98" name="Shape 8098"/>
        <p:cNvGrpSpPr/>
        <p:nvPr/>
      </p:nvGrpSpPr>
      <p:grpSpPr>
        <a:xfrm>
          <a:off x="0" y="0"/>
          <a:ext cx="0" cy="0"/>
          <a:chOff x="0" y="0"/>
          <a:chExt cx="0" cy="0"/>
        </a:xfrm>
      </p:grpSpPr>
      <p:sp>
        <p:nvSpPr>
          <p:cNvPr id="8099" name="Google Shape;8099;p13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100" name="Google Shape;8100;p130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04" name="Shape 8104"/>
        <p:cNvGrpSpPr/>
        <p:nvPr/>
      </p:nvGrpSpPr>
      <p:grpSpPr>
        <a:xfrm>
          <a:off x="0" y="0"/>
          <a:ext cx="0" cy="0"/>
          <a:chOff x="0" y="0"/>
          <a:chExt cx="0" cy="0"/>
        </a:xfrm>
      </p:grpSpPr>
      <p:sp>
        <p:nvSpPr>
          <p:cNvPr id="8105" name="Google Shape;8105;p13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106" name="Google Shape;8106;p130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10" name="Shape 8110"/>
        <p:cNvGrpSpPr/>
        <p:nvPr/>
      </p:nvGrpSpPr>
      <p:grpSpPr>
        <a:xfrm>
          <a:off x="0" y="0"/>
          <a:ext cx="0" cy="0"/>
          <a:chOff x="0" y="0"/>
          <a:chExt cx="0" cy="0"/>
        </a:xfrm>
      </p:grpSpPr>
      <p:sp>
        <p:nvSpPr>
          <p:cNvPr id="8111" name="Google Shape;8111;p13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112" name="Google Shape;8112;p130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16" name="Shape 8116"/>
        <p:cNvGrpSpPr/>
        <p:nvPr/>
      </p:nvGrpSpPr>
      <p:grpSpPr>
        <a:xfrm>
          <a:off x="0" y="0"/>
          <a:ext cx="0" cy="0"/>
          <a:chOff x="0" y="0"/>
          <a:chExt cx="0" cy="0"/>
        </a:xfrm>
      </p:grpSpPr>
      <p:sp>
        <p:nvSpPr>
          <p:cNvPr id="8117" name="Google Shape;8117;p13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118" name="Google Shape;8118;p130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23" name="Shape 8123"/>
        <p:cNvGrpSpPr/>
        <p:nvPr/>
      </p:nvGrpSpPr>
      <p:grpSpPr>
        <a:xfrm>
          <a:off x="0" y="0"/>
          <a:ext cx="0" cy="0"/>
          <a:chOff x="0" y="0"/>
          <a:chExt cx="0" cy="0"/>
        </a:xfrm>
      </p:grpSpPr>
      <p:sp>
        <p:nvSpPr>
          <p:cNvPr id="8124" name="Google Shape;8124;p130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25" name="Google Shape;8125;p13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29" name="Shape 8129"/>
        <p:cNvGrpSpPr/>
        <p:nvPr/>
      </p:nvGrpSpPr>
      <p:grpSpPr>
        <a:xfrm>
          <a:off x="0" y="0"/>
          <a:ext cx="0" cy="0"/>
          <a:chOff x="0" y="0"/>
          <a:chExt cx="0" cy="0"/>
        </a:xfrm>
      </p:grpSpPr>
      <p:sp>
        <p:nvSpPr>
          <p:cNvPr id="8130" name="Google Shape;8130;p13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131" name="Google Shape;8131;p130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35" name="Shape 8135"/>
        <p:cNvGrpSpPr/>
        <p:nvPr/>
      </p:nvGrpSpPr>
      <p:grpSpPr>
        <a:xfrm>
          <a:off x="0" y="0"/>
          <a:ext cx="0" cy="0"/>
          <a:chOff x="0" y="0"/>
          <a:chExt cx="0" cy="0"/>
        </a:xfrm>
      </p:grpSpPr>
      <p:sp>
        <p:nvSpPr>
          <p:cNvPr id="8136" name="Google Shape;8136;p13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137" name="Google Shape;8137;p130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41" name="Shape 8141"/>
        <p:cNvGrpSpPr/>
        <p:nvPr/>
      </p:nvGrpSpPr>
      <p:grpSpPr>
        <a:xfrm>
          <a:off x="0" y="0"/>
          <a:ext cx="0" cy="0"/>
          <a:chOff x="0" y="0"/>
          <a:chExt cx="0" cy="0"/>
        </a:xfrm>
      </p:grpSpPr>
      <p:sp>
        <p:nvSpPr>
          <p:cNvPr id="8142" name="Google Shape;8142;p130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143" name="Google Shape;8143;p130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47" name="Shape 8147"/>
        <p:cNvGrpSpPr/>
        <p:nvPr/>
      </p:nvGrpSpPr>
      <p:grpSpPr>
        <a:xfrm>
          <a:off x="0" y="0"/>
          <a:ext cx="0" cy="0"/>
          <a:chOff x="0" y="0"/>
          <a:chExt cx="0" cy="0"/>
        </a:xfrm>
      </p:grpSpPr>
      <p:sp>
        <p:nvSpPr>
          <p:cNvPr id="8148" name="Google Shape;8148;p13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149" name="Google Shape;8149;p130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53" name="Shape 8153"/>
        <p:cNvGrpSpPr/>
        <p:nvPr/>
      </p:nvGrpSpPr>
      <p:grpSpPr>
        <a:xfrm>
          <a:off x="0" y="0"/>
          <a:ext cx="0" cy="0"/>
          <a:chOff x="0" y="0"/>
          <a:chExt cx="0" cy="0"/>
        </a:xfrm>
      </p:grpSpPr>
      <p:sp>
        <p:nvSpPr>
          <p:cNvPr id="8154" name="Google Shape;8154;p130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155" name="Google Shape;8155;p130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2" name="Shape 852"/>
        <p:cNvGrpSpPr/>
        <p:nvPr/>
      </p:nvGrpSpPr>
      <p:grpSpPr>
        <a:xfrm>
          <a:off x="0" y="0"/>
          <a:ext cx="0" cy="0"/>
          <a:chOff x="0" y="0"/>
          <a:chExt cx="0" cy="0"/>
        </a:xfrm>
      </p:grpSpPr>
      <p:sp>
        <p:nvSpPr>
          <p:cNvPr id="853" name="Google Shape;853;p1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54" name="Google Shape;854;p1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59" name="Shape 8159"/>
        <p:cNvGrpSpPr/>
        <p:nvPr/>
      </p:nvGrpSpPr>
      <p:grpSpPr>
        <a:xfrm>
          <a:off x="0" y="0"/>
          <a:ext cx="0" cy="0"/>
          <a:chOff x="0" y="0"/>
          <a:chExt cx="0" cy="0"/>
        </a:xfrm>
      </p:grpSpPr>
      <p:sp>
        <p:nvSpPr>
          <p:cNvPr id="8160" name="Google Shape;8160;p13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161" name="Google Shape;8161;p13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65" name="Shape 8165"/>
        <p:cNvGrpSpPr/>
        <p:nvPr/>
      </p:nvGrpSpPr>
      <p:grpSpPr>
        <a:xfrm>
          <a:off x="0" y="0"/>
          <a:ext cx="0" cy="0"/>
          <a:chOff x="0" y="0"/>
          <a:chExt cx="0" cy="0"/>
        </a:xfrm>
      </p:grpSpPr>
      <p:sp>
        <p:nvSpPr>
          <p:cNvPr id="8166" name="Google Shape;8166;p13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167" name="Google Shape;8167;p13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72" name="Shape 8172"/>
        <p:cNvGrpSpPr/>
        <p:nvPr/>
      </p:nvGrpSpPr>
      <p:grpSpPr>
        <a:xfrm>
          <a:off x="0" y="0"/>
          <a:ext cx="0" cy="0"/>
          <a:chOff x="0" y="0"/>
          <a:chExt cx="0" cy="0"/>
        </a:xfrm>
      </p:grpSpPr>
      <p:sp>
        <p:nvSpPr>
          <p:cNvPr id="8173" name="Google Shape;8173;p13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74" name="Google Shape;8174;p13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78" name="Shape 8178"/>
        <p:cNvGrpSpPr/>
        <p:nvPr/>
      </p:nvGrpSpPr>
      <p:grpSpPr>
        <a:xfrm>
          <a:off x="0" y="0"/>
          <a:ext cx="0" cy="0"/>
          <a:chOff x="0" y="0"/>
          <a:chExt cx="0" cy="0"/>
        </a:xfrm>
      </p:grpSpPr>
      <p:sp>
        <p:nvSpPr>
          <p:cNvPr id="8179" name="Google Shape;8179;p13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180" name="Google Shape;8180;p13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84" name="Shape 8184"/>
        <p:cNvGrpSpPr/>
        <p:nvPr/>
      </p:nvGrpSpPr>
      <p:grpSpPr>
        <a:xfrm>
          <a:off x="0" y="0"/>
          <a:ext cx="0" cy="0"/>
          <a:chOff x="0" y="0"/>
          <a:chExt cx="0" cy="0"/>
        </a:xfrm>
      </p:grpSpPr>
      <p:sp>
        <p:nvSpPr>
          <p:cNvPr id="8185" name="Google Shape;8185;p13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186" name="Google Shape;8186;p13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90" name="Shape 8190"/>
        <p:cNvGrpSpPr/>
        <p:nvPr/>
      </p:nvGrpSpPr>
      <p:grpSpPr>
        <a:xfrm>
          <a:off x="0" y="0"/>
          <a:ext cx="0" cy="0"/>
          <a:chOff x="0" y="0"/>
          <a:chExt cx="0" cy="0"/>
        </a:xfrm>
      </p:grpSpPr>
      <p:sp>
        <p:nvSpPr>
          <p:cNvPr id="8191" name="Google Shape;8191;p13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192" name="Google Shape;8192;p13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96" name="Shape 8196"/>
        <p:cNvGrpSpPr/>
        <p:nvPr/>
      </p:nvGrpSpPr>
      <p:grpSpPr>
        <a:xfrm>
          <a:off x="0" y="0"/>
          <a:ext cx="0" cy="0"/>
          <a:chOff x="0" y="0"/>
          <a:chExt cx="0" cy="0"/>
        </a:xfrm>
      </p:grpSpPr>
      <p:sp>
        <p:nvSpPr>
          <p:cNvPr id="8197" name="Google Shape;8197;p13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198" name="Google Shape;8198;p13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03" name="Shape 8203"/>
        <p:cNvGrpSpPr/>
        <p:nvPr/>
      </p:nvGrpSpPr>
      <p:grpSpPr>
        <a:xfrm>
          <a:off x="0" y="0"/>
          <a:ext cx="0" cy="0"/>
          <a:chOff x="0" y="0"/>
          <a:chExt cx="0" cy="0"/>
        </a:xfrm>
      </p:grpSpPr>
      <p:sp>
        <p:nvSpPr>
          <p:cNvPr id="8204" name="Google Shape;8204;p13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05" name="Google Shape;8205;p13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09" name="Shape 8209"/>
        <p:cNvGrpSpPr/>
        <p:nvPr/>
      </p:nvGrpSpPr>
      <p:grpSpPr>
        <a:xfrm>
          <a:off x="0" y="0"/>
          <a:ext cx="0" cy="0"/>
          <a:chOff x="0" y="0"/>
          <a:chExt cx="0" cy="0"/>
        </a:xfrm>
      </p:grpSpPr>
      <p:sp>
        <p:nvSpPr>
          <p:cNvPr id="8210" name="Google Shape;8210;p13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11" name="Google Shape;8211;p13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15" name="Shape 8215"/>
        <p:cNvGrpSpPr/>
        <p:nvPr/>
      </p:nvGrpSpPr>
      <p:grpSpPr>
        <a:xfrm>
          <a:off x="0" y="0"/>
          <a:ext cx="0" cy="0"/>
          <a:chOff x="0" y="0"/>
          <a:chExt cx="0" cy="0"/>
        </a:xfrm>
      </p:grpSpPr>
      <p:sp>
        <p:nvSpPr>
          <p:cNvPr id="8216" name="Google Shape;8216;p13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17" name="Google Shape;8217;p13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8" name="Shape 858"/>
        <p:cNvGrpSpPr/>
        <p:nvPr/>
      </p:nvGrpSpPr>
      <p:grpSpPr>
        <a:xfrm>
          <a:off x="0" y="0"/>
          <a:ext cx="0" cy="0"/>
          <a:chOff x="0" y="0"/>
          <a:chExt cx="0" cy="0"/>
        </a:xfrm>
      </p:grpSpPr>
      <p:sp>
        <p:nvSpPr>
          <p:cNvPr id="859" name="Google Shape;859;p1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60" name="Google Shape;860;p1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21" name="Shape 8221"/>
        <p:cNvGrpSpPr/>
        <p:nvPr/>
      </p:nvGrpSpPr>
      <p:grpSpPr>
        <a:xfrm>
          <a:off x="0" y="0"/>
          <a:ext cx="0" cy="0"/>
          <a:chOff x="0" y="0"/>
          <a:chExt cx="0" cy="0"/>
        </a:xfrm>
      </p:grpSpPr>
      <p:sp>
        <p:nvSpPr>
          <p:cNvPr id="8222" name="Google Shape;8222;p13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23" name="Google Shape;8223;p13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27" name="Shape 8227"/>
        <p:cNvGrpSpPr/>
        <p:nvPr/>
      </p:nvGrpSpPr>
      <p:grpSpPr>
        <a:xfrm>
          <a:off x="0" y="0"/>
          <a:ext cx="0" cy="0"/>
          <a:chOff x="0" y="0"/>
          <a:chExt cx="0" cy="0"/>
        </a:xfrm>
      </p:grpSpPr>
      <p:sp>
        <p:nvSpPr>
          <p:cNvPr id="8228" name="Google Shape;8228;p13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29" name="Google Shape;8229;p13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33" name="Shape 8233"/>
        <p:cNvGrpSpPr/>
        <p:nvPr/>
      </p:nvGrpSpPr>
      <p:grpSpPr>
        <a:xfrm>
          <a:off x="0" y="0"/>
          <a:ext cx="0" cy="0"/>
          <a:chOff x="0" y="0"/>
          <a:chExt cx="0" cy="0"/>
        </a:xfrm>
      </p:grpSpPr>
      <p:sp>
        <p:nvSpPr>
          <p:cNvPr id="8234" name="Google Shape;8234;p13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35" name="Google Shape;8235;p13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39" name="Shape 8239"/>
        <p:cNvGrpSpPr/>
        <p:nvPr/>
      </p:nvGrpSpPr>
      <p:grpSpPr>
        <a:xfrm>
          <a:off x="0" y="0"/>
          <a:ext cx="0" cy="0"/>
          <a:chOff x="0" y="0"/>
          <a:chExt cx="0" cy="0"/>
        </a:xfrm>
      </p:grpSpPr>
      <p:sp>
        <p:nvSpPr>
          <p:cNvPr id="8240" name="Google Shape;8240;p13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41" name="Google Shape;8241;p13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46" name="Shape 8246"/>
        <p:cNvGrpSpPr/>
        <p:nvPr/>
      </p:nvGrpSpPr>
      <p:grpSpPr>
        <a:xfrm>
          <a:off x="0" y="0"/>
          <a:ext cx="0" cy="0"/>
          <a:chOff x="0" y="0"/>
          <a:chExt cx="0" cy="0"/>
        </a:xfrm>
      </p:grpSpPr>
      <p:sp>
        <p:nvSpPr>
          <p:cNvPr id="8247" name="Google Shape;8247;p13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48" name="Google Shape;8248;p13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52" name="Shape 8252"/>
        <p:cNvGrpSpPr/>
        <p:nvPr/>
      </p:nvGrpSpPr>
      <p:grpSpPr>
        <a:xfrm>
          <a:off x="0" y="0"/>
          <a:ext cx="0" cy="0"/>
          <a:chOff x="0" y="0"/>
          <a:chExt cx="0" cy="0"/>
        </a:xfrm>
      </p:grpSpPr>
      <p:sp>
        <p:nvSpPr>
          <p:cNvPr id="8253" name="Google Shape;8253;p13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54" name="Google Shape;8254;p13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58" name="Shape 8258"/>
        <p:cNvGrpSpPr/>
        <p:nvPr/>
      </p:nvGrpSpPr>
      <p:grpSpPr>
        <a:xfrm>
          <a:off x="0" y="0"/>
          <a:ext cx="0" cy="0"/>
          <a:chOff x="0" y="0"/>
          <a:chExt cx="0" cy="0"/>
        </a:xfrm>
      </p:grpSpPr>
      <p:sp>
        <p:nvSpPr>
          <p:cNvPr id="8259" name="Google Shape;8259;p13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60" name="Google Shape;8260;p13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64" name="Shape 8264"/>
        <p:cNvGrpSpPr/>
        <p:nvPr/>
      </p:nvGrpSpPr>
      <p:grpSpPr>
        <a:xfrm>
          <a:off x="0" y="0"/>
          <a:ext cx="0" cy="0"/>
          <a:chOff x="0" y="0"/>
          <a:chExt cx="0" cy="0"/>
        </a:xfrm>
      </p:grpSpPr>
      <p:sp>
        <p:nvSpPr>
          <p:cNvPr id="8265" name="Google Shape;8265;p13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66" name="Google Shape;8266;p13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70" name="Shape 8270"/>
        <p:cNvGrpSpPr/>
        <p:nvPr/>
      </p:nvGrpSpPr>
      <p:grpSpPr>
        <a:xfrm>
          <a:off x="0" y="0"/>
          <a:ext cx="0" cy="0"/>
          <a:chOff x="0" y="0"/>
          <a:chExt cx="0" cy="0"/>
        </a:xfrm>
      </p:grpSpPr>
      <p:sp>
        <p:nvSpPr>
          <p:cNvPr id="8271" name="Google Shape;8271;p13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72" name="Google Shape;8272;p13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76" name="Shape 8276"/>
        <p:cNvGrpSpPr/>
        <p:nvPr/>
      </p:nvGrpSpPr>
      <p:grpSpPr>
        <a:xfrm>
          <a:off x="0" y="0"/>
          <a:ext cx="0" cy="0"/>
          <a:chOff x="0" y="0"/>
          <a:chExt cx="0" cy="0"/>
        </a:xfrm>
      </p:grpSpPr>
      <p:sp>
        <p:nvSpPr>
          <p:cNvPr id="8277" name="Google Shape;8277;p13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78" name="Google Shape;8278;p13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4" name="Shape 864"/>
        <p:cNvGrpSpPr/>
        <p:nvPr/>
      </p:nvGrpSpPr>
      <p:grpSpPr>
        <a:xfrm>
          <a:off x="0" y="0"/>
          <a:ext cx="0" cy="0"/>
          <a:chOff x="0" y="0"/>
          <a:chExt cx="0" cy="0"/>
        </a:xfrm>
      </p:grpSpPr>
      <p:sp>
        <p:nvSpPr>
          <p:cNvPr id="865" name="Google Shape;865;p1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66" name="Google Shape;866;p1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82" name="Shape 8282"/>
        <p:cNvGrpSpPr/>
        <p:nvPr/>
      </p:nvGrpSpPr>
      <p:grpSpPr>
        <a:xfrm>
          <a:off x="0" y="0"/>
          <a:ext cx="0" cy="0"/>
          <a:chOff x="0" y="0"/>
          <a:chExt cx="0" cy="0"/>
        </a:xfrm>
      </p:grpSpPr>
      <p:sp>
        <p:nvSpPr>
          <p:cNvPr id="8283" name="Google Shape;8283;p13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84" name="Google Shape;8284;p13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89" name="Shape 8289"/>
        <p:cNvGrpSpPr/>
        <p:nvPr/>
      </p:nvGrpSpPr>
      <p:grpSpPr>
        <a:xfrm>
          <a:off x="0" y="0"/>
          <a:ext cx="0" cy="0"/>
          <a:chOff x="0" y="0"/>
          <a:chExt cx="0" cy="0"/>
        </a:xfrm>
      </p:grpSpPr>
      <p:sp>
        <p:nvSpPr>
          <p:cNvPr id="8290" name="Google Shape;8290;p13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91" name="Google Shape;8291;p13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95" name="Shape 8295"/>
        <p:cNvGrpSpPr/>
        <p:nvPr/>
      </p:nvGrpSpPr>
      <p:grpSpPr>
        <a:xfrm>
          <a:off x="0" y="0"/>
          <a:ext cx="0" cy="0"/>
          <a:chOff x="0" y="0"/>
          <a:chExt cx="0" cy="0"/>
        </a:xfrm>
      </p:grpSpPr>
      <p:sp>
        <p:nvSpPr>
          <p:cNvPr id="8296" name="Google Shape;8296;p13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97" name="Google Shape;8297;p13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01" name="Shape 8301"/>
        <p:cNvGrpSpPr/>
        <p:nvPr/>
      </p:nvGrpSpPr>
      <p:grpSpPr>
        <a:xfrm>
          <a:off x="0" y="0"/>
          <a:ext cx="0" cy="0"/>
          <a:chOff x="0" y="0"/>
          <a:chExt cx="0" cy="0"/>
        </a:xfrm>
      </p:grpSpPr>
      <p:sp>
        <p:nvSpPr>
          <p:cNvPr id="8302" name="Google Shape;8302;p13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303" name="Google Shape;8303;p13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07" name="Shape 8307"/>
        <p:cNvGrpSpPr/>
        <p:nvPr/>
      </p:nvGrpSpPr>
      <p:grpSpPr>
        <a:xfrm>
          <a:off x="0" y="0"/>
          <a:ext cx="0" cy="0"/>
          <a:chOff x="0" y="0"/>
          <a:chExt cx="0" cy="0"/>
        </a:xfrm>
      </p:grpSpPr>
      <p:sp>
        <p:nvSpPr>
          <p:cNvPr id="8308" name="Google Shape;8308;p13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309" name="Google Shape;8309;p13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13" name="Shape 8313"/>
        <p:cNvGrpSpPr/>
        <p:nvPr/>
      </p:nvGrpSpPr>
      <p:grpSpPr>
        <a:xfrm>
          <a:off x="0" y="0"/>
          <a:ext cx="0" cy="0"/>
          <a:chOff x="0" y="0"/>
          <a:chExt cx="0" cy="0"/>
        </a:xfrm>
      </p:grpSpPr>
      <p:sp>
        <p:nvSpPr>
          <p:cNvPr id="8314" name="Google Shape;8314;p13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315" name="Google Shape;8315;p13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19" name="Shape 8319"/>
        <p:cNvGrpSpPr/>
        <p:nvPr/>
      </p:nvGrpSpPr>
      <p:grpSpPr>
        <a:xfrm>
          <a:off x="0" y="0"/>
          <a:ext cx="0" cy="0"/>
          <a:chOff x="0" y="0"/>
          <a:chExt cx="0" cy="0"/>
        </a:xfrm>
      </p:grpSpPr>
      <p:sp>
        <p:nvSpPr>
          <p:cNvPr id="8320" name="Google Shape;8320;p13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321" name="Google Shape;8321;p13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25" name="Shape 8325"/>
        <p:cNvGrpSpPr/>
        <p:nvPr/>
      </p:nvGrpSpPr>
      <p:grpSpPr>
        <a:xfrm>
          <a:off x="0" y="0"/>
          <a:ext cx="0" cy="0"/>
          <a:chOff x="0" y="0"/>
          <a:chExt cx="0" cy="0"/>
        </a:xfrm>
      </p:grpSpPr>
      <p:sp>
        <p:nvSpPr>
          <p:cNvPr id="8326" name="Google Shape;8326;p13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327" name="Google Shape;8327;p13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31" name="Shape 8331"/>
        <p:cNvGrpSpPr/>
        <p:nvPr/>
      </p:nvGrpSpPr>
      <p:grpSpPr>
        <a:xfrm>
          <a:off x="0" y="0"/>
          <a:ext cx="0" cy="0"/>
          <a:chOff x="0" y="0"/>
          <a:chExt cx="0" cy="0"/>
        </a:xfrm>
      </p:grpSpPr>
      <p:sp>
        <p:nvSpPr>
          <p:cNvPr id="8332" name="Google Shape;8332;p13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333" name="Google Shape;8333;p13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37" name="Shape 8337"/>
        <p:cNvGrpSpPr/>
        <p:nvPr/>
      </p:nvGrpSpPr>
      <p:grpSpPr>
        <a:xfrm>
          <a:off x="0" y="0"/>
          <a:ext cx="0" cy="0"/>
          <a:chOff x="0" y="0"/>
          <a:chExt cx="0" cy="0"/>
        </a:xfrm>
      </p:grpSpPr>
      <p:sp>
        <p:nvSpPr>
          <p:cNvPr id="8338" name="Google Shape;8338;p13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339" name="Google Shape;8339;p13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0" name="Shape 870"/>
        <p:cNvGrpSpPr/>
        <p:nvPr/>
      </p:nvGrpSpPr>
      <p:grpSpPr>
        <a:xfrm>
          <a:off x="0" y="0"/>
          <a:ext cx="0" cy="0"/>
          <a:chOff x="0" y="0"/>
          <a:chExt cx="0" cy="0"/>
        </a:xfrm>
      </p:grpSpPr>
      <p:sp>
        <p:nvSpPr>
          <p:cNvPr id="871" name="Google Shape;871;p1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72" name="Google Shape;872;p1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43" name="Shape 8343"/>
        <p:cNvGrpSpPr/>
        <p:nvPr/>
      </p:nvGrpSpPr>
      <p:grpSpPr>
        <a:xfrm>
          <a:off x="0" y="0"/>
          <a:ext cx="0" cy="0"/>
          <a:chOff x="0" y="0"/>
          <a:chExt cx="0" cy="0"/>
        </a:xfrm>
      </p:grpSpPr>
      <p:sp>
        <p:nvSpPr>
          <p:cNvPr id="8344" name="Google Shape;8344;p13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345" name="Google Shape;8345;p13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49" name="Shape 8349"/>
        <p:cNvGrpSpPr/>
        <p:nvPr/>
      </p:nvGrpSpPr>
      <p:grpSpPr>
        <a:xfrm>
          <a:off x="0" y="0"/>
          <a:ext cx="0" cy="0"/>
          <a:chOff x="0" y="0"/>
          <a:chExt cx="0" cy="0"/>
        </a:xfrm>
      </p:grpSpPr>
      <p:sp>
        <p:nvSpPr>
          <p:cNvPr id="8350" name="Google Shape;8350;p13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351" name="Google Shape;8351;p13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55" name="Shape 8355"/>
        <p:cNvGrpSpPr/>
        <p:nvPr/>
      </p:nvGrpSpPr>
      <p:grpSpPr>
        <a:xfrm>
          <a:off x="0" y="0"/>
          <a:ext cx="0" cy="0"/>
          <a:chOff x="0" y="0"/>
          <a:chExt cx="0" cy="0"/>
        </a:xfrm>
      </p:grpSpPr>
      <p:sp>
        <p:nvSpPr>
          <p:cNvPr id="8356" name="Google Shape;8356;p13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357" name="Google Shape;8357;p13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61" name="Shape 8361"/>
        <p:cNvGrpSpPr/>
        <p:nvPr/>
      </p:nvGrpSpPr>
      <p:grpSpPr>
        <a:xfrm>
          <a:off x="0" y="0"/>
          <a:ext cx="0" cy="0"/>
          <a:chOff x="0" y="0"/>
          <a:chExt cx="0" cy="0"/>
        </a:xfrm>
      </p:grpSpPr>
      <p:sp>
        <p:nvSpPr>
          <p:cNvPr id="8362" name="Google Shape;8362;p13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363" name="Google Shape;8363;p134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67" name="Shape 8367"/>
        <p:cNvGrpSpPr/>
        <p:nvPr/>
      </p:nvGrpSpPr>
      <p:grpSpPr>
        <a:xfrm>
          <a:off x="0" y="0"/>
          <a:ext cx="0" cy="0"/>
          <a:chOff x="0" y="0"/>
          <a:chExt cx="0" cy="0"/>
        </a:xfrm>
      </p:grpSpPr>
      <p:sp>
        <p:nvSpPr>
          <p:cNvPr id="8368" name="Google Shape;8368;p13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369" name="Google Shape;8369;p13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73" name="Shape 8373"/>
        <p:cNvGrpSpPr/>
        <p:nvPr/>
      </p:nvGrpSpPr>
      <p:grpSpPr>
        <a:xfrm>
          <a:off x="0" y="0"/>
          <a:ext cx="0" cy="0"/>
          <a:chOff x="0" y="0"/>
          <a:chExt cx="0" cy="0"/>
        </a:xfrm>
      </p:grpSpPr>
      <p:sp>
        <p:nvSpPr>
          <p:cNvPr id="8374" name="Google Shape;8374;p13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375" name="Google Shape;8375;p13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79" name="Shape 8379"/>
        <p:cNvGrpSpPr/>
        <p:nvPr/>
      </p:nvGrpSpPr>
      <p:grpSpPr>
        <a:xfrm>
          <a:off x="0" y="0"/>
          <a:ext cx="0" cy="0"/>
          <a:chOff x="0" y="0"/>
          <a:chExt cx="0" cy="0"/>
        </a:xfrm>
      </p:grpSpPr>
      <p:sp>
        <p:nvSpPr>
          <p:cNvPr id="8380" name="Google Shape;8380;p13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381" name="Google Shape;8381;p13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86" name="Shape 8386"/>
        <p:cNvGrpSpPr/>
        <p:nvPr/>
      </p:nvGrpSpPr>
      <p:grpSpPr>
        <a:xfrm>
          <a:off x="0" y="0"/>
          <a:ext cx="0" cy="0"/>
          <a:chOff x="0" y="0"/>
          <a:chExt cx="0" cy="0"/>
        </a:xfrm>
      </p:grpSpPr>
      <p:sp>
        <p:nvSpPr>
          <p:cNvPr id="8387" name="Google Shape;8387;p13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88" name="Google Shape;8388;p13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92" name="Shape 8392"/>
        <p:cNvGrpSpPr/>
        <p:nvPr/>
      </p:nvGrpSpPr>
      <p:grpSpPr>
        <a:xfrm>
          <a:off x="0" y="0"/>
          <a:ext cx="0" cy="0"/>
          <a:chOff x="0" y="0"/>
          <a:chExt cx="0" cy="0"/>
        </a:xfrm>
      </p:grpSpPr>
      <p:sp>
        <p:nvSpPr>
          <p:cNvPr id="8393" name="Google Shape;8393;p13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394" name="Google Shape;8394;p13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98" name="Shape 8398"/>
        <p:cNvGrpSpPr/>
        <p:nvPr/>
      </p:nvGrpSpPr>
      <p:grpSpPr>
        <a:xfrm>
          <a:off x="0" y="0"/>
          <a:ext cx="0" cy="0"/>
          <a:chOff x="0" y="0"/>
          <a:chExt cx="0" cy="0"/>
        </a:xfrm>
      </p:grpSpPr>
      <p:sp>
        <p:nvSpPr>
          <p:cNvPr id="8399" name="Google Shape;8399;p13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400" name="Google Shape;8400;p13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6" name="Shape 876"/>
        <p:cNvGrpSpPr/>
        <p:nvPr/>
      </p:nvGrpSpPr>
      <p:grpSpPr>
        <a:xfrm>
          <a:off x="0" y="0"/>
          <a:ext cx="0" cy="0"/>
          <a:chOff x="0" y="0"/>
          <a:chExt cx="0" cy="0"/>
        </a:xfrm>
      </p:grpSpPr>
      <p:sp>
        <p:nvSpPr>
          <p:cNvPr id="877" name="Google Shape;877;p1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78" name="Google Shape;878;p1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04" name="Shape 8404"/>
        <p:cNvGrpSpPr/>
        <p:nvPr/>
      </p:nvGrpSpPr>
      <p:grpSpPr>
        <a:xfrm>
          <a:off x="0" y="0"/>
          <a:ext cx="0" cy="0"/>
          <a:chOff x="0" y="0"/>
          <a:chExt cx="0" cy="0"/>
        </a:xfrm>
      </p:grpSpPr>
      <p:sp>
        <p:nvSpPr>
          <p:cNvPr id="8405" name="Google Shape;8405;p13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406" name="Google Shape;8406;p135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10" name="Shape 8410"/>
        <p:cNvGrpSpPr/>
        <p:nvPr/>
      </p:nvGrpSpPr>
      <p:grpSpPr>
        <a:xfrm>
          <a:off x="0" y="0"/>
          <a:ext cx="0" cy="0"/>
          <a:chOff x="0" y="0"/>
          <a:chExt cx="0" cy="0"/>
        </a:xfrm>
      </p:grpSpPr>
      <p:sp>
        <p:nvSpPr>
          <p:cNvPr id="8411" name="Google Shape;8411;p13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412" name="Google Shape;8412;p135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16" name="Shape 8416"/>
        <p:cNvGrpSpPr/>
        <p:nvPr/>
      </p:nvGrpSpPr>
      <p:grpSpPr>
        <a:xfrm>
          <a:off x="0" y="0"/>
          <a:ext cx="0" cy="0"/>
          <a:chOff x="0" y="0"/>
          <a:chExt cx="0" cy="0"/>
        </a:xfrm>
      </p:grpSpPr>
      <p:sp>
        <p:nvSpPr>
          <p:cNvPr id="8417" name="Google Shape;8417;p13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418" name="Google Shape;8418;p13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22" name="Shape 8422"/>
        <p:cNvGrpSpPr/>
        <p:nvPr/>
      </p:nvGrpSpPr>
      <p:grpSpPr>
        <a:xfrm>
          <a:off x="0" y="0"/>
          <a:ext cx="0" cy="0"/>
          <a:chOff x="0" y="0"/>
          <a:chExt cx="0" cy="0"/>
        </a:xfrm>
      </p:grpSpPr>
      <p:sp>
        <p:nvSpPr>
          <p:cNvPr id="8423" name="Google Shape;8423;p13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424" name="Google Shape;8424;p13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29" name="Shape 8429"/>
        <p:cNvGrpSpPr/>
        <p:nvPr/>
      </p:nvGrpSpPr>
      <p:grpSpPr>
        <a:xfrm>
          <a:off x="0" y="0"/>
          <a:ext cx="0" cy="0"/>
          <a:chOff x="0" y="0"/>
          <a:chExt cx="0" cy="0"/>
        </a:xfrm>
      </p:grpSpPr>
      <p:sp>
        <p:nvSpPr>
          <p:cNvPr id="8430" name="Google Shape;8430;p13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31" name="Google Shape;8431;p13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35" name="Shape 8435"/>
        <p:cNvGrpSpPr/>
        <p:nvPr/>
      </p:nvGrpSpPr>
      <p:grpSpPr>
        <a:xfrm>
          <a:off x="0" y="0"/>
          <a:ext cx="0" cy="0"/>
          <a:chOff x="0" y="0"/>
          <a:chExt cx="0" cy="0"/>
        </a:xfrm>
      </p:grpSpPr>
      <p:sp>
        <p:nvSpPr>
          <p:cNvPr id="8436" name="Google Shape;8436;p13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437" name="Google Shape;8437;p13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41" name="Shape 8441"/>
        <p:cNvGrpSpPr/>
        <p:nvPr/>
      </p:nvGrpSpPr>
      <p:grpSpPr>
        <a:xfrm>
          <a:off x="0" y="0"/>
          <a:ext cx="0" cy="0"/>
          <a:chOff x="0" y="0"/>
          <a:chExt cx="0" cy="0"/>
        </a:xfrm>
      </p:grpSpPr>
      <p:sp>
        <p:nvSpPr>
          <p:cNvPr id="8442" name="Google Shape;8442;p13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443" name="Google Shape;8443;p13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47" name="Shape 8447"/>
        <p:cNvGrpSpPr/>
        <p:nvPr/>
      </p:nvGrpSpPr>
      <p:grpSpPr>
        <a:xfrm>
          <a:off x="0" y="0"/>
          <a:ext cx="0" cy="0"/>
          <a:chOff x="0" y="0"/>
          <a:chExt cx="0" cy="0"/>
        </a:xfrm>
      </p:grpSpPr>
      <p:sp>
        <p:nvSpPr>
          <p:cNvPr id="8448" name="Google Shape;8448;p13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449" name="Google Shape;8449;p13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53" name="Shape 8453"/>
        <p:cNvGrpSpPr/>
        <p:nvPr/>
      </p:nvGrpSpPr>
      <p:grpSpPr>
        <a:xfrm>
          <a:off x="0" y="0"/>
          <a:ext cx="0" cy="0"/>
          <a:chOff x="0" y="0"/>
          <a:chExt cx="0" cy="0"/>
        </a:xfrm>
      </p:grpSpPr>
      <p:sp>
        <p:nvSpPr>
          <p:cNvPr id="8454" name="Google Shape;8454;p13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455" name="Google Shape;8455;p135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59" name="Shape 8459"/>
        <p:cNvGrpSpPr/>
        <p:nvPr/>
      </p:nvGrpSpPr>
      <p:grpSpPr>
        <a:xfrm>
          <a:off x="0" y="0"/>
          <a:ext cx="0" cy="0"/>
          <a:chOff x="0" y="0"/>
          <a:chExt cx="0" cy="0"/>
        </a:xfrm>
      </p:grpSpPr>
      <p:sp>
        <p:nvSpPr>
          <p:cNvPr id="8460" name="Google Shape;8460;p13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461" name="Google Shape;8461;p135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2" name="Shape 882"/>
        <p:cNvGrpSpPr/>
        <p:nvPr/>
      </p:nvGrpSpPr>
      <p:grpSpPr>
        <a:xfrm>
          <a:off x="0" y="0"/>
          <a:ext cx="0" cy="0"/>
          <a:chOff x="0" y="0"/>
          <a:chExt cx="0" cy="0"/>
        </a:xfrm>
      </p:grpSpPr>
      <p:sp>
        <p:nvSpPr>
          <p:cNvPr id="883" name="Google Shape;883;p1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84" name="Google Shape;884;p1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65" name="Shape 8465"/>
        <p:cNvGrpSpPr/>
        <p:nvPr/>
      </p:nvGrpSpPr>
      <p:grpSpPr>
        <a:xfrm>
          <a:off x="0" y="0"/>
          <a:ext cx="0" cy="0"/>
          <a:chOff x="0" y="0"/>
          <a:chExt cx="0" cy="0"/>
        </a:xfrm>
      </p:grpSpPr>
      <p:sp>
        <p:nvSpPr>
          <p:cNvPr id="8466" name="Google Shape;8466;p13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467" name="Google Shape;8467;p136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71" name="Shape 8471"/>
        <p:cNvGrpSpPr/>
        <p:nvPr/>
      </p:nvGrpSpPr>
      <p:grpSpPr>
        <a:xfrm>
          <a:off x="0" y="0"/>
          <a:ext cx="0" cy="0"/>
          <a:chOff x="0" y="0"/>
          <a:chExt cx="0" cy="0"/>
        </a:xfrm>
      </p:grpSpPr>
      <p:sp>
        <p:nvSpPr>
          <p:cNvPr id="8472" name="Google Shape;8472;p13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473" name="Google Shape;8473;p136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78" name="Shape 8478"/>
        <p:cNvGrpSpPr/>
        <p:nvPr/>
      </p:nvGrpSpPr>
      <p:grpSpPr>
        <a:xfrm>
          <a:off x="0" y="0"/>
          <a:ext cx="0" cy="0"/>
          <a:chOff x="0" y="0"/>
          <a:chExt cx="0" cy="0"/>
        </a:xfrm>
      </p:grpSpPr>
      <p:sp>
        <p:nvSpPr>
          <p:cNvPr id="8479" name="Google Shape;8479;p13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80" name="Google Shape;8480;p13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84" name="Shape 8484"/>
        <p:cNvGrpSpPr/>
        <p:nvPr/>
      </p:nvGrpSpPr>
      <p:grpSpPr>
        <a:xfrm>
          <a:off x="0" y="0"/>
          <a:ext cx="0" cy="0"/>
          <a:chOff x="0" y="0"/>
          <a:chExt cx="0" cy="0"/>
        </a:xfrm>
      </p:grpSpPr>
      <p:sp>
        <p:nvSpPr>
          <p:cNvPr id="8485" name="Google Shape;8485;p13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486" name="Google Shape;8486;p136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90" name="Shape 8490"/>
        <p:cNvGrpSpPr/>
        <p:nvPr/>
      </p:nvGrpSpPr>
      <p:grpSpPr>
        <a:xfrm>
          <a:off x="0" y="0"/>
          <a:ext cx="0" cy="0"/>
          <a:chOff x="0" y="0"/>
          <a:chExt cx="0" cy="0"/>
        </a:xfrm>
      </p:grpSpPr>
      <p:sp>
        <p:nvSpPr>
          <p:cNvPr id="8491" name="Google Shape;8491;p13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492" name="Google Shape;8492;p13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96" name="Shape 8496"/>
        <p:cNvGrpSpPr/>
        <p:nvPr/>
      </p:nvGrpSpPr>
      <p:grpSpPr>
        <a:xfrm>
          <a:off x="0" y="0"/>
          <a:ext cx="0" cy="0"/>
          <a:chOff x="0" y="0"/>
          <a:chExt cx="0" cy="0"/>
        </a:xfrm>
      </p:grpSpPr>
      <p:sp>
        <p:nvSpPr>
          <p:cNvPr id="8497" name="Google Shape;8497;p13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498" name="Google Shape;8498;p13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02" name="Shape 8502"/>
        <p:cNvGrpSpPr/>
        <p:nvPr/>
      </p:nvGrpSpPr>
      <p:grpSpPr>
        <a:xfrm>
          <a:off x="0" y="0"/>
          <a:ext cx="0" cy="0"/>
          <a:chOff x="0" y="0"/>
          <a:chExt cx="0" cy="0"/>
        </a:xfrm>
      </p:grpSpPr>
      <p:sp>
        <p:nvSpPr>
          <p:cNvPr id="8503" name="Google Shape;8503;p13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504" name="Google Shape;8504;p136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08" name="Shape 8508"/>
        <p:cNvGrpSpPr/>
        <p:nvPr/>
      </p:nvGrpSpPr>
      <p:grpSpPr>
        <a:xfrm>
          <a:off x="0" y="0"/>
          <a:ext cx="0" cy="0"/>
          <a:chOff x="0" y="0"/>
          <a:chExt cx="0" cy="0"/>
        </a:xfrm>
      </p:grpSpPr>
      <p:sp>
        <p:nvSpPr>
          <p:cNvPr id="8509" name="Google Shape;8509;p13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510" name="Google Shape;8510;p136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14" name="Shape 8514"/>
        <p:cNvGrpSpPr/>
        <p:nvPr/>
      </p:nvGrpSpPr>
      <p:grpSpPr>
        <a:xfrm>
          <a:off x="0" y="0"/>
          <a:ext cx="0" cy="0"/>
          <a:chOff x="0" y="0"/>
          <a:chExt cx="0" cy="0"/>
        </a:xfrm>
      </p:grpSpPr>
      <p:sp>
        <p:nvSpPr>
          <p:cNvPr id="8515" name="Google Shape;8515;p13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516" name="Google Shape;8516;p136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20" name="Shape 8520"/>
        <p:cNvGrpSpPr/>
        <p:nvPr/>
      </p:nvGrpSpPr>
      <p:grpSpPr>
        <a:xfrm>
          <a:off x="0" y="0"/>
          <a:ext cx="0" cy="0"/>
          <a:chOff x="0" y="0"/>
          <a:chExt cx="0" cy="0"/>
        </a:xfrm>
      </p:grpSpPr>
      <p:sp>
        <p:nvSpPr>
          <p:cNvPr id="8521" name="Google Shape;8521;p13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522" name="Google Shape;8522;p136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8" name="Shape 888"/>
        <p:cNvGrpSpPr/>
        <p:nvPr/>
      </p:nvGrpSpPr>
      <p:grpSpPr>
        <a:xfrm>
          <a:off x="0" y="0"/>
          <a:ext cx="0" cy="0"/>
          <a:chOff x="0" y="0"/>
          <a:chExt cx="0" cy="0"/>
        </a:xfrm>
      </p:grpSpPr>
      <p:sp>
        <p:nvSpPr>
          <p:cNvPr id="889" name="Google Shape;889;p1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90" name="Google Shape;890;p1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27" name="Shape 8527"/>
        <p:cNvGrpSpPr/>
        <p:nvPr/>
      </p:nvGrpSpPr>
      <p:grpSpPr>
        <a:xfrm>
          <a:off x="0" y="0"/>
          <a:ext cx="0" cy="0"/>
          <a:chOff x="0" y="0"/>
          <a:chExt cx="0" cy="0"/>
        </a:xfrm>
      </p:grpSpPr>
      <p:sp>
        <p:nvSpPr>
          <p:cNvPr id="8528" name="Google Shape;8528;p137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29" name="Google Shape;8529;p13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33" name="Shape 8533"/>
        <p:cNvGrpSpPr/>
        <p:nvPr/>
      </p:nvGrpSpPr>
      <p:grpSpPr>
        <a:xfrm>
          <a:off x="0" y="0"/>
          <a:ext cx="0" cy="0"/>
          <a:chOff x="0" y="0"/>
          <a:chExt cx="0" cy="0"/>
        </a:xfrm>
      </p:grpSpPr>
      <p:sp>
        <p:nvSpPr>
          <p:cNvPr id="8534" name="Google Shape;8534;p13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535" name="Google Shape;8535;p137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39" name="Shape 8539"/>
        <p:cNvGrpSpPr/>
        <p:nvPr/>
      </p:nvGrpSpPr>
      <p:grpSpPr>
        <a:xfrm>
          <a:off x="0" y="0"/>
          <a:ext cx="0" cy="0"/>
          <a:chOff x="0" y="0"/>
          <a:chExt cx="0" cy="0"/>
        </a:xfrm>
      </p:grpSpPr>
      <p:sp>
        <p:nvSpPr>
          <p:cNvPr id="8540" name="Google Shape;8540;p13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541" name="Google Shape;8541;p137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45" name="Shape 8545"/>
        <p:cNvGrpSpPr/>
        <p:nvPr/>
      </p:nvGrpSpPr>
      <p:grpSpPr>
        <a:xfrm>
          <a:off x="0" y="0"/>
          <a:ext cx="0" cy="0"/>
          <a:chOff x="0" y="0"/>
          <a:chExt cx="0" cy="0"/>
        </a:xfrm>
      </p:grpSpPr>
      <p:sp>
        <p:nvSpPr>
          <p:cNvPr id="8546" name="Google Shape;8546;p13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547" name="Google Shape;8547;p137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51" name="Shape 8551"/>
        <p:cNvGrpSpPr/>
        <p:nvPr/>
      </p:nvGrpSpPr>
      <p:grpSpPr>
        <a:xfrm>
          <a:off x="0" y="0"/>
          <a:ext cx="0" cy="0"/>
          <a:chOff x="0" y="0"/>
          <a:chExt cx="0" cy="0"/>
        </a:xfrm>
      </p:grpSpPr>
      <p:sp>
        <p:nvSpPr>
          <p:cNvPr id="8552" name="Google Shape;8552;p13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553" name="Google Shape;8553;p137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57" name="Shape 8557"/>
        <p:cNvGrpSpPr/>
        <p:nvPr/>
      </p:nvGrpSpPr>
      <p:grpSpPr>
        <a:xfrm>
          <a:off x="0" y="0"/>
          <a:ext cx="0" cy="0"/>
          <a:chOff x="0" y="0"/>
          <a:chExt cx="0" cy="0"/>
        </a:xfrm>
      </p:grpSpPr>
      <p:sp>
        <p:nvSpPr>
          <p:cNvPr id="8558" name="Google Shape;8558;p13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559" name="Google Shape;8559;p137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63" name="Shape 8563"/>
        <p:cNvGrpSpPr/>
        <p:nvPr/>
      </p:nvGrpSpPr>
      <p:grpSpPr>
        <a:xfrm>
          <a:off x="0" y="0"/>
          <a:ext cx="0" cy="0"/>
          <a:chOff x="0" y="0"/>
          <a:chExt cx="0" cy="0"/>
        </a:xfrm>
      </p:grpSpPr>
      <p:sp>
        <p:nvSpPr>
          <p:cNvPr id="8564" name="Google Shape;8564;p13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565" name="Google Shape;8565;p137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69" name="Shape 8569"/>
        <p:cNvGrpSpPr/>
        <p:nvPr/>
      </p:nvGrpSpPr>
      <p:grpSpPr>
        <a:xfrm>
          <a:off x="0" y="0"/>
          <a:ext cx="0" cy="0"/>
          <a:chOff x="0" y="0"/>
          <a:chExt cx="0" cy="0"/>
        </a:xfrm>
      </p:grpSpPr>
      <p:sp>
        <p:nvSpPr>
          <p:cNvPr id="8570" name="Google Shape;8570;p13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571" name="Google Shape;8571;p137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76" name="Shape 8576"/>
        <p:cNvGrpSpPr/>
        <p:nvPr/>
      </p:nvGrpSpPr>
      <p:grpSpPr>
        <a:xfrm>
          <a:off x="0" y="0"/>
          <a:ext cx="0" cy="0"/>
          <a:chOff x="0" y="0"/>
          <a:chExt cx="0" cy="0"/>
        </a:xfrm>
      </p:grpSpPr>
      <p:sp>
        <p:nvSpPr>
          <p:cNvPr id="8577" name="Google Shape;8577;p137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78" name="Google Shape;8578;p13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82" name="Shape 8582"/>
        <p:cNvGrpSpPr/>
        <p:nvPr/>
      </p:nvGrpSpPr>
      <p:grpSpPr>
        <a:xfrm>
          <a:off x="0" y="0"/>
          <a:ext cx="0" cy="0"/>
          <a:chOff x="0" y="0"/>
          <a:chExt cx="0" cy="0"/>
        </a:xfrm>
      </p:grpSpPr>
      <p:sp>
        <p:nvSpPr>
          <p:cNvPr id="8583" name="Google Shape;8583;p13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584" name="Google Shape;8584;p137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4" name="Shape 894"/>
        <p:cNvGrpSpPr/>
        <p:nvPr/>
      </p:nvGrpSpPr>
      <p:grpSpPr>
        <a:xfrm>
          <a:off x="0" y="0"/>
          <a:ext cx="0" cy="0"/>
          <a:chOff x="0" y="0"/>
          <a:chExt cx="0" cy="0"/>
        </a:xfrm>
      </p:grpSpPr>
      <p:sp>
        <p:nvSpPr>
          <p:cNvPr id="895" name="Google Shape;895;p1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96" name="Google Shape;896;p1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88" name="Shape 8588"/>
        <p:cNvGrpSpPr/>
        <p:nvPr/>
      </p:nvGrpSpPr>
      <p:grpSpPr>
        <a:xfrm>
          <a:off x="0" y="0"/>
          <a:ext cx="0" cy="0"/>
          <a:chOff x="0" y="0"/>
          <a:chExt cx="0" cy="0"/>
        </a:xfrm>
      </p:grpSpPr>
      <p:sp>
        <p:nvSpPr>
          <p:cNvPr id="8589" name="Google Shape;8589;p13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590" name="Google Shape;8590;p138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94" name="Shape 8594"/>
        <p:cNvGrpSpPr/>
        <p:nvPr/>
      </p:nvGrpSpPr>
      <p:grpSpPr>
        <a:xfrm>
          <a:off x="0" y="0"/>
          <a:ext cx="0" cy="0"/>
          <a:chOff x="0" y="0"/>
          <a:chExt cx="0" cy="0"/>
        </a:xfrm>
      </p:grpSpPr>
      <p:sp>
        <p:nvSpPr>
          <p:cNvPr id="8595" name="Google Shape;8595;p13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596" name="Google Shape;8596;p138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00" name="Shape 8600"/>
        <p:cNvGrpSpPr/>
        <p:nvPr/>
      </p:nvGrpSpPr>
      <p:grpSpPr>
        <a:xfrm>
          <a:off x="0" y="0"/>
          <a:ext cx="0" cy="0"/>
          <a:chOff x="0" y="0"/>
          <a:chExt cx="0" cy="0"/>
        </a:xfrm>
      </p:grpSpPr>
      <p:sp>
        <p:nvSpPr>
          <p:cNvPr id="8601" name="Google Shape;8601;p13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602" name="Google Shape;8602;p138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06" name="Shape 8606"/>
        <p:cNvGrpSpPr/>
        <p:nvPr/>
      </p:nvGrpSpPr>
      <p:grpSpPr>
        <a:xfrm>
          <a:off x="0" y="0"/>
          <a:ext cx="0" cy="0"/>
          <a:chOff x="0" y="0"/>
          <a:chExt cx="0" cy="0"/>
        </a:xfrm>
      </p:grpSpPr>
      <p:sp>
        <p:nvSpPr>
          <p:cNvPr id="8607" name="Google Shape;8607;p13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608" name="Google Shape;8608;p138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13" name="Shape 8613"/>
        <p:cNvGrpSpPr/>
        <p:nvPr/>
      </p:nvGrpSpPr>
      <p:grpSpPr>
        <a:xfrm>
          <a:off x="0" y="0"/>
          <a:ext cx="0" cy="0"/>
          <a:chOff x="0" y="0"/>
          <a:chExt cx="0" cy="0"/>
        </a:xfrm>
      </p:grpSpPr>
      <p:sp>
        <p:nvSpPr>
          <p:cNvPr id="8614" name="Google Shape;8614;p138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15" name="Google Shape;8615;p13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19" name="Shape 8619"/>
        <p:cNvGrpSpPr/>
        <p:nvPr/>
      </p:nvGrpSpPr>
      <p:grpSpPr>
        <a:xfrm>
          <a:off x="0" y="0"/>
          <a:ext cx="0" cy="0"/>
          <a:chOff x="0" y="0"/>
          <a:chExt cx="0" cy="0"/>
        </a:xfrm>
      </p:grpSpPr>
      <p:sp>
        <p:nvSpPr>
          <p:cNvPr id="8620" name="Google Shape;8620;p13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621" name="Google Shape;8621;p138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25" name="Shape 8625"/>
        <p:cNvGrpSpPr/>
        <p:nvPr/>
      </p:nvGrpSpPr>
      <p:grpSpPr>
        <a:xfrm>
          <a:off x="0" y="0"/>
          <a:ext cx="0" cy="0"/>
          <a:chOff x="0" y="0"/>
          <a:chExt cx="0" cy="0"/>
        </a:xfrm>
      </p:grpSpPr>
      <p:sp>
        <p:nvSpPr>
          <p:cNvPr id="8626" name="Google Shape;8626;p13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627" name="Google Shape;8627;p138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31" name="Shape 8631"/>
        <p:cNvGrpSpPr/>
        <p:nvPr/>
      </p:nvGrpSpPr>
      <p:grpSpPr>
        <a:xfrm>
          <a:off x="0" y="0"/>
          <a:ext cx="0" cy="0"/>
          <a:chOff x="0" y="0"/>
          <a:chExt cx="0" cy="0"/>
        </a:xfrm>
      </p:grpSpPr>
      <p:sp>
        <p:nvSpPr>
          <p:cNvPr id="8632" name="Google Shape;8632;p13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633" name="Google Shape;8633;p138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37" name="Shape 8637"/>
        <p:cNvGrpSpPr/>
        <p:nvPr/>
      </p:nvGrpSpPr>
      <p:grpSpPr>
        <a:xfrm>
          <a:off x="0" y="0"/>
          <a:ext cx="0" cy="0"/>
          <a:chOff x="0" y="0"/>
          <a:chExt cx="0" cy="0"/>
        </a:xfrm>
      </p:grpSpPr>
      <p:sp>
        <p:nvSpPr>
          <p:cNvPr id="8638" name="Google Shape;8638;p13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639" name="Google Shape;8639;p138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43" name="Shape 8643"/>
        <p:cNvGrpSpPr/>
        <p:nvPr/>
      </p:nvGrpSpPr>
      <p:grpSpPr>
        <a:xfrm>
          <a:off x="0" y="0"/>
          <a:ext cx="0" cy="0"/>
          <a:chOff x="0" y="0"/>
          <a:chExt cx="0" cy="0"/>
        </a:xfrm>
      </p:grpSpPr>
      <p:sp>
        <p:nvSpPr>
          <p:cNvPr id="8644" name="Google Shape;8644;p13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645" name="Google Shape;8645;p13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1" name="Shape 901"/>
        <p:cNvGrpSpPr/>
        <p:nvPr/>
      </p:nvGrpSpPr>
      <p:grpSpPr>
        <a:xfrm>
          <a:off x="0" y="0"/>
          <a:ext cx="0" cy="0"/>
          <a:chOff x="0" y="0"/>
          <a:chExt cx="0" cy="0"/>
        </a:xfrm>
      </p:grpSpPr>
      <p:sp>
        <p:nvSpPr>
          <p:cNvPr id="902" name="Google Shape;902;p1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03" name="Google Shape;903;p1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49" name="Shape 8649"/>
        <p:cNvGrpSpPr/>
        <p:nvPr/>
      </p:nvGrpSpPr>
      <p:grpSpPr>
        <a:xfrm>
          <a:off x="0" y="0"/>
          <a:ext cx="0" cy="0"/>
          <a:chOff x="0" y="0"/>
          <a:chExt cx="0" cy="0"/>
        </a:xfrm>
      </p:grpSpPr>
      <p:sp>
        <p:nvSpPr>
          <p:cNvPr id="8650" name="Google Shape;8650;p13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651" name="Google Shape;8651;p139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55" name="Shape 8655"/>
        <p:cNvGrpSpPr/>
        <p:nvPr/>
      </p:nvGrpSpPr>
      <p:grpSpPr>
        <a:xfrm>
          <a:off x="0" y="0"/>
          <a:ext cx="0" cy="0"/>
          <a:chOff x="0" y="0"/>
          <a:chExt cx="0" cy="0"/>
        </a:xfrm>
      </p:grpSpPr>
      <p:sp>
        <p:nvSpPr>
          <p:cNvPr id="8656" name="Google Shape;8656;p13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657" name="Google Shape;8657;p139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61" name="Shape 8661"/>
        <p:cNvGrpSpPr/>
        <p:nvPr/>
      </p:nvGrpSpPr>
      <p:grpSpPr>
        <a:xfrm>
          <a:off x="0" y="0"/>
          <a:ext cx="0" cy="0"/>
          <a:chOff x="0" y="0"/>
          <a:chExt cx="0" cy="0"/>
        </a:xfrm>
      </p:grpSpPr>
      <p:sp>
        <p:nvSpPr>
          <p:cNvPr id="8662" name="Google Shape;8662;p13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663" name="Google Shape;8663;p139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67" name="Shape 8667"/>
        <p:cNvGrpSpPr/>
        <p:nvPr/>
      </p:nvGrpSpPr>
      <p:grpSpPr>
        <a:xfrm>
          <a:off x="0" y="0"/>
          <a:ext cx="0" cy="0"/>
          <a:chOff x="0" y="0"/>
          <a:chExt cx="0" cy="0"/>
        </a:xfrm>
      </p:grpSpPr>
      <p:sp>
        <p:nvSpPr>
          <p:cNvPr id="8668" name="Google Shape;8668;p139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669" name="Google Shape;8669;p139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73" name="Shape 8673"/>
        <p:cNvGrpSpPr/>
        <p:nvPr/>
      </p:nvGrpSpPr>
      <p:grpSpPr>
        <a:xfrm>
          <a:off x="0" y="0"/>
          <a:ext cx="0" cy="0"/>
          <a:chOff x="0" y="0"/>
          <a:chExt cx="0" cy="0"/>
        </a:xfrm>
      </p:grpSpPr>
      <p:sp>
        <p:nvSpPr>
          <p:cNvPr id="8674" name="Google Shape;8674;p13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675" name="Google Shape;8675;p139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79" name="Shape 8679"/>
        <p:cNvGrpSpPr/>
        <p:nvPr/>
      </p:nvGrpSpPr>
      <p:grpSpPr>
        <a:xfrm>
          <a:off x="0" y="0"/>
          <a:ext cx="0" cy="0"/>
          <a:chOff x="0" y="0"/>
          <a:chExt cx="0" cy="0"/>
        </a:xfrm>
      </p:grpSpPr>
      <p:sp>
        <p:nvSpPr>
          <p:cNvPr id="8680" name="Google Shape;8680;p13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681" name="Google Shape;8681;p139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85" name="Shape 8685"/>
        <p:cNvGrpSpPr/>
        <p:nvPr/>
      </p:nvGrpSpPr>
      <p:grpSpPr>
        <a:xfrm>
          <a:off x="0" y="0"/>
          <a:ext cx="0" cy="0"/>
          <a:chOff x="0" y="0"/>
          <a:chExt cx="0" cy="0"/>
        </a:xfrm>
      </p:grpSpPr>
      <p:sp>
        <p:nvSpPr>
          <p:cNvPr id="8686" name="Google Shape;8686;p13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687" name="Google Shape;8687;p139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91" name="Shape 8691"/>
        <p:cNvGrpSpPr/>
        <p:nvPr/>
      </p:nvGrpSpPr>
      <p:grpSpPr>
        <a:xfrm>
          <a:off x="0" y="0"/>
          <a:ext cx="0" cy="0"/>
          <a:chOff x="0" y="0"/>
          <a:chExt cx="0" cy="0"/>
        </a:xfrm>
      </p:grpSpPr>
      <p:sp>
        <p:nvSpPr>
          <p:cNvPr id="8692" name="Google Shape;8692;p13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693" name="Google Shape;8693;p139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98" name="Shape 8698"/>
        <p:cNvGrpSpPr/>
        <p:nvPr/>
      </p:nvGrpSpPr>
      <p:grpSpPr>
        <a:xfrm>
          <a:off x="0" y="0"/>
          <a:ext cx="0" cy="0"/>
          <a:chOff x="0" y="0"/>
          <a:chExt cx="0" cy="0"/>
        </a:xfrm>
      </p:grpSpPr>
      <p:sp>
        <p:nvSpPr>
          <p:cNvPr id="8699" name="Google Shape;8699;p139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00" name="Google Shape;8700;p13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04" name="Shape 8704"/>
        <p:cNvGrpSpPr/>
        <p:nvPr/>
      </p:nvGrpSpPr>
      <p:grpSpPr>
        <a:xfrm>
          <a:off x="0" y="0"/>
          <a:ext cx="0" cy="0"/>
          <a:chOff x="0" y="0"/>
          <a:chExt cx="0" cy="0"/>
        </a:xfrm>
      </p:grpSpPr>
      <p:sp>
        <p:nvSpPr>
          <p:cNvPr id="8705" name="Google Shape;8705;p13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706" name="Google Shape;8706;p139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8" name="Google Shape;138;p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7" name="Shape 907"/>
        <p:cNvGrpSpPr/>
        <p:nvPr/>
      </p:nvGrpSpPr>
      <p:grpSpPr>
        <a:xfrm>
          <a:off x="0" y="0"/>
          <a:ext cx="0" cy="0"/>
          <a:chOff x="0" y="0"/>
          <a:chExt cx="0" cy="0"/>
        </a:xfrm>
      </p:grpSpPr>
      <p:sp>
        <p:nvSpPr>
          <p:cNvPr id="908" name="Google Shape;908;p1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09" name="Google Shape;909;p1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10" name="Shape 8710"/>
        <p:cNvGrpSpPr/>
        <p:nvPr/>
      </p:nvGrpSpPr>
      <p:grpSpPr>
        <a:xfrm>
          <a:off x="0" y="0"/>
          <a:ext cx="0" cy="0"/>
          <a:chOff x="0" y="0"/>
          <a:chExt cx="0" cy="0"/>
        </a:xfrm>
      </p:grpSpPr>
      <p:sp>
        <p:nvSpPr>
          <p:cNvPr id="8711" name="Google Shape;8711;p14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712" name="Google Shape;8712;p140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16" name="Shape 8716"/>
        <p:cNvGrpSpPr/>
        <p:nvPr/>
      </p:nvGrpSpPr>
      <p:grpSpPr>
        <a:xfrm>
          <a:off x="0" y="0"/>
          <a:ext cx="0" cy="0"/>
          <a:chOff x="0" y="0"/>
          <a:chExt cx="0" cy="0"/>
        </a:xfrm>
      </p:grpSpPr>
      <p:sp>
        <p:nvSpPr>
          <p:cNvPr id="8717" name="Google Shape;8717;p14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718" name="Google Shape;8718;p140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22" name="Shape 8722"/>
        <p:cNvGrpSpPr/>
        <p:nvPr/>
      </p:nvGrpSpPr>
      <p:grpSpPr>
        <a:xfrm>
          <a:off x="0" y="0"/>
          <a:ext cx="0" cy="0"/>
          <a:chOff x="0" y="0"/>
          <a:chExt cx="0" cy="0"/>
        </a:xfrm>
      </p:grpSpPr>
      <p:sp>
        <p:nvSpPr>
          <p:cNvPr id="8723" name="Google Shape;8723;p14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724" name="Google Shape;8724;p140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28" name="Shape 8728"/>
        <p:cNvGrpSpPr/>
        <p:nvPr/>
      </p:nvGrpSpPr>
      <p:grpSpPr>
        <a:xfrm>
          <a:off x="0" y="0"/>
          <a:ext cx="0" cy="0"/>
          <a:chOff x="0" y="0"/>
          <a:chExt cx="0" cy="0"/>
        </a:xfrm>
      </p:grpSpPr>
      <p:sp>
        <p:nvSpPr>
          <p:cNvPr id="8729" name="Google Shape;8729;p14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730" name="Google Shape;8730;p140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34" name="Shape 8734"/>
        <p:cNvGrpSpPr/>
        <p:nvPr/>
      </p:nvGrpSpPr>
      <p:grpSpPr>
        <a:xfrm>
          <a:off x="0" y="0"/>
          <a:ext cx="0" cy="0"/>
          <a:chOff x="0" y="0"/>
          <a:chExt cx="0" cy="0"/>
        </a:xfrm>
      </p:grpSpPr>
      <p:sp>
        <p:nvSpPr>
          <p:cNvPr id="8735" name="Google Shape;8735;p14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736" name="Google Shape;8736;p140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41" name="Shape 8741"/>
        <p:cNvGrpSpPr/>
        <p:nvPr/>
      </p:nvGrpSpPr>
      <p:grpSpPr>
        <a:xfrm>
          <a:off x="0" y="0"/>
          <a:ext cx="0" cy="0"/>
          <a:chOff x="0" y="0"/>
          <a:chExt cx="0" cy="0"/>
        </a:xfrm>
      </p:grpSpPr>
      <p:sp>
        <p:nvSpPr>
          <p:cNvPr id="8742" name="Google Shape;8742;p14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743" name="Google Shape;8743;p140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47" name="Shape 8747"/>
        <p:cNvGrpSpPr/>
        <p:nvPr/>
      </p:nvGrpSpPr>
      <p:grpSpPr>
        <a:xfrm>
          <a:off x="0" y="0"/>
          <a:ext cx="0" cy="0"/>
          <a:chOff x="0" y="0"/>
          <a:chExt cx="0" cy="0"/>
        </a:xfrm>
      </p:grpSpPr>
      <p:sp>
        <p:nvSpPr>
          <p:cNvPr id="8748" name="Google Shape;8748;p14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749" name="Google Shape;8749;p140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53" name="Shape 8753"/>
        <p:cNvGrpSpPr/>
        <p:nvPr/>
      </p:nvGrpSpPr>
      <p:grpSpPr>
        <a:xfrm>
          <a:off x="0" y="0"/>
          <a:ext cx="0" cy="0"/>
          <a:chOff x="0" y="0"/>
          <a:chExt cx="0" cy="0"/>
        </a:xfrm>
      </p:grpSpPr>
      <p:sp>
        <p:nvSpPr>
          <p:cNvPr id="8754" name="Google Shape;8754;p140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755" name="Google Shape;8755;p140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59" name="Shape 8759"/>
        <p:cNvGrpSpPr/>
        <p:nvPr/>
      </p:nvGrpSpPr>
      <p:grpSpPr>
        <a:xfrm>
          <a:off x="0" y="0"/>
          <a:ext cx="0" cy="0"/>
          <a:chOff x="0" y="0"/>
          <a:chExt cx="0" cy="0"/>
        </a:xfrm>
      </p:grpSpPr>
      <p:sp>
        <p:nvSpPr>
          <p:cNvPr id="8760" name="Google Shape;8760;p14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761" name="Google Shape;8761;p140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65" name="Shape 8765"/>
        <p:cNvGrpSpPr/>
        <p:nvPr/>
      </p:nvGrpSpPr>
      <p:grpSpPr>
        <a:xfrm>
          <a:off x="0" y="0"/>
          <a:ext cx="0" cy="0"/>
          <a:chOff x="0" y="0"/>
          <a:chExt cx="0" cy="0"/>
        </a:xfrm>
      </p:grpSpPr>
      <p:sp>
        <p:nvSpPr>
          <p:cNvPr id="8766" name="Google Shape;8766;p140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767" name="Google Shape;8767;p140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3" name="Shape 913"/>
        <p:cNvGrpSpPr/>
        <p:nvPr/>
      </p:nvGrpSpPr>
      <p:grpSpPr>
        <a:xfrm>
          <a:off x="0" y="0"/>
          <a:ext cx="0" cy="0"/>
          <a:chOff x="0" y="0"/>
          <a:chExt cx="0" cy="0"/>
        </a:xfrm>
      </p:grpSpPr>
      <p:sp>
        <p:nvSpPr>
          <p:cNvPr id="914" name="Google Shape;914;p1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15" name="Google Shape;915;p1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71" name="Shape 8771"/>
        <p:cNvGrpSpPr/>
        <p:nvPr/>
      </p:nvGrpSpPr>
      <p:grpSpPr>
        <a:xfrm>
          <a:off x="0" y="0"/>
          <a:ext cx="0" cy="0"/>
          <a:chOff x="0" y="0"/>
          <a:chExt cx="0" cy="0"/>
        </a:xfrm>
      </p:grpSpPr>
      <p:sp>
        <p:nvSpPr>
          <p:cNvPr id="8772" name="Google Shape;8772;p14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773" name="Google Shape;8773;p14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77" name="Shape 8777"/>
        <p:cNvGrpSpPr/>
        <p:nvPr/>
      </p:nvGrpSpPr>
      <p:grpSpPr>
        <a:xfrm>
          <a:off x="0" y="0"/>
          <a:ext cx="0" cy="0"/>
          <a:chOff x="0" y="0"/>
          <a:chExt cx="0" cy="0"/>
        </a:xfrm>
      </p:grpSpPr>
      <p:sp>
        <p:nvSpPr>
          <p:cNvPr id="8778" name="Google Shape;8778;p14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779" name="Google Shape;8779;p14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84" name="Shape 8784"/>
        <p:cNvGrpSpPr/>
        <p:nvPr/>
      </p:nvGrpSpPr>
      <p:grpSpPr>
        <a:xfrm>
          <a:off x="0" y="0"/>
          <a:ext cx="0" cy="0"/>
          <a:chOff x="0" y="0"/>
          <a:chExt cx="0" cy="0"/>
        </a:xfrm>
      </p:grpSpPr>
      <p:sp>
        <p:nvSpPr>
          <p:cNvPr id="8785" name="Google Shape;8785;p14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786" name="Google Shape;8786;p14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90" name="Shape 8790"/>
        <p:cNvGrpSpPr/>
        <p:nvPr/>
      </p:nvGrpSpPr>
      <p:grpSpPr>
        <a:xfrm>
          <a:off x="0" y="0"/>
          <a:ext cx="0" cy="0"/>
          <a:chOff x="0" y="0"/>
          <a:chExt cx="0" cy="0"/>
        </a:xfrm>
      </p:grpSpPr>
      <p:sp>
        <p:nvSpPr>
          <p:cNvPr id="8791" name="Google Shape;8791;p14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792" name="Google Shape;8792;p14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96" name="Shape 8796"/>
        <p:cNvGrpSpPr/>
        <p:nvPr/>
      </p:nvGrpSpPr>
      <p:grpSpPr>
        <a:xfrm>
          <a:off x="0" y="0"/>
          <a:ext cx="0" cy="0"/>
          <a:chOff x="0" y="0"/>
          <a:chExt cx="0" cy="0"/>
        </a:xfrm>
      </p:grpSpPr>
      <p:sp>
        <p:nvSpPr>
          <p:cNvPr id="8797" name="Google Shape;8797;p14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798" name="Google Shape;8798;p14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02" name="Shape 8802"/>
        <p:cNvGrpSpPr/>
        <p:nvPr/>
      </p:nvGrpSpPr>
      <p:grpSpPr>
        <a:xfrm>
          <a:off x="0" y="0"/>
          <a:ext cx="0" cy="0"/>
          <a:chOff x="0" y="0"/>
          <a:chExt cx="0" cy="0"/>
        </a:xfrm>
      </p:grpSpPr>
      <p:sp>
        <p:nvSpPr>
          <p:cNvPr id="8803" name="Google Shape;8803;p14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804" name="Google Shape;8804;p14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08" name="Shape 8808"/>
        <p:cNvGrpSpPr/>
        <p:nvPr/>
      </p:nvGrpSpPr>
      <p:grpSpPr>
        <a:xfrm>
          <a:off x="0" y="0"/>
          <a:ext cx="0" cy="0"/>
          <a:chOff x="0" y="0"/>
          <a:chExt cx="0" cy="0"/>
        </a:xfrm>
      </p:grpSpPr>
      <p:sp>
        <p:nvSpPr>
          <p:cNvPr id="8809" name="Google Shape;8809;p14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810" name="Google Shape;8810;p14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14" name="Shape 8814"/>
        <p:cNvGrpSpPr/>
        <p:nvPr/>
      </p:nvGrpSpPr>
      <p:grpSpPr>
        <a:xfrm>
          <a:off x="0" y="0"/>
          <a:ext cx="0" cy="0"/>
          <a:chOff x="0" y="0"/>
          <a:chExt cx="0" cy="0"/>
        </a:xfrm>
      </p:grpSpPr>
      <p:sp>
        <p:nvSpPr>
          <p:cNvPr id="8815" name="Google Shape;8815;p14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816" name="Google Shape;8816;p14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20" name="Shape 8820"/>
        <p:cNvGrpSpPr/>
        <p:nvPr/>
      </p:nvGrpSpPr>
      <p:grpSpPr>
        <a:xfrm>
          <a:off x="0" y="0"/>
          <a:ext cx="0" cy="0"/>
          <a:chOff x="0" y="0"/>
          <a:chExt cx="0" cy="0"/>
        </a:xfrm>
      </p:grpSpPr>
      <p:sp>
        <p:nvSpPr>
          <p:cNvPr id="8821" name="Google Shape;8821;p14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822" name="Google Shape;8822;p14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26" name="Shape 8826"/>
        <p:cNvGrpSpPr/>
        <p:nvPr/>
      </p:nvGrpSpPr>
      <p:grpSpPr>
        <a:xfrm>
          <a:off x="0" y="0"/>
          <a:ext cx="0" cy="0"/>
          <a:chOff x="0" y="0"/>
          <a:chExt cx="0" cy="0"/>
        </a:xfrm>
      </p:grpSpPr>
      <p:sp>
        <p:nvSpPr>
          <p:cNvPr id="8827" name="Google Shape;8827;p14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828" name="Google Shape;8828;p14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9" name="Shape 919"/>
        <p:cNvGrpSpPr/>
        <p:nvPr/>
      </p:nvGrpSpPr>
      <p:grpSpPr>
        <a:xfrm>
          <a:off x="0" y="0"/>
          <a:ext cx="0" cy="0"/>
          <a:chOff x="0" y="0"/>
          <a:chExt cx="0" cy="0"/>
        </a:xfrm>
      </p:grpSpPr>
      <p:sp>
        <p:nvSpPr>
          <p:cNvPr id="920" name="Google Shape;920;p1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21" name="Google Shape;921;p1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33" name="Shape 8833"/>
        <p:cNvGrpSpPr/>
        <p:nvPr/>
      </p:nvGrpSpPr>
      <p:grpSpPr>
        <a:xfrm>
          <a:off x="0" y="0"/>
          <a:ext cx="0" cy="0"/>
          <a:chOff x="0" y="0"/>
          <a:chExt cx="0" cy="0"/>
        </a:xfrm>
      </p:grpSpPr>
      <p:sp>
        <p:nvSpPr>
          <p:cNvPr id="8834" name="Google Shape;8834;p14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835" name="Google Shape;8835;p14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39" name="Shape 8839"/>
        <p:cNvGrpSpPr/>
        <p:nvPr/>
      </p:nvGrpSpPr>
      <p:grpSpPr>
        <a:xfrm>
          <a:off x="0" y="0"/>
          <a:ext cx="0" cy="0"/>
          <a:chOff x="0" y="0"/>
          <a:chExt cx="0" cy="0"/>
        </a:xfrm>
      </p:grpSpPr>
      <p:sp>
        <p:nvSpPr>
          <p:cNvPr id="8840" name="Google Shape;8840;p14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841" name="Google Shape;8841;p14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45" name="Shape 8845"/>
        <p:cNvGrpSpPr/>
        <p:nvPr/>
      </p:nvGrpSpPr>
      <p:grpSpPr>
        <a:xfrm>
          <a:off x="0" y="0"/>
          <a:ext cx="0" cy="0"/>
          <a:chOff x="0" y="0"/>
          <a:chExt cx="0" cy="0"/>
        </a:xfrm>
      </p:grpSpPr>
      <p:sp>
        <p:nvSpPr>
          <p:cNvPr id="8846" name="Google Shape;8846;p14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847" name="Google Shape;8847;p14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51" name="Shape 8851"/>
        <p:cNvGrpSpPr/>
        <p:nvPr/>
      </p:nvGrpSpPr>
      <p:grpSpPr>
        <a:xfrm>
          <a:off x="0" y="0"/>
          <a:ext cx="0" cy="0"/>
          <a:chOff x="0" y="0"/>
          <a:chExt cx="0" cy="0"/>
        </a:xfrm>
      </p:grpSpPr>
      <p:sp>
        <p:nvSpPr>
          <p:cNvPr id="8852" name="Google Shape;8852;p14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853" name="Google Shape;8853;p14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57" name="Shape 8857"/>
        <p:cNvGrpSpPr/>
        <p:nvPr/>
      </p:nvGrpSpPr>
      <p:grpSpPr>
        <a:xfrm>
          <a:off x="0" y="0"/>
          <a:ext cx="0" cy="0"/>
          <a:chOff x="0" y="0"/>
          <a:chExt cx="0" cy="0"/>
        </a:xfrm>
      </p:grpSpPr>
      <p:sp>
        <p:nvSpPr>
          <p:cNvPr id="8858" name="Google Shape;8858;p14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859" name="Google Shape;8859;p14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63" name="Shape 8863"/>
        <p:cNvGrpSpPr/>
        <p:nvPr/>
      </p:nvGrpSpPr>
      <p:grpSpPr>
        <a:xfrm>
          <a:off x="0" y="0"/>
          <a:ext cx="0" cy="0"/>
          <a:chOff x="0" y="0"/>
          <a:chExt cx="0" cy="0"/>
        </a:xfrm>
      </p:grpSpPr>
      <p:sp>
        <p:nvSpPr>
          <p:cNvPr id="8864" name="Google Shape;8864;p14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865" name="Google Shape;8865;p14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69" name="Shape 8869"/>
        <p:cNvGrpSpPr/>
        <p:nvPr/>
      </p:nvGrpSpPr>
      <p:grpSpPr>
        <a:xfrm>
          <a:off x="0" y="0"/>
          <a:ext cx="0" cy="0"/>
          <a:chOff x="0" y="0"/>
          <a:chExt cx="0" cy="0"/>
        </a:xfrm>
      </p:grpSpPr>
      <p:sp>
        <p:nvSpPr>
          <p:cNvPr id="8870" name="Google Shape;8870;p14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871" name="Google Shape;8871;p14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75" name="Shape 8875"/>
        <p:cNvGrpSpPr/>
        <p:nvPr/>
      </p:nvGrpSpPr>
      <p:grpSpPr>
        <a:xfrm>
          <a:off x="0" y="0"/>
          <a:ext cx="0" cy="0"/>
          <a:chOff x="0" y="0"/>
          <a:chExt cx="0" cy="0"/>
        </a:xfrm>
      </p:grpSpPr>
      <p:sp>
        <p:nvSpPr>
          <p:cNvPr id="8876" name="Google Shape;8876;p14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877" name="Google Shape;8877;p14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81" name="Shape 8881"/>
        <p:cNvGrpSpPr/>
        <p:nvPr/>
      </p:nvGrpSpPr>
      <p:grpSpPr>
        <a:xfrm>
          <a:off x="0" y="0"/>
          <a:ext cx="0" cy="0"/>
          <a:chOff x="0" y="0"/>
          <a:chExt cx="0" cy="0"/>
        </a:xfrm>
      </p:grpSpPr>
      <p:sp>
        <p:nvSpPr>
          <p:cNvPr id="8882" name="Google Shape;8882;p14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883" name="Google Shape;8883;p14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87" name="Shape 8887"/>
        <p:cNvGrpSpPr/>
        <p:nvPr/>
      </p:nvGrpSpPr>
      <p:grpSpPr>
        <a:xfrm>
          <a:off x="0" y="0"/>
          <a:ext cx="0" cy="0"/>
          <a:chOff x="0" y="0"/>
          <a:chExt cx="0" cy="0"/>
        </a:xfrm>
      </p:grpSpPr>
      <p:sp>
        <p:nvSpPr>
          <p:cNvPr id="8888" name="Google Shape;8888;p14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889" name="Google Shape;8889;p14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5" name="Shape 925"/>
        <p:cNvGrpSpPr/>
        <p:nvPr/>
      </p:nvGrpSpPr>
      <p:grpSpPr>
        <a:xfrm>
          <a:off x="0" y="0"/>
          <a:ext cx="0" cy="0"/>
          <a:chOff x="0" y="0"/>
          <a:chExt cx="0" cy="0"/>
        </a:xfrm>
      </p:grpSpPr>
      <p:sp>
        <p:nvSpPr>
          <p:cNvPr id="926" name="Google Shape;926;p1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27" name="Google Shape;927;p14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93" name="Shape 8893"/>
        <p:cNvGrpSpPr/>
        <p:nvPr/>
      </p:nvGrpSpPr>
      <p:grpSpPr>
        <a:xfrm>
          <a:off x="0" y="0"/>
          <a:ext cx="0" cy="0"/>
          <a:chOff x="0" y="0"/>
          <a:chExt cx="0" cy="0"/>
        </a:xfrm>
      </p:grpSpPr>
      <p:sp>
        <p:nvSpPr>
          <p:cNvPr id="8894" name="Google Shape;8894;p14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895" name="Google Shape;8895;p14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99" name="Shape 8899"/>
        <p:cNvGrpSpPr/>
        <p:nvPr/>
      </p:nvGrpSpPr>
      <p:grpSpPr>
        <a:xfrm>
          <a:off x="0" y="0"/>
          <a:ext cx="0" cy="0"/>
          <a:chOff x="0" y="0"/>
          <a:chExt cx="0" cy="0"/>
        </a:xfrm>
      </p:grpSpPr>
      <p:sp>
        <p:nvSpPr>
          <p:cNvPr id="8900" name="Google Shape;8900;p14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901" name="Google Shape;8901;p14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05" name="Shape 8905"/>
        <p:cNvGrpSpPr/>
        <p:nvPr/>
      </p:nvGrpSpPr>
      <p:grpSpPr>
        <a:xfrm>
          <a:off x="0" y="0"/>
          <a:ext cx="0" cy="0"/>
          <a:chOff x="0" y="0"/>
          <a:chExt cx="0" cy="0"/>
        </a:xfrm>
      </p:grpSpPr>
      <p:sp>
        <p:nvSpPr>
          <p:cNvPr id="8906" name="Google Shape;8906;p14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907" name="Google Shape;8907;p14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12" name="Shape 8912"/>
        <p:cNvGrpSpPr/>
        <p:nvPr/>
      </p:nvGrpSpPr>
      <p:grpSpPr>
        <a:xfrm>
          <a:off x="0" y="0"/>
          <a:ext cx="0" cy="0"/>
          <a:chOff x="0" y="0"/>
          <a:chExt cx="0" cy="0"/>
        </a:xfrm>
      </p:grpSpPr>
      <p:sp>
        <p:nvSpPr>
          <p:cNvPr id="8913" name="Google Shape;8913;p14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14" name="Google Shape;8914;p14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18" name="Shape 8918"/>
        <p:cNvGrpSpPr/>
        <p:nvPr/>
      </p:nvGrpSpPr>
      <p:grpSpPr>
        <a:xfrm>
          <a:off x="0" y="0"/>
          <a:ext cx="0" cy="0"/>
          <a:chOff x="0" y="0"/>
          <a:chExt cx="0" cy="0"/>
        </a:xfrm>
      </p:grpSpPr>
      <p:sp>
        <p:nvSpPr>
          <p:cNvPr id="8919" name="Google Shape;8919;p14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920" name="Google Shape;8920;p14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24" name="Shape 8924"/>
        <p:cNvGrpSpPr/>
        <p:nvPr/>
      </p:nvGrpSpPr>
      <p:grpSpPr>
        <a:xfrm>
          <a:off x="0" y="0"/>
          <a:ext cx="0" cy="0"/>
          <a:chOff x="0" y="0"/>
          <a:chExt cx="0" cy="0"/>
        </a:xfrm>
      </p:grpSpPr>
      <p:sp>
        <p:nvSpPr>
          <p:cNvPr id="8925" name="Google Shape;8925;p14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926" name="Google Shape;8926;p14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30" name="Shape 8930"/>
        <p:cNvGrpSpPr/>
        <p:nvPr/>
      </p:nvGrpSpPr>
      <p:grpSpPr>
        <a:xfrm>
          <a:off x="0" y="0"/>
          <a:ext cx="0" cy="0"/>
          <a:chOff x="0" y="0"/>
          <a:chExt cx="0" cy="0"/>
        </a:xfrm>
      </p:grpSpPr>
      <p:sp>
        <p:nvSpPr>
          <p:cNvPr id="8931" name="Google Shape;8931;p14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932" name="Google Shape;8932;p14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36" name="Shape 8936"/>
        <p:cNvGrpSpPr/>
        <p:nvPr/>
      </p:nvGrpSpPr>
      <p:grpSpPr>
        <a:xfrm>
          <a:off x="0" y="0"/>
          <a:ext cx="0" cy="0"/>
          <a:chOff x="0" y="0"/>
          <a:chExt cx="0" cy="0"/>
        </a:xfrm>
      </p:grpSpPr>
      <p:sp>
        <p:nvSpPr>
          <p:cNvPr id="8937" name="Google Shape;8937;p14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938" name="Google Shape;8938;p14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42" name="Shape 8942"/>
        <p:cNvGrpSpPr/>
        <p:nvPr/>
      </p:nvGrpSpPr>
      <p:grpSpPr>
        <a:xfrm>
          <a:off x="0" y="0"/>
          <a:ext cx="0" cy="0"/>
          <a:chOff x="0" y="0"/>
          <a:chExt cx="0" cy="0"/>
        </a:xfrm>
      </p:grpSpPr>
      <p:sp>
        <p:nvSpPr>
          <p:cNvPr id="8943" name="Google Shape;8943;p14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944" name="Google Shape;8944;p14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48" name="Shape 8948"/>
        <p:cNvGrpSpPr/>
        <p:nvPr/>
      </p:nvGrpSpPr>
      <p:grpSpPr>
        <a:xfrm>
          <a:off x="0" y="0"/>
          <a:ext cx="0" cy="0"/>
          <a:chOff x="0" y="0"/>
          <a:chExt cx="0" cy="0"/>
        </a:xfrm>
      </p:grpSpPr>
      <p:sp>
        <p:nvSpPr>
          <p:cNvPr id="8949" name="Google Shape;8949;p14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950" name="Google Shape;8950;p14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1" name="Shape 931"/>
        <p:cNvGrpSpPr/>
        <p:nvPr/>
      </p:nvGrpSpPr>
      <p:grpSpPr>
        <a:xfrm>
          <a:off x="0" y="0"/>
          <a:ext cx="0" cy="0"/>
          <a:chOff x="0" y="0"/>
          <a:chExt cx="0" cy="0"/>
        </a:xfrm>
      </p:grpSpPr>
      <p:sp>
        <p:nvSpPr>
          <p:cNvPr id="932" name="Google Shape;932;p1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33" name="Google Shape;933;p1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55" name="Shape 8955"/>
        <p:cNvGrpSpPr/>
        <p:nvPr/>
      </p:nvGrpSpPr>
      <p:grpSpPr>
        <a:xfrm>
          <a:off x="0" y="0"/>
          <a:ext cx="0" cy="0"/>
          <a:chOff x="0" y="0"/>
          <a:chExt cx="0" cy="0"/>
        </a:xfrm>
      </p:grpSpPr>
      <p:sp>
        <p:nvSpPr>
          <p:cNvPr id="8956" name="Google Shape;8956;p14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57" name="Google Shape;8957;p14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61" name="Shape 8961"/>
        <p:cNvGrpSpPr/>
        <p:nvPr/>
      </p:nvGrpSpPr>
      <p:grpSpPr>
        <a:xfrm>
          <a:off x="0" y="0"/>
          <a:ext cx="0" cy="0"/>
          <a:chOff x="0" y="0"/>
          <a:chExt cx="0" cy="0"/>
        </a:xfrm>
      </p:grpSpPr>
      <p:sp>
        <p:nvSpPr>
          <p:cNvPr id="8962" name="Google Shape;8962;p14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963" name="Google Shape;8963;p14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67" name="Shape 8967"/>
        <p:cNvGrpSpPr/>
        <p:nvPr/>
      </p:nvGrpSpPr>
      <p:grpSpPr>
        <a:xfrm>
          <a:off x="0" y="0"/>
          <a:ext cx="0" cy="0"/>
          <a:chOff x="0" y="0"/>
          <a:chExt cx="0" cy="0"/>
        </a:xfrm>
      </p:grpSpPr>
      <p:sp>
        <p:nvSpPr>
          <p:cNvPr id="8968" name="Google Shape;8968;p14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969" name="Google Shape;8969;p14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73" name="Shape 8973"/>
        <p:cNvGrpSpPr/>
        <p:nvPr/>
      </p:nvGrpSpPr>
      <p:grpSpPr>
        <a:xfrm>
          <a:off x="0" y="0"/>
          <a:ext cx="0" cy="0"/>
          <a:chOff x="0" y="0"/>
          <a:chExt cx="0" cy="0"/>
        </a:xfrm>
      </p:grpSpPr>
      <p:sp>
        <p:nvSpPr>
          <p:cNvPr id="8974" name="Google Shape;8974;p14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975" name="Google Shape;8975;p144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79" name="Shape 8979"/>
        <p:cNvGrpSpPr/>
        <p:nvPr/>
      </p:nvGrpSpPr>
      <p:grpSpPr>
        <a:xfrm>
          <a:off x="0" y="0"/>
          <a:ext cx="0" cy="0"/>
          <a:chOff x="0" y="0"/>
          <a:chExt cx="0" cy="0"/>
        </a:xfrm>
      </p:grpSpPr>
      <p:sp>
        <p:nvSpPr>
          <p:cNvPr id="8980" name="Google Shape;8980;p14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981" name="Google Shape;8981;p14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85" name="Shape 8985"/>
        <p:cNvGrpSpPr/>
        <p:nvPr/>
      </p:nvGrpSpPr>
      <p:grpSpPr>
        <a:xfrm>
          <a:off x="0" y="0"/>
          <a:ext cx="0" cy="0"/>
          <a:chOff x="0" y="0"/>
          <a:chExt cx="0" cy="0"/>
        </a:xfrm>
      </p:grpSpPr>
      <p:sp>
        <p:nvSpPr>
          <p:cNvPr id="8986" name="Google Shape;8986;p14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987" name="Google Shape;8987;p14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91" name="Shape 8991"/>
        <p:cNvGrpSpPr/>
        <p:nvPr/>
      </p:nvGrpSpPr>
      <p:grpSpPr>
        <a:xfrm>
          <a:off x="0" y="0"/>
          <a:ext cx="0" cy="0"/>
          <a:chOff x="0" y="0"/>
          <a:chExt cx="0" cy="0"/>
        </a:xfrm>
      </p:grpSpPr>
      <p:sp>
        <p:nvSpPr>
          <p:cNvPr id="8992" name="Google Shape;8992;p14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993" name="Google Shape;8993;p14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97" name="Shape 8997"/>
        <p:cNvGrpSpPr/>
        <p:nvPr/>
      </p:nvGrpSpPr>
      <p:grpSpPr>
        <a:xfrm>
          <a:off x="0" y="0"/>
          <a:ext cx="0" cy="0"/>
          <a:chOff x="0" y="0"/>
          <a:chExt cx="0" cy="0"/>
        </a:xfrm>
      </p:grpSpPr>
      <p:sp>
        <p:nvSpPr>
          <p:cNvPr id="8998" name="Google Shape;8998;p14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999" name="Google Shape;8999;p14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03" name="Shape 9003"/>
        <p:cNvGrpSpPr/>
        <p:nvPr/>
      </p:nvGrpSpPr>
      <p:grpSpPr>
        <a:xfrm>
          <a:off x="0" y="0"/>
          <a:ext cx="0" cy="0"/>
          <a:chOff x="0" y="0"/>
          <a:chExt cx="0" cy="0"/>
        </a:xfrm>
      </p:grpSpPr>
      <p:sp>
        <p:nvSpPr>
          <p:cNvPr id="9004" name="Google Shape;9004;p14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005" name="Google Shape;9005;p14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09" name="Shape 9009"/>
        <p:cNvGrpSpPr/>
        <p:nvPr/>
      </p:nvGrpSpPr>
      <p:grpSpPr>
        <a:xfrm>
          <a:off x="0" y="0"/>
          <a:ext cx="0" cy="0"/>
          <a:chOff x="0" y="0"/>
          <a:chExt cx="0" cy="0"/>
        </a:xfrm>
      </p:grpSpPr>
      <p:sp>
        <p:nvSpPr>
          <p:cNvPr id="9010" name="Google Shape;9010;p14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011" name="Google Shape;9011;p14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7" name="Shape 937"/>
        <p:cNvGrpSpPr/>
        <p:nvPr/>
      </p:nvGrpSpPr>
      <p:grpSpPr>
        <a:xfrm>
          <a:off x="0" y="0"/>
          <a:ext cx="0" cy="0"/>
          <a:chOff x="0" y="0"/>
          <a:chExt cx="0" cy="0"/>
        </a:xfrm>
      </p:grpSpPr>
      <p:sp>
        <p:nvSpPr>
          <p:cNvPr id="938" name="Google Shape;938;p1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39" name="Google Shape;939;p1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15" name="Shape 9015"/>
        <p:cNvGrpSpPr/>
        <p:nvPr/>
      </p:nvGrpSpPr>
      <p:grpSpPr>
        <a:xfrm>
          <a:off x="0" y="0"/>
          <a:ext cx="0" cy="0"/>
          <a:chOff x="0" y="0"/>
          <a:chExt cx="0" cy="0"/>
        </a:xfrm>
      </p:grpSpPr>
      <p:sp>
        <p:nvSpPr>
          <p:cNvPr id="9016" name="Google Shape;9016;p14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017" name="Google Shape;9017;p145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21" name="Shape 9021"/>
        <p:cNvGrpSpPr/>
        <p:nvPr/>
      </p:nvGrpSpPr>
      <p:grpSpPr>
        <a:xfrm>
          <a:off x="0" y="0"/>
          <a:ext cx="0" cy="0"/>
          <a:chOff x="0" y="0"/>
          <a:chExt cx="0" cy="0"/>
        </a:xfrm>
      </p:grpSpPr>
      <p:sp>
        <p:nvSpPr>
          <p:cNvPr id="9022" name="Google Shape;9022;p14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023" name="Google Shape;9023;p145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28" name="Shape 9028"/>
        <p:cNvGrpSpPr/>
        <p:nvPr/>
      </p:nvGrpSpPr>
      <p:grpSpPr>
        <a:xfrm>
          <a:off x="0" y="0"/>
          <a:ext cx="0" cy="0"/>
          <a:chOff x="0" y="0"/>
          <a:chExt cx="0" cy="0"/>
        </a:xfrm>
      </p:grpSpPr>
      <p:sp>
        <p:nvSpPr>
          <p:cNvPr id="9029" name="Google Shape;9029;p14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30" name="Google Shape;9030;p14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34" name="Shape 9034"/>
        <p:cNvGrpSpPr/>
        <p:nvPr/>
      </p:nvGrpSpPr>
      <p:grpSpPr>
        <a:xfrm>
          <a:off x="0" y="0"/>
          <a:ext cx="0" cy="0"/>
          <a:chOff x="0" y="0"/>
          <a:chExt cx="0" cy="0"/>
        </a:xfrm>
      </p:grpSpPr>
      <p:sp>
        <p:nvSpPr>
          <p:cNvPr id="9035" name="Google Shape;9035;p14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036" name="Google Shape;9036;p14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40" name="Shape 9040"/>
        <p:cNvGrpSpPr/>
        <p:nvPr/>
      </p:nvGrpSpPr>
      <p:grpSpPr>
        <a:xfrm>
          <a:off x="0" y="0"/>
          <a:ext cx="0" cy="0"/>
          <a:chOff x="0" y="0"/>
          <a:chExt cx="0" cy="0"/>
        </a:xfrm>
      </p:grpSpPr>
      <p:sp>
        <p:nvSpPr>
          <p:cNvPr id="9041" name="Google Shape;9041;p14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042" name="Google Shape;9042;p14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46" name="Shape 9046"/>
        <p:cNvGrpSpPr/>
        <p:nvPr/>
      </p:nvGrpSpPr>
      <p:grpSpPr>
        <a:xfrm>
          <a:off x="0" y="0"/>
          <a:ext cx="0" cy="0"/>
          <a:chOff x="0" y="0"/>
          <a:chExt cx="0" cy="0"/>
        </a:xfrm>
      </p:grpSpPr>
      <p:sp>
        <p:nvSpPr>
          <p:cNvPr id="9047" name="Google Shape;9047;p14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048" name="Google Shape;9048;p14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52" name="Shape 9052"/>
        <p:cNvGrpSpPr/>
        <p:nvPr/>
      </p:nvGrpSpPr>
      <p:grpSpPr>
        <a:xfrm>
          <a:off x="0" y="0"/>
          <a:ext cx="0" cy="0"/>
          <a:chOff x="0" y="0"/>
          <a:chExt cx="0" cy="0"/>
        </a:xfrm>
      </p:grpSpPr>
      <p:sp>
        <p:nvSpPr>
          <p:cNvPr id="9053" name="Google Shape;9053;p14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054" name="Google Shape;9054;p14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58" name="Shape 9058"/>
        <p:cNvGrpSpPr/>
        <p:nvPr/>
      </p:nvGrpSpPr>
      <p:grpSpPr>
        <a:xfrm>
          <a:off x="0" y="0"/>
          <a:ext cx="0" cy="0"/>
          <a:chOff x="0" y="0"/>
          <a:chExt cx="0" cy="0"/>
        </a:xfrm>
      </p:grpSpPr>
      <p:sp>
        <p:nvSpPr>
          <p:cNvPr id="9059" name="Google Shape;9059;p14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060" name="Google Shape;9060;p14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64" name="Shape 9064"/>
        <p:cNvGrpSpPr/>
        <p:nvPr/>
      </p:nvGrpSpPr>
      <p:grpSpPr>
        <a:xfrm>
          <a:off x="0" y="0"/>
          <a:ext cx="0" cy="0"/>
          <a:chOff x="0" y="0"/>
          <a:chExt cx="0" cy="0"/>
        </a:xfrm>
      </p:grpSpPr>
      <p:sp>
        <p:nvSpPr>
          <p:cNvPr id="9065" name="Google Shape;9065;p14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066" name="Google Shape;9066;p145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71" name="Shape 9071"/>
        <p:cNvGrpSpPr/>
        <p:nvPr/>
      </p:nvGrpSpPr>
      <p:grpSpPr>
        <a:xfrm>
          <a:off x="0" y="0"/>
          <a:ext cx="0" cy="0"/>
          <a:chOff x="0" y="0"/>
          <a:chExt cx="0" cy="0"/>
        </a:xfrm>
      </p:grpSpPr>
      <p:sp>
        <p:nvSpPr>
          <p:cNvPr id="9072" name="Google Shape;9072;p145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73" name="Google Shape;9073;p14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3" name="Shape 943"/>
        <p:cNvGrpSpPr/>
        <p:nvPr/>
      </p:nvGrpSpPr>
      <p:grpSpPr>
        <a:xfrm>
          <a:off x="0" y="0"/>
          <a:ext cx="0" cy="0"/>
          <a:chOff x="0" y="0"/>
          <a:chExt cx="0" cy="0"/>
        </a:xfrm>
      </p:grpSpPr>
      <p:sp>
        <p:nvSpPr>
          <p:cNvPr id="944" name="Google Shape;944;p1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45" name="Google Shape;945;p1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77" name="Shape 9077"/>
        <p:cNvGrpSpPr/>
        <p:nvPr/>
      </p:nvGrpSpPr>
      <p:grpSpPr>
        <a:xfrm>
          <a:off x="0" y="0"/>
          <a:ext cx="0" cy="0"/>
          <a:chOff x="0" y="0"/>
          <a:chExt cx="0" cy="0"/>
        </a:xfrm>
      </p:grpSpPr>
      <p:sp>
        <p:nvSpPr>
          <p:cNvPr id="9078" name="Google Shape;9078;p14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079" name="Google Shape;9079;p146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83" name="Shape 9083"/>
        <p:cNvGrpSpPr/>
        <p:nvPr/>
      </p:nvGrpSpPr>
      <p:grpSpPr>
        <a:xfrm>
          <a:off x="0" y="0"/>
          <a:ext cx="0" cy="0"/>
          <a:chOff x="0" y="0"/>
          <a:chExt cx="0" cy="0"/>
        </a:xfrm>
      </p:grpSpPr>
      <p:sp>
        <p:nvSpPr>
          <p:cNvPr id="9084" name="Google Shape;9084;p14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085" name="Google Shape;9085;p146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89" name="Shape 9089"/>
        <p:cNvGrpSpPr/>
        <p:nvPr/>
      </p:nvGrpSpPr>
      <p:grpSpPr>
        <a:xfrm>
          <a:off x="0" y="0"/>
          <a:ext cx="0" cy="0"/>
          <a:chOff x="0" y="0"/>
          <a:chExt cx="0" cy="0"/>
        </a:xfrm>
      </p:grpSpPr>
      <p:sp>
        <p:nvSpPr>
          <p:cNvPr id="9090" name="Google Shape;9090;p14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091" name="Google Shape;9091;p14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95" name="Shape 9095"/>
        <p:cNvGrpSpPr/>
        <p:nvPr/>
      </p:nvGrpSpPr>
      <p:grpSpPr>
        <a:xfrm>
          <a:off x="0" y="0"/>
          <a:ext cx="0" cy="0"/>
          <a:chOff x="0" y="0"/>
          <a:chExt cx="0" cy="0"/>
        </a:xfrm>
      </p:grpSpPr>
      <p:sp>
        <p:nvSpPr>
          <p:cNvPr id="9096" name="Google Shape;9096;p14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097" name="Google Shape;9097;p146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01" name="Shape 9101"/>
        <p:cNvGrpSpPr/>
        <p:nvPr/>
      </p:nvGrpSpPr>
      <p:grpSpPr>
        <a:xfrm>
          <a:off x="0" y="0"/>
          <a:ext cx="0" cy="0"/>
          <a:chOff x="0" y="0"/>
          <a:chExt cx="0" cy="0"/>
        </a:xfrm>
      </p:grpSpPr>
      <p:sp>
        <p:nvSpPr>
          <p:cNvPr id="9102" name="Google Shape;9102;p14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103" name="Google Shape;9103;p14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07" name="Shape 9107"/>
        <p:cNvGrpSpPr/>
        <p:nvPr/>
      </p:nvGrpSpPr>
      <p:grpSpPr>
        <a:xfrm>
          <a:off x="0" y="0"/>
          <a:ext cx="0" cy="0"/>
          <a:chOff x="0" y="0"/>
          <a:chExt cx="0" cy="0"/>
        </a:xfrm>
      </p:grpSpPr>
      <p:sp>
        <p:nvSpPr>
          <p:cNvPr id="9108" name="Google Shape;9108;p14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109" name="Google Shape;9109;p14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13" name="Shape 9113"/>
        <p:cNvGrpSpPr/>
        <p:nvPr/>
      </p:nvGrpSpPr>
      <p:grpSpPr>
        <a:xfrm>
          <a:off x="0" y="0"/>
          <a:ext cx="0" cy="0"/>
          <a:chOff x="0" y="0"/>
          <a:chExt cx="0" cy="0"/>
        </a:xfrm>
      </p:grpSpPr>
      <p:sp>
        <p:nvSpPr>
          <p:cNvPr id="9114" name="Google Shape;9114;p14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115" name="Google Shape;9115;p146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19" name="Shape 9119"/>
        <p:cNvGrpSpPr/>
        <p:nvPr/>
      </p:nvGrpSpPr>
      <p:grpSpPr>
        <a:xfrm>
          <a:off x="0" y="0"/>
          <a:ext cx="0" cy="0"/>
          <a:chOff x="0" y="0"/>
          <a:chExt cx="0" cy="0"/>
        </a:xfrm>
      </p:grpSpPr>
      <p:sp>
        <p:nvSpPr>
          <p:cNvPr id="9120" name="Google Shape;9120;p14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121" name="Google Shape;9121;p146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25" name="Shape 9125"/>
        <p:cNvGrpSpPr/>
        <p:nvPr/>
      </p:nvGrpSpPr>
      <p:grpSpPr>
        <a:xfrm>
          <a:off x="0" y="0"/>
          <a:ext cx="0" cy="0"/>
          <a:chOff x="0" y="0"/>
          <a:chExt cx="0" cy="0"/>
        </a:xfrm>
      </p:grpSpPr>
      <p:sp>
        <p:nvSpPr>
          <p:cNvPr id="9126" name="Google Shape;9126;p14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127" name="Google Shape;9127;p146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31" name="Shape 9131"/>
        <p:cNvGrpSpPr/>
        <p:nvPr/>
      </p:nvGrpSpPr>
      <p:grpSpPr>
        <a:xfrm>
          <a:off x="0" y="0"/>
          <a:ext cx="0" cy="0"/>
          <a:chOff x="0" y="0"/>
          <a:chExt cx="0" cy="0"/>
        </a:xfrm>
      </p:grpSpPr>
      <p:sp>
        <p:nvSpPr>
          <p:cNvPr id="9132" name="Google Shape;9132;p14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133" name="Google Shape;9133;p146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9" name="Shape 949"/>
        <p:cNvGrpSpPr/>
        <p:nvPr/>
      </p:nvGrpSpPr>
      <p:grpSpPr>
        <a:xfrm>
          <a:off x="0" y="0"/>
          <a:ext cx="0" cy="0"/>
          <a:chOff x="0" y="0"/>
          <a:chExt cx="0" cy="0"/>
        </a:xfrm>
      </p:grpSpPr>
      <p:sp>
        <p:nvSpPr>
          <p:cNvPr id="950" name="Google Shape;950;p1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51" name="Google Shape;951;p1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37" name="Shape 9137"/>
        <p:cNvGrpSpPr/>
        <p:nvPr/>
      </p:nvGrpSpPr>
      <p:grpSpPr>
        <a:xfrm>
          <a:off x="0" y="0"/>
          <a:ext cx="0" cy="0"/>
          <a:chOff x="0" y="0"/>
          <a:chExt cx="0" cy="0"/>
        </a:xfrm>
      </p:grpSpPr>
      <p:sp>
        <p:nvSpPr>
          <p:cNvPr id="9138" name="Google Shape;9138;p14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139" name="Google Shape;9139;p147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43" name="Shape 9143"/>
        <p:cNvGrpSpPr/>
        <p:nvPr/>
      </p:nvGrpSpPr>
      <p:grpSpPr>
        <a:xfrm>
          <a:off x="0" y="0"/>
          <a:ext cx="0" cy="0"/>
          <a:chOff x="0" y="0"/>
          <a:chExt cx="0" cy="0"/>
        </a:xfrm>
      </p:grpSpPr>
      <p:sp>
        <p:nvSpPr>
          <p:cNvPr id="9144" name="Google Shape;9144;p14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145" name="Google Shape;9145;p147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49" name="Shape 9149"/>
        <p:cNvGrpSpPr/>
        <p:nvPr/>
      </p:nvGrpSpPr>
      <p:grpSpPr>
        <a:xfrm>
          <a:off x="0" y="0"/>
          <a:ext cx="0" cy="0"/>
          <a:chOff x="0" y="0"/>
          <a:chExt cx="0" cy="0"/>
        </a:xfrm>
      </p:grpSpPr>
      <p:sp>
        <p:nvSpPr>
          <p:cNvPr id="9150" name="Google Shape;9150;p14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151" name="Google Shape;9151;p147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55" name="Shape 9155"/>
        <p:cNvGrpSpPr/>
        <p:nvPr/>
      </p:nvGrpSpPr>
      <p:grpSpPr>
        <a:xfrm>
          <a:off x="0" y="0"/>
          <a:ext cx="0" cy="0"/>
          <a:chOff x="0" y="0"/>
          <a:chExt cx="0" cy="0"/>
        </a:xfrm>
      </p:grpSpPr>
      <p:sp>
        <p:nvSpPr>
          <p:cNvPr id="9156" name="Google Shape;9156;p14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157" name="Google Shape;9157;p147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61" name="Shape 9161"/>
        <p:cNvGrpSpPr/>
        <p:nvPr/>
      </p:nvGrpSpPr>
      <p:grpSpPr>
        <a:xfrm>
          <a:off x="0" y="0"/>
          <a:ext cx="0" cy="0"/>
          <a:chOff x="0" y="0"/>
          <a:chExt cx="0" cy="0"/>
        </a:xfrm>
      </p:grpSpPr>
      <p:sp>
        <p:nvSpPr>
          <p:cNvPr id="9162" name="Google Shape;9162;p14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163" name="Google Shape;9163;p147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67" name="Shape 9167"/>
        <p:cNvGrpSpPr/>
        <p:nvPr/>
      </p:nvGrpSpPr>
      <p:grpSpPr>
        <a:xfrm>
          <a:off x="0" y="0"/>
          <a:ext cx="0" cy="0"/>
          <a:chOff x="0" y="0"/>
          <a:chExt cx="0" cy="0"/>
        </a:xfrm>
      </p:grpSpPr>
      <p:sp>
        <p:nvSpPr>
          <p:cNvPr id="9168" name="Google Shape;9168;p14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169" name="Google Shape;9169;p147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74" name="Shape 9174"/>
        <p:cNvGrpSpPr/>
        <p:nvPr/>
      </p:nvGrpSpPr>
      <p:grpSpPr>
        <a:xfrm>
          <a:off x="0" y="0"/>
          <a:ext cx="0" cy="0"/>
          <a:chOff x="0" y="0"/>
          <a:chExt cx="0" cy="0"/>
        </a:xfrm>
      </p:grpSpPr>
      <p:sp>
        <p:nvSpPr>
          <p:cNvPr id="9175" name="Google Shape;9175;p14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176" name="Google Shape;9176;p147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80" name="Shape 9180"/>
        <p:cNvGrpSpPr/>
        <p:nvPr/>
      </p:nvGrpSpPr>
      <p:grpSpPr>
        <a:xfrm>
          <a:off x="0" y="0"/>
          <a:ext cx="0" cy="0"/>
          <a:chOff x="0" y="0"/>
          <a:chExt cx="0" cy="0"/>
        </a:xfrm>
      </p:grpSpPr>
      <p:sp>
        <p:nvSpPr>
          <p:cNvPr id="9181" name="Google Shape;9181;p14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182" name="Google Shape;9182;p147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86" name="Shape 9186"/>
        <p:cNvGrpSpPr/>
        <p:nvPr/>
      </p:nvGrpSpPr>
      <p:grpSpPr>
        <a:xfrm>
          <a:off x="0" y="0"/>
          <a:ext cx="0" cy="0"/>
          <a:chOff x="0" y="0"/>
          <a:chExt cx="0" cy="0"/>
        </a:xfrm>
      </p:grpSpPr>
      <p:sp>
        <p:nvSpPr>
          <p:cNvPr id="9187" name="Google Shape;9187;p14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188" name="Google Shape;9188;p147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92" name="Shape 9192"/>
        <p:cNvGrpSpPr/>
        <p:nvPr/>
      </p:nvGrpSpPr>
      <p:grpSpPr>
        <a:xfrm>
          <a:off x="0" y="0"/>
          <a:ext cx="0" cy="0"/>
          <a:chOff x="0" y="0"/>
          <a:chExt cx="0" cy="0"/>
        </a:xfrm>
      </p:grpSpPr>
      <p:sp>
        <p:nvSpPr>
          <p:cNvPr id="9193" name="Google Shape;9193;p14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194" name="Google Shape;9194;p147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5" name="Shape 955"/>
        <p:cNvGrpSpPr/>
        <p:nvPr/>
      </p:nvGrpSpPr>
      <p:grpSpPr>
        <a:xfrm>
          <a:off x="0" y="0"/>
          <a:ext cx="0" cy="0"/>
          <a:chOff x="0" y="0"/>
          <a:chExt cx="0" cy="0"/>
        </a:xfrm>
      </p:grpSpPr>
      <p:sp>
        <p:nvSpPr>
          <p:cNvPr id="956" name="Google Shape;956;p1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57" name="Google Shape;957;p1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98" name="Shape 9198"/>
        <p:cNvGrpSpPr/>
        <p:nvPr/>
      </p:nvGrpSpPr>
      <p:grpSpPr>
        <a:xfrm>
          <a:off x="0" y="0"/>
          <a:ext cx="0" cy="0"/>
          <a:chOff x="0" y="0"/>
          <a:chExt cx="0" cy="0"/>
        </a:xfrm>
      </p:grpSpPr>
      <p:sp>
        <p:nvSpPr>
          <p:cNvPr id="9199" name="Google Shape;9199;p14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200" name="Google Shape;9200;p148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04" name="Shape 9204"/>
        <p:cNvGrpSpPr/>
        <p:nvPr/>
      </p:nvGrpSpPr>
      <p:grpSpPr>
        <a:xfrm>
          <a:off x="0" y="0"/>
          <a:ext cx="0" cy="0"/>
          <a:chOff x="0" y="0"/>
          <a:chExt cx="0" cy="0"/>
        </a:xfrm>
      </p:grpSpPr>
      <p:sp>
        <p:nvSpPr>
          <p:cNvPr id="9205" name="Google Shape;9205;p14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206" name="Google Shape;9206;p148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10" name="Shape 9210"/>
        <p:cNvGrpSpPr/>
        <p:nvPr/>
      </p:nvGrpSpPr>
      <p:grpSpPr>
        <a:xfrm>
          <a:off x="0" y="0"/>
          <a:ext cx="0" cy="0"/>
          <a:chOff x="0" y="0"/>
          <a:chExt cx="0" cy="0"/>
        </a:xfrm>
      </p:grpSpPr>
      <p:sp>
        <p:nvSpPr>
          <p:cNvPr id="9211" name="Google Shape;9211;p14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212" name="Google Shape;9212;p148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16" name="Shape 9216"/>
        <p:cNvGrpSpPr/>
        <p:nvPr/>
      </p:nvGrpSpPr>
      <p:grpSpPr>
        <a:xfrm>
          <a:off x="0" y="0"/>
          <a:ext cx="0" cy="0"/>
          <a:chOff x="0" y="0"/>
          <a:chExt cx="0" cy="0"/>
        </a:xfrm>
      </p:grpSpPr>
      <p:sp>
        <p:nvSpPr>
          <p:cNvPr id="9217" name="Google Shape;9217;p14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218" name="Google Shape;9218;p148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22" name="Shape 9222"/>
        <p:cNvGrpSpPr/>
        <p:nvPr/>
      </p:nvGrpSpPr>
      <p:grpSpPr>
        <a:xfrm>
          <a:off x="0" y="0"/>
          <a:ext cx="0" cy="0"/>
          <a:chOff x="0" y="0"/>
          <a:chExt cx="0" cy="0"/>
        </a:xfrm>
      </p:grpSpPr>
      <p:sp>
        <p:nvSpPr>
          <p:cNvPr id="9223" name="Google Shape;9223;p14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224" name="Google Shape;9224;p148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28" name="Shape 9228"/>
        <p:cNvGrpSpPr/>
        <p:nvPr/>
      </p:nvGrpSpPr>
      <p:grpSpPr>
        <a:xfrm>
          <a:off x="0" y="0"/>
          <a:ext cx="0" cy="0"/>
          <a:chOff x="0" y="0"/>
          <a:chExt cx="0" cy="0"/>
        </a:xfrm>
      </p:grpSpPr>
      <p:sp>
        <p:nvSpPr>
          <p:cNvPr id="9229" name="Google Shape;9229;p14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230" name="Google Shape;9230;p148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35" name="Shape 9235"/>
        <p:cNvGrpSpPr/>
        <p:nvPr/>
      </p:nvGrpSpPr>
      <p:grpSpPr>
        <a:xfrm>
          <a:off x="0" y="0"/>
          <a:ext cx="0" cy="0"/>
          <a:chOff x="0" y="0"/>
          <a:chExt cx="0" cy="0"/>
        </a:xfrm>
      </p:grpSpPr>
      <p:sp>
        <p:nvSpPr>
          <p:cNvPr id="9236" name="Google Shape;9236;p14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237" name="Google Shape;9237;p148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41" name="Shape 9241"/>
        <p:cNvGrpSpPr/>
        <p:nvPr/>
      </p:nvGrpSpPr>
      <p:grpSpPr>
        <a:xfrm>
          <a:off x="0" y="0"/>
          <a:ext cx="0" cy="0"/>
          <a:chOff x="0" y="0"/>
          <a:chExt cx="0" cy="0"/>
        </a:xfrm>
      </p:grpSpPr>
      <p:sp>
        <p:nvSpPr>
          <p:cNvPr id="9242" name="Google Shape;9242;p14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243" name="Google Shape;9243;p148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47" name="Shape 9247"/>
        <p:cNvGrpSpPr/>
        <p:nvPr/>
      </p:nvGrpSpPr>
      <p:grpSpPr>
        <a:xfrm>
          <a:off x="0" y="0"/>
          <a:ext cx="0" cy="0"/>
          <a:chOff x="0" y="0"/>
          <a:chExt cx="0" cy="0"/>
        </a:xfrm>
      </p:grpSpPr>
      <p:sp>
        <p:nvSpPr>
          <p:cNvPr id="9248" name="Google Shape;9248;p14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249" name="Google Shape;9249;p148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53" name="Shape 9253"/>
        <p:cNvGrpSpPr/>
        <p:nvPr/>
      </p:nvGrpSpPr>
      <p:grpSpPr>
        <a:xfrm>
          <a:off x="0" y="0"/>
          <a:ext cx="0" cy="0"/>
          <a:chOff x="0" y="0"/>
          <a:chExt cx="0" cy="0"/>
        </a:xfrm>
      </p:grpSpPr>
      <p:sp>
        <p:nvSpPr>
          <p:cNvPr id="9254" name="Google Shape;9254;p14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255" name="Google Shape;9255;p14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1" name="Shape 961"/>
        <p:cNvGrpSpPr/>
        <p:nvPr/>
      </p:nvGrpSpPr>
      <p:grpSpPr>
        <a:xfrm>
          <a:off x="0" y="0"/>
          <a:ext cx="0" cy="0"/>
          <a:chOff x="0" y="0"/>
          <a:chExt cx="0" cy="0"/>
        </a:xfrm>
      </p:grpSpPr>
      <p:sp>
        <p:nvSpPr>
          <p:cNvPr id="962" name="Google Shape;962;p1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63" name="Google Shape;963;p1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59" name="Shape 9259"/>
        <p:cNvGrpSpPr/>
        <p:nvPr/>
      </p:nvGrpSpPr>
      <p:grpSpPr>
        <a:xfrm>
          <a:off x="0" y="0"/>
          <a:ext cx="0" cy="0"/>
          <a:chOff x="0" y="0"/>
          <a:chExt cx="0" cy="0"/>
        </a:xfrm>
      </p:grpSpPr>
      <p:sp>
        <p:nvSpPr>
          <p:cNvPr id="9260" name="Google Shape;9260;p14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261" name="Google Shape;9261;p149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65" name="Shape 9265"/>
        <p:cNvGrpSpPr/>
        <p:nvPr/>
      </p:nvGrpSpPr>
      <p:grpSpPr>
        <a:xfrm>
          <a:off x="0" y="0"/>
          <a:ext cx="0" cy="0"/>
          <a:chOff x="0" y="0"/>
          <a:chExt cx="0" cy="0"/>
        </a:xfrm>
      </p:grpSpPr>
      <p:sp>
        <p:nvSpPr>
          <p:cNvPr id="9266" name="Google Shape;9266;p14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267" name="Google Shape;9267;p149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71" name="Shape 9271"/>
        <p:cNvGrpSpPr/>
        <p:nvPr/>
      </p:nvGrpSpPr>
      <p:grpSpPr>
        <a:xfrm>
          <a:off x="0" y="0"/>
          <a:ext cx="0" cy="0"/>
          <a:chOff x="0" y="0"/>
          <a:chExt cx="0" cy="0"/>
        </a:xfrm>
      </p:grpSpPr>
      <p:sp>
        <p:nvSpPr>
          <p:cNvPr id="9272" name="Google Shape;9272;p14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273" name="Google Shape;9273;p149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77" name="Shape 9277"/>
        <p:cNvGrpSpPr/>
        <p:nvPr/>
      </p:nvGrpSpPr>
      <p:grpSpPr>
        <a:xfrm>
          <a:off x="0" y="0"/>
          <a:ext cx="0" cy="0"/>
          <a:chOff x="0" y="0"/>
          <a:chExt cx="0" cy="0"/>
        </a:xfrm>
      </p:grpSpPr>
      <p:sp>
        <p:nvSpPr>
          <p:cNvPr id="9278" name="Google Shape;9278;p149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279" name="Google Shape;9279;p149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84" name="Shape 9284"/>
        <p:cNvGrpSpPr/>
        <p:nvPr/>
      </p:nvGrpSpPr>
      <p:grpSpPr>
        <a:xfrm>
          <a:off x="0" y="0"/>
          <a:ext cx="0" cy="0"/>
          <a:chOff x="0" y="0"/>
          <a:chExt cx="0" cy="0"/>
        </a:xfrm>
      </p:grpSpPr>
      <p:sp>
        <p:nvSpPr>
          <p:cNvPr id="9285" name="Google Shape;9285;p14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286" name="Google Shape;9286;p149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90" name="Shape 9290"/>
        <p:cNvGrpSpPr/>
        <p:nvPr/>
      </p:nvGrpSpPr>
      <p:grpSpPr>
        <a:xfrm>
          <a:off x="0" y="0"/>
          <a:ext cx="0" cy="0"/>
          <a:chOff x="0" y="0"/>
          <a:chExt cx="0" cy="0"/>
        </a:xfrm>
      </p:grpSpPr>
      <p:sp>
        <p:nvSpPr>
          <p:cNvPr id="9291" name="Google Shape;9291;p14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292" name="Google Shape;9292;p149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96" name="Shape 9296"/>
        <p:cNvGrpSpPr/>
        <p:nvPr/>
      </p:nvGrpSpPr>
      <p:grpSpPr>
        <a:xfrm>
          <a:off x="0" y="0"/>
          <a:ext cx="0" cy="0"/>
          <a:chOff x="0" y="0"/>
          <a:chExt cx="0" cy="0"/>
        </a:xfrm>
      </p:grpSpPr>
      <p:sp>
        <p:nvSpPr>
          <p:cNvPr id="9297" name="Google Shape;9297;p14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298" name="Google Shape;9298;p149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02" name="Shape 9302"/>
        <p:cNvGrpSpPr/>
        <p:nvPr/>
      </p:nvGrpSpPr>
      <p:grpSpPr>
        <a:xfrm>
          <a:off x="0" y="0"/>
          <a:ext cx="0" cy="0"/>
          <a:chOff x="0" y="0"/>
          <a:chExt cx="0" cy="0"/>
        </a:xfrm>
      </p:grpSpPr>
      <p:sp>
        <p:nvSpPr>
          <p:cNvPr id="9303" name="Google Shape;9303;p14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304" name="Google Shape;9304;p149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08" name="Shape 9308"/>
        <p:cNvGrpSpPr/>
        <p:nvPr/>
      </p:nvGrpSpPr>
      <p:grpSpPr>
        <a:xfrm>
          <a:off x="0" y="0"/>
          <a:ext cx="0" cy="0"/>
          <a:chOff x="0" y="0"/>
          <a:chExt cx="0" cy="0"/>
        </a:xfrm>
      </p:grpSpPr>
      <p:sp>
        <p:nvSpPr>
          <p:cNvPr id="9309" name="Google Shape;9309;p14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310" name="Google Shape;9310;p149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14" name="Shape 9314"/>
        <p:cNvGrpSpPr/>
        <p:nvPr/>
      </p:nvGrpSpPr>
      <p:grpSpPr>
        <a:xfrm>
          <a:off x="0" y="0"/>
          <a:ext cx="0" cy="0"/>
          <a:chOff x="0" y="0"/>
          <a:chExt cx="0" cy="0"/>
        </a:xfrm>
      </p:grpSpPr>
      <p:sp>
        <p:nvSpPr>
          <p:cNvPr id="9315" name="Google Shape;9315;p14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316" name="Google Shape;9316;p149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4" name="Google Shape;144;p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7" name="Shape 967"/>
        <p:cNvGrpSpPr/>
        <p:nvPr/>
      </p:nvGrpSpPr>
      <p:grpSpPr>
        <a:xfrm>
          <a:off x="0" y="0"/>
          <a:ext cx="0" cy="0"/>
          <a:chOff x="0" y="0"/>
          <a:chExt cx="0" cy="0"/>
        </a:xfrm>
      </p:grpSpPr>
      <p:sp>
        <p:nvSpPr>
          <p:cNvPr id="968" name="Google Shape;968;p1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69" name="Google Shape;969;p15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20" name="Shape 9320"/>
        <p:cNvGrpSpPr/>
        <p:nvPr/>
      </p:nvGrpSpPr>
      <p:grpSpPr>
        <a:xfrm>
          <a:off x="0" y="0"/>
          <a:ext cx="0" cy="0"/>
          <a:chOff x="0" y="0"/>
          <a:chExt cx="0" cy="0"/>
        </a:xfrm>
      </p:grpSpPr>
      <p:sp>
        <p:nvSpPr>
          <p:cNvPr id="9321" name="Google Shape;9321;p15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322" name="Google Shape;9322;p150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26" name="Shape 9326"/>
        <p:cNvGrpSpPr/>
        <p:nvPr/>
      </p:nvGrpSpPr>
      <p:grpSpPr>
        <a:xfrm>
          <a:off x="0" y="0"/>
          <a:ext cx="0" cy="0"/>
          <a:chOff x="0" y="0"/>
          <a:chExt cx="0" cy="0"/>
        </a:xfrm>
      </p:grpSpPr>
      <p:sp>
        <p:nvSpPr>
          <p:cNvPr id="9327" name="Google Shape;9327;p15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328" name="Google Shape;9328;p150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32" name="Shape 9332"/>
        <p:cNvGrpSpPr/>
        <p:nvPr/>
      </p:nvGrpSpPr>
      <p:grpSpPr>
        <a:xfrm>
          <a:off x="0" y="0"/>
          <a:ext cx="0" cy="0"/>
          <a:chOff x="0" y="0"/>
          <a:chExt cx="0" cy="0"/>
        </a:xfrm>
      </p:grpSpPr>
      <p:sp>
        <p:nvSpPr>
          <p:cNvPr id="9333" name="Google Shape;9333;p15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334" name="Google Shape;9334;p150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39" name="Shape 9339"/>
        <p:cNvGrpSpPr/>
        <p:nvPr/>
      </p:nvGrpSpPr>
      <p:grpSpPr>
        <a:xfrm>
          <a:off x="0" y="0"/>
          <a:ext cx="0" cy="0"/>
          <a:chOff x="0" y="0"/>
          <a:chExt cx="0" cy="0"/>
        </a:xfrm>
      </p:grpSpPr>
      <p:sp>
        <p:nvSpPr>
          <p:cNvPr id="9340" name="Google Shape;9340;p150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41" name="Google Shape;9341;p15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45" name="Shape 9345"/>
        <p:cNvGrpSpPr/>
        <p:nvPr/>
      </p:nvGrpSpPr>
      <p:grpSpPr>
        <a:xfrm>
          <a:off x="0" y="0"/>
          <a:ext cx="0" cy="0"/>
          <a:chOff x="0" y="0"/>
          <a:chExt cx="0" cy="0"/>
        </a:xfrm>
      </p:grpSpPr>
      <p:sp>
        <p:nvSpPr>
          <p:cNvPr id="9346" name="Google Shape;9346;p15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347" name="Google Shape;9347;p150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51" name="Shape 9351"/>
        <p:cNvGrpSpPr/>
        <p:nvPr/>
      </p:nvGrpSpPr>
      <p:grpSpPr>
        <a:xfrm>
          <a:off x="0" y="0"/>
          <a:ext cx="0" cy="0"/>
          <a:chOff x="0" y="0"/>
          <a:chExt cx="0" cy="0"/>
        </a:xfrm>
      </p:grpSpPr>
      <p:sp>
        <p:nvSpPr>
          <p:cNvPr id="9352" name="Google Shape;9352;p15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353" name="Google Shape;9353;p150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57" name="Shape 9357"/>
        <p:cNvGrpSpPr/>
        <p:nvPr/>
      </p:nvGrpSpPr>
      <p:grpSpPr>
        <a:xfrm>
          <a:off x="0" y="0"/>
          <a:ext cx="0" cy="0"/>
          <a:chOff x="0" y="0"/>
          <a:chExt cx="0" cy="0"/>
        </a:xfrm>
      </p:grpSpPr>
      <p:sp>
        <p:nvSpPr>
          <p:cNvPr id="9358" name="Google Shape;9358;p15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359" name="Google Shape;9359;p150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63" name="Shape 9363"/>
        <p:cNvGrpSpPr/>
        <p:nvPr/>
      </p:nvGrpSpPr>
      <p:grpSpPr>
        <a:xfrm>
          <a:off x="0" y="0"/>
          <a:ext cx="0" cy="0"/>
          <a:chOff x="0" y="0"/>
          <a:chExt cx="0" cy="0"/>
        </a:xfrm>
      </p:grpSpPr>
      <p:sp>
        <p:nvSpPr>
          <p:cNvPr id="9364" name="Google Shape;9364;p150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365" name="Google Shape;9365;p150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69" name="Shape 9369"/>
        <p:cNvGrpSpPr/>
        <p:nvPr/>
      </p:nvGrpSpPr>
      <p:grpSpPr>
        <a:xfrm>
          <a:off x="0" y="0"/>
          <a:ext cx="0" cy="0"/>
          <a:chOff x="0" y="0"/>
          <a:chExt cx="0" cy="0"/>
        </a:xfrm>
      </p:grpSpPr>
      <p:sp>
        <p:nvSpPr>
          <p:cNvPr id="9370" name="Google Shape;9370;p15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371" name="Google Shape;9371;p150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75" name="Shape 9375"/>
        <p:cNvGrpSpPr/>
        <p:nvPr/>
      </p:nvGrpSpPr>
      <p:grpSpPr>
        <a:xfrm>
          <a:off x="0" y="0"/>
          <a:ext cx="0" cy="0"/>
          <a:chOff x="0" y="0"/>
          <a:chExt cx="0" cy="0"/>
        </a:xfrm>
      </p:grpSpPr>
      <p:sp>
        <p:nvSpPr>
          <p:cNvPr id="9376" name="Google Shape;9376;p150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377" name="Google Shape;9377;p150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4" name="Shape 974"/>
        <p:cNvGrpSpPr/>
        <p:nvPr/>
      </p:nvGrpSpPr>
      <p:grpSpPr>
        <a:xfrm>
          <a:off x="0" y="0"/>
          <a:ext cx="0" cy="0"/>
          <a:chOff x="0" y="0"/>
          <a:chExt cx="0" cy="0"/>
        </a:xfrm>
      </p:grpSpPr>
      <p:sp>
        <p:nvSpPr>
          <p:cNvPr id="975" name="Google Shape;975;p1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76" name="Google Shape;976;p15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81" name="Shape 9381"/>
        <p:cNvGrpSpPr/>
        <p:nvPr/>
      </p:nvGrpSpPr>
      <p:grpSpPr>
        <a:xfrm>
          <a:off x="0" y="0"/>
          <a:ext cx="0" cy="0"/>
          <a:chOff x="0" y="0"/>
          <a:chExt cx="0" cy="0"/>
        </a:xfrm>
      </p:grpSpPr>
      <p:sp>
        <p:nvSpPr>
          <p:cNvPr id="9382" name="Google Shape;9382;p15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383" name="Google Shape;9383;p15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87" name="Shape 9387"/>
        <p:cNvGrpSpPr/>
        <p:nvPr/>
      </p:nvGrpSpPr>
      <p:grpSpPr>
        <a:xfrm>
          <a:off x="0" y="0"/>
          <a:ext cx="0" cy="0"/>
          <a:chOff x="0" y="0"/>
          <a:chExt cx="0" cy="0"/>
        </a:xfrm>
      </p:grpSpPr>
      <p:sp>
        <p:nvSpPr>
          <p:cNvPr id="9388" name="Google Shape;9388;p15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389" name="Google Shape;9389;p15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94" name="Shape 9394"/>
        <p:cNvGrpSpPr/>
        <p:nvPr/>
      </p:nvGrpSpPr>
      <p:grpSpPr>
        <a:xfrm>
          <a:off x="0" y="0"/>
          <a:ext cx="0" cy="0"/>
          <a:chOff x="0" y="0"/>
          <a:chExt cx="0" cy="0"/>
        </a:xfrm>
      </p:grpSpPr>
      <p:sp>
        <p:nvSpPr>
          <p:cNvPr id="9395" name="Google Shape;9395;p15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96" name="Google Shape;9396;p15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00" name="Shape 9400"/>
        <p:cNvGrpSpPr/>
        <p:nvPr/>
      </p:nvGrpSpPr>
      <p:grpSpPr>
        <a:xfrm>
          <a:off x="0" y="0"/>
          <a:ext cx="0" cy="0"/>
          <a:chOff x="0" y="0"/>
          <a:chExt cx="0" cy="0"/>
        </a:xfrm>
      </p:grpSpPr>
      <p:sp>
        <p:nvSpPr>
          <p:cNvPr id="9401" name="Google Shape;9401;p15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402" name="Google Shape;9402;p15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06" name="Shape 9406"/>
        <p:cNvGrpSpPr/>
        <p:nvPr/>
      </p:nvGrpSpPr>
      <p:grpSpPr>
        <a:xfrm>
          <a:off x="0" y="0"/>
          <a:ext cx="0" cy="0"/>
          <a:chOff x="0" y="0"/>
          <a:chExt cx="0" cy="0"/>
        </a:xfrm>
      </p:grpSpPr>
      <p:sp>
        <p:nvSpPr>
          <p:cNvPr id="9407" name="Google Shape;9407;p15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408" name="Google Shape;9408;p15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12" name="Shape 9412"/>
        <p:cNvGrpSpPr/>
        <p:nvPr/>
      </p:nvGrpSpPr>
      <p:grpSpPr>
        <a:xfrm>
          <a:off x="0" y="0"/>
          <a:ext cx="0" cy="0"/>
          <a:chOff x="0" y="0"/>
          <a:chExt cx="0" cy="0"/>
        </a:xfrm>
      </p:grpSpPr>
      <p:sp>
        <p:nvSpPr>
          <p:cNvPr id="9413" name="Google Shape;9413;p15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414" name="Google Shape;9414;p15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18" name="Shape 9418"/>
        <p:cNvGrpSpPr/>
        <p:nvPr/>
      </p:nvGrpSpPr>
      <p:grpSpPr>
        <a:xfrm>
          <a:off x="0" y="0"/>
          <a:ext cx="0" cy="0"/>
          <a:chOff x="0" y="0"/>
          <a:chExt cx="0" cy="0"/>
        </a:xfrm>
      </p:grpSpPr>
      <p:sp>
        <p:nvSpPr>
          <p:cNvPr id="9419" name="Google Shape;9419;p15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420" name="Google Shape;9420;p15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24" name="Shape 9424"/>
        <p:cNvGrpSpPr/>
        <p:nvPr/>
      </p:nvGrpSpPr>
      <p:grpSpPr>
        <a:xfrm>
          <a:off x="0" y="0"/>
          <a:ext cx="0" cy="0"/>
          <a:chOff x="0" y="0"/>
          <a:chExt cx="0" cy="0"/>
        </a:xfrm>
      </p:grpSpPr>
      <p:sp>
        <p:nvSpPr>
          <p:cNvPr id="9425" name="Google Shape;9425;p15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426" name="Google Shape;9426;p15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30" name="Shape 9430"/>
        <p:cNvGrpSpPr/>
        <p:nvPr/>
      </p:nvGrpSpPr>
      <p:grpSpPr>
        <a:xfrm>
          <a:off x="0" y="0"/>
          <a:ext cx="0" cy="0"/>
          <a:chOff x="0" y="0"/>
          <a:chExt cx="0" cy="0"/>
        </a:xfrm>
      </p:grpSpPr>
      <p:sp>
        <p:nvSpPr>
          <p:cNvPr id="9431" name="Google Shape;9431;p15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432" name="Google Shape;9432;p15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36" name="Shape 9436"/>
        <p:cNvGrpSpPr/>
        <p:nvPr/>
      </p:nvGrpSpPr>
      <p:grpSpPr>
        <a:xfrm>
          <a:off x="0" y="0"/>
          <a:ext cx="0" cy="0"/>
          <a:chOff x="0" y="0"/>
          <a:chExt cx="0" cy="0"/>
        </a:xfrm>
      </p:grpSpPr>
      <p:sp>
        <p:nvSpPr>
          <p:cNvPr id="9437" name="Google Shape;9437;p15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438" name="Google Shape;9438;p15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0" name="Shape 980"/>
        <p:cNvGrpSpPr/>
        <p:nvPr/>
      </p:nvGrpSpPr>
      <p:grpSpPr>
        <a:xfrm>
          <a:off x="0" y="0"/>
          <a:ext cx="0" cy="0"/>
          <a:chOff x="0" y="0"/>
          <a:chExt cx="0" cy="0"/>
        </a:xfrm>
      </p:grpSpPr>
      <p:sp>
        <p:nvSpPr>
          <p:cNvPr id="981" name="Google Shape;981;p1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82" name="Google Shape;982;p1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42" name="Shape 9442"/>
        <p:cNvGrpSpPr/>
        <p:nvPr/>
      </p:nvGrpSpPr>
      <p:grpSpPr>
        <a:xfrm>
          <a:off x="0" y="0"/>
          <a:ext cx="0" cy="0"/>
          <a:chOff x="0" y="0"/>
          <a:chExt cx="0" cy="0"/>
        </a:xfrm>
      </p:grpSpPr>
      <p:sp>
        <p:nvSpPr>
          <p:cNvPr id="9443" name="Google Shape;9443;p15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444" name="Google Shape;9444;p15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49" name="Shape 9449"/>
        <p:cNvGrpSpPr/>
        <p:nvPr/>
      </p:nvGrpSpPr>
      <p:grpSpPr>
        <a:xfrm>
          <a:off x="0" y="0"/>
          <a:ext cx="0" cy="0"/>
          <a:chOff x="0" y="0"/>
          <a:chExt cx="0" cy="0"/>
        </a:xfrm>
      </p:grpSpPr>
      <p:sp>
        <p:nvSpPr>
          <p:cNvPr id="9450" name="Google Shape;9450;p15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51" name="Google Shape;9451;p15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55" name="Shape 9455"/>
        <p:cNvGrpSpPr/>
        <p:nvPr/>
      </p:nvGrpSpPr>
      <p:grpSpPr>
        <a:xfrm>
          <a:off x="0" y="0"/>
          <a:ext cx="0" cy="0"/>
          <a:chOff x="0" y="0"/>
          <a:chExt cx="0" cy="0"/>
        </a:xfrm>
      </p:grpSpPr>
      <p:sp>
        <p:nvSpPr>
          <p:cNvPr id="9456" name="Google Shape;9456;p15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457" name="Google Shape;9457;p15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61" name="Shape 9461"/>
        <p:cNvGrpSpPr/>
        <p:nvPr/>
      </p:nvGrpSpPr>
      <p:grpSpPr>
        <a:xfrm>
          <a:off x="0" y="0"/>
          <a:ext cx="0" cy="0"/>
          <a:chOff x="0" y="0"/>
          <a:chExt cx="0" cy="0"/>
        </a:xfrm>
      </p:grpSpPr>
      <p:sp>
        <p:nvSpPr>
          <p:cNvPr id="9462" name="Google Shape;9462;p15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463" name="Google Shape;9463;p15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67" name="Shape 9467"/>
        <p:cNvGrpSpPr/>
        <p:nvPr/>
      </p:nvGrpSpPr>
      <p:grpSpPr>
        <a:xfrm>
          <a:off x="0" y="0"/>
          <a:ext cx="0" cy="0"/>
          <a:chOff x="0" y="0"/>
          <a:chExt cx="0" cy="0"/>
        </a:xfrm>
      </p:grpSpPr>
      <p:sp>
        <p:nvSpPr>
          <p:cNvPr id="9468" name="Google Shape;9468;p15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469" name="Google Shape;9469;p15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73" name="Shape 9473"/>
        <p:cNvGrpSpPr/>
        <p:nvPr/>
      </p:nvGrpSpPr>
      <p:grpSpPr>
        <a:xfrm>
          <a:off x="0" y="0"/>
          <a:ext cx="0" cy="0"/>
          <a:chOff x="0" y="0"/>
          <a:chExt cx="0" cy="0"/>
        </a:xfrm>
      </p:grpSpPr>
      <p:sp>
        <p:nvSpPr>
          <p:cNvPr id="9474" name="Google Shape;9474;p15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475" name="Google Shape;9475;p15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79" name="Shape 9479"/>
        <p:cNvGrpSpPr/>
        <p:nvPr/>
      </p:nvGrpSpPr>
      <p:grpSpPr>
        <a:xfrm>
          <a:off x="0" y="0"/>
          <a:ext cx="0" cy="0"/>
          <a:chOff x="0" y="0"/>
          <a:chExt cx="0" cy="0"/>
        </a:xfrm>
      </p:grpSpPr>
      <p:sp>
        <p:nvSpPr>
          <p:cNvPr id="9480" name="Google Shape;9480;p15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481" name="Google Shape;9481;p15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85" name="Shape 9485"/>
        <p:cNvGrpSpPr/>
        <p:nvPr/>
      </p:nvGrpSpPr>
      <p:grpSpPr>
        <a:xfrm>
          <a:off x="0" y="0"/>
          <a:ext cx="0" cy="0"/>
          <a:chOff x="0" y="0"/>
          <a:chExt cx="0" cy="0"/>
        </a:xfrm>
      </p:grpSpPr>
      <p:sp>
        <p:nvSpPr>
          <p:cNvPr id="9486" name="Google Shape;9486;p15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487" name="Google Shape;9487;p15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91" name="Shape 9491"/>
        <p:cNvGrpSpPr/>
        <p:nvPr/>
      </p:nvGrpSpPr>
      <p:grpSpPr>
        <a:xfrm>
          <a:off x="0" y="0"/>
          <a:ext cx="0" cy="0"/>
          <a:chOff x="0" y="0"/>
          <a:chExt cx="0" cy="0"/>
        </a:xfrm>
      </p:grpSpPr>
      <p:sp>
        <p:nvSpPr>
          <p:cNvPr id="9492" name="Google Shape;9492;p15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493" name="Google Shape;9493;p15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97" name="Shape 9497"/>
        <p:cNvGrpSpPr/>
        <p:nvPr/>
      </p:nvGrpSpPr>
      <p:grpSpPr>
        <a:xfrm>
          <a:off x="0" y="0"/>
          <a:ext cx="0" cy="0"/>
          <a:chOff x="0" y="0"/>
          <a:chExt cx="0" cy="0"/>
        </a:xfrm>
      </p:grpSpPr>
      <p:sp>
        <p:nvSpPr>
          <p:cNvPr id="9498" name="Google Shape;9498;p15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499" name="Google Shape;9499;p15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6" name="Shape 986"/>
        <p:cNvGrpSpPr/>
        <p:nvPr/>
      </p:nvGrpSpPr>
      <p:grpSpPr>
        <a:xfrm>
          <a:off x="0" y="0"/>
          <a:ext cx="0" cy="0"/>
          <a:chOff x="0" y="0"/>
          <a:chExt cx="0" cy="0"/>
        </a:xfrm>
      </p:grpSpPr>
      <p:sp>
        <p:nvSpPr>
          <p:cNvPr id="987" name="Google Shape;987;p1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88" name="Google Shape;988;p1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03" name="Shape 9503"/>
        <p:cNvGrpSpPr/>
        <p:nvPr/>
      </p:nvGrpSpPr>
      <p:grpSpPr>
        <a:xfrm>
          <a:off x="0" y="0"/>
          <a:ext cx="0" cy="0"/>
          <a:chOff x="0" y="0"/>
          <a:chExt cx="0" cy="0"/>
        </a:xfrm>
      </p:grpSpPr>
      <p:sp>
        <p:nvSpPr>
          <p:cNvPr id="9504" name="Google Shape;9504;p15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505" name="Google Shape;9505;p15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09" name="Shape 9509"/>
        <p:cNvGrpSpPr/>
        <p:nvPr/>
      </p:nvGrpSpPr>
      <p:grpSpPr>
        <a:xfrm>
          <a:off x="0" y="0"/>
          <a:ext cx="0" cy="0"/>
          <a:chOff x="0" y="0"/>
          <a:chExt cx="0" cy="0"/>
        </a:xfrm>
      </p:grpSpPr>
      <p:sp>
        <p:nvSpPr>
          <p:cNvPr id="9510" name="Google Shape;9510;p15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511" name="Google Shape;9511;p15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15" name="Shape 9515"/>
        <p:cNvGrpSpPr/>
        <p:nvPr/>
      </p:nvGrpSpPr>
      <p:grpSpPr>
        <a:xfrm>
          <a:off x="0" y="0"/>
          <a:ext cx="0" cy="0"/>
          <a:chOff x="0" y="0"/>
          <a:chExt cx="0" cy="0"/>
        </a:xfrm>
      </p:grpSpPr>
      <p:sp>
        <p:nvSpPr>
          <p:cNvPr id="9516" name="Google Shape;9516;p15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517" name="Google Shape;9517;p15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21" name="Shape 9521"/>
        <p:cNvGrpSpPr/>
        <p:nvPr/>
      </p:nvGrpSpPr>
      <p:grpSpPr>
        <a:xfrm>
          <a:off x="0" y="0"/>
          <a:ext cx="0" cy="0"/>
          <a:chOff x="0" y="0"/>
          <a:chExt cx="0" cy="0"/>
        </a:xfrm>
      </p:grpSpPr>
      <p:sp>
        <p:nvSpPr>
          <p:cNvPr id="9522" name="Google Shape;9522;p15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523" name="Google Shape;9523;p15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27" name="Shape 9527"/>
        <p:cNvGrpSpPr/>
        <p:nvPr/>
      </p:nvGrpSpPr>
      <p:grpSpPr>
        <a:xfrm>
          <a:off x="0" y="0"/>
          <a:ext cx="0" cy="0"/>
          <a:chOff x="0" y="0"/>
          <a:chExt cx="0" cy="0"/>
        </a:xfrm>
      </p:grpSpPr>
      <p:sp>
        <p:nvSpPr>
          <p:cNvPr id="9528" name="Google Shape;9528;p15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529" name="Google Shape;9529;p15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34" name="Shape 9534"/>
        <p:cNvGrpSpPr/>
        <p:nvPr/>
      </p:nvGrpSpPr>
      <p:grpSpPr>
        <a:xfrm>
          <a:off x="0" y="0"/>
          <a:ext cx="0" cy="0"/>
          <a:chOff x="0" y="0"/>
          <a:chExt cx="0" cy="0"/>
        </a:xfrm>
      </p:grpSpPr>
      <p:sp>
        <p:nvSpPr>
          <p:cNvPr id="9535" name="Google Shape;9535;p15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36" name="Google Shape;9536;p15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40" name="Shape 9540"/>
        <p:cNvGrpSpPr/>
        <p:nvPr/>
      </p:nvGrpSpPr>
      <p:grpSpPr>
        <a:xfrm>
          <a:off x="0" y="0"/>
          <a:ext cx="0" cy="0"/>
          <a:chOff x="0" y="0"/>
          <a:chExt cx="0" cy="0"/>
        </a:xfrm>
      </p:grpSpPr>
      <p:sp>
        <p:nvSpPr>
          <p:cNvPr id="9541" name="Google Shape;9541;p15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542" name="Google Shape;9542;p15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46" name="Shape 9546"/>
        <p:cNvGrpSpPr/>
        <p:nvPr/>
      </p:nvGrpSpPr>
      <p:grpSpPr>
        <a:xfrm>
          <a:off x="0" y="0"/>
          <a:ext cx="0" cy="0"/>
          <a:chOff x="0" y="0"/>
          <a:chExt cx="0" cy="0"/>
        </a:xfrm>
      </p:grpSpPr>
      <p:sp>
        <p:nvSpPr>
          <p:cNvPr id="9547" name="Google Shape;9547;p15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548" name="Google Shape;9548;p15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52" name="Shape 9552"/>
        <p:cNvGrpSpPr/>
        <p:nvPr/>
      </p:nvGrpSpPr>
      <p:grpSpPr>
        <a:xfrm>
          <a:off x="0" y="0"/>
          <a:ext cx="0" cy="0"/>
          <a:chOff x="0" y="0"/>
          <a:chExt cx="0" cy="0"/>
        </a:xfrm>
      </p:grpSpPr>
      <p:sp>
        <p:nvSpPr>
          <p:cNvPr id="9553" name="Google Shape;9553;p15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554" name="Google Shape;9554;p15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58" name="Shape 9558"/>
        <p:cNvGrpSpPr/>
        <p:nvPr/>
      </p:nvGrpSpPr>
      <p:grpSpPr>
        <a:xfrm>
          <a:off x="0" y="0"/>
          <a:ext cx="0" cy="0"/>
          <a:chOff x="0" y="0"/>
          <a:chExt cx="0" cy="0"/>
        </a:xfrm>
      </p:grpSpPr>
      <p:sp>
        <p:nvSpPr>
          <p:cNvPr id="9559" name="Google Shape;9559;p15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560" name="Google Shape;9560;p15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2" name="Shape 992"/>
        <p:cNvGrpSpPr/>
        <p:nvPr/>
      </p:nvGrpSpPr>
      <p:grpSpPr>
        <a:xfrm>
          <a:off x="0" y="0"/>
          <a:ext cx="0" cy="0"/>
          <a:chOff x="0" y="0"/>
          <a:chExt cx="0" cy="0"/>
        </a:xfrm>
      </p:grpSpPr>
      <p:sp>
        <p:nvSpPr>
          <p:cNvPr id="993" name="Google Shape;993;p1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94" name="Google Shape;994;p1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64" name="Shape 9564"/>
        <p:cNvGrpSpPr/>
        <p:nvPr/>
      </p:nvGrpSpPr>
      <p:grpSpPr>
        <a:xfrm>
          <a:off x="0" y="0"/>
          <a:ext cx="0" cy="0"/>
          <a:chOff x="0" y="0"/>
          <a:chExt cx="0" cy="0"/>
        </a:xfrm>
      </p:grpSpPr>
      <p:sp>
        <p:nvSpPr>
          <p:cNvPr id="9565" name="Google Shape;9565;p15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566" name="Google Shape;9566;p15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70" name="Shape 9570"/>
        <p:cNvGrpSpPr/>
        <p:nvPr/>
      </p:nvGrpSpPr>
      <p:grpSpPr>
        <a:xfrm>
          <a:off x="0" y="0"/>
          <a:ext cx="0" cy="0"/>
          <a:chOff x="0" y="0"/>
          <a:chExt cx="0" cy="0"/>
        </a:xfrm>
      </p:grpSpPr>
      <p:sp>
        <p:nvSpPr>
          <p:cNvPr id="9571" name="Google Shape;9571;p15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572" name="Google Shape;9572;p15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76" name="Shape 9576"/>
        <p:cNvGrpSpPr/>
        <p:nvPr/>
      </p:nvGrpSpPr>
      <p:grpSpPr>
        <a:xfrm>
          <a:off x="0" y="0"/>
          <a:ext cx="0" cy="0"/>
          <a:chOff x="0" y="0"/>
          <a:chExt cx="0" cy="0"/>
        </a:xfrm>
      </p:grpSpPr>
      <p:sp>
        <p:nvSpPr>
          <p:cNvPr id="9577" name="Google Shape;9577;p15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578" name="Google Shape;9578;p15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82" name="Shape 9582"/>
        <p:cNvGrpSpPr/>
        <p:nvPr/>
      </p:nvGrpSpPr>
      <p:grpSpPr>
        <a:xfrm>
          <a:off x="0" y="0"/>
          <a:ext cx="0" cy="0"/>
          <a:chOff x="0" y="0"/>
          <a:chExt cx="0" cy="0"/>
        </a:xfrm>
      </p:grpSpPr>
      <p:sp>
        <p:nvSpPr>
          <p:cNvPr id="9583" name="Google Shape;9583;p15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584" name="Google Shape;9584;p154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88" name="Shape 9588"/>
        <p:cNvGrpSpPr/>
        <p:nvPr/>
      </p:nvGrpSpPr>
      <p:grpSpPr>
        <a:xfrm>
          <a:off x="0" y="0"/>
          <a:ext cx="0" cy="0"/>
          <a:chOff x="0" y="0"/>
          <a:chExt cx="0" cy="0"/>
        </a:xfrm>
      </p:grpSpPr>
      <p:sp>
        <p:nvSpPr>
          <p:cNvPr id="9589" name="Google Shape;9589;p15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590" name="Google Shape;9590;p15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94" name="Shape 9594"/>
        <p:cNvGrpSpPr/>
        <p:nvPr/>
      </p:nvGrpSpPr>
      <p:grpSpPr>
        <a:xfrm>
          <a:off x="0" y="0"/>
          <a:ext cx="0" cy="0"/>
          <a:chOff x="0" y="0"/>
          <a:chExt cx="0" cy="0"/>
        </a:xfrm>
      </p:grpSpPr>
      <p:sp>
        <p:nvSpPr>
          <p:cNvPr id="9595" name="Google Shape;9595;p15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596" name="Google Shape;9596;p15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01" name="Shape 9601"/>
        <p:cNvGrpSpPr/>
        <p:nvPr/>
      </p:nvGrpSpPr>
      <p:grpSpPr>
        <a:xfrm>
          <a:off x="0" y="0"/>
          <a:ext cx="0" cy="0"/>
          <a:chOff x="0" y="0"/>
          <a:chExt cx="0" cy="0"/>
        </a:xfrm>
      </p:grpSpPr>
      <p:sp>
        <p:nvSpPr>
          <p:cNvPr id="9602" name="Google Shape;9602;p15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03" name="Google Shape;9603;p15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07" name="Shape 9607"/>
        <p:cNvGrpSpPr/>
        <p:nvPr/>
      </p:nvGrpSpPr>
      <p:grpSpPr>
        <a:xfrm>
          <a:off x="0" y="0"/>
          <a:ext cx="0" cy="0"/>
          <a:chOff x="0" y="0"/>
          <a:chExt cx="0" cy="0"/>
        </a:xfrm>
      </p:grpSpPr>
      <p:sp>
        <p:nvSpPr>
          <p:cNvPr id="9608" name="Google Shape;9608;p15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609" name="Google Shape;9609;p15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13" name="Shape 9613"/>
        <p:cNvGrpSpPr/>
        <p:nvPr/>
      </p:nvGrpSpPr>
      <p:grpSpPr>
        <a:xfrm>
          <a:off x="0" y="0"/>
          <a:ext cx="0" cy="0"/>
          <a:chOff x="0" y="0"/>
          <a:chExt cx="0" cy="0"/>
        </a:xfrm>
      </p:grpSpPr>
      <p:sp>
        <p:nvSpPr>
          <p:cNvPr id="9614" name="Google Shape;9614;p15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615" name="Google Shape;9615;p15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19" name="Shape 9619"/>
        <p:cNvGrpSpPr/>
        <p:nvPr/>
      </p:nvGrpSpPr>
      <p:grpSpPr>
        <a:xfrm>
          <a:off x="0" y="0"/>
          <a:ext cx="0" cy="0"/>
          <a:chOff x="0" y="0"/>
          <a:chExt cx="0" cy="0"/>
        </a:xfrm>
      </p:grpSpPr>
      <p:sp>
        <p:nvSpPr>
          <p:cNvPr id="9620" name="Google Shape;9620;p15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621" name="Google Shape;9621;p15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8" name="Shape 998"/>
        <p:cNvGrpSpPr/>
        <p:nvPr/>
      </p:nvGrpSpPr>
      <p:grpSpPr>
        <a:xfrm>
          <a:off x="0" y="0"/>
          <a:ext cx="0" cy="0"/>
          <a:chOff x="0" y="0"/>
          <a:chExt cx="0" cy="0"/>
        </a:xfrm>
      </p:grpSpPr>
      <p:sp>
        <p:nvSpPr>
          <p:cNvPr id="999" name="Google Shape;999;p1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00" name="Google Shape;1000;p1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25" name="Shape 9625"/>
        <p:cNvGrpSpPr/>
        <p:nvPr/>
      </p:nvGrpSpPr>
      <p:grpSpPr>
        <a:xfrm>
          <a:off x="0" y="0"/>
          <a:ext cx="0" cy="0"/>
          <a:chOff x="0" y="0"/>
          <a:chExt cx="0" cy="0"/>
        </a:xfrm>
      </p:grpSpPr>
      <p:sp>
        <p:nvSpPr>
          <p:cNvPr id="9626" name="Google Shape;9626;p15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627" name="Google Shape;9627;p155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31" name="Shape 9631"/>
        <p:cNvGrpSpPr/>
        <p:nvPr/>
      </p:nvGrpSpPr>
      <p:grpSpPr>
        <a:xfrm>
          <a:off x="0" y="0"/>
          <a:ext cx="0" cy="0"/>
          <a:chOff x="0" y="0"/>
          <a:chExt cx="0" cy="0"/>
        </a:xfrm>
      </p:grpSpPr>
      <p:sp>
        <p:nvSpPr>
          <p:cNvPr id="9632" name="Google Shape;9632;p15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633" name="Google Shape;9633;p155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37" name="Shape 9637"/>
        <p:cNvGrpSpPr/>
        <p:nvPr/>
      </p:nvGrpSpPr>
      <p:grpSpPr>
        <a:xfrm>
          <a:off x="0" y="0"/>
          <a:ext cx="0" cy="0"/>
          <a:chOff x="0" y="0"/>
          <a:chExt cx="0" cy="0"/>
        </a:xfrm>
      </p:grpSpPr>
      <p:sp>
        <p:nvSpPr>
          <p:cNvPr id="9638" name="Google Shape;9638;p15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639" name="Google Shape;9639;p15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43" name="Shape 9643"/>
        <p:cNvGrpSpPr/>
        <p:nvPr/>
      </p:nvGrpSpPr>
      <p:grpSpPr>
        <a:xfrm>
          <a:off x="0" y="0"/>
          <a:ext cx="0" cy="0"/>
          <a:chOff x="0" y="0"/>
          <a:chExt cx="0" cy="0"/>
        </a:xfrm>
      </p:grpSpPr>
      <p:sp>
        <p:nvSpPr>
          <p:cNvPr id="9644" name="Google Shape;9644;p15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645" name="Google Shape;9645;p15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49" name="Shape 9649"/>
        <p:cNvGrpSpPr/>
        <p:nvPr/>
      </p:nvGrpSpPr>
      <p:grpSpPr>
        <a:xfrm>
          <a:off x="0" y="0"/>
          <a:ext cx="0" cy="0"/>
          <a:chOff x="0" y="0"/>
          <a:chExt cx="0" cy="0"/>
        </a:xfrm>
      </p:grpSpPr>
      <p:sp>
        <p:nvSpPr>
          <p:cNvPr id="9650" name="Google Shape;9650;p15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651" name="Google Shape;9651;p15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55" name="Shape 9655"/>
        <p:cNvGrpSpPr/>
        <p:nvPr/>
      </p:nvGrpSpPr>
      <p:grpSpPr>
        <a:xfrm>
          <a:off x="0" y="0"/>
          <a:ext cx="0" cy="0"/>
          <a:chOff x="0" y="0"/>
          <a:chExt cx="0" cy="0"/>
        </a:xfrm>
      </p:grpSpPr>
      <p:sp>
        <p:nvSpPr>
          <p:cNvPr id="9656" name="Google Shape;9656;p15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657" name="Google Shape;9657;p15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61" name="Shape 9661"/>
        <p:cNvGrpSpPr/>
        <p:nvPr/>
      </p:nvGrpSpPr>
      <p:grpSpPr>
        <a:xfrm>
          <a:off x="0" y="0"/>
          <a:ext cx="0" cy="0"/>
          <a:chOff x="0" y="0"/>
          <a:chExt cx="0" cy="0"/>
        </a:xfrm>
      </p:grpSpPr>
      <p:sp>
        <p:nvSpPr>
          <p:cNvPr id="9662" name="Google Shape;9662;p15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663" name="Google Shape;9663;p15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67" name="Shape 9667"/>
        <p:cNvGrpSpPr/>
        <p:nvPr/>
      </p:nvGrpSpPr>
      <p:grpSpPr>
        <a:xfrm>
          <a:off x="0" y="0"/>
          <a:ext cx="0" cy="0"/>
          <a:chOff x="0" y="0"/>
          <a:chExt cx="0" cy="0"/>
        </a:xfrm>
      </p:grpSpPr>
      <p:sp>
        <p:nvSpPr>
          <p:cNvPr id="9668" name="Google Shape;9668;p15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669" name="Google Shape;9669;p15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74" name="Shape 9674"/>
        <p:cNvGrpSpPr/>
        <p:nvPr/>
      </p:nvGrpSpPr>
      <p:grpSpPr>
        <a:xfrm>
          <a:off x="0" y="0"/>
          <a:ext cx="0" cy="0"/>
          <a:chOff x="0" y="0"/>
          <a:chExt cx="0" cy="0"/>
        </a:xfrm>
      </p:grpSpPr>
      <p:sp>
        <p:nvSpPr>
          <p:cNvPr id="9675" name="Google Shape;9675;p155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76" name="Google Shape;9676;p15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80" name="Shape 9680"/>
        <p:cNvGrpSpPr/>
        <p:nvPr/>
      </p:nvGrpSpPr>
      <p:grpSpPr>
        <a:xfrm>
          <a:off x="0" y="0"/>
          <a:ext cx="0" cy="0"/>
          <a:chOff x="0" y="0"/>
          <a:chExt cx="0" cy="0"/>
        </a:xfrm>
      </p:grpSpPr>
      <p:sp>
        <p:nvSpPr>
          <p:cNvPr id="9681" name="Google Shape;9681;p15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682" name="Google Shape;9682;p155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4" name="Shape 1004"/>
        <p:cNvGrpSpPr/>
        <p:nvPr/>
      </p:nvGrpSpPr>
      <p:grpSpPr>
        <a:xfrm>
          <a:off x="0" y="0"/>
          <a:ext cx="0" cy="0"/>
          <a:chOff x="0" y="0"/>
          <a:chExt cx="0" cy="0"/>
        </a:xfrm>
      </p:grpSpPr>
      <p:sp>
        <p:nvSpPr>
          <p:cNvPr id="1005" name="Google Shape;1005;p1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06" name="Google Shape;1006;p1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86" name="Shape 9686"/>
        <p:cNvGrpSpPr/>
        <p:nvPr/>
      </p:nvGrpSpPr>
      <p:grpSpPr>
        <a:xfrm>
          <a:off x="0" y="0"/>
          <a:ext cx="0" cy="0"/>
          <a:chOff x="0" y="0"/>
          <a:chExt cx="0" cy="0"/>
        </a:xfrm>
      </p:grpSpPr>
      <p:sp>
        <p:nvSpPr>
          <p:cNvPr id="9687" name="Google Shape;9687;p15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688" name="Google Shape;9688;p156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92" name="Shape 9692"/>
        <p:cNvGrpSpPr/>
        <p:nvPr/>
      </p:nvGrpSpPr>
      <p:grpSpPr>
        <a:xfrm>
          <a:off x="0" y="0"/>
          <a:ext cx="0" cy="0"/>
          <a:chOff x="0" y="0"/>
          <a:chExt cx="0" cy="0"/>
        </a:xfrm>
      </p:grpSpPr>
      <p:sp>
        <p:nvSpPr>
          <p:cNvPr id="9693" name="Google Shape;9693;p15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694" name="Google Shape;9694;p156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98" name="Shape 9698"/>
        <p:cNvGrpSpPr/>
        <p:nvPr/>
      </p:nvGrpSpPr>
      <p:grpSpPr>
        <a:xfrm>
          <a:off x="0" y="0"/>
          <a:ext cx="0" cy="0"/>
          <a:chOff x="0" y="0"/>
          <a:chExt cx="0" cy="0"/>
        </a:xfrm>
      </p:grpSpPr>
      <p:sp>
        <p:nvSpPr>
          <p:cNvPr id="9699" name="Google Shape;9699;p15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700" name="Google Shape;9700;p15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04" name="Shape 9704"/>
        <p:cNvGrpSpPr/>
        <p:nvPr/>
      </p:nvGrpSpPr>
      <p:grpSpPr>
        <a:xfrm>
          <a:off x="0" y="0"/>
          <a:ext cx="0" cy="0"/>
          <a:chOff x="0" y="0"/>
          <a:chExt cx="0" cy="0"/>
        </a:xfrm>
      </p:grpSpPr>
      <p:sp>
        <p:nvSpPr>
          <p:cNvPr id="9705" name="Google Shape;9705;p15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706" name="Google Shape;9706;p156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10" name="Shape 9710"/>
        <p:cNvGrpSpPr/>
        <p:nvPr/>
      </p:nvGrpSpPr>
      <p:grpSpPr>
        <a:xfrm>
          <a:off x="0" y="0"/>
          <a:ext cx="0" cy="0"/>
          <a:chOff x="0" y="0"/>
          <a:chExt cx="0" cy="0"/>
        </a:xfrm>
      </p:grpSpPr>
      <p:sp>
        <p:nvSpPr>
          <p:cNvPr id="9711" name="Google Shape;9711;p15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712" name="Google Shape;9712;p15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17" name="Shape 9717"/>
        <p:cNvGrpSpPr/>
        <p:nvPr/>
      </p:nvGrpSpPr>
      <p:grpSpPr>
        <a:xfrm>
          <a:off x="0" y="0"/>
          <a:ext cx="0" cy="0"/>
          <a:chOff x="0" y="0"/>
          <a:chExt cx="0" cy="0"/>
        </a:xfrm>
      </p:grpSpPr>
      <p:sp>
        <p:nvSpPr>
          <p:cNvPr id="9718" name="Google Shape;9718;p15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19" name="Google Shape;9719;p15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23" name="Shape 9723"/>
        <p:cNvGrpSpPr/>
        <p:nvPr/>
      </p:nvGrpSpPr>
      <p:grpSpPr>
        <a:xfrm>
          <a:off x="0" y="0"/>
          <a:ext cx="0" cy="0"/>
          <a:chOff x="0" y="0"/>
          <a:chExt cx="0" cy="0"/>
        </a:xfrm>
      </p:grpSpPr>
      <p:sp>
        <p:nvSpPr>
          <p:cNvPr id="9724" name="Google Shape;9724;p15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725" name="Google Shape;9725;p156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29" name="Shape 9729"/>
        <p:cNvGrpSpPr/>
        <p:nvPr/>
      </p:nvGrpSpPr>
      <p:grpSpPr>
        <a:xfrm>
          <a:off x="0" y="0"/>
          <a:ext cx="0" cy="0"/>
          <a:chOff x="0" y="0"/>
          <a:chExt cx="0" cy="0"/>
        </a:xfrm>
      </p:grpSpPr>
      <p:sp>
        <p:nvSpPr>
          <p:cNvPr id="9730" name="Google Shape;9730;p15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731" name="Google Shape;9731;p156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35" name="Shape 9735"/>
        <p:cNvGrpSpPr/>
        <p:nvPr/>
      </p:nvGrpSpPr>
      <p:grpSpPr>
        <a:xfrm>
          <a:off x="0" y="0"/>
          <a:ext cx="0" cy="0"/>
          <a:chOff x="0" y="0"/>
          <a:chExt cx="0" cy="0"/>
        </a:xfrm>
      </p:grpSpPr>
      <p:sp>
        <p:nvSpPr>
          <p:cNvPr id="9736" name="Google Shape;9736;p15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737" name="Google Shape;9737;p156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41" name="Shape 9741"/>
        <p:cNvGrpSpPr/>
        <p:nvPr/>
      </p:nvGrpSpPr>
      <p:grpSpPr>
        <a:xfrm>
          <a:off x="0" y="0"/>
          <a:ext cx="0" cy="0"/>
          <a:chOff x="0" y="0"/>
          <a:chExt cx="0" cy="0"/>
        </a:xfrm>
      </p:grpSpPr>
      <p:sp>
        <p:nvSpPr>
          <p:cNvPr id="9742" name="Google Shape;9742;p15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743" name="Google Shape;9743;p156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0" name="Shape 1010"/>
        <p:cNvGrpSpPr/>
        <p:nvPr/>
      </p:nvGrpSpPr>
      <p:grpSpPr>
        <a:xfrm>
          <a:off x="0" y="0"/>
          <a:ext cx="0" cy="0"/>
          <a:chOff x="0" y="0"/>
          <a:chExt cx="0" cy="0"/>
        </a:xfrm>
      </p:grpSpPr>
      <p:sp>
        <p:nvSpPr>
          <p:cNvPr id="1011" name="Google Shape;1011;p1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12" name="Google Shape;1012;p1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47" name="Shape 9747"/>
        <p:cNvGrpSpPr/>
        <p:nvPr/>
      </p:nvGrpSpPr>
      <p:grpSpPr>
        <a:xfrm>
          <a:off x="0" y="0"/>
          <a:ext cx="0" cy="0"/>
          <a:chOff x="0" y="0"/>
          <a:chExt cx="0" cy="0"/>
        </a:xfrm>
      </p:grpSpPr>
      <p:sp>
        <p:nvSpPr>
          <p:cNvPr id="9748" name="Google Shape;9748;p15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749" name="Google Shape;9749;p157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53" name="Shape 9753"/>
        <p:cNvGrpSpPr/>
        <p:nvPr/>
      </p:nvGrpSpPr>
      <p:grpSpPr>
        <a:xfrm>
          <a:off x="0" y="0"/>
          <a:ext cx="0" cy="0"/>
          <a:chOff x="0" y="0"/>
          <a:chExt cx="0" cy="0"/>
        </a:xfrm>
      </p:grpSpPr>
      <p:sp>
        <p:nvSpPr>
          <p:cNvPr id="9754" name="Google Shape;9754;p15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755" name="Google Shape;9755;p157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59" name="Shape 9759"/>
        <p:cNvGrpSpPr/>
        <p:nvPr/>
      </p:nvGrpSpPr>
      <p:grpSpPr>
        <a:xfrm>
          <a:off x="0" y="0"/>
          <a:ext cx="0" cy="0"/>
          <a:chOff x="0" y="0"/>
          <a:chExt cx="0" cy="0"/>
        </a:xfrm>
      </p:grpSpPr>
      <p:sp>
        <p:nvSpPr>
          <p:cNvPr id="9760" name="Google Shape;9760;p15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761" name="Google Shape;9761;p157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65" name="Shape 9765"/>
        <p:cNvGrpSpPr/>
        <p:nvPr/>
      </p:nvGrpSpPr>
      <p:grpSpPr>
        <a:xfrm>
          <a:off x="0" y="0"/>
          <a:ext cx="0" cy="0"/>
          <a:chOff x="0" y="0"/>
          <a:chExt cx="0" cy="0"/>
        </a:xfrm>
      </p:grpSpPr>
      <p:sp>
        <p:nvSpPr>
          <p:cNvPr id="9766" name="Google Shape;9766;p15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767" name="Google Shape;9767;p157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72" name="Shape 9772"/>
        <p:cNvGrpSpPr/>
        <p:nvPr/>
      </p:nvGrpSpPr>
      <p:grpSpPr>
        <a:xfrm>
          <a:off x="0" y="0"/>
          <a:ext cx="0" cy="0"/>
          <a:chOff x="0" y="0"/>
          <a:chExt cx="0" cy="0"/>
        </a:xfrm>
      </p:grpSpPr>
      <p:sp>
        <p:nvSpPr>
          <p:cNvPr id="9773" name="Google Shape;9773;p157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74" name="Google Shape;9774;p15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78" name="Shape 9778"/>
        <p:cNvGrpSpPr/>
        <p:nvPr/>
      </p:nvGrpSpPr>
      <p:grpSpPr>
        <a:xfrm>
          <a:off x="0" y="0"/>
          <a:ext cx="0" cy="0"/>
          <a:chOff x="0" y="0"/>
          <a:chExt cx="0" cy="0"/>
        </a:xfrm>
      </p:grpSpPr>
      <p:sp>
        <p:nvSpPr>
          <p:cNvPr id="9779" name="Google Shape;9779;p15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780" name="Google Shape;9780;p157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84" name="Shape 9784"/>
        <p:cNvGrpSpPr/>
        <p:nvPr/>
      </p:nvGrpSpPr>
      <p:grpSpPr>
        <a:xfrm>
          <a:off x="0" y="0"/>
          <a:ext cx="0" cy="0"/>
          <a:chOff x="0" y="0"/>
          <a:chExt cx="0" cy="0"/>
        </a:xfrm>
      </p:grpSpPr>
      <p:sp>
        <p:nvSpPr>
          <p:cNvPr id="9785" name="Google Shape;9785;p15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786" name="Google Shape;9786;p157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90" name="Shape 9790"/>
        <p:cNvGrpSpPr/>
        <p:nvPr/>
      </p:nvGrpSpPr>
      <p:grpSpPr>
        <a:xfrm>
          <a:off x="0" y="0"/>
          <a:ext cx="0" cy="0"/>
          <a:chOff x="0" y="0"/>
          <a:chExt cx="0" cy="0"/>
        </a:xfrm>
      </p:grpSpPr>
      <p:sp>
        <p:nvSpPr>
          <p:cNvPr id="9791" name="Google Shape;9791;p15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792" name="Google Shape;9792;p157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96" name="Shape 9796"/>
        <p:cNvGrpSpPr/>
        <p:nvPr/>
      </p:nvGrpSpPr>
      <p:grpSpPr>
        <a:xfrm>
          <a:off x="0" y="0"/>
          <a:ext cx="0" cy="0"/>
          <a:chOff x="0" y="0"/>
          <a:chExt cx="0" cy="0"/>
        </a:xfrm>
      </p:grpSpPr>
      <p:sp>
        <p:nvSpPr>
          <p:cNvPr id="9797" name="Google Shape;9797;p15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798" name="Google Shape;9798;p157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02" name="Shape 9802"/>
        <p:cNvGrpSpPr/>
        <p:nvPr/>
      </p:nvGrpSpPr>
      <p:grpSpPr>
        <a:xfrm>
          <a:off x="0" y="0"/>
          <a:ext cx="0" cy="0"/>
          <a:chOff x="0" y="0"/>
          <a:chExt cx="0" cy="0"/>
        </a:xfrm>
      </p:grpSpPr>
      <p:sp>
        <p:nvSpPr>
          <p:cNvPr id="9803" name="Google Shape;9803;p15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804" name="Google Shape;9804;p157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6" name="Shape 1016"/>
        <p:cNvGrpSpPr/>
        <p:nvPr/>
      </p:nvGrpSpPr>
      <p:grpSpPr>
        <a:xfrm>
          <a:off x="0" y="0"/>
          <a:ext cx="0" cy="0"/>
          <a:chOff x="0" y="0"/>
          <a:chExt cx="0" cy="0"/>
        </a:xfrm>
      </p:grpSpPr>
      <p:sp>
        <p:nvSpPr>
          <p:cNvPr id="1017" name="Google Shape;1017;p1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18" name="Google Shape;1018;p15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08" name="Shape 9808"/>
        <p:cNvGrpSpPr/>
        <p:nvPr/>
      </p:nvGrpSpPr>
      <p:grpSpPr>
        <a:xfrm>
          <a:off x="0" y="0"/>
          <a:ext cx="0" cy="0"/>
          <a:chOff x="0" y="0"/>
          <a:chExt cx="0" cy="0"/>
        </a:xfrm>
      </p:grpSpPr>
      <p:sp>
        <p:nvSpPr>
          <p:cNvPr id="9809" name="Google Shape;9809;p15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810" name="Google Shape;9810;p158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14" name="Shape 9814"/>
        <p:cNvGrpSpPr/>
        <p:nvPr/>
      </p:nvGrpSpPr>
      <p:grpSpPr>
        <a:xfrm>
          <a:off x="0" y="0"/>
          <a:ext cx="0" cy="0"/>
          <a:chOff x="0" y="0"/>
          <a:chExt cx="0" cy="0"/>
        </a:xfrm>
      </p:grpSpPr>
      <p:sp>
        <p:nvSpPr>
          <p:cNvPr id="9815" name="Google Shape;9815;p15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816" name="Google Shape;9816;p158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20" name="Shape 9820"/>
        <p:cNvGrpSpPr/>
        <p:nvPr/>
      </p:nvGrpSpPr>
      <p:grpSpPr>
        <a:xfrm>
          <a:off x="0" y="0"/>
          <a:ext cx="0" cy="0"/>
          <a:chOff x="0" y="0"/>
          <a:chExt cx="0" cy="0"/>
        </a:xfrm>
      </p:grpSpPr>
      <p:sp>
        <p:nvSpPr>
          <p:cNvPr id="9821" name="Google Shape;9821;p15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822" name="Google Shape;9822;p158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26" name="Shape 9826"/>
        <p:cNvGrpSpPr/>
        <p:nvPr/>
      </p:nvGrpSpPr>
      <p:grpSpPr>
        <a:xfrm>
          <a:off x="0" y="0"/>
          <a:ext cx="0" cy="0"/>
          <a:chOff x="0" y="0"/>
          <a:chExt cx="0" cy="0"/>
        </a:xfrm>
      </p:grpSpPr>
      <p:sp>
        <p:nvSpPr>
          <p:cNvPr id="9827" name="Google Shape;9827;p15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828" name="Google Shape;9828;p158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33" name="Shape 9833"/>
        <p:cNvGrpSpPr/>
        <p:nvPr/>
      </p:nvGrpSpPr>
      <p:grpSpPr>
        <a:xfrm>
          <a:off x="0" y="0"/>
          <a:ext cx="0" cy="0"/>
          <a:chOff x="0" y="0"/>
          <a:chExt cx="0" cy="0"/>
        </a:xfrm>
      </p:grpSpPr>
      <p:sp>
        <p:nvSpPr>
          <p:cNvPr id="9834" name="Google Shape;9834;p158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35" name="Google Shape;9835;p15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39" name="Shape 9839"/>
        <p:cNvGrpSpPr/>
        <p:nvPr/>
      </p:nvGrpSpPr>
      <p:grpSpPr>
        <a:xfrm>
          <a:off x="0" y="0"/>
          <a:ext cx="0" cy="0"/>
          <a:chOff x="0" y="0"/>
          <a:chExt cx="0" cy="0"/>
        </a:xfrm>
      </p:grpSpPr>
      <p:sp>
        <p:nvSpPr>
          <p:cNvPr id="9840" name="Google Shape;9840;p15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841" name="Google Shape;9841;p158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45" name="Shape 9845"/>
        <p:cNvGrpSpPr/>
        <p:nvPr/>
      </p:nvGrpSpPr>
      <p:grpSpPr>
        <a:xfrm>
          <a:off x="0" y="0"/>
          <a:ext cx="0" cy="0"/>
          <a:chOff x="0" y="0"/>
          <a:chExt cx="0" cy="0"/>
        </a:xfrm>
      </p:grpSpPr>
      <p:sp>
        <p:nvSpPr>
          <p:cNvPr id="9846" name="Google Shape;9846;p15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847" name="Google Shape;9847;p158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51" name="Shape 9851"/>
        <p:cNvGrpSpPr/>
        <p:nvPr/>
      </p:nvGrpSpPr>
      <p:grpSpPr>
        <a:xfrm>
          <a:off x="0" y="0"/>
          <a:ext cx="0" cy="0"/>
          <a:chOff x="0" y="0"/>
          <a:chExt cx="0" cy="0"/>
        </a:xfrm>
      </p:grpSpPr>
      <p:sp>
        <p:nvSpPr>
          <p:cNvPr id="9852" name="Google Shape;9852;p15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853" name="Google Shape;9853;p158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57" name="Shape 9857"/>
        <p:cNvGrpSpPr/>
        <p:nvPr/>
      </p:nvGrpSpPr>
      <p:grpSpPr>
        <a:xfrm>
          <a:off x="0" y="0"/>
          <a:ext cx="0" cy="0"/>
          <a:chOff x="0" y="0"/>
          <a:chExt cx="0" cy="0"/>
        </a:xfrm>
      </p:grpSpPr>
      <p:sp>
        <p:nvSpPr>
          <p:cNvPr id="9858" name="Google Shape;9858;p15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859" name="Google Shape;9859;p158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64" name="Shape 9864"/>
        <p:cNvGrpSpPr/>
        <p:nvPr/>
      </p:nvGrpSpPr>
      <p:grpSpPr>
        <a:xfrm>
          <a:off x="0" y="0"/>
          <a:ext cx="0" cy="0"/>
          <a:chOff x="0" y="0"/>
          <a:chExt cx="0" cy="0"/>
        </a:xfrm>
      </p:grpSpPr>
      <p:sp>
        <p:nvSpPr>
          <p:cNvPr id="9865" name="Google Shape;9865;p15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66" name="Google Shape;9866;p15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2" name="Shape 1022"/>
        <p:cNvGrpSpPr/>
        <p:nvPr/>
      </p:nvGrpSpPr>
      <p:grpSpPr>
        <a:xfrm>
          <a:off x="0" y="0"/>
          <a:ext cx="0" cy="0"/>
          <a:chOff x="0" y="0"/>
          <a:chExt cx="0" cy="0"/>
        </a:xfrm>
      </p:grpSpPr>
      <p:sp>
        <p:nvSpPr>
          <p:cNvPr id="1023" name="Google Shape;1023;p1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24" name="Google Shape;1024;p15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70" name="Shape 9870"/>
        <p:cNvGrpSpPr/>
        <p:nvPr/>
      </p:nvGrpSpPr>
      <p:grpSpPr>
        <a:xfrm>
          <a:off x="0" y="0"/>
          <a:ext cx="0" cy="0"/>
          <a:chOff x="0" y="0"/>
          <a:chExt cx="0" cy="0"/>
        </a:xfrm>
      </p:grpSpPr>
      <p:sp>
        <p:nvSpPr>
          <p:cNvPr id="9871" name="Google Shape;9871;p15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872" name="Google Shape;9872;p159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78" name="Shape 9878"/>
        <p:cNvGrpSpPr/>
        <p:nvPr/>
      </p:nvGrpSpPr>
      <p:grpSpPr>
        <a:xfrm>
          <a:off x="0" y="0"/>
          <a:ext cx="0" cy="0"/>
          <a:chOff x="0" y="0"/>
          <a:chExt cx="0" cy="0"/>
        </a:xfrm>
      </p:grpSpPr>
      <p:sp>
        <p:nvSpPr>
          <p:cNvPr id="9879" name="Google Shape;9879;p15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880" name="Google Shape;9880;p159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87" name="Shape 9887"/>
        <p:cNvGrpSpPr/>
        <p:nvPr/>
      </p:nvGrpSpPr>
      <p:grpSpPr>
        <a:xfrm>
          <a:off x="0" y="0"/>
          <a:ext cx="0" cy="0"/>
          <a:chOff x="0" y="0"/>
          <a:chExt cx="0" cy="0"/>
        </a:xfrm>
      </p:grpSpPr>
      <p:sp>
        <p:nvSpPr>
          <p:cNvPr id="9888" name="Google Shape;9888;p159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89" name="Google Shape;9889;p15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93" name="Shape 9893"/>
        <p:cNvGrpSpPr/>
        <p:nvPr/>
      </p:nvGrpSpPr>
      <p:grpSpPr>
        <a:xfrm>
          <a:off x="0" y="0"/>
          <a:ext cx="0" cy="0"/>
          <a:chOff x="0" y="0"/>
          <a:chExt cx="0" cy="0"/>
        </a:xfrm>
      </p:grpSpPr>
      <p:sp>
        <p:nvSpPr>
          <p:cNvPr id="9894" name="Google Shape;9894;p159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895" name="Google Shape;9895;p159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99" name="Shape 9899"/>
        <p:cNvGrpSpPr/>
        <p:nvPr/>
      </p:nvGrpSpPr>
      <p:grpSpPr>
        <a:xfrm>
          <a:off x="0" y="0"/>
          <a:ext cx="0" cy="0"/>
          <a:chOff x="0" y="0"/>
          <a:chExt cx="0" cy="0"/>
        </a:xfrm>
      </p:grpSpPr>
      <p:sp>
        <p:nvSpPr>
          <p:cNvPr id="9900" name="Google Shape;9900;p15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901" name="Google Shape;9901;p159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05" name="Shape 9905"/>
        <p:cNvGrpSpPr/>
        <p:nvPr/>
      </p:nvGrpSpPr>
      <p:grpSpPr>
        <a:xfrm>
          <a:off x="0" y="0"/>
          <a:ext cx="0" cy="0"/>
          <a:chOff x="0" y="0"/>
          <a:chExt cx="0" cy="0"/>
        </a:xfrm>
      </p:grpSpPr>
      <p:sp>
        <p:nvSpPr>
          <p:cNvPr id="9906" name="Google Shape;9906;p159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07" name="Google Shape;9907;p15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11" name="Shape 9911"/>
        <p:cNvGrpSpPr/>
        <p:nvPr/>
      </p:nvGrpSpPr>
      <p:grpSpPr>
        <a:xfrm>
          <a:off x="0" y="0"/>
          <a:ext cx="0" cy="0"/>
          <a:chOff x="0" y="0"/>
          <a:chExt cx="0" cy="0"/>
        </a:xfrm>
      </p:grpSpPr>
      <p:sp>
        <p:nvSpPr>
          <p:cNvPr id="9912" name="Google Shape;9912;p15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913" name="Google Shape;9913;p159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17" name="Shape 9917"/>
        <p:cNvGrpSpPr/>
        <p:nvPr/>
      </p:nvGrpSpPr>
      <p:grpSpPr>
        <a:xfrm>
          <a:off x="0" y="0"/>
          <a:ext cx="0" cy="0"/>
          <a:chOff x="0" y="0"/>
          <a:chExt cx="0" cy="0"/>
        </a:xfrm>
      </p:grpSpPr>
      <p:sp>
        <p:nvSpPr>
          <p:cNvPr id="9918" name="Google Shape;9918;p15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919" name="Google Shape;9919;p159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23" name="Shape 9923"/>
        <p:cNvGrpSpPr/>
        <p:nvPr/>
      </p:nvGrpSpPr>
      <p:grpSpPr>
        <a:xfrm>
          <a:off x="0" y="0"/>
          <a:ext cx="0" cy="0"/>
          <a:chOff x="0" y="0"/>
          <a:chExt cx="0" cy="0"/>
        </a:xfrm>
      </p:grpSpPr>
      <p:sp>
        <p:nvSpPr>
          <p:cNvPr id="9924" name="Google Shape;9924;p15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925" name="Google Shape;9925;p159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29" name="Shape 9929"/>
        <p:cNvGrpSpPr/>
        <p:nvPr/>
      </p:nvGrpSpPr>
      <p:grpSpPr>
        <a:xfrm>
          <a:off x="0" y="0"/>
          <a:ext cx="0" cy="0"/>
          <a:chOff x="0" y="0"/>
          <a:chExt cx="0" cy="0"/>
        </a:xfrm>
      </p:grpSpPr>
      <p:sp>
        <p:nvSpPr>
          <p:cNvPr id="9930" name="Google Shape;9930;p15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931" name="Google Shape;9931;p159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0" name="Google Shape;150;p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8" name="Shape 1028"/>
        <p:cNvGrpSpPr/>
        <p:nvPr/>
      </p:nvGrpSpPr>
      <p:grpSpPr>
        <a:xfrm>
          <a:off x="0" y="0"/>
          <a:ext cx="0" cy="0"/>
          <a:chOff x="0" y="0"/>
          <a:chExt cx="0" cy="0"/>
        </a:xfrm>
      </p:grpSpPr>
      <p:sp>
        <p:nvSpPr>
          <p:cNvPr id="1029" name="Google Shape;1029;p1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30" name="Google Shape;1030;p16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35" name="Shape 9935"/>
        <p:cNvGrpSpPr/>
        <p:nvPr/>
      </p:nvGrpSpPr>
      <p:grpSpPr>
        <a:xfrm>
          <a:off x="0" y="0"/>
          <a:ext cx="0" cy="0"/>
          <a:chOff x="0" y="0"/>
          <a:chExt cx="0" cy="0"/>
        </a:xfrm>
      </p:grpSpPr>
      <p:sp>
        <p:nvSpPr>
          <p:cNvPr id="9936" name="Google Shape;9936;p16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937" name="Google Shape;9937;p160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41" name="Shape 9941"/>
        <p:cNvGrpSpPr/>
        <p:nvPr/>
      </p:nvGrpSpPr>
      <p:grpSpPr>
        <a:xfrm>
          <a:off x="0" y="0"/>
          <a:ext cx="0" cy="0"/>
          <a:chOff x="0" y="0"/>
          <a:chExt cx="0" cy="0"/>
        </a:xfrm>
      </p:grpSpPr>
      <p:sp>
        <p:nvSpPr>
          <p:cNvPr id="9942" name="Google Shape;9942;p16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943" name="Google Shape;9943;p160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47" name="Shape 9947"/>
        <p:cNvGrpSpPr/>
        <p:nvPr/>
      </p:nvGrpSpPr>
      <p:grpSpPr>
        <a:xfrm>
          <a:off x="0" y="0"/>
          <a:ext cx="0" cy="0"/>
          <a:chOff x="0" y="0"/>
          <a:chExt cx="0" cy="0"/>
        </a:xfrm>
      </p:grpSpPr>
      <p:sp>
        <p:nvSpPr>
          <p:cNvPr id="9948" name="Google Shape;9948;p16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949" name="Google Shape;9949;p160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53" name="Shape 9953"/>
        <p:cNvGrpSpPr/>
        <p:nvPr/>
      </p:nvGrpSpPr>
      <p:grpSpPr>
        <a:xfrm>
          <a:off x="0" y="0"/>
          <a:ext cx="0" cy="0"/>
          <a:chOff x="0" y="0"/>
          <a:chExt cx="0" cy="0"/>
        </a:xfrm>
      </p:grpSpPr>
      <p:sp>
        <p:nvSpPr>
          <p:cNvPr id="9954" name="Google Shape;9954;p16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955" name="Google Shape;9955;p160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59" name="Shape 9959"/>
        <p:cNvGrpSpPr/>
        <p:nvPr/>
      </p:nvGrpSpPr>
      <p:grpSpPr>
        <a:xfrm>
          <a:off x="0" y="0"/>
          <a:ext cx="0" cy="0"/>
          <a:chOff x="0" y="0"/>
          <a:chExt cx="0" cy="0"/>
        </a:xfrm>
      </p:grpSpPr>
      <p:sp>
        <p:nvSpPr>
          <p:cNvPr id="9960" name="Google Shape;9960;p16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961" name="Google Shape;9961;p160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65" name="Shape 9965"/>
        <p:cNvGrpSpPr/>
        <p:nvPr/>
      </p:nvGrpSpPr>
      <p:grpSpPr>
        <a:xfrm>
          <a:off x="0" y="0"/>
          <a:ext cx="0" cy="0"/>
          <a:chOff x="0" y="0"/>
          <a:chExt cx="0" cy="0"/>
        </a:xfrm>
      </p:grpSpPr>
      <p:sp>
        <p:nvSpPr>
          <p:cNvPr id="9966" name="Google Shape;9966;p16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967" name="Google Shape;9967;p160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71" name="Shape 9971"/>
        <p:cNvGrpSpPr/>
        <p:nvPr/>
      </p:nvGrpSpPr>
      <p:grpSpPr>
        <a:xfrm>
          <a:off x="0" y="0"/>
          <a:ext cx="0" cy="0"/>
          <a:chOff x="0" y="0"/>
          <a:chExt cx="0" cy="0"/>
        </a:xfrm>
      </p:grpSpPr>
      <p:sp>
        <p:nvSpPr>
          <p:cNvPr id="9972" name="Google Shape;9972;p16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973" name="Google Shape;9973;p160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77" name="Shape 9977"/>
        <p:cNvGrpSpPr/>
        <p:nvPr/>
      </p:nvGrpSpPr>
      <p:grpSpPr>
        <a:xfrm>
          <a:off x="0" y="0"/>
          <a:ext cx="0" cy="0"/>
          <a:chOff x="0" y="0"/>
          <a:chExt cx="0" cy="0"/>
        </a:xfrm>
      </p:grpSpPr>
      <p:sp>
        <p:nvSpPr>
          <p:cNvPr id="9978" name="Google Shape;9978;p160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979" name="Google Shape;9979;p160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83" name="Shape 9983"/>
        <p:cNvGrpSpPr/>
        <p:nvPr/>
      </p:nvGrpSpPr>
      <p:grpSpPr>
        <a:xfrm>
          <a:off x="0" y="0"/>
          <a:ext cx="0" cy="0"/>
          <a:chOff x="0" y="0"/>
          <a:chExt cx="0" cy="0"/>
        </a:xfrm>
      </p:grpSpPr>
      <p:sp>
        <p:nvSpPr>
          <p:cNvPr id="9984" name="Google Shape;9984;p16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985" name="Google Shape;9985;p160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89" name="Shape 9989"/>
        <p:cNvGrpSpPr/>
        <p:nvPr/>
      </p:nvGrpSpPr>
      <p:grpSpPr>
        <a:xfrm>
          <a:off x="0" y="0"/>
          <a:ext cx="0" cy="0"/>
          <a:chOff x="0" y="0"/>
          <a:chExt cx="0" cy="0"/>
        </a:xfrm>
      </p:grpSpPr>
      <p:sp>
        <p:nvSpPr>
          <p:cNvPr id="9990" name="Google Shape;9990;p160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991" name="Google Shape;9991;p160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4" name="Shape 1034"/>
        <p:cNvGrpSpPr/>
        <p:nvPr/>
      </p:nvGrpSpPr>
      <p:grpSpPr>
        <a:xfrm>
          <a:off x="0" y="0"/>
          <a:ext cx="0" cy="0"/>
          <a:chOff x="0" y="0"/>
          <a:chExt cx="0" cy="0"/>
        </a:xfrm>
      </p:grpSpPr>
      <p:sp>
        <p:nvSpPr>
          <p:cNvPr id="1035" name="Google Shape;1035;p1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36" name="Google Shape;1036;p16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96" name="Shape 9996"/>
        <p:cNvGrpSpPr/>
        <p:nvPr/>
      </p:nvGrpSpPr>
      <p:grpSpPr>
        <a:xfrm>
          <a:off x="0" y="0"/>
          <a:ext cx="0" cy="0"/>
          <a:chOff x="0" y="0"/>
          <a:chExt cx="0" cy="0"/>
        </a:xfrm>
      </p:grpSpPr>
      <p:sp>
        <p:nvSpPr>
          <p:cNvPr id="9997" name="Google Shape;9997;p16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98" name="Google Shape;9998;p16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02" name="Shape 10002"/>
        <p:cNvGrpSpPr/>
        <p:nvPr/>
      </p:nvGrpSpPr>
      <p:grpSpPr>
        <a:xfrm>
          <a:off x="0" y="0"/>
          <a:ext cx="0" cy="0"/>
          <a:chOff x="0" y="0"/>
          <a:chExt cx="0" cy="0"/>
        </a:xfrm>
      </p:grpSpPr>
      <p:sp>
        <p:nvSpPr>
          <p:cNvPr id="10003" name="Google Shape;10003;p16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004" name="Google Shape;10004;p16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08" name="Shape 10008"/>
        <p:cNvGrpSpPr/>
        <p:nvPr/>
      </p:nvGrpSpPr>
      <p:grpSpPr>
        <a:xfrm>
          <a:off x="0" y="0"/>
          <a:ext cx="0" cy="0"/>
          <a:chOff x="0" y="0"/>
          <a:chExt cx="0" cy="0"/>
        </a:xfrm>
      </p:grpSpPr>
      <p:sp>
        <p:nvSpPr>
          <p:cNvPr id="10009" name="Google Shape;10009;p16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010" name="Google Shape;10010;p16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14" name="Shape 10014"/>
        <p:cNvGrpSpPr/>
        <p:nvPr/>
      </p:nvGrpSpPr>
      <p:grpSpPr>
        <a:xfrm>
          <a:off x="0" y="0"/>
          <a:ext cx="0" cy="0"/>
          <a:chOff x="0" y="0"/>
          <a:chExt cx="0" cy="0"/>
        </a:xfrm>
      </p:grpSpPr>
      <p:sp>
        <p:nvSpPr>
          <p:cNvPr id="10015" name="Google Shape;10015;p16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016" name="Google Shape;10016;p16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20" name="Shape 10020"/>
        <p:cNvGrpSpPr/>
        <p:nvPr/>
      </p:nvGrpSpPr>
      <p:grpSpPr>
        <a:xfrm>
          <a:off x="0" y="0"/>
          <a:ext cx="0" cy="0"/>
          <a:chOff x="0" y="0"/>
          <a:chExt cx="0" cy="0"/>
        </a:xfrm>
      </p:grpSpPr>
      <p:sp>
        <p:nvSpPr>
          <p:cNvPr id="10021" name="Google Shape;10021;p16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022" name="Google Shape;10022;p16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26" name="Shape 10026"/>
        <p:cNvGrpSpPr/>
        <p:nvPr/>
      </p:nvGrpSpPr>
      <p:grpSpPr>
        <a:xfrm>
          <a:off x="0" y="0"/>
          <a:ext cx="0" cy="0"/>
          <a:chOff x="0" y="0"/>
          <a:chExt cx="0" cy="0"/>
        </a:xfrm>
      </p:grpSpPr>
      <p:sp>
        <p:nvSpPr>
          <p:cNvPr id="10027" name="Google Shape;10027;p16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028" name="Google Shape;10028;p16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32" name="Shape 10032"/>
        <p:cNvGrpSpPr/>
        <p:nvPr/>
      </p:nvGrpSpPr>
      <p:grpSpPr>
        <a:xfrm>
          <a:off x="0" y="0"/>
          <a:ext cx="0" cy="0"/>
          <a:chOff x="0" y="0"/>
          <a:chExt cx="0" cy="0"/>
        </a:xfrm>
      </p:grpSpPr>
      <p:sp>
        <p:nvSpPr>
          <p:cNvPr id="10033" name="Google Shape;10033;p16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034" name="Google Shape;10034;p16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38" name="Shape 10038"/>
        <p:cNvGrpSpPr/>
        <p:nvPr/>
      </p:nvGrpSpPr>
      <p:grpSpPr>
        <a:xfrm>
          <a:off x="0" y="0"/>
          <a:ext cx="0" cy="0"/>
          <a:chOff x="0" y="0"/>
          <a:chExt cx="0" cy="0"/>
        </a:xfrm>
      </p:grpSpPr>
      <p:sp>
        <p:nvSpPr>
          <p:cNvPr id="10039" name="Google Shape;10039;p16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040" name="Google Shape;10040;p16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44" name="Shape 10044"/>
        <p:cNvGrpSpPr/>
        <p:nvPr/>
      </p:nvGrpSpPr>
      <p:grpSpPr>
        <a:xfrm>
          <a:off x="0" y="0"/>
          <a:ext cx="0" cy="0"/>
          <a:chOff x="0" y="0"/>
          <a:chExt cx="0" cy="0"/>
        </a:xfrm>
      </p:grpSpPr>
      <p:sp>
        <p:nvSpPr>
          <p:cNvPr id="10045" name="Google Shape;10045;p16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046" name="Google Shape;10046;p16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50" name="Shape 10050"/>
        <p:cNvGrpSpPr/>
        <p:nvPr/>
      </p:nvGrpSpPr>
      <p:grpSpPr>
        <a:xfrm>
          <a:off x="0" y="0"/>
          <a:ext cx="0" cy="0"/>
          <a:chOff x="0" y="0"/>
          <a:chExt cx="0" cy="0"/>
        </a:xfrm>
      </p:grpSpPr>
      <p:sp>
        <p:nvSpPr>
          <p:cNvPr id="10051" name="Google Shape;10051;p16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052" name="Google Shape;10052;p16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0" name="Shape 1040"/>
        <p:cNvGrpSpPr/>
        <p:nvPr/>
      </p:nvGrpSpPr>
      <p:grpSpPr>
        <a:xfrm>
          <a:off x="0" y="0"/>
          <a:ext cx="0" cy="0"/>
          <a:chOff x="0" y="0"/>
          <a:chExt cx="0" cy="0"/>
        </a:xfrm>
      </p:grpSpPr>
      <p:sp>
        <p:nvSpPr>
          <p:cNvPr id="1041" name="Google Shape;1041;p1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42" name="Google Shape;1042;p1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56" name="Shape 10056"/>
        <p:cNvGrpSpPr/>
        <p:nvPr/>
      </p:nvGrpSpPr>
      <p:grpSpPr>
        <a:xfrm>
          <a:off x="0" y="0"/>
          <a:ext cx="0" cy="0"/>
          <a:chOff x="0" y="0"/>
          <a:chExt cx="0" cy="0"/>
        </a:xfrm>
      </p:grpSpPr>
      <p:sp>
        <p:nvSpPr>
          <p:cNvPr id="10057" name="Google Shape;10057;p16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058" name="Google Shape;10058;p16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62" name="Shape 10062"/>
        <p:cNvGrpSpPr/>
        <p:nvPr/>
      </p:nvGrpSpPr>
      <p:grpSpPr>
        <a:xfrm>
          <a:off x="0" y="0"/>
          <a:ext cx="0" cy="0"/>
          <a:chOff x="0" y="0"/>
          <a:chExt cx="0" cy="0"/>
        </a:xfrm>
      </p:grpSpPr>
      <p:sp>
        <p:nvSpPr>
          <p:cNvPr id="10063" name="Google Shape;10063;p16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064" name="Google Shape;10064;p16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68" name="Shape 10068"/>
        <p:cNvGrpSpPr/>
        <p:nvPr/>
      </p:nvGrpSpPr>
      <p:grpSpPr>
        <a:xfrm>
          <a:off x="0" y="0"/>
          <a:ext cx="0" cy="0"/>
          <a:chOff x="0" y="0"/>
          <a:chExt cx="0" cy="0"/>
        </a:xfrm>
      </p:grpSpPr>
      <p:sp>
        <p:nvSpPr>
          <p:cNvPr id="10069" name="Google Shape;10069;p16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070" name="Google Shape;10070;p16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74" name="Shape 10074"/>
        <p:cNvGrpSpPr/>
        <p:nvPr/>
      </p:nvGrpSpPr>
      <p:grpSpPr>
        <a:xfrm>
          <a:off x="0" y="0"/>
          <a:ext cx="0" cy="0"/>
          <a:chOff x="0" y="0"/>
          <a:chExt cx="0" cy="0"/>
        </a:xfrm>
      </p:grpSpPr>
      <p:sp>
        <p:nvSpPr>
          <p:cNvPr id="10075" name="Google Shape;10075;p16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076" name="Google Shape;10076;p16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80" name="Shape 10080"/>
        <p:cNvGrpSpPr/>
        <p:nvPr/>
      </p:nvGrpSpPr>
      <p:grpSpPr>
        <a:xfrm>
          <a:off x="0" y="0"/>
          <a:ext cx="0" cy="0"/>
          <a:chOff x="0" y="0"/>
          <a:chExt cx="0" cy="0"/>
        </a:xfrm>
      </p:grpSpPr>
      <p:sp>
        <p:nvSpPr>
          <p:cNvPr id="10081" name="Google Shape;10081;p16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082" name="Google Shape;10082;p16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87" name="Shape 10087"/>
        <p:cNvGrpSpPr/>
        <p:nvPr/>
      </p:nvGrpSpPr>
      <p:grpSpPr>
        <a:xfrm>
          <a:off x="0" y="0"/>
          <a:ext cx="0" cy="0"/>
          <a:chOff x="0" y="0"/>
          <a:chExt cx="0" cy="0"/>
        </a:xfrm>
      </p:grpSpPr>
      <p:sp>
        <p:nvSpPr>
          <p:cNvPr id="10088" name="Google Shape;10088;p16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89" name="Google Shape;10089;p16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93" name="Shape 10093"/>
        <p:cNvGrpSpPr/>
        <p:nvPr/>
      </p:nvGrpSpPr>
      <p:grpSpPr>
        <a:xfrm>
          <a:off x="0" y="0"/>
          <a:ext cx="0" cy="0"/>
          <a:chOff x="0" y="0"/>
          <a:chExt cx="0" cy="0"/>
        </a:xfrm>
      </p:grpSpPr>
      <p:sp>
        <p:nvSpPr>
          <p:cNvPr id="10094" name="Google Shape;10094;p16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095" name="Google Shape;10095;p16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99" name="Shape 10099"/>
        <p:cNvGrpSpPr/>
        <p:nvPr/>
      </p:nvGrpSpPr>
      <p:grpSpPr>
        <a:xfrm>
          <a:off x="0" y="0"/>
          <a:ext cx="0" cy="0"/>
          <a:chOff x="0" y="0"/>
          <a:chExt cx="0" cy="0"/>
        </a:xfrm>
      </p:grpSpPr>
      <p:sp>
        <p:nvSpPr>
          <p:cNvPr id="10100" name="Google Shape;10100;p16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101" name="Google Shape;10101;p16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05" name="Shape 10105"/>
        <p:cNvGrpSpPr/>
        <p:nvPr/>
      </p:nvGrpSpPr>
      <p:grpSpPr>
        <a:xfrm>
          <a:off x="0" y="0"/>
          <a:ext cx="0" cy="0"/>
          <a:chOff x="0" y="0"/>
          <a:chExt cx="0" cy="0"/>
        </a:xfrm>
      </p:grpSpPr>
      <p:sp>
        <p:nvSpPr>
          <p:cNvPr id="10106" name="Google Shape;10106;p16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107" name="Google Shape;10107;p16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11" name="Shape 10111"/>
        <p:cNvGrpSpPr/>
        <p:nvPr/>
      </p:nvGrpSpPr>
      <p:grpSpPr>
        <a:xfrm>
          <a:off x="0" y="0"/>
          <a:ext cx="0" cy="0"/>
          <a:chOff x="0" y="0"/>
          <a:chExt cx="0" cy="0"/>
        </a:xfrm>
      </p:grpSpPr>
      <p:sp>
        <p:nvSpPr>
          <p:cNvPr id="10112" name="Google Shape;10112;p16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113" name="Google Shape;10113;p16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6" name="Shape 1046"/>
        <p:cNvGrpSpPr/>
        <p:nvPr/>
      </p:nvGrpSpPr>
      <p:grpSpPr>
        <a:xfrm>
          <a:off x="0" y="0"/>
          <a:ext cx="0" cy="0"/>
          <a:chOff x="0" y="0"/>
          <a:chExt cx="0" cy="0"/>
        </a:xfrm>
      </p:grpSpPr>
      <p:sp>
        <p:nvSpPr>
          <p:cNvPr id="1047" name="Google Shape;1047;p1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48" name="Google Shape;1048;p16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17" name="Shape 10117"/>
        <p:cNvGrpSpPr/>
        <p:nvPr/>
      </p:nvGrpSpPr>
      <p:grpSpPr>
        <a:xfrm>
          <a:off x="0" y="0"/>
          <a:ext cx="0" cy="0"/>
          <a:chOff x="0" y="0"/>
          <a:chExt cx="0" cy="0"/>
        </a:xfrm>
      </p:grpSpPr>
      <p:sp>
        <p:nvSpPr>
          <p:cNvPr id="10118" name="Google Shape;10118;p16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119" name="Google Shape;10119;p16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23" name="Shape 10123"/>
        <p:cNvGrpSpPr/>
        <p:nvPr/>
      </p:nvGrpSpPr>
      <p:grpSpPr>
        <a:xfrm>
          <a:off x="0" y="0"/>
          <a:ext cx="0" cy="0"/>
          <a:chOff x="0" y="0"/>
          <a:chExt cx="0" cy="0"/>
        </a:xfrm>
      </p:grpSpPr>
      <p:sp>
        <p:nvSpPr>
          <p:cNvPr id="10124" name="Google Shape;10124;p16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125" name="Google Shape;10125;p16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29" name="Shape 10129"/>
        <p:cNvGrpSpPr/>
        <p:nvPr/>
      </p:nvGrpSpPr>
      <p:grpSpPr>
        <a:xfrm>
          <a:off x="0" y="0"/>
          <a:ext cx="0" cy="0"/>
          <a:chOff x="0" y="0"/>
          <a:chExt cx="0" cy="0"/>
        </a:xfrm>
      </p:grpSpPr>
      <p:sp>
        <p:nvSpPr>
          <p:cNvPr id="10130" name="Google Shape;10130;p16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131" name="Google Shape;10131;p16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35" name="Shape 10135"/>
        <p:cNvGrpSpPr/>
        <p:nvPr/>
      </p:nvGrpSpPr>
      <p:grpSpPr>
        <a:xfrm>
          <a:off x="0" y="0"/>
          <a:ext cx="0" cy="0"/>
          <a:chOff x="0" y="0"/>
          <a:chExt cx="0" cy="0"/>
        </a:xfrm>
      </p:grpSpPr>
      <p:sp>
        <p:nvSpPr>
          <p:cNvPr id="10136" name="Google Shape;10136;p16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137" name="Google Shape;10137;p16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41" name="Shape 10141"/>
        <p:cNvGrpSpPr/>
        <p:nvPr/>
      </p:nvGrpSpPr>
      <p:grpSpPr>
        <a:xfrm>
          <a:off x="0" y="0"/>
          <a:ext cx="0" cy="0"/>
          <a:chOff x="0" y="0"/>
          <a:chExt cx="0" cy="0"/>
        </a:xfrm>
      </p:grpSpPr>
      <p:sp>
        <p:nvSpPr>
          <p:cNvPr id="10142" name="Google Shape;10142;p16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143" name="Google Shape;10143;p16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47" name="Shape 10147"/>
        <p:cNvGrpSpPr/>
        <p:nvPr/>
      </p:nvGrpSpPr>
      <p:grpSpPr>
        <a:xfrm>
          <a:off x="0" y="0"/>
          <a:ext cx="0" cy="0"/>
          <a:chOff x="0" y="0"/>
          <a:chExt cx="0" cy="0"/>
        </a:xfrm>
      </p:grpSpPr>
      <p:sp>
        <p:nvSpPr>
          <p:cNvPr id="10148" name="Google Shape;10148;p16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149" name="Google Shape;10149;p16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53" name="Shape 10153"/>
        <p:cNvGrpSpPr/>
        <p:nvPr/>
      </p:nvGrpSpPr>
      <p:grpSpPr>
        <a:xfrm>
          <a:off x="0" y="0"/>
          <a:ext cx="0" cy="0"/>
          <a:chOff x="0" y="0"/>
          <a:chExt cx="0" cy="0"/>
        </a:xfrm>
      </p:grpSpPr>
      <p:sp>
        <p:nvSpPr>
          <p:cNvPr id="10154" name="Google Shape;10154;p16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155" name="Google Shape;10155;p16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60" name="Shape 10160"/>
        <p:cNvGrpSpPr/>
        <p:nvPr/>
      </p:nvGrpSpPr>
      <p:grpSpPr>
        <a:xfrm>
          <a:off x="0" y="0"/>
          <a:ext cx="0" cy="0"/>
          <a:chOff x="0" y="0"/>
          <a:chExt cx="0" cy="0"/>
        </a:xfrm>
      </p:grpSpPr>
      <p:sp>
        <p:nvSpPr>
          <p:cNvPr id="10161" name="Google Shape;10161;p16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62" name="Google Shape;10162;p16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66" name="Shape 10166"/>
        <p:cNvGrpSpPr/>
        <p:nvPr/>
      </p:nvGrpSpPr>
      <p:grpSpPr>
        <a:xfrm>
          <a:off x="0" y="0"/>
          <a:ext cx="0" cy="0"/>
          <a:chOff x="0" y="0"/>
          <a:chExt cx="0" cy="0"/>
        </a:xfrm>
      </p:grpSpPr>
      <p:sp>
        <p:nvSpPr>
          <p:cNvPr id="10167" name="Google Shape;10167;p16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168" name="Google Shape;10168;p16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72" name="Shape 10172"/>
        <p:cNvGrpSpPr/>
        <p:nvPr/>
      </p:nvGrpSpPr>
      <p:grpSpPr>
        <a:xfrm>
          <a:off x="0" y="0"/>
          <a:ext cx="0" cy="0"/>
          <a:chOff x="0" y="0"/>
          <a:chExt cx="0" cy="0"/>
        </a:xfrm>
      </p:grpSpPr>
      <p:sp>
        <p:nvSpPr>
          <p:cNvPr id="10173" name="Google Shape;10173;p16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174" name="Google Shape;10174;p16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3" name="Shape 1053"/>
        <p:cNvGrpSpPr/>
        <p:nvPr/>
      </p:nvGrpSpPr>
      <p:grpSpPr>
        <a:xfrm>
          <a:off x="0" y="0"/>
          <a:ext cx="0" cy="0"/>
          <a:chOff x="0" y="0"/>
          <a:chExt cx="0" cy="0"/>
        </a:xfrm>
      </p:grpSpPr>
      <p:sp>
        <p:nvSpPr>
          <p:cNvPr id="1054" name="Google Shape;1054;p1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55" name="Google Shape;1055;p1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78" name="Shape 10178"/>
        <p:cNvGrpSpPr/>
        <p:nvPr/>
      </p:nvGrpSpPr>
      <p:grpSpPr>
        <a:xfrm>
          <a:off x="0" y="0"/>
          <a:ext cx="0" cy="0"/>
          <a:chOff x="0" y="0"/>
          <a:chExt cx="0" cy="0"/>
        </a:xfrm>
      </p:grpSpPr>
      <p:sp>
        <p:nvSpPr>
          <p:cNvPr id="10179" name="Google Shape;10179;p16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180" name="Google Shape;10180;p16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84" name="Shape 10184"/>
        <p:cNvGrpSpPr/>
        <p:nvPr/>
      </p:nvGrpSpPr>
      <p:grpSpPr>
        <a:xfrm>
          <a:off x="0" y="0"/>
          <a:ext cx="0" cy="0"/>
          <a:chOff x="0" y="0"/>
          <a:chExt cx="0" cy="0"/>
        </a:xfrm>
      </p:grpSpPr>
      <p:sp>
        <p:nvSpPr>
          <p:cNvPr id="10185" name="Google Shape;10185;p16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186" name="Google Shape;10186;p16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90" name="Shape 10190"/>
        <p:cNvGrpSpPr/>
        <p:nvPr/>
      </p:nvGrpSpPr>
      <p:grpSpPr>
        <a:xfrm>
          <a:off x="0" y="0"/>
          <a:ext cx="0" cy="0"/>
          <a:chOff x="0" y="0"/>
          <a:chExt cx="0" cy="0"/>
        </a:xfrm>
      </p:grpSpPr>
      <p:sp>
        <p:nvSpPr>
          <p:cNvPr id="10191" name="Google Shape;10191;p16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192" name="Google Shape;10192;p16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96" name="Shape 10196"/>
        <p:cNvGrpSpPr/>
        <p:nvPr/>
      </p:nvGrpSpPr>
      <p:grpSpPr>
        <a:xfrm>
          <a:off x="0" y="0"/>
          <a:ext cx="0" cy="0"/>
          <a:chOff x="0" y="0"/>
          <a:chExt cx="0" cy="0"/>
        </a:xfrm>
      </p:grpSpPr>
      <p:sp>
        <p:nvSpPr>
          <p:cNvPr id="10197" name="Google Shape;10197;p16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198" name="Google Shape;10198;p164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03" name="Shape 10203"/>
        <p:cNvGrpSpPr/>
        <p:nvPr/>
      </p:nvGrpSpPr>
      <p:grpSpPr>
        <a:xfrm>
          <a:off x="0" y="0"/>
          <a:ext cx="0" cy="0"/>
          <a:chOff x="0" y="0"/>
          <a:chExt cx="0" cy="0"/>
        </a:xfrm>
      </p:grpSpPr>
      <p:sp>
        <p:nvSpPr>
          <p:cNvPr id="10204" name="Google Shape;10204;p16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05" name="Google Shape;10205;p16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09" name="Shape 10209"/>
        <p:cNvGrpSpPr/>
        <p:nvPr/>
      </p:nvGrpSpPr>
      <p:grpSpPr>
        <a:xfrm>
          <a:off x="0" y="0"/>
          <a:ext cx="0" cy="0"/>
          <a:chOff x="0" y="0"/>
          <a:chExt cx="0" cy="0"/>
        </a:xfrm>
      </p:grpSpPr>
      <p:sp>
        <p:nvSpPr>
          <p:cNvPr id="10210" name="Google Shape;10210;p16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211" name="Google Shape;10211;p16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15" name="Shape 10215"/>
        <p:cNvGrpSpPr/>
        <p:nvPr/>
      </p:nvGrpSpPr>
      <p:grpSpPr>
        <a:xfrm>
          <a:off x="0" y="0"/>
          <a:ext cx="0" cy="0"/>
          <a:chOff x="0" y="0"/>
          <a:chExt cx="0" cy="0"/>
        </a:xfrm>
      </p:grpSpPr>
      <p:sp>
        <p:nvSpPr>
          <p:cNvPr id="10216" name="Google Shape;10216;p16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217" name="Google Shape;10217;p16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21" name="Shape 10221"/>
        <p:cNvGrpSpPr/>
        <p:nvPr/>
      </p:nvGrpSpPr>
      <p:grpSpPr>
        <a:xfrm>
          <a:off x="0" y="0"/>
          <a:ext cx="0" cy="0"/>
          <a:chOff x="0" y="0"/>
          <a:chExt cx="0" cy="0"/>
        </a:xfrm>
      </p:grpSpPr>
      <p:sp>
        <p:nvSpPr>
          <p:cNvPr id="10222" name="Google Shape;10222;p16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223" name="Google Shape;10223;p16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27" name="Shape 10227"/>
        <p:cNvGrpSpPr/>
        <p:nvPr/>
      </p:nvGrpSpPr>
      <p:grpSpPr>
        <a:xfrm>
          <a:off x="0" y="0"/>
          <a:ext cx="0" cy="0"/>
          <a:chOff x="0" y="0"/>
          <a:chExt cx="0" cy="0"/>
        </a:xfrm>
      </p:grpSpPr>
      <p:sp>
        <p:nvSpPr>
          <p:cNvPr id="10228" name="Google Shape;10228;p16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229" name="Google Shape;10229;p16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33" name="Shape 10233"/>
        <p:cNvGrpSpPr/>
        <p:nvPr/>
      </p:nvGrpSpPr>
      <p:grpSpPr>
        <a:xfrm>
          <a:off x="0" y="0"/>
          <a:ext cx="0" cy="0"/>
          <a:chOff x="0" y="0"/>
          <a:chExt cx="0" cy="0"/>
        </a:xfrm>
      </p:grpSpPr>
      <p:sp>
        <p:nvSpPr>
          <p:cNvPr id="10234" name="Google Shape;10234;p16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235" name="Google Shape;10235;p16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9" name="Shape 1059"/>
        <p:cNvGrpSpPr/>
        <p:nvPr/>
      </p:nvGrpSpPr>
      <p:grpSpPr>
        <a:xfrm>
          <a:off x="0" y="0"/>
          <a:ext cx="0" cy="0"/>
          <a:chOff x="0" y="0"/>
          <a:chExt cx="0" cy="0"/>
        </a:xfrm>
      </p:grpSpPr>
      <p:sp>
        <p:nvSpPr>
          <p:cNvPr id="1060" name="Google Shape;1060;p1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61" name="Google Shape;1061;p1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39" name="Shape 10239"/>
        <p:cNvGrpSpPr/>
        <p:nvPr/>
      </p:nvGrpSpPr>
      <p:grpSpPr>
        <a:xfrm>
          <a:off x="0" y="0"/>
          <a:ext cx="0" cy="0"/>
          <a:chOff x="0" y="0"/>
          <a:chExt cx="0" cy="0"/>
        </a:xfrm>
      </p:grpSpPr>
      <p:sp>
        <p:nvSpPr>
          <p:cNvPr id="10240" name="Google Shape;10240;p16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241" name="Google Shape;10241;p165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45" name="Shape 10245"/>
        <p:cNvGrpSpPr/>
        <p:nvPr/>
      </p:nvGrpSpPr>
      <p:grpSpPr>
        <a:xfrm>
          <a:off x="0" y="0"/>
          <a:ext cx="0" cy="0"/>
          <a:chOff x="0" y="0"/>
          <a:chExt cx="0" cy="0"/>
        </a:xfrm>
      </p:grpSpPr>
      <p:sp>
        <p:nvSpPr>
          <p:cNvPr id="10246" name="Google Shape;10246;p16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247" name="Google Shape;10247;p165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52" name="Shape 10252"/>
        <p:cNvGrpSpPr/>
        <p:nvPr/>
      </p:nvGrpSpPr>
      <p:grpSpPr>
        <a:xfrm>
          <a:off x="0" y="0"/>
          <a:ext cx="0" cy="0"/>
          <a:chOff x="0" y="0"/>
          <a:chExt cx="0" cy="0"/>
        </a:xfrm>
      </p:grpSpPr>
      <p:sp>
        <p:nvSpPr>
          <p:cNvPr id="10253" name="Google Shape;10253;p16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54" name="Google Shape;10254;p16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58" name="Shape 10258"/>
        <p:cNvGrpSpPr/>
        <p:nvPr/>
      </p:nvGrpSpPr>
      <p:grpSpPr>
        <a:xfrm>
          <a:off x="0" y="0"/>
          <a:ext cx="0" cy="0"/>
          <a:chOff x="0" y="0"/>
          <a:chExt cx="0" cy="0"/>
        </a:xfrm>
      </p:grpSpPr>
      <p:sp>
        <p:nvSpPr>
          <p:cNvPr id="10259" name="Google Shape;10259;p16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260" name="Google Shape;10260;p16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66" name="Shape 10266"/>
        <p:cNvGrpSpPr/>
        <p:nvPr/>
      </p:nvGrpSpPr>
      <p:grpSpPr>
        <a:xfrm>
          <a:off x="0" y="0"/>
          <a:ext cx="0" cy="0"/>
          <a:chOff x="0" y="0"/>
          <a:chExt cx="0" cy="0"/>
        </a:xfrm>
      </p:grpSpPr>
      <p:sp>
        <p:nvSpPr>
          <p:cNvPr id="10267" name="Google Shape;10267;p16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268" name="Google Shape;10268;p16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74" name="Shape 10274"/>
        <p:cNvGrpSpPr/>
        <p:nvPr/>
      </p:nvGrpSpPr>
      <p:grpSpPr>
        <a:xfrm>
          <a:off x="0" y="0"/>
          <a:ext cx="0" cy="0"/>
          <a:chOff x="0" y="0"/>
          <a:chExt cx="0" cy="0"/>
        </a:xfrm>
      </p:grpSpPr>
      <p:sp>
        <p:nvSpPr>
          <p:cNvPr id="10275" name="Google Shape;10275;p16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276" name="Google Shape;10276;p16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82" name="Shape 10282"/>
        <p:cNvGrpSpPr/>
        <p:nvPr/>
      </p:nvGrpSpPr>
      <p:grpSpPr>
        <a:xfrm>
          <a:off x="0" y="0"/>
          <a:ext cx="0" cy="0"/>
          <a:chOff x="0" y="0"/>
          <a:chExt cx="0" cy="0"/>
        </a:xfrm>
      </p:grpSpPr>
      <p:sp>
        <p:nvSpPr>
          <p:cNvPr id="10283" name="Google Shape;10283;p16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284" name="Google Shape;10284;p16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90" name="Shape 10290"/>
        <p:cNvGrpSpPr/>
        <p:nvPr/>
      </p:nvGrpSpPr>
      <p:grpSpPr>
        <a:xfrm>
          <a:off x="0" y="0"/>
          <a:ext cx="0" cy="0"/>
          <a:chOff x="0" y="0"/>
          <a:chExt cx="0" cy="0"/>
        </a:xfrm>
      </p:grpSpPr>
      <p:sp>
        <p:nvSpPr>
          <p:cNvPr id="10291" name="Google Shape;10291;p16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292" name="Google Shape;10292;p16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98" name="Shape 10298"/>
        <p:cNvGrpSpPr/>
        <p:nvPr/>
      </p:nvGrpSpPr>
      <p:grpSpPr>
        <a:xfrm>
          <a:off x="0" y="0"/>
          <a:ext cx="0" cy="0"/>
          <a:chOff x="0" y="0"/>
          <a:chExt cx="0" cy="0"/>
        </a:xfrm>
      </p:grpSpPr>
      <p:sp>
        <p:nvSpPr>
          <p:cNvPr id="10299" name="Google Shape;10299;p16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300" name="Google Shape;10300;p165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06" name="Shape 10306"/>
        <p:cNvGrpSpPr/>
        <p:nvPr/>
      </p:nvGrpSpPr>
      <p:grpSpPr>
        <a:xfrm>
          <a:off x="0" y="0"/>
          <a:ext cx="0" cy="0"/>
          <a:chOff x="0" y="0"/>
          <a:chExt cx="0" cy="0"/>
        </a:xfrm>
      </p:grpSpPr>
      <p:sp>
        <p:nvSpPr>
          <p:cNvPr id="10307" name="Google Shape;10307;p16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308" name="Google Shape;10308;p165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5" name="Shape 1065"/>
        <p:cNvGrpSpPr/>
        <p:nvPr/>
      </p:nvGrpSpPr>
      <p:grpSpPr>
        <a:xfrm>
          <a:off x="0" y="0"/>
          <a:ext cx="0" cy="0"/>
          <a:chOff x="0" y="0"/>
          <a:chExt cx="0" cy="0"/>
        </a:xfrm>
      </p:grpSpPr>
      <p:sp>
        <p:nvSpPr>
          <p:cNvPr id="1066" name="Google Shape;1066;p1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67" name="Google Shape;1067;p16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15" name="Shape 10315"/>
        <p:cNvGrpSpPr/>
        <p:nvPr/>
      </p:nvGrpSpPr>
      <p:grpSpPr>
        <a:xfrm>
          <a:off x="0" y="0"/>
          <a:ext cx="0" cy="0"/>
          <a:chOff x="0" y="0"/>
          <a:chExt cx="0" cy="0"/>
        </a:xfrm>
      </p:grpSpPr>
      <p:sp>
        <p:nvSpPr>
          <p:cNvPr id="10316" name="Google Shape;10316;p166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17" name="Google Shape;10317;p16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21" name="Shape 10321"/>
        <p:cNvGrpSpPr/>
        <p:nvPr/>
      </p:nvGrpSpPr>
      <p:grpSpPr>
        <a:xfrm>
          <a:off x="0" y="0"/>
          <a:ext cx="0" cy="0"/>
          <a:chOff x="0" y="0"/>
          <a:chExt cx="0" cy="0"/>
        </a:xfrm>
      </p:grpSpPr>
      <p:sp>
        <p:nvSpPr>
          <p:cNvPr id="10322" name="Google Shape;10322;p16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323" name="Google Shape;10323;p166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27" name="Shape 10327"/>
        <p:cNvGrpSpPr/>
        <p:nvPr/>
      </p:nvGrpSpPr>
      <p:grpSpPr>
        <a:xfrm>
          <a:off x="0" y="0"/>
          <a:ext cx="0" cy="0"/>
          <a:chOff x="0" y="0"/>
          <a:chExt cx="0" cy="0"/>
        </a:xfrm>
      </p:grpSpPr>
      <p:sp>
        <p:nvSpPr>
          <p:cNvPr id="10328" name="Google Shape;10328;p16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329" name="Google Shape;10329;p16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34" name="Shape 10334"/>
        <p:cNvGrpSpPr/>
        <p:nvPr/>
      </p:nvGrpSpPr>
      <p:grpSpPr>
        <a:xfrm>
          <a:off x="0" y="0"/>
          <a:ext cx="0" cy="0"/>
          <a:chOff x="0" y="0"/>
          <a:chExt cx="0" cy="0"/>
        </a:xfrm>
      </p:grpSpPr>
      <p:sp>
        <p:nvSpPr>
          <p:cNvPr id="10335" name="Google Shape;10335;p16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336" name="Google Shape;10336;p166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40" name="Shape 10340"/>
        <p:cNvGrpSpPr/>
        <p:nvPr/>
      </p:nvGrpSpPr>
      <p:grpSpPr>
        <a:xfrm>
          <a:off x="0" y="0"/>
          <a:ext cx="0" cy="0"/>
          <a:chOff x="0" y="0"/>
          <a:chExt cx="0" cy="0"/>
        </a:xfrm>
      </p:grpSpPr>
      <p:sp>
        <p:nvSpPr>
          <p:cNvPr id="10341" name="Google Shape;10341;p16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342" name="Google Shape;10342;p16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47" name="Shape 10347"/>
        <p:cNvGrpSpPr/>
        <p:nvPr/>
      </p:nvGrpSpPr>
      <p:grpSpPr>
        <a:xfrm>
          <a:off x="0" y="0"/>
          <a:ext cx="0" cy="0"/>
          <a:chOff x="0" y="0"/>
          <a:chExt cx="0" cy="0"/>
        </a:xfrm>
      </p:grpSpPr>
      <p:sp>
        <p:nvSpPr>
          <p:cNvPr id="10348" name="Google Shape;10348;p16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349" name="Google Shape;10349;p16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53" name="Shape 10353"/>
        <p:cNvGrpSpPr/>
        <p:nvPr/>
      </p:nvGrpSpPr>
      <p:grpSpPr>
        <a:xfrm>
          <a:off x="0" y="0"/>
          <a:ext cx="0" cy="0"/>
          <a:chOff x="0" y="0"/>
          <a:chExt cx="0" cy="0"/>
        </a:xfrm>
      </p:grpSpPr>
      <p:sp>
        <p:nvSpPr>
          <p:cNvPr id="10354" name="Google Shape;10354;p16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355" name="Google Shape;10355;p166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60" name="Shape 10360"/>
        <p:cNvGrpSpPr/>
        <p:nvPr/>
      </p:nvGrpSpPr>
      <p:grpSpPr>
        <a:xfrm>
          <a:off x="0" y="0"/>
          <a:ext cx="0" cy="0"/>
          <a:chOff x="0" y="0"/>
          <a:chExt cx="0" cy="0"/>
        </a:xfrm>
      </p:grpSpPr>
      <p:sp>
        <p:nvSpPr>
          <p:cNvPr id="10361" name="Google Shape;10361;p16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362" name="Google Shape;10362;p166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66" name="Shape 10366"/>
        <p:cNvGrpSpPr/>
        <p:nvPr/>
      </p:nvGrpSpPr>
      <p:grpSpPr>
        <a:xfrm>
          <a:off x="0" y="0"/>
          <a:ext cx="0" cy="0"/>
          <a:chOff x="0" y="0"/>
          <a:chExt cx="0" cy="0"/>
        </a:xfrm>
      </p:grpSpPr>
      <p:sp>
        <p:nvSpPr>
          <p:cNvPr id="10367" name="Google Shape;10367;p16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368" name="Google Shape;10368;p166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73" name="Shape 10373"/>
        <p:cNvGrpSpPr/>
        <p:nvPr/>
      </p:nvGrpSpPr>
      <p:grpSpPr>
        <a:xfrm>
          <a:off x="0" y="0"/>
          <a:ext cx="0" cy="0"/>
          <a:chOff x="0" y="0"/>
          <a:chExt cx="0" cy="0"/>
        </a:xfrm>
      </p:grpSpPr>
      <p:sp>
        <p:nvSpPr>
          <p:cNvPr id="10374" name="Google Shape;10374;p16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375" name="Google Shape;10375;p166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1" name="Shape 1071"/>
        <p:cNvGrpSpPr/>
        <p:nvPr/>
      </p:nvGrpSpPr>
      <p:grpSpPr>
        <a:xfrm>
          <a:off x="0" y="0"/>
          <a:ext cx="0" cy="0"/>
          <a:chOff x="0" y="0"/>
          <a:chExt cx="0" cy="0"/>
        </a:xfrm>
      </p:grpSpPr>
      <p:sp>
        <p:nvSpPr>
          <p:cNvPr id="1072" name="Google Shape;1072;p1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73" name="Google Shape;1073;p16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79" name="Shape 10379"/>
        <p:cNvGrpSpPr/>
        <p:nvPr/>
      </p:nvGrpSpPr>
      <p:grpSpPr>
        <a:xfrm>
          <a:off x="0" y="0"/>
          <a:ext cx="0" cy="0"/>
          <a:chOff x="0" y="0"/>
          <a:chExt cx="0" cy="0"/>
        </a:xfrm>
      </p:grpSpPr>
      <p:sp>
        <p:nvSpPr>
          <p:cNvPr id="10380" name="Google Shape;10380;p16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381" name="Google Shape;10381;p167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86" name="Shape 10386"/>
        <p:cNvGrpSpPr/>
        <p:nvPr/>
      </p:nvGrpSpPr>
      <p:grpSpPr>
        <a:xfrm>
          <a:off x="0" y="0"/>
          <a:ext cx="0" cy="0"/>
          <a:chOff x="0" y="0"/>
          <a:chExt cx="0" cy="0"/>
        </a:xfrm>
      </p:grpSpPr>
      <p:sp>
        <p:nvSpPr>
          <p:cNvPr id="10387" name="Google Shape;10387;p16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388" name="Google Shape;10388;p167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92" name="Shape 10392"/>
        <p:cNvGrpSpPr/>
        <p:nvPr/>
      </p:nvGrpSpPr>
      <p:grpSpPr>
        <a:xfrm>
          <a:off x="0" y="0"/>
          <a:ext cx="0" cy="0"/>
          <a:chOff x="0" y="0"/>
          <a:chExt cx="0" cy="0"/>
        </a:xfrm>
      </p:grpSpPr>
      <p:sp>
        <p:nvSpPr>
          <p:cNvPr id="10393" name="Google Shape;10393;p16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394" name="Google Shape;10394;p167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99" name="Shape 10399"/>
        <p:cNvGrpSpPr/>
        <p:nvPr/>
      </p:nvGrpSpPr>
      <p:grpSpPr>
        <a:xfrm>
          <a:off x="0" y="0"/>
          <a:ext cx="0" cy="0"/>
          <a:chOff x="0" y="0"/>
          <a:chExt cx="0" cy="0"/>
        </a:xfrm>
      </p:grpSpPr>
      <p:sp>
        <p:nvSpPr>
          <p:cNvPr id="10400" name="Google Shape;10400;p16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401" name="Google Shape;10401;p167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05" name="Shape 10405"/>
        <p:cNvGrpSpPr/>
        <p:nvPr/>
      </p:nvGrpSpPr>
      <p:grpSpPr>
        <a:xfrm>
          <a:off x="0" y="0"/>
          <a:ext cx="0" cy="0"/>
          <a:chOff x="0" y="0"/>
          <a:chExt cx="0" cy="0"/>
        </a:xfrm>
      </p:grpSpPr>
      <p:sp>
        <p:nvSpPr>
          <p:cNvPr id="10406" name="Google Shape;10406;p16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407" name="Google Shape;10407;p167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12" name="Shape 10412"/>
        <p:cNvGrpSpPr/>
        <p:nvPr/>
      </p:nvGrpSpPr>
      <p:grpSpPr>
        <a:xfrm>
          <a:off x="0" y="0"/>
          <a:ext cx="0" cy="0"/>
          <a:chOff x="0" y="0"/>
          <a:chExt cx="0" cy="0"/>
        </a:xfrm>
      </p:grpSpPr>
      <p:sp>
        <p:nvSpPr>
          <p:cNvPr id="10413" name="Google Shape;10413;p16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414" name="Google Shape;10414;p167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18" name="Shape 10418"/>
        <p:cNvGrpSpPr/>
        <p:nvPr/>
      </p:nvGrpSpPr>
      <p:grpSpPr>
        <a:xfrm>
          <a:off x="0" y="0"/>
          <a:ext cx="0" cy="0"/>
          <a:chOff x="0" y="0"/>
          <a:chExt cx="0" cy="0"/>
        </a:xfrm>
      </p:grpSpPr>
      <p:sp>
        <p:nvSpPr>
          <p:cNvPr id="10419" name="Google Shape;10419;p16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420" name="Google Shape;10420;p167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26" name="Shape 10426"/>
        <p:cNvGrpSpPr/>
        <p:nvPr/>
      </p:nvGrpSpPr>
      <p:grpSpPr>
        <a:xfrm>
          <a:off x="0" y="0"/>
          <a:ext cx="0" cy="0"/>
          <a:chOff x="0" y="0"/>
          <a:chExt cx="0" cy="0"/>
        </a:xfrm>
      </p:grpSpPr>
      <p:sp>
        <p:nvSpPr>
          <p:cNvPr id="10427" name="Google Shape;10427;p167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28" name="Google Shape;10428;p16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32" name="Shape 10432"/>
        <p:cNvGrpSpPr/>
        <p:nvPr/>
      </p:nvGrpSpPr>
      <p:grpSpPr>
        <a:xfrm>
          <a:off x="0" y="0"/>
          <a:ext cx="0" cy="0"/>
          <a:chOff x="0" y="0"/>
          <a:chExt cx="0" cy="0"/>
        </a:xfrm>
      </p:grpSpPr>
      <p:sp>
        <p:nvSpPr>
          <p:cNvPr id="10433" name="Google Shape;10433;p167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34" name="Google Shape;10434;p16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38" name="Shape 10438"/>
        <p:cNvGrpSpPr/>
        <p:nvPr/>
      </p:nvGrpSpPr>
      <p:grpSpPr>
        <a:xfrm>
          <a:off x="0" y="0"/>
          <a:ext cx="0" cy="0"/>
          <a:chOff x="0" y="0"/>
          <a:chExt cx="0" cy="0"/>
        </a:xfrm>
      </p:grpSpPr>
      <p:sp>
        <p:nvSpPr>
          <p:cNvPr id="10439" name="Google Shape;10439;p167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40" name="Google Shape;10440;p16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7" name="Shape 1077"/>
        <p:cNvGrpSpPr/>
        <p:nvPr/>
      </p:nvGrpSpPr>
      <p:grpSpPr>
        <a:xfrm>
          <a:off x="0" y="0"/>
          <a:ext cx="0" cy="0"/>
          <a:chOff x="0" y="0"/>
          <a:chExt cx="0" cy="0"/>
        </a:xfrm>
      </p:grpSpPr>
      <p:sp>
        <p:nvSpPr>
          <p:cNvPr id="1078" name="Google Shape;1078;p1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79" name="Google Shape;1079;p16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44" name="Shape 10444"/>
        <p:cNvGrpSpPr/>
        <p:nvPr/>
      </p:nvGrpSpPr>
      <p:grpSpPr>
        <a:xfrm>
          <a:off x="0" y="0"/>
          <a:ext cx="0" cy="0"/>
          <a:chOff x="0" y="0"/>
          <a:chExt cx="0" cy="0"/>
        </a:xfrm>
      </p:grpSpPr>
      <p:sp>
        <p:nvSpPr>
          <p:cNvPr id="10445" name="Google Shape;10445;p168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46" name="Google Shape;10446;p16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50" name="Shape 10450"/>
        <p:cNvGrpSpPr/>
        <p:nvPr/>
      </p:nvGrpSpPr>
      <p:grpSpPr>
        <a:xfrm>
          <a:off x="0" y="0"/>
          <a:ext cx="0" cy="0"/>
          <a:chOff x="0" y="0"/>
          <a:chExt cx="0" cy="0"/>
        </a:xfrm>
      </p:grpSpPr>
      <p:sp>
        <p:nvSpPr>
          <p:cNvPr id="10451" name="Google Shape;10451;p168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52" name="Google Shape;10452;p16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56" name="Shape 10456"/>
        <p:cNvGrpSpPr/>
        <p:nvPr/>
      </p:nvGrpSpPr>
      <p:grpSpPr>
        <a:xfrm>
          <a:off x="0" y="0"/>
          <a:ext cx="0" cy="0"/>
          <a:chOff x="0" y="0"/>
          <a:chExt cx="0" cy="0"/>
        </a:xfrm>
      </p:grpSpPr>
      <p:sp>
        <p:nvSpPr>
          <p:cNvPr id="10457" name="Google Shape;10457;p168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58" name="Google Shape;10458;p16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62" name="Shape 10462"/>
        <p:cNvGrpSpPr/>
        <p:nvPr/>
      </p:nvGrpSpPr>
      <p:grpSpPr>
        <a:xfrm>
          <a:off x="0" y="0"/>
          <a:ext cx="0" cy="0"/>
          <a:chOff x="0" y="0"/>
          <a:chExt cx="0" cy="0"/>
        </a:xfrm>
      </p:grpSpPr>
      <p:sp>
        <p:nvSpPr>
          <p:cNvPr id="10463" name="Google Shape;10463;p168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64" name="Google Shape;10464;p16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68" name="Shape 10468"/>
        <p:cNvGrpSpPr/>
        <p:nvPr/>
      </p:nvGrpSpPr>
      <p:grpSpPr>
        <a:xfrm>
          <a:off x="0" y="0"/>
          <a:ext cx="0" cy="0"/>
          <a:chOff x="0" y="0"/>
          <a:chExt cx="0" cy="0"/>
        </a:xfrm>
      </p:grpSpPr>
      <p:sp>
        <p:nvSpPr>
          <p:cNvPr id="10469" name="Google Shape;10469;p168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70" name="Google Shape;10470;p16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74" name="Shape 10474"/>
        <p:cNvGrpSpPr/>
        <p:nvPr/>
      </p:nvGrpSpPr>
      <p:grpSpPr>
        <a:xfrm>
          <a:off x="0" y="0"/>
          <a:ext cx="0" cy="0"/>
          <a:chOff x="0" y="0"/>
          <a:chExt cx="0" cy="0"/>
        </a:xfrm>
      </p:grpSpPr>
      <p:sp>
        <p:nvSpPr>
          <p:cNvPr id="10475" name="Google Shape;10475;p168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76" name="Google Shape;10476;p16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3" name="Shape 1083"/>
        <p:cNvGrpSpPr/>
        <p:nvPr/>
      </p:nvGrpSpPr>
      <p:grpSpPr>
        <a:xfrm>
          <a:off x="0" y="0"/>
          <a:ext cx="0" cy="0"/>
          <a:chOff x="0" y="0"/>
          <a:chExt cx="0" cy="0"/>
        </a:xfrm>
      </p:grpSpPr>
      <p:sp>
        <p:nvSpPr>
          <p:cNvPr id="1084" name="Google Shape;1084;p1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85" name="Google Shape;1085;p16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6" name="Google Shape;156;p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9" name="Shape 1089"/>
        <p:cNvGrpSpPr/>
        <p:nvPr/>
      </p:nvGrpSpPr>
      <p:grpSpPr>
        <a:xfrm>
          <a:off x="0" y="0"/>
          <a:ext cx="0" cy="0"/>
          <a:chOff x="0" y="0"/>
          <a:chExt cx="0" cy="0"/>
        </a:xfrm>
      </p:grpSpPr>
      <p:sp>
        <p:nvSpPr>
          <p:cNvPr id="1090" name="Google Shape;1090;p1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91" name="Google Shape;1091;p17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5" name="Shape 1095"/>
        <p:cNvGrpSpPr/>
        <p:nvPr/>
      </p:nvGrpSpPr>
      <p:grpSpPr>
        <a:xfrm>
          <a:off x="0" y="0"/>
          <a:ext cx="0" cy="0"/>
          <a:chOff x="0" y="0"/>
          <a:chExt cx="0" cy="0"/>
        </a:xfrm>
      </p:grpSpPr>
      <p:sp>
        <p:nvSpPr>
          <p:cNvPr id="1096" name="Google Shape;1096;p1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97" name="Google Shape;1097;p17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1" name="Shape 1101"/>
        <p:cNvGrpSpPr/>
        <p:nvPr/>
      </p:nvGrpSpPr>
      <p:grpSpPr>
        <a:xfrm>
          <a:off x="0" y="0"/>
          <a:ext cx="0" cy="0"/>
          <a:chOff x="0" y="0"/>
          <a:chExt cx="0" cy="0"/>
        </a:xfrm>
      </p:grpSpPr>
      <p:sp>
        <p:nvSpPr>
          <p:cNvPr id="1102" name="Google Shape;1102;p1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03" name="Google Shape;1103;p17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7" name="Shape 1107"/>
        <p:cNvGrpSpPr/>
        <p:nvPr/>
      </p:nvGrpSpPr>
      <p:grpSpPr>
        <a:xfrm>
          <a:off x="0" y="0"/>
          <a:ext cx="0" cy="0"/>
          <a:chOff x="0" y="0"/>
          <a:chExt cx="0" cy="0"/>
        </a:xfrm>
      </p:grpSpPr>
      <p:sp>
        <p:nvSpPr>
          <p:cNvPr id="1108" name="Google Shape;1108;p1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09" name="Google Shape;1109;p17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3" name="Shape 1113"/>
        <p:cNvGrpSpPr/>
        <p:nvPr/>
      </p:nvGrpSpPr>
      <p:grpSpPr>
        <a:xfrm>
          <a:off x="0" y="0"/>
          <a:ext cx="0" cy="0"/>
          <a:chOff x="0" y="0"/>
          <a:chExt cx="0" cy="0"/>
        </a:xfrm>
      </p:grpSpPr>
      <p:sp>
        <p:nvSpPr>
          <p:cNvPr id="1114" name="Google Shape;1114;p1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15" name="Google Shape;1115;p17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0" name="Shape 1120"/>
        <p:cNvGrpSpPr/>
        <p:nvPr/>
      </p:nvGrpSpPr>
      <p:grpSpPr>
        <a:xfrm>
          <a:off x="0" y="0"/>
          <a:ext cx="0" cy="0"/>
          <a:chOff x="0" y="0"/>
          <a:chExt cx="0" cy="0"/>
        </a:xfrm>
      </p:grpSpPr>
      <p:sp>
        <p:nvSpPr>
          <p:cNvPr id="1121" name="Google Shape;1121;p1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22" name="Google Shape;1122;p17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6" name="Shape 1126"/>
        <p:cNvGrpSpPr/>
        <p:nvPr/>
      </p:nvGrpSpPr>
      <p:grpSpPr>
        <a:xfrm>
          <a:off x="0" y="0"/>
          <a:ext cx="0" cy="0"/>
          <a:chOff x="0" y="0"/>
          <a:chExt cx="0" cy="0"/>
        </a:xfrm>
      </p:grpSpPr>
      <p:sp>
        <p:nvSpPr>
          <p:cNvPr id="1127" name="Google Shape;1127;p1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28" name="Google Shape;1128;p17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2" name="Shape 1132"/>
        <p:cNvGrpSpPr/>
        <p:nvPr/>
      </p:nvGrpSpPr>
      <p:grpSpPr>
        <a:xfrm>
          <a:off x="0" y="0"/>
          <a:ext cx="0" cy="0"/>
          <a:chOff x="0" y="0"/>
          <a:chExt cx="0" cy="0"/>
        </a:xfrm>
      </p:grpSpPr>
      <p:sp>
        <p:nvSpPr>
          <p:cNvPr id="1133" name="Google Shape;1133;p1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34" name="Google Shape;1134;p17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8" name="Shape 1138"/>
        <p:cNvGrpSpPr/>
        <p:nvPr/>
      </p:nvGrpSpPr>
      <p:grpSpPr>
        <a:xfrm>
          <a:off x="0" y="0"/>
          <a:ext cx="0" cy="0"/>
          <a:chOff x="0" y="0"/>
          <a:chExt cx="0" cy="0"/>
        </a:xfrm>
      </p:grpSpPr>
      <p:sp>
        <p:nvSpPr>
          <p:cNvPr id="1139" name="Google Shape;1139;p1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40" name="Google Shape;1140;p17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4" name="Shape 1144"/>
        <p:cNvGrpSpPr/>
        <p:nvPr/>
      </p:nvGrpSpPr>
      <p:grpSpPr>
        <a:xfrm>
          <a:off x="0" y="0"/>
          <a:ext cx="0" cy="0"/>
          <a:chOff x="0" y="0"/>
          <a:chExt cx="0" cy="0"/>
        </a:xfrm>
      </p:grpSpPr>
      <p:sp>
        <p:nvSpPr>
          <p:cNvPr id="1145" name="Google Shape;1145;p1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46" name="Google Shape;1146;p17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3" name="Google Shape;163;p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0" name="Shape 1150"/>
        <p:cNvGrpSpPr/>
        <p:nvPr/>
      </p:nvGrpSpPr>
      <p:grpSpPr>
        <a:xfrm>
          <a:off x="0" y="0"/>
          <a:ext cx="0" cy="0"/>
          <a:chOff x="0" y="0"/>
          <a:chExt cx="0" cy="0"/>
        </a:xfrm>
      </p:grpSpPr>
      <p:sp>
        <p:nvSpPr>
          <p:cNvPr id="1151" name="Google Shape;1151;p1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52" name="Google Shape;1152;p18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6" name="Shape 1156"/>
        <p:cNvGrpSpPr/>
        <p:nvPr/>
      </p:nvGrpSpPr>
      <p:grpSpPr>
        <a:xfrm>
          <a:off x="0" y="0"/>
          <a:ext cx="0" cy="0"/>
          <a:chOff x="0" y="0"/>
          <a:chExt cx="0" cy="0"/>
        </a:xfrm>
      </p:grpSpPr>
      <p:sp>
        <p:nvSpPr>
          <p:cNvPr id="1157" name="Google Shape;1157;p1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58" name="Google Shape;1158;p18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2" name="Shape 1162"/>
        <p:cNvGrpSpPr/>
        <p:nvPr/>
      </p:nvGrpSpPr>
      <p:grpSpPr>
        <a:xfrm>
          <a:off x="0" y="0"/>
          <a:ext cx="0" cy="0"/>
          <a:chOff x="0" y="0"/>
          <a:chExt cx="0" cy="0"/>
        </a:xfrm>
      </p:grpSpPr>
      <p:sp>
        <p:nvSpPr>
          <p:cNvPr id="1163" name="Google Shape;1163;p1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64" name="Google Shape;1164;p18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8" name="Shape 1168"/>
        <p:cNvGrpSpPr/>
        <p:nvPr/>
      </p:nvGrpSpPr>
      <p:grpSpPr>
        <a:xfrm>
          <a:off x="0" y="0"/>
          <a:ext cx="0" cy="0"/>
          <a:chOff x="0" y="0"/>
          <a:chExt cx="0" cy="0"/>
        </a:xfrm>
      </p:grpSpPr>
      <p:sp>
        <p:nvSpPr>
          <p:cNvPr id="1169" name="Google Shape;1169;p1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70" name="Google Shape;1170;p18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4" name="Shape 1174"/>
        <p:cNvGrpSpPr/>
        <p:nvPr/>
      </p:nvGrpSpPr>
      <p:grpSpPr>
        <a:xfrm>
          <a:off x="0" y="0"/>
          <a:ext cx="0" cy="0"/>
          <a:chOff x="0" y="0"/>
          <a:chExt cx="0" cy="0"/>
        </a:xfrm>
      </p:grpSpPr>
      <p:sp>
        <p:nvSpPr>
          <p:cNvPr id="1175" name="Google Shape;1175;p1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76" name="Google Shape;1176;p18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1" name="Shape 1181"/>
        <p:cNvGrpSpPr/>
        <p:nvPr/>
      </p:nvGrpSpPr>
      <p:grpSpPr>
        <a:xfrm>
          <a:off x="0" y="0"/>
          <a:ext cx="0" cy="0"/>
          <a:chOff x="0" y="0"/>
          <a:chExt cx="0" cy="0"/>
        </a:xfrm>
      </p:grpSpPr>
      <p:sp>
        <p:nvSpPr>
          <p:cNvPr id="1182" name="Google Shape;1182;p1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83" name="Google Shape;1183;p18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7" name="Shape 1187"/>
        <p:cNvGrpSpPr/>
        <p:nvPr/>
      </p:nvGrpSpPr>
      <p:grpSpPr>
        <a:xfrm>
          <a:off x="0" y="0"/>
          <a:ext cx="0" cy="0"/>
          <a:chOff x="0" y="0"/>
          <a:chExt cx="0" cy="0"/>
        </a:xfrm>
      </p:grpSpPr>
      <p:sp>
        <p:nvSpPr>
          <p:cNvPr id="1188" name="Google Shape;1188;p1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89" name="Google Shape;1189;p18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3" name="Shape 1193"/>
        <p:cNvGrpSpPr/>
        <p:nvPr/>
      </p:nvGrpSpPr>
      <p:grpSpPr>
        <a:xfrm>
          <a:off x="0" y="0"/>
          <a:ext cx="0" cy="0"/>
          <a:chOff x="0" y="0"/>
          <a:chExt cx="0" cy="0"/>
        </a:xfrm>
      </p:grpSpPr>
      <p:sp>
        <p:nvSpPr>
          <p:cNvPr id="1194" name="Google Shape;1194;p1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95" name="Google Shape;1195;p18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9" name="Shape 1199"/>
        <p:cNvGrpSpPr/>
        <p:nvPr/>
      </p:nvGrpSpPr>
      <p:grpSpPr>
        <a:xfrm>
          <a:off x="0" y="0"/>
          <a:ext cx="0" cy="0"/>
          <a:chOff x="0" y="0"/>
          <a:chExt cx="0" cy="0"/>
        </a:xfrm>
      </p:grpSpPr>
      <p:sp>
        <p:nvSpPr>
          <p:cNvPr id="1200" name="Google Shape;1200;p1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01" name="Google Shape;1201;p18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5" name="Shape 1205"/>
        <p:cNvGrpSpPr/>
        <p:nvPr/>
      </p:nvGrpSpPr>
      <p:grpSpPr>
        <a:xfrm>
          <a:off x="0" y="0"/>
          <a:ext cx="0" cy="0"/>
          <a:chOff x="0" y="0"/>
          <a:chExt cx="0" cy="0"/>
        </a:xfrm>
      </p:grpSpPr>
      <p:sp>
        <p:nvSpPr>
          <p:cNvPr id="1206" name="Google Shape;1206;p1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07" name="Google Shape;1207;p1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9" name="Google Shape;169;p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1" name="Shape 1211"/>
        <p:cNvGrpSpPr/>
        <p:nvPr/>
      </p:nvGrpSpPr>
      <p:grpSpPr>
        <a:xfrm>
          <a:off x="0" y="0"/>
          <a:ext cx="0" cy="0"/>
          <a:chOff x="0" y="0"/>
          <a:chExt cx="0" cy="0"/>
        </a:xfrm>
      </p:grpSpPr>
      <p:sp>
        <p:nvSpPr>
          <p:cNvPr id="1212" name="Google Shape;1212;p1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13" name="Google Shape;1213;p19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7" name="Shape 1217"/>
        <p:cNvGrpSpPr/>
        <p:nvPr/>
      </p:nvGrpSpPr>
      <p:grpSpPr>
        <a:xfrm>
          <a:off x="0" y="0"/>
          <a:ext cx="0" cy="0"/>
          <a:chOff x="0" y="0"/>
          <a:chExt cx="0" cy="0"/>
        </a:xfrm>
      </p:grpSpPr>
      <p:sp>
        <p:nvSpPr>
          <p:cNvPr id="1218" name="Google Shape;1218;p1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19" name="Google Shape;1219;p19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3" name="Shape 1223"/>
        <p:cNvGrpSpPr/>
        <p:nvPr/>
      </p:nvGrpSpPr>
      <p:grpSpPr>
        <a:xfrm>
          <a:off x="0" y="0"/>
          <a:ext cx="0" cy="0"/>
          <a:chOff x="0" y="0"/>
          <a:chExt cx="0" cy="0"/>
        </a:xfrm>
      </p:grpSpPr>
      <p:sp>
        <p:nvSpPr>
          <p:cNvPr id="1224" name="Google Shape;1224;p1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25" name="Google Shape;1225;p19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9" name="Shape 1229"/>
        <p:cNvGrpSpPr/>
        <p:nvPr/>
      </p:nvGrpSpPr>
      <p:grpSpPr>
        <a:xfrm>
          <a:off x="0" y="0"/>
          <a:ext cx="0" cy="0"/>
          <a:chOff x="0" y="0"/>
          <a:chExt cx="0" cy="0"/>
        </a:xfrm>
      </p:grpSpPr>
      <p:sp>
        <p:nvSpPr>
          <p:cNvPr id="1230" name="Google Shape;1230;p19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31" name="Google Shape;1231;p19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5" name="Shape 1235"/>
        <p:cNvGrpSpPr/>
        <p:nvPr/>
      </p:nvGrpSpPr>
      <p:grpSpPr>
        <a:xfrm>
          <a:off x="0" y="0"/>
          <a:ext cx="0" cy="0"/>
          <a:chOff x="0" y="0"/>
          <a:chExt cx="0" cy="0"/>
        </a:xfrm>
      </p:grpSpPr>
      <p:sp>
        <p:nvSpPr>
          <p:cNvPr id="1236" name="Google Shape;1236;p1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37" name="Google Shape;1237;p19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1" name="Shape 1241"/>
        <p:cNvGrpSpPr/>
        <p:nvPr/>
      </p:nvGrpSpPr>
      <p:grpSpPr>
        <a:xfrm>
          <a:off x="0" y="0"/>
          <a:ext cx="0" cy="0"/>
          <a:chOff x="0" y="0"/>
          <a:chExt cx="0" cy="0"/>
        </a:xfrm>
      </p:grpSpPr>
      <p:sp>
        <p:nvSpPr>
          <p:cNvPr id="1242" name="Google Shape;1242;p1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43" name="Google Shape;1243;p19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8" name="Shape 1248"/>
        <p:cNvGrpSpPr/>
        <p:nvPr/>
      </p:nvGrpSpPr>
      <p:grpSpPr>
        <a:xfrm>
          <a:off x="0" y="0"/>
          <a:ext cx="0" cy="0"/>
          <a:chOff x="0" y="0"/>
          <a:chExt cx="0" cy="0"/>
        </a:xfrm>
      </p:grpSpPr>
      <p:sp>
        <p:nvSpPr>
          <p:cNvPr id="1249" name="Google Shape;1249;p1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50" name="Google Shape;1250;p19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4" name="Shape 1254"/>
        <p:cNvGrpSpPr/>
        <p:nvPr/>
      </p:nvGrpSpPr>
      <p:grpSpPr>
        <a:xfrm>
          <a:off x="0" y="0"/>
          <a:ext cx="0" cy="0"/>
          <a:chOff x="0" y="0"/>
          <a:chExt cx="0" cy="0"/>
        </a:xfrm>
      </p:grpSpPr>
      <p:sp>
        <p:nvSpPr>
          <p:cNvPr id="1255" name="Google Shape;1255;p1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56" name="Google Shape;1256;p19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0" name="Shape 1260"/>
        <p:cNvGrpSpPr/>
        <p:nvPr/>
      </p:nvGrpSpPr>
      <p:grpSpPr>
        <a:xfrm>
          <a:off x="0" y="0"/>
          <a:ext cx="0" cy="0"/>
          <a:chOff x="0" y="0"/>
          <a:chExt cx="0" cy="0"/>
        </a:xfrm>
      </p:grpSpPr>
      <p:sp>
        <p:nvSpPr>
          <p:cNvPr id="1261" name="Google Shape;1261;p1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62" name="Google Shape;1262;p19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6" name="Shape 1266"/>
        <p:cNvGrpSpPr/>
        <p:nvPr/>
      </p:nvGrpSpPr>
      <p:grpSpPr>
        <a:xfrm>
          <a:off x="0" y="0"/>
          <a:ext cx="0" cy="0"/>
          <a:chOff x="0" y="0"/>
          <a:chExt cx="0" cy="0"/>
        </a:xfrm>
      </p:grpSpPr>
      <p:sp>
        <p:nvSpPr>
          <p:cNvPr id="1267" name="Google Shape;1267;p1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68" name="Google Shape;1268;p19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6" name="Google Shape;66;p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5" name="Google Shape;175;p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2" name="Shape 1272"/>
        <p:cNvGrpSpPr/>
        <p:nvPr/>
      </p:nvGrpSpPr>
      <p:grpSpPr>
        <a:xfrm>
          <a:off x="0" y="0"/>
          <a:ext cx="0" cy="0"/>
          <a:chOff x="0" y="0"/>
          <a:chExt cx="0" cy="0"/>
        </a:xfrm>
      </p:grpSpPr>
      <p:sp>
        <p:nvSpPr>
          <p:cNvPr id="1273" name="Google Shape;1273;p2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74" name="Google Shape;1274;p20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8" name="Shape 1278"/>
        <p:cNvGrpSpPr/>
        <p:nvPr/>
      </p:nvGrpSpPr>
      <p:grpSpPr>
        <a:xfrm>
          <a:off x="0" y="0"/>
          <a:ext cx="0" cy="0"/>
          <a:chOff x="0" y="0"/>
          <a:chExt cx="0" cy="0"/>
        </a:xfrm>
      </p:grpSpPr>
      <p:sp>
        <p:nvSpPr>
          <p:cNvPr id="1279" name="Google Shape;1279;p2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80" name="Google Shape;1280;p20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4" name="Shape 1284"/>
        <p:cNvGrpSpPr/>
        <p:nvPr/>
      </p:nvGrpSpPr>
      <p:grpSpPr>
        <a:xfrm>
          <a:off x="0" y="0"/>
          <a:ext cx="0" cy="0"/>
          <a:chOff x="0" y="0"/>
          <a:chExt cx="0" cy="0"/>
        </a:xfrm>
      </p:grpSpPr>
      <p:sp>
        <p:nvSpPr>
          <p:cNvPr id="1285" name="Google Shape;1285;p2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86" name="Google Shape;1286;p20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1" name="Shape 1291"/>
        <p:cNvGrpSpPr/>
        <p:nvPr/>
      </p:nvGrpSpPr>
      <p:grpSpPr>
        <a:xfrm>
          <a:off x="0" y="0"/>
          <a:ext cx="0" cy="0"/>
          <a:chOff x="0" y="0"/>
          <a:chExt cx="0" cy="0"/>
        </a:xfrm>
      </p:grpSpPr>
      <p:sp>
        <p:nvSpPr>
          <p:cNvPr id="1292" name="Google Shape;1292;p2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93" name="Google Shape;1293;p20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7" name="Shape 1297"/>
        <p:cNvGrpSpPr/>
        <p:nvPr/>
      </p:nvGrpSpPr>
      <p:grpSpPr>
        <a:xfrm>
          <a:off x="0" y="0"/>
          <a:ext cx="0" cy="0"/>
          <a:chOff x="0" y="0"/>
          <a:chExt cx="0" cy="0"/>
        </a:xfrm>
      </p:grpSpPr>
      <p:sp>
        <p:nvSpPr>
          <p:cNvPr id="1298" name="Google Shape;1298;p2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99" name="Google Shape;1299;p20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3" name="Shape 1303"/>
        <p:cNvGrpSpPr/>
        <p:nvPr/>
      </p:nvGrpSpPr>
      <p:grpSpPr>
        <a:xfrm>
          <a:off x="0" y="0"/>
          <a:ext cx="0" cy="0"/>
          <a:chOff x="0" y="0"/>
          <a:chExt cx="0" cy="0"/>
        </a:xfrm>
      </p:grpSpPr>
      <p:sp>
        <p:nvSpPr>
          <p:cNvPr id="1304" name="Google Shape;1304;p2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05" name="Google Shape;1305;p20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9" name="Shape 1309"/>
        <p:cNvGrpSpPr/>
        <p:nvPr/>
      </p:nvGrpSpPr>
      <p:grpSpPr>
        <a:xfrm>
          <a:off x="0" y="0"/>
          <a:ext cx="0" cy="0"/>
          <a:chOff x="0" y="0"/>
          <a:chExt cx="0" cy="0"/>
        </a:xfrm>
      </p:grpSpPr>
      <p:sp>
        <p:nvSpPr>
          <p:cNvPr id="1310" name="Google Shape;1310;p2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11" name="Google Shape;1311;p20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5" name="Shape 1315"/>
        <p:cNvGrpSpPr/>
        <p:nvPr/>
      </p:nvGrpSpPr>
      <p:grpSpPr>
        <a:xfrm>
          <a:off x="0" y="0"/>
          <a:ext cx="0" cy="0"/>
          <a:chOff x="0" y="0"/>
          <a:chExt cx="0" cy="0"/>
        </a:xfrm>
      </p:grpSpPr>
      <p:sp>
        <p:nvSpPr>
          <p:cNvPr id="1316" name="Google Shape;1316;p20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17" name="Google Shape;1317;p20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2" name="Shape 1322"/>
        <p:cNvGrpSpPr/>
        <p:nvPr/>
      </p:nvGrpSpPr>
      <p:grpSpPr>
        <a:xfrm>
          <a:off x="0" y="0"/>
          <a:ext cx="0" cy="0"/>
          <a:chOff x="0" y="0"/>
          <a:chExt cx="0" cy="0"/>
        </a:xfrm>
      </p:grpSpPr>
      <p:sp>
        <p:nvSpPr>
          <p:cNvPr id="1323" name="Google Shape;1323;p2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24" name="Google Shape;1324;p20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8" name="Shape 1328"/>
        <p:cNvGrpSpPr/>
        <p:nvPr/>
      </p:nvGrpSpPr>
      <p:grpSpPr>
        <a:xfrm>
          <a:off x="0" y="0"/>
          <a:ext cx="0" cy="0"/>
          <a:chOff x="0" y="0"/>
          <a:chExt cx="0" cy="0"/>
        </a:xfrm>
      </p:grpSpPr>
      <p:sp>
        <p:nvSpPr>
          <p:cNvPr id="1329" name="Google Shape;1329;p20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30" name="Google Shape;1330;p20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1" name="Google Shape;181;p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4" name="Shape 1334"/>
        <p:cNvGrpSpPr/>
        <p:nvPr/>
      </p:nvGrpSpPr>
      <p:grpSpPr>
        <a:xfrm>
          <a:off x="0" y="0"/>
          <a:ext cx="0" cy="0"/>
          <a:chOff x="0" y="0"/>
          <a:chExt cx="0" cy="0"/>
        </a:xfrm>
      </p:grpSpPr>
      <p:sp>
        <p:nvSpPr>
          <p:cNvPr id="1335" name="Google Shape;1335;p2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36" name="Google Shape;1336;p2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0" name="Shape 1340"/>
        <p:cNvGrpSpPr/>
        <p:nvPr/>
      </p:nvGrpSpPr>
      <p:grpSpPr>
        <a:xfrm>
          <a:off x="0" y="0"/>
          <a:ext cx="0" cy="0"/>
          <a:chOff x="0" y="0"/>
          <a:chExt cx="0" cy="0"/>
        </a:xfrm>
      </p:grpSpPr>
      <p:sp>
        <p:nvSpPr>
          <p:cNvPr id="1341" name="Google Shape;1341;p2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42" name="Google Shape;1342;p2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6" name="Shape 1346"/>
        <p:cNvGrpSpPr/>
        <p:nvPr/>
      </p:nvGrpSpPr>
      <p:grpSpPr>
        <a:xfrm>
          <a:off x="0" y="0"/>
          <a:ext cx="0" cy="0"/>
          <a:chOff x="0" y="0"/>
          <a:chExt cx="0" cy="0"/>
        </a:xfrm>
      </p:grpSpPr>
      <p:sp>
        <p:nvSpPr>
          <p:cNvPr id="1347" name="Google Shape;1347;p2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48" name="Google Shape;1348;p2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2" name="Shape 1352"/>
        <p:cNvGrpSpPr/>
        <p:nvPr/>
      </p:nvGrpSpPr>
      <p:grpSpPr>
        <a:xfrm>
          <a:off x="0" y="0"/>
          <a:ext cx="0" cy="0"/>
          <a:chOff x="0" y="0"/>
          <a:chExt cx="0" cy="0"/>
        </a:xfrm>
      </p:grpSpPr>
      <p:sp>
        <p:nvSpPr>
          <p:cNvPr id="1353" name="Google Shape;1353;p2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54" name="Google Shape;1354;p2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8" name="Shape 1358"/>
        <p:cNvGrpSpPr/>
        <p:nvPr/>
      </p:nvGrpSpPr>
      <p:grpSpPr>
        <a:xfrm>
          <a:off x="0" y="0"/>
          <a:ext cx="0" cy="0"/>
          <a:chOff x="0" y="0"/>
          <a:chExt cx="0" cy="0"/>
        </a:xfrm>
      </p:grpSpPr>
      <p:sp>
        <p:nvSpPr>
          <p:cNvPr id="1359" name="Google Shape;1359;p2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60" name="Google Shape;1360;p2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4" name="Shape 1364"/>
        <p:cNvGrpSpPr/>
        <p:nvPr/>
      </p:nvGrpSpPr>
      <p:grpSpPr>
        <a:xfrm>
          <a:off x="0" y="0"/>
          <a:ext cx="0" cy="0"/>
          <a:chOff x="0" y="0"/>
          <a:chExt cx="0" cy="0"/>
        </a:xfrm>
      </p:grpSpPr>
      <p:sp>
        <p:nvSpPr>
          <p:cNvPr id="1365" name="Google Shape;1365;p2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66" name="Google Shape;1366;p2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0" name="Shape 1370"/>
        <p:cNvGrpSpPr/>
        <p:nvPr/>
      </p:nvGrpSpPr>
      <p:grpSpPr>
        <a:xfrm>
          <a:off x="0" y="0"/>
          <a:ext cx="0" cy="0"/>
          <a:chOff x="0" y="0"/>
          <a:chExt cx="0" cy="0"/>
        </a:xfrm>
      </p:grpSpPr>
      <p:sp>
        <p:nvSpPr>
          <p:cNvPr id="1371" name="Google Shape;1371;p2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72" name="Google Shape;1372;p2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6" name="Shape 1376"/>
        <p:cNvGrpSpPr/>
        <p:nvPr/>
      </p:nvGrpSpPr>
      <p:grpSpPr>
        <a:xfrm>
          <a:off x="0" y="0"/>
          <a:ext cx="0" cy="0"/>
          <a:chOff x="0" y="0"/>
          <a:chExt cx="0" cy="0"/>
        </a:xfrm>
      </p:grpSpPr>
      <p:sp>
        <p:nvSpPr>
          <p:cNvPr id="1377" name="Google Shape;1377;p2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78" name="Google Shape;1378;p2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2" name="Shape 1382"/>
        <p:cNvGrpSpPr/>
        <p:nvPr/>
      </p:nvGrpSpPr>
      <p:grpSpPr>
        <a:xfrm>
          <a:off x="0" y="0"/>
          <a:ext cx="0" cy="0"/>
          <a:chOff x="0" y="0"/>
          <a:chExt cx="0" cy="0"/>
        </a:xfrm>
      </p:grpSpPr>
      <p:sp>
        <p:nvSpPr>
          <p:cNvPr id="1383" name="Google Shape;1383;p2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84" name="Google Shape;1384;p2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8" name="Shape 1388"/>
        <p:cNvGrpSpPr/>
        <p:nvPr/>
      </p:nvGrpSpPr>
      <p:grpSpPr>
        <a:xfrm>
          <a:off x="0" y="0"/>
          <a:ext cx="0" cy="0"/>
          <a:chOff x="0" y="0"/>
          <a:chExt cx="0" cy="0"/>
        </a:xfrm>
      </p:grpSpPr>
      <p:sp>
        <p:nvSpPr>
          <p:cNvPr id="1389" name="Google Shape;1389;p2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90" name="Google Shape;1390;p2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7" name="Google Shape;187;p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4" name="Shape 1394"/>
        <p:cNvGrpSpPr/>
        <p:nvPr/>
      </p:nvGrpSpPr>
      <p:grpSpPr>
        <a:xfrm>
          <a:off x="0" y="0"/>
          <a:ext cx="0" cy="0"/>
          <a:chOff x="0" y="0"/>
          <a:chExt cx="0" cy="0"/>
        </a:xfrm>
      </p:grpSpPr>
      <p:sp>
        <p:nvSpPr>
          <p:cNvPr id="1395" name="Google Shape;1395;p2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96" name="Google Shape;1396;p2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1" name="Shape 1401"/>
        <p:cNvGrpSpPr/>
        <p:nvPr/>
      </p:nvGrpSpPr>
      <p:grpSpPr>
        <a:xfrm>
          <a:off x="0" y="0"/>
          <a:ext cx="0" cy="0"/>
          <a:chOff x="0" y="0"/>
          <a:chExt cx="0" cy="0"/>
        </a:xfrm>
      </p:grpSpPr>
      <p:sp>
        <p:nvSpPr>
          <p:cNvPr id="1402" name="Google Shape;1402;p2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03" name="Google Shape;1403;p2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7" name="Shape 1407"/>
        <p:cNvGrpSpPr/>
        <p:nvPr/>
      </p:nvGrpSpPr>
      <p:grpSpPr>
        <a:xfrm>
          <a:off x="0" y="0"/>
          <a:ext cx="0" cy="0"/>
          <a:chOff x="0" y="0"/>
          <a:chExt cx="0" cy="0"/>
        </a:xfrm>
      </p:grpSpPr>
      <p:sp>
        <p:nvSpPr>
          <p:cNvPr id="1408" name="Google Shape;1408;p2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09" name="Google Shape;1409;p2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3" name="Shape 1413"/>
        <p:cNvGrpSpPr/>
        <p:nvPr/>
      </p:nvGrpSpPr>
      <p:grpSpPr>
        <a:xfrm>
          <a:off x="0" y="0"/>
          <a:ext cx="0" cy="0"/>
          <a:chOff x="0" y="0"/>
          <a:chExt cx="0" cy="0"/>
        </a:xfrm>
      </p:grpSpPr>
      <p:sp>
        <p:nvSpPr>
          <p:cNvPr id="1414" name="Google Shape;1414;p2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15" name="Google Shape;1415;p2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9" name="Shape 1419"/>
        <p:cNvGrpSpPr/>
        <p:nvPr/>
      </p:nvGrpSpPr>
      <p:grpSpPr>
        <a:xfrm>
          <a:off x="0" y="0"/>
          <a:ext cx="0" cy="0"/>
          <a:chOff x="0" y="0"/>
          <a:chExt cx="0" cy="0"/>
        </a:xfrm>
      </p:grpSpPr>
      <p:sp>
        <p:nvSpPr>
          <p:cNvPr id="1420" name="Google Shape;1420;p2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21" name="Google Shape;1421;p2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5" name="Shape 1425"/>
        <p:cNvGrpSpPr/>
        <p:nvPr/>
      </p:nvGrpSpPr>
      <p:grpSpPr>
        <a:xfrm>
          <a:off x="0" y="0"/>
          <a:ext cx="0" cy="0"/>
          <a:chOff x="0" y="0"/>
          <a:chExt cx="0" cy="0"/>
        </a:xfrm>
      </p:grpSpPr>
      <p:sp>
        <p:nvSpPr>
          <p:cNvPr id="1426" name="Google Shape;1426;p2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27" name="Google Shape;1427;p2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1" name="Shape 1431"/>
        <p:cNvGrpSpPr/>
        <p:nvPr/>
      </p:nvGrpSpPr>
      <p:grpSpPr>
        <a:xfrm>
          <a:off x="0" y="0"/>
          <a:ext cx="0" cy="0"/>
          <a:chOff x="0" y="0"/>
          <a:chExt cx="0" cy="0"/>
        </a:xfrm>
      </p:grpSpPr>
      <p:sp>
        <p:nvSpPr>
          <p:cNvPr id="1432" name="Google Shape;1432;p2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33" name="Google Shape;1433;p2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7" name="Shape 1437"/>
        <p:cNvGrpSpPr/>
        <p:nvPr/>
      </p:nvGrpSpPr>
      <p:grpSpPr>
        <a:xfrm>
          <a:off x="0" y="0"/>
          <a:ext cx="0" cy="0"/>
          <a:chOff x="0" y="0"/>
          <a:chExt cx="0" cy="0"/>
        </a:xfrm>
      </p:grpSpPr>
      <p:sp>
        <p:nvSpPr>
          <p:cNvPr id="1438" name="Google Shape;1438;p2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39" name="Google Shape;1439;p2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3" name="Shape 1443"/>
        <p:cNvGrpSpPr/>
        <p:nvPr/>
      </p:nvGrpSpPr>
      <p:grpSpPr>
        <a:xfrm>
          <a:off x="0" y="0"/>
          <a:ext cx="0" cy="0"/>
          <a:chOff x="0" y="0"/>
          <a:chExt cx="0" cy="0"/>
        </a:xfrm>
      </p:grpSpPr>
      <p:sp>
        <p:nvSpPr>
          <p:cNvPr id="1444" name="Google Shape;1444;p2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45" name="Google Shape;1445;p2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9" name="Shape 1449"/>
        <p:cNvGrpSpPr/>
        <p:nvPr/>
      </p:nvGrpSpPr>
      <p:grpSpPr>
        <a:xfrm>
          <a:off x="0" y="0"/>
          <a:ext cx="0" cy="0"/>
          <a:chOff x="0" y="0"/>
          <a:chExt cx="0" cy="0"/>
        </a:xfrm>
      </p:grpSpPr>
      <p:sp>
        <p:nvSpPr>
          <p:cNvPr id="1450" name="Google Shape;1450;p2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51" name="Google Shape;1451;p2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4" name="Google Shape;194;p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6" name="Shape 1456"/>
        <p:cNvGrpSpPr/>
        <p:nvPr/>
      </p:nvGrpSpPr>
      <p:grpSpPr>
        <a:xfrm>
          <a:off x="0" y="0"/>
          <a:ext cx="0" cy="0"/>
          <a:chOff x="0" y="0"/>
          <a:chExt cx="0" cy="0"/>
        </a:xfrm>
      </p:grpSpPr>
      <p:sp>
        <p:nvSpPr>
          <p:cNvPr id="1457" name="Google Shape;1457;p2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58" name="Google Shape;1458;p2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2" name="Shape 1462"/>
        <p:cNvGrpSpPr/>
        <p:nvPr/>
      </p:nvGrpSpPr>
      <p:grpSpPr>
        <a:xfrm>
          <a:off x="0" y="0"/>
          <a:ext cx="0" cy="0"/>
          <a:chOff x="0" y="0"/>
          <a:chExt cx="0" cy="0"/>
        </a:xfrm>
      </p:grpSpPr>
      <p:sp>
        <p:nvSpPr>
          <p:cNvPr id="1463" name="Google Shape;1463;p2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64" name="Google Shape;1464;p2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8" name="Shape 1468"/>
        <p:cNvGrpSpPr/>
        <p:nvPr/>
      </p:nvGrpSpPr>
      <p:grpSpPr>
        <a:xfrm>
          <a:off x="0" y="0"/>
          <a:ext cx="0" cy="0"/>
          <a:chOff x="0" y="0"/>
          <a:chExt cx="0" cy="0"/>
        </a:xfrm>
      </p:grpSpPr>
      <p:sp>
        <p:nvSpPr>
          <p:cNvPr id="1469" name="Google Shape;1469;p2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70" name="Google Shape;1470;p2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4" name="Shape 1474"/>
        <p:cNvGrpSpPr/>
        <p:nvPr/>
      </p:nvGrpSpPr>
      <p:grpSpPr>
        <a:xfrm>
          <a:off x="0" y="0"/>
          <a:ext cx="0" cy="0"/>
          <a:chOff x="0" y="0"/>
          <a:chExt cx="0" cy="0"/>
        </a:xfrm>
      </p:grpSpPr>
      <p:sp>
        <p:nvSpPr>
          <p:cNvPr id="1475" name="Google Shape;1475;p2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76" name="Google Shape;1476;p2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0" name="Shape 1480"/>
        <p:cNvGrpSpPr/>
        <p:nvPr/>
      </p:nvGrpSpPr>
      <p:grpSpPr>
        <a:xfrm>
          <a:off x="0" y="0"/>
          <a:ext cx="0" cy="0"/>
          <a:chOff x="0" y="0"/>
          <a:chExt cx="0" cy="0"/>
        </a:xfrm>
      </p:grpSpPr>
      <p:sp>
        <p:nvSpPr>
          <p:cNvPr id="1481" name="Google Shape;1481;p2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82" name="Google Shape;1482;p2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6" name="Shape 1486"/>
        <p:cNvGrpSpPr/>
        <p:nvPr/>
      </p:nvGrpSpPr>
      <p:grpSpPr>
        <a:xfrm>
          <a:off x="0" y="0"/>
          <a:ext cx="0" cy="0"/>
          <a:chOff x="0" y="0"/>
          <a:chExt cx="0" cy="0"/>
        </a:xfrm>
      </p:grpSpPr>
      <p:sp>
        <p:nvSpPr>
          <p:cNvPr id="1487" name="Google Shape;1487;p2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88" name="Google Shape;1488;p2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2" name="Shape 1492"/>
        <p:cNvGrpSpPr/>
        <p:nvPr/>
      </p:nvGrpSpPr>
      <p:grpSpPr>
        <a:xfrm>
          <a:off x="0" y="0"/>
          <a:ext cx="0" cy="0"/>
          <a:chOff x="0" y="0"/>
          <a:chExt cx="0" cy="0"/>
        </a:xfrm>
      </p:grpSpPr>
      <p:sp>
        <p:nvSpPr>
          <p:cNvPr id="1493" name="Google Shape;1493;p2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94" name="Google Shape;1494;p2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8" name="Shape 1498"/>
        <p:cNvGrpSpPr/>
        <p:nvPr/>
      </p:nvGrpSpPr>
      <p:grpSpPr>
        <a:xfrm>
          <a:off x="0" y="0"/>
          <a:ext cx="0" cy="0"/>
          <a:chOff x="0" y="0"/>
          <a:chExt cx="0" cy="0"/>
        </a:xfrm>
      </p:grpSpPr>
      <p:sp>
        <p:nvSpPr>
          <p:cNvPr id="1499" name="Google Shape;1499;p2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00" name="Google Shape;1500;p2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5" name="Shape 1505"/>
        <p:cNvGrpSpPr/>
        <p:nvPr/>
      </p:nvGrpSpPr>
      <p:grpSpPr>
        <a:xfrm>
          <a:off x="0" y="0"/>
          <a:ext cx="0" cy="0"/>
          <a:chOff x="0" y="0"/>
          <a:chExt cx="0" cy="0"/>
        </a:xfrm>
      </p:grpSpPr>
      <p:sp>
        <p:nvSpPr>
          <p:cNvPr id="1506" name="Google Shape;1506;p2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07" name="Google Shape;1507;p2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1" name="Shape 1511"/>
        <p:cNvGrpSpPr/>
        <p:nvPr/>
      </p:nvGrpSpPr>
      <p:grpSpPr>
        <a:xfrm>
          <a:off x="0" y="0"/>
          <a:ext cx="0" cy="0"/>
          <a:chOff x="0" y="0"/>
          <a:chExt cx="0" cy="0"/>
        </a:xfrm>
      </p:grpSpPr>
      <p:sp>
        <p:nvSpPr>
          <p:cNvPr id="1512" name="Google Shape;1512;p2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13" name="Google Shape;1513;p2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0" name="Google Shape;200;p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7" name="Shape 1517"/>
        <p:cNvGrpSpPr/>
        <p:nvPr/>
      </p:nvGrpSpPr>
      <p:grpSpPr>
        <a:xfrm>
          <a:off x="0" y="0"/>
          <a:ext cx="0" cy="0"/>
          <a:chOff x="0" y="0"/>
          <a:chExt cx="0" cy="0"/>
        </a:xfrm>
      </p:grpSpPr>
      <p:sp>
        <p:nvSpPr>
          <p:cNvPr id="1518" name="Google Shape;1518;p2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19" name="Google Shape;1519;p2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4" name="Shape 1524"/>
        <p:cNvGrpSpPr/>
        <p:nvPr/>
      </p:nvGrpSpPr>
      <p:grpSpPr>
        <a:xfrm>
          <a:off x="0" y="0"/>
          <a:ext cx="0" cy="0"/>
          <a:chOff x="0" y="0"/>
          <a:chExt cx="0" cy="0"/>
        </a:xfrm>
      </p:grpSpPr>
      <p:sp>
        <p:nvSpPr>
          <p:cNvPr id="1525" name="Google Shape;1525;p2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26" name="Google Shape;1526;p2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0" name="Shape 1530"/>
        <p:cNvGrpSpPr/>
        <p:nvPr/>
      </p:nvGrpSpPr>
      <p:grpSpPr>
        <a:xfrm>
          <a:off x="0" y="0"/>
          <a:ext cx="0" cy="0"/>
          <a:chOff x="0" y="0"/>
          <a:chExt cx="0" cy="0"/>
        </a:xfrm>
      </p:grpSpPr>
      <p:sp>
        <p:nvSpPr>
          <p:cNvPr id="1531" name="Google Shape;1531;p2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32" name="Google Shape;1532;p2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6" name="Shape 1536"/>
        <p:cNvGrpSpPr/>
        <p:nvPr/>
      </p:nvGrpSpPr>
      <p:grpSpPr>
        <a:xfrm>
          <a:off x="0" y="0"/>
          <a:ext cx="0" cy="0"/>
          <a:chOff x="0" y="0"/>
          <a:chExt cx="0" cy="0"/>
        </a:xfrm>
      </p:grpSpPr>
      <p:sp>
        <p:nvSpPr>
          <p:cNvPr id="1537" name="Google Shape;1537;p24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38" name="Google Shape;1538;p2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2" name="Shape 1542"/>
        <p:cNvGrpSpPr/>
        <p:nvPr/>
      </p:nvGrpSpPr>
      <p:grpSpPr>
        <a:xfrm>
          <a:off x="0" y="0"/>
          <a:ext cx="0" cy="0"/>
          <a:chOff x="0" y="0"/>
          <a:chExt cx="0" cy="0"/>
        </a:xfrm>
      </p:grpSpPr>
      <p:sp>
        <p:nvSpPr>
          <p:cNvPr id="1543" name="Google Shape;1543;p2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4" name="Google Shape;1544;p2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8" name="Shape 1548"/>
        <p:cNvGrpSpPr/>
        <p:nvPr/>
      </p:nvGrpSpPr>
      <p:grpSpPr>
        <a:xfrm>
          <a:off x="0" y="0"/>
          <a:ext cx="0" cy="0"/>
          <a:chOff x="0" y="0"/>
          <a:chExt cx="0" cy="0"/>
        </a:xfrm>
      </p:grpSpPr>
      <p:sp>
        <p:nvSpPr>
          <p:cNvPr id="1549" name="Google Shape;1549;p2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50" name="Google Shape;1550;p2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4" name="Shape 1554"/>
        <p:cNvGrpSpPr/>
        <p:nvPr/>
      </p:nvGrpSpPr>
      <p:grpSpPr>
        <a:xfrm>
          <a:off x="0" y="0"/>
          <a:ext cx="0" cy="0"/>
          <a:chOff x="0" y="0"/>
          <a:chExt cx="0" cy="0"/>
        </a:xfrm>
      </p:grpSpPr>
      <p:sp>
        <p:nvSpPr>
          <p:cNvPr id="1555" name="Google Shape;1555;p2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56" name="Google Shape;1556;p2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1" name="Shape 1561"/>
        <p:cNvGrpSpPr/>
        <p:nvPr/>
      </p:nvGrpSpPr>
      <p:grpSpPr>
        <a:xfrm>
          <a:off x="0" y="0"/>
          <a:ext cx="0" cy="0"/>
          <a:chOff x="0" y="0"/>
          <a:chExt cx="0" cy="0"/>
        </a:xfrm>
      </p:grpSpPr>
      <p:sp>
        <p:nvSpPr>
          <p:cNvPr id="1562" name="Google Shape;1562;p2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63" name="Google Shape;1563;p2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7" name="Shape 1567"/>
        <p:cNvGrpSpPr/>
        <p:nvPr/>
      </p:nvGrpSpPr>
      <p:grpSpPr>
        <a:xfrm>
          <a:off x="0" y="0"/>
          <a:ext cx="0" cy="0"/>
          <a:chOff x="0" y="0"/>
          <a:chExt cx="0" cy="0"/>
        </a:xfrm>
      </p:grpSpPr>
      <p:sp>
        <p:nvSpPr>
          <p:cNvPr id="1568" name="Google Shape;1568;p2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69" name="Google Shape;1569;p2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3" name="Shape 1573"/>
        <p:cNvGrpSpPr/>
        <p:nvPr/>
      </p:nvGrpSpPr>
      <p:grpSpPr>
        <a:xfrm>
          <a:off x="0" y="0"/>
          <a:ext cx="0" cy="0"/>
          <a:chOff x="0" y="0"/>
          <a:chExt cx="0" cy="0"/>
        </a:xfrm>
      </p:grpSpPr>
      <p:sp>
        <p:nvSpPr>
          <p:cNvPr id="1574" name="Google Shape;1574;p2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5" name="Google Shape;1575;p2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6" name="Google Shape;206;p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9" name="Shape 1579"/>
        <p:cNvGrpSpPr/>
        <p:nvPr/>
      </p:nvGrpSpPr>
      <p:grpSpPr>
        <a:xfrm>
          <a:off x="0" y="0"/>
          <a:ext cx="0" cy="0"/>
          <a:chOff x="0" y="0"/>
          <a:chExt cx="0" cy="0"/>
        </a:xfrm>
      </p:grpSpPr>
      <p:sp>
        <p:nvSpPr>
          <p:cNvPr id="1580" name="Google Shape;1580;p25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81" name="Google Shape;1581;p2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5" name="Shape 1585"/>
        <p:cNvGrpSpPr/>
        <p:nvPr/>
      </p:nvGrpSpPr>
      <p:grpSpPr>
        <a:xfrm>
          <a:off x="0" y="0"/>
          <a:ext cx="0" cy="0"/>
          <a:chOff x="0" y="0"/>
          <a:chExt cx="0" cy="0"/>
        </a:xfrm>
      </p:grpSpPr>
      <p:sp>
        <p:nvSpPr>
          <p:cNvPr id="1586" name="Google Shape;1586;p25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87" name="Google Shape;1587;p2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1" name="Shape 1591"/>
        <p:cNvGrpSpPr/>
        <p:nvPr/>
      </p:nvGrpSpPr>
      <p:grpSpPr>
        <a:xfrm>
          <a:off x="0" y="0"/>
          <a:ext cx="0" cy="0"/>
          <a:chOff x="0" y="0"/>
          <a:chExt cx="0" cy="0"/>
        </a:xfrm>
      </p:grpSpPr>
      <p:sp>
        <p:nvSpPr>
          <p:cNvPr id="1592" name="Google Shape;1592;p2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93" name="Google Shape;1593;p2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7" name="Shape 1597"/>
        <p:cNvGrpSpPr/>
        <p:nvPr/>
      </p:nvGrpSpPr>
      <p:grpSpPr>
        <a:xfrm>
          <a:off x="0" y="0"/>
          <a:ext cx="0" cy="0"/>
          <a:chOff x="0" y="0"/>
          <a:chExt cx="0" cy="0"/>
        </a:xfrm>
      </p:grpSpPr>
      <p:sp>
        <p:nvSpPr>
          <p:cNvPr id="1598" name="Google Shape;1598;p2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99" name="Google Shape;1599;p2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3" name="Shape 1603"/>
        <p:cNvGrpSpPr/>
        <p:nvPr/>
      </p:nvGrpSpPr>
      <p:grpSpPr>
        <a:xfrm>
          <a:off x="0" y="0"/>
          <a:ext cx="0" cy="0"/>
          <a:chOff x="0" y="0"/>
          <a:chExt cx="0" cy="0"/>
        </a:xfrm>
      </p:grpSpPr>
      <p:sp>
        <p:nvSpPr>
          <p:cNvPr id="1604" name="Google Shape;1604;p2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05" name="Google Shape;1605;p2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9" name="Shape 1609"/>
        <p:cNvGrpSpPr/>
        <p:nvPr/>
      </p:nvGrpSpPr>
      <p:grpSpPr>
        <a:xfrm>
          <a:off x="0" y="0"/>
          <a:ext cx="0" cy="0"/>
          <a:chOff x="0" y="0"/>
          <a:chExt cx="0" cy="0"/>
        </a:xfrm>
      </p:grpSpPr>
      <p:sp>
        <p:nvSpPr>
          <p:cNvPr id="1610" name="Google Shape;1610;p2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11" name="Google Shape;1611;p2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5" name="Shape 1615"/>
        <p:cNvGrpSpPr/>
        <p:nvPr/>
      </p:nvGrpSpPr>
      <p:grpSpPr>
        <a:xfrm>
          <a:off x="0" y="0"/>
          <a:ext cx="0" cy="0"/>
          <a:chOff x="0" y="0"/>
          <a:chExt cx="0" cy="0"/>
        </a:xfrm>
      </p:grpSpPr>
      <p:sp>
        <p:nvSpPr>
          <p:cNvPr id="1616" name="Google Shape;1616;p2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17" name="Google Shape;1617;p2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1" name="Shape 1621"/>
        <p:cNvGrpSpPr/>
        <p:nvPr/>
      </p:nvGrpSpPr>
      <p:grpSpPr>
        <a:xfrm>
          <a:off x="0" y="0"/>
          <a:ext cx="0" cy="0"/>
          <a:chOff x="0" y="0"/>
          <a:chExt cx="0" cy="0"/>
        </a:xfrm>
      </p:grpSpPr>
      <p:sp>
        <p:nvSpPr>
          <p:cNvPr id="1622" name="Google Shape;1622;p2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23" name="Google Shape;1623;p2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8" name="Shape 1628"/>
        <p:cNvGrpSpPr/>
        <p:nvPr/>
      </p:nvGrpSpPr>
      <p:grpSpPr>
        <a:xfrm>
          <a:off x="0" y="0"/>
          <a:ext cx="0" cy="0"/>
          <a:chOff x="0" y="0"/>
          <a:chExt cx="0" cy="0"/>
        </a:xfrm>
      </p:grpSpPr>
      <p:sp>
        <p:nvSpPr>
          <p:cNvPr id="1629" name="Google Shape;1629;p2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30" name="Google Shape;1630;p25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4" name="Shape 1634"/>
        <p:cNvGrpSpPr/>
        <p:nvPr/>
      </p:nvGrpSpPr>
      <p:grpSpPr>
        <a:xfrm>
          <a:off x="0" y="0"/>
          <a:ext cx="0" cy="0"/>
          <a:chOff x="0" y="0"/>
          <a:chExt cx="0" cy="0"/>
        </a:xfrm>
      </p:grpSpPr>
      <p:sp>
        <p:nvSpPr>
          <p:cNvPr id="1635" name="Google Shape;1635;p25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36" name="Google Shape;1636;p2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2" name="Google Shape;212;p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0" name="Shape 1640"/>
        <p:cNvGrpSpPr/>
        <p:nvPr/>
      </p:nvGrpSpPr>
      <p:grpSpPr>
        <a:xfrm>
          <a:off x="0" y="0"/>
          <a:ext cx="0" cy="0"/>
          <a:chOff x="0" y="0"/>
          <a:chExt cx="0" cy="0"/>
        </a:xfrm>
      </p:grpSpPr>
      <p:sp>
        <p:nvSpPr>
          <p:cNvPr id="1641" name="Google Shape;1641;p26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42" name="Google Shape;1642;p2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6" name="Shape 1646"/>
        <p:cNvGrpSpPr/>
        <p:nvPr/>
      </p:nvGrpSpPr>
      <p:grpSpPr>
        <a:xfrm>
          <a:off x="0" y="0"/>
          <a:ext cx="0" cy="0"/>
          <a:chOff x="0" y="0"/>
          <a:chExt cx="0" cy="0"/>
        </a:xfrm>
      </p:grpSpPr>
      <p:sp>
        <p:nvSpPr>
          <p:cNvPr id="1647" name="Google Shape;1647;p26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48" name="Google Shape;1648;p2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2" name="Shape 1652"/>
        <p:cNvGrpSpPr/>
        <p:nvPr/>
      </p:nvGrpSpPr>
      <p:grpSpPr>
        <a:xfrm>
          <a:off x="0" y="0"/>
          <a:ext cx="0" cy="0"/>
          <a:chOff x="0" y="0"/>
          <a:chExt cx="0" cy="0"/>
        </a:xfrm>
      </p:grpSpPr>
      <p:sp>
        <p:nvSpPr>
          <p:cNvPr id="1653" name="Google Shape;1653;p2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54" name="Google Shape;1654;p2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8" name="Shape 1658"/>
        <p:cNvGrpSpPr/>
        <p:nvPr/>
      </p:nvGrpSpPr>
      <p:grpSpPr>
        <a:xfrm>
          <a:off x="0" y="0"/>
          <a:ext cx="0" cy="0"/>
          <a:chOff x="0" y="0"/>
          <a:chExt cx="0" cy="0"/>
        </a:xfrm>
      </p:grpSpPr>
      <p:sp>
        <p:nvSpPr>
          <p:cNvPr id="1659" name="Google Shape;1659;p26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60" name="Google Shape;1660;p2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4" name="Shape 1664"/>
        <p:cNvGrpSpPr/>
        <p:nvPr/>
      </p:nvGrpSpPr>
      <p:grpSpPr>
        <a:xfrm>
          <a:off x="0" y="0"/>
          <a:ext cx="0" cy="0"/>
          <a:chOff x="0" y="0"/>
          <a:chExt cx="0" cy="0"/>
        </a:xfrm>
      </p:grpSpPr>
      <p:sp>
        <p:nvSpPr>
          <p:cNvPr id="1665" name="Google Shape;1665;p2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66" name="Google Shape;1666;p2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1" name="Shape 1671"/>
        <p:cNvGrpSpPr/>
        <p:nvPr/>
      </p:nvGrpSpPr>
      <p:grpSpPr>
        <a:xfrm>
          <a:off x="0" y="0"/>
          <a:ext cx="0" cy="0"/>
          <a:chOff x="0" y="0"/>
          <a:chExt cx="0" cy="0"/>
        </a:xfrm>
      </p:grpSpPr>
      <p:sp>
        <p:nvSpPr>
          <p:cNvPr id="1672" name="Google Shape;1672;p2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73" name="Google Shape;1673;p2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7" name="Shape 1677"/>
        <p:cNvGrpSpPr/>
        <p:nvPr/>
      </p:nvGrpSpPr>
      <p:grpSpPr>
        <a:xfrm>
          <a:off x="0" y="0"/>
          <a:ext cx="0" cy="0"/>
          <a:chOff x="0" y="0"/>
          <a:chExt cx="0" cy="0"/>
        </a:xfrm>
      </p:grpSpPr>
      <p:sp>
        <p:nvSpPr>
          <p:cNvPr id="1678" name="Google Shape;1678;p2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79" name="Google Shape;1679;p26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3" name="Shape 1683"/>
        <p:cNvGrpSpPr/>
        <p:nvPr/>
      </p:nvGrpSpPr>
      <p:grpSpPr>
        <a:xfrm>
          <a:off x="0" y="0"/>
          <a:ext cx="0" cy="0"/>
          <a:chOff x="0" y="0"/>
          <a:chExt cx="0" cy="0"/>
        </a:xfrm>
      </p:grpSpPr>
      <p:sp>
        <p:nvSpPr>
          <p:cNvPr id="1684" name="Google Shape;1684;p2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85" name="Google Shape;1685;p26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9" name="Shape 1689"/>
        <p:cNvGrpSpPr/>
        <p:nvPr/>
      </p:nvGrpSpPr>
      <p:grpSpPr>
        <a:xfrm>
          <a:off x="0" y="0"/>
          <a:ext cx="0" cy="0"/>
          <a:chOff x="0" y="0"/>
          <a:chExt cx="0" cy="0"/>
        </a:xfrm>
      </p:grpSpPr>
      <p:sp>
        <p:nvSpPr>
          <p:cNvPr id="1690" name="Google Shape;1690;p2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91" name="Google Shape;1691;p26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5" name="Shape 1695"/>
        <p:cNvGrpSpPr/>
        <p:nvPr/>
      </p:nvGrpSpPr>
      <p:grpSpPr>
        <a:xfrm>
          <a:off x="0" y="0"/>
          <a:ext cx="0" cy="0"/>
          <a:chOff x="0" y="0"/>
          <a:chExt cx="0" cy="0"/>
        </a:xfrm>
      </p:grpSpPr>
      <p:sp>
        <p:nvSpPr>
          <p:cNvPr id="1696" name="Google Shape;1696;p2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97" name="Google Shape;1697;p26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8" name="Google Shape;218;p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1" name="Shape 1701"/>
        <p:cNvGrpSpPr/>
        <p:nvPr/>
      </p:nvGrpSpPr>
      <p:grpSpPr>
        <a:xfrm>
          <a:off x="0" y="0"/>
          <a:ext cx="0" cy="0"/>
          <a:chOff x="0" y="0"/>
          <a:chExt cx="0" cy="0"/>
        </a:xfrm>
      </p:grpSpPr>
      <p:sp>
        <p:nvSpPr>
          <p:cNvPr id="1702" name="Google Shape;1702;p2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03" name="Google Shape;1703;p27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7" name="Shape 1707"/>
        <p:cNvGrpSpPr/>
        <p:nvPr/>
      </p:nvGrpSpPr>
      <p:grpSpPr>
        <a:xfrm>
          <a:off x="0" y="0"/>
          <a:ext cx="0" cy="0"/>
          <a:chOff x="0" y="0"/>
          <a:chExt cx="0" cy="0"/>
        </a:xfrm>
      </p:grpSpPr>
      <p:sp>
        <p:nvSpPr>
          <p:cNvPr id="1708" name="Google Shape;1708;p2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09" name="Google Shape;1709;p27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3" name="Shape 1713"/>
        <p:cNvGrpSpPr/>
        <p:nvPr/>
      </p:nvGrpSpPr>
      <p:grpSpPr>
        <a:xfrm>
          <a:off x="0" y="0"/>
          <a:ext cx="0" cy="0"/>
          <a:chOff x="0" y="0"/>
          <a:chExt cx="0" cy="0"/>
        </a:xfrm>
      </p:grpSpPr>
      <p:sp>
        <p:nvSpPr>
          <p:cNvPr id="1714" name="Google Shape;1714;p2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15" name="Google Shape;1715;p27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9" name="Shape 1719"/>
        <p:cNvGrpSpPr/>
        <p:nvPr/>
      </p:nvGrpSpPr>
      <p:grpSpPr>
        <a:xfrm>
          <a:off x="0" y="0"/>
          <a:ext cx="0" cy="0"/>
          <a:chOff x="0" y="0"/>
          <a:chExt cx="0" cy="0"/>
        </a:xfrm>
      </p:grpSpPr>
      <p:sp>
        <p:nvSpPr>
          <p:cNvPr id="1720" name="Google Shape;1720;p2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21" name="Google Shape;1721;p27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5" name="Shape 1725"/>
        <p:cNvGrpSpPr/>
        <p:nvPr/>
      </p:nvGrpSpPr>
      <p:grpSpPr>
        <a:xfrm>
          <a:off x="0" y="0"/>
          <a:ext cx="0" cy="0"/>
          <a:chOff x="0" y="0"/>
          <a:chExt cx="0" cy="0"/>
        </a:xfrm>
      </p:grpSpPr>
      <p:sp>
        <p:nvSpPr>
          <p:cNvPr id="1726" name="Google Shape;1726;p2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27" name="Google Shape;1727;p27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1" name="Shape 1731"/>
        <p:cNvGrpSpPr/>
        <p:nvPr/>
      </p:nvGrpSpPr>
      <p:grpSpPr>
        <a:xfrm>
          <a:off x="0" y="0"/>
          <a:ext cx="0" cy="0"/>
          <a:chOff x="0" y="0"/>
          <a:chExt cx="0" cy="0"/>
        </a:xfrm>
      </p:grpSpPr>
      <p:sp>
        <p:nvSpPr>
          <p:cNvPr id="1732" name="Google Shape;1732;p2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33" name="Google Shape;1733;p27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7" name="Shape 1737"/>
        <p:cNvGrpSpPr/>
        <p:nvPr/>
      </p:nvGrpSpPr>
      <p:grpSpPr>
        <a:xfrm>
          <a:off x="0" y="0"/>
          <a:ext cx="0" cy="0"/>
          <a:chOff x="0" y="0"/>
          <a:chExt cx="0" cy="0"/>
        </a:xfrm>
      </p:grpSpPr>
      <p:sp>
        <p:nvSpPr>
          <p:cNvPr id="1738" name="Google Shape;1738;p2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39" name="Google Shape;1739;p27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3" name="Shape 1743"/>
        <p:cNvGrpSpPr/>
        <p:nvPr/>
      </p:nvGrpSpPr>
      <p:grpSpPr>
        <a:xfrm>
          <a:off x="0" y="0"/>
          <a:ext cx="0" cy="0"/>
          <a:chOff x="0" y="0"/>
          <a:chExt cx="0" cy="0"/>
        </a:xfrm>
      </p:grpSpPr>
      <p:sp>
        <p:nvSpPr>
          <p:cNvPr id="1744" name="Google Shape;1744;p2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45" name="Google Shape;1745;p27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0" name="Shape 1750"/>
        <p:cNvGrpSpPr/>
        <p:nvPr/>
      </p:nvGrpSpPr>
      <p:grpSpPr>
        <a:xfrm>
          <a:off x="0" y="0"/>
          <a:ext cx="0" cy="0"/>
          <a:chOff x="0" y="0"/>
          <a:chExt cx="0" cy="0"/>
        </a:xfrm>
      </p:grpSpPr>
      <p:sp>
        <p:nvSpPr>
          <p:cNvPr id="1751" name="Google Shape;1751;p2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52" name="Google Shape;1752;p27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6" name="Shape 1756"/>
        <p:cNvGrpSpPr/>
        <p:nvPr/>
      </p:nvGrpSpPr>
      <p:grpSpPr>
        <a:xfrm>
          <a:off x="0" y="0"/>
          <a:ext cx="0" cy="0"/>
          <a:chOff x="0" y="0"/>
          <a:chExt cx="0" cy="0"/>
        </a:xfrm>
      </p:grpSpPr>
      <p:sp>
        <p:nvSpPr>
          <p:cNvPr id="1757" name="Google Shape;1757;p27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58" name="Google Shape;1758;p2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5" name="Google Shape;225;p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2" name="Shape 1762"/>
        <p:cNvGrpSpPr/>
        <p:nvPr/>
      </p:nvGrpSpPr>
      <p:grpSpPr>
        <a:xfrm>
          <a:off x="0" y="0"/>
          <a:ext cx="0" cy="0"/>
          <a:chOff x="0" y="0"/>
          <a:chExt cx="0" cy="0"/>
        </a:xfrm>
      </p:grpSpPr>
      <p:sp>
        <p:nvSpPr>
          <p:cNvPr id="1763" name="Google Shape;1763;p28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64" name="Google Shape;1764;p2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8" name="Shape 1768"/>
        <p:cNvGrpSpPr/>
        <p:nvPr/>
      </p:nvGrpSpPr>
      <p:grpSpPr>
        <a:xfrm>
          <a:off x="0" y="0"/>
          <a:ext cx="0" cy="0"/>
          <a:chOff x="0" y="0"/>
          <a:chExt cx="0" cy="0"/>
        </a:xfrm>
      </p:grpSpPr>
      <p:sp>
        <p:nvSpPr>
          <p:cNvPr id="1769" name="Google Shape;1769;p28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0" name="Google Shape;1770;p2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4" name="Shape 1774"/>
        <p:cNvGrpSpPr/>
        <p:nvPr/>
      </p:nvGrpSpPr>
      <p:grpSpPr>
        <a:xfrm>
          <a:off x="0" y="0"/>
          <a:ext cx="0" cy="0"/>
          <a:chOff x="0" y="0"/>
          <a:chExt cx="0" cy="0"/>
        </a:xfrm>
      </p:grpSpPr>
      <p:sp>
        <p:nvSpPr>
          <p:cNvPr id="1775" name="Google Shape;1775;p28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6" name="Google Shape;1776;p2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0" name="Shape 1780"/>
        <p:cNvGrpSpPr/>
        <p:nvPr/>
      </p:nvGrpSpPr>
      <p:grpSpPr>
        <a:xfrm>
          <a:off x="0" y="0"/>
          <a:ext cx="0" cy="0"/>
          <a:chOff x="0" y="0"/>
          <a:chExt cx="0" cy="0"/>
        </a:xfrm>
      </p:grpSpPr>
      <p:sp>
        <p:nvSpPr>
          <p:cNvPr id="1781" name="Google Shape;1781;p28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82" name="Google Shape;1782;p2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6" name="Shape 1786"/>
        <p:cNvGrpSpPr/>
        <p:nvPr/>
      </p:nvGrpSpPr>
      <p:grpSpPr>
        <a:xfrm>
          <a:off x="0" y="0"/>
          <a:ext cx="0" cy="0"/>
          <a:chOff x="0" y="0"/>
          <a:chExt cx="0" cy="0"/>
        </a:xfrm>
      </p:grpSpPr>
      <p:sp>
        <p:nvSpPr>
          <p:cNvPr id="1787" name="Google Shape;1787;p28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88" name="Google Shape;1788;p2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2" name="Shape 1792"/>
        <p:cNvGrpSpPr/>
        <p:nvPr/>
      </p:nvGrpSpPr>
      <p:grpSpPr>
        <a:xfrm>
          <a:off x="0" y="0"/>
          <a:ext cx="0" cy="0"/>
          <a:chOff x="0" y="0"/>
          <a:chExt cx="0" cy="0"/>
        </a:xfrm>
      </p:grpSpPr>
      <p:sp>
        <p:nvSpPr>
          <p:cNvPr id="1793" name="Google Shape;1793;p28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94" name="Google Shape;1794;p2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8" name="Shape 1798"/>
        <p:cNvGrpSpPr/>
        <p:nvPr/>
      </p:nvGrpSpPr>
      <p:grpSpPr>
        <a:xfrm>
          <a:off x="0" y="0"/>
          <a:ext cx="0" cy="0"/>
          <a:chOff x="0" y="0"/>
          <a:chExt cx="0" cy="0"/>
        </a:xfrm>
      </p:grpSpPr>
      <p:sp>
        <p:nvSpPr>
          <p:cNvPr id="1799" name="Google Shape;1799;p28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00" name="Google Shape;1800;p2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4" name="Shape 1804"/>
        <p:cNvGrpSpPr/>
        <p:nvPr/>
      </p:nvGrpSpPr>
      <p:grpSpPr>
        <a:xfrm>
          <a:off x="0" y="0"/>
          <a:ext cx="0" cy="0"/>
          <a:chOff x="0" y="0"/>
          <a:chExt cx="0" cy="0"/>
        </a:xfrm>
      </p:grpSpPr>
      <p:sp>
        <p:nvSpPr>
          <p:cNvPr id="1805" name="Google Shape;1805;p28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06" name="Google Shape;1806;p2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1" name="Shape 1811"/>
        <p:cNvGrpSpPr/>
        <p:nvPr/>
      </p:nvGrpSpPr>
      <p:grpSpPr>
        <a:xfrm>
          <a:off x="0" y="0"/>
          <a:ext cx="0" cy="0"/>
          <a:chOff x="0" y="0"/>
          <a:chExt cx="0" cy="0"/>
        </a:xfrm>
      </p:grpSpPr>
      <p:sp>
        <p:nvSpPr>
          <p:cNvPr id="1812" name="Google Shape;1812;p2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13" name="Google Shape;1813;p28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7" name="Shape 1817"/>
        <p:cNvGrpSpPr/>
        <p:nvPr/>
      </p:nvGrpSpPr>
      <p:grpSpPr>
        <a:xfrm>
          <a:off x="0" y="0"/>
          <a:ext cx="0" cy="0"/>
          <a:chOff x="0" y="0"/>
          <a:chExt cx="0" cy="0"/>
        </a:xfrm>
      </p:grpSpPr>
      <p:sp>
        <p:nvSpPr>
          <p:cNvPr id="1818" name="Google Shape;1818;p2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19" name="Google Shape;1819;p2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1" name="Google Shape;231;p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3" name="Shape 1823"/>
        <p:cNvGrpSpPr/>
        <p:nvPr/>
      </p:nvGrpSpPr>
      <p:grpSpPr>
        <a:xfrm>
          <a:off x="0" y="0"/>
          <a:ext cx="0" cy="0"/>
          <a:chOff x="0" y="0"/>
          <a:chExt cx="0" cy="0"/>
        </a:xfrm>
      </p:grpSpPr>
      <p:sp>
        <p:nvSpPr>
          <p:cNvPr id="1824" name="Google Shape;1824;p2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25" name="Google Shape;1825;p29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9" name="Shape 1829"/>
        <p:cNvGrpSpPr/>
        <p:nvPr/>
      </p:nvGrpSpPr>
      <p:grpSpPr>
        <a:xfrm>
          <a:off x="0" y="0"/>
          <a:ext cx="0" cy="0"/>
          <a:chOff x="0" y="0"/>
          <a:chExt cx="0" cy="0"/>
        </a:xfrm>
      </p:grpSpPr>
      <p:sp>
        <p:nvSpPr>
          <p:cNvPr id="1830" name="Google Shape;1830;p2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31" name="Google Shape;1831;p29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5" name="Shape 1835"/>
        <p:cNvGrpSpPr/>
        <p:nvPr/>
      </p:nvGrpSpPr>
      <p:grpSpPr>
        <a:xfrm>
          <a:off x="0" y="0"/>
          <a:ext cx="0" cy="0"/>
          <a:chOff x="0" y="0"/>
          <a:chExt cx="0" cy="0"/>
        </a:xfrm>
      </p:grpSpPr>
      <p:sp>
        <p:nvSpPr>
          <p:cNvPr id="1836" name="Google Shape;1836;p2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37" name="Google Shape;1837;p29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1" name="Shape 1841"/>
        <p:cNvGrpSpPr/>
        <p:nvPr/>
      </p:nvGrpSpPr>
      <p:grpSpPr>
        <a:xfrm>
          <a:off x="0" y="0"/>
          <a:ext cx="0" cy="0"/>
          <a:chOff x="0" y="0"/>
          <a:chExt cx="0" cy="0"/>
        </a:xfrm>
      </p:grpSpPr>
      <p:sp>
        <p:nvSpPr>
          <p:cNvPr id="1842" name="Google Shape;1842;p29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43" name="Google Shape;1843;p29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7" name="Shape 1847"/>
        <p:cNvGrpSpPr/>
        <p:nvPr/>
      </p:nvGrpSpPr>
      <p:grpSpPr>
        <a:xfrm>
          <a:off x="0" y="0"/>
          <a:ext cx="0" cy="0"/>
          <a:chOff x="0" y="0"/>
          <a:chExt cx="0" cy="0"/>
        </a:xfrm>
      </p:grpSpPr>
      <p:sp>
        <p:nvSpPr>
          <p:cNvPr id="1848" name="Google Shape;1848;p2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49" name="Google Shape;1849;p29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3" name="Shape 1853"/>
        <p:cNvGrpSpPr/>
        <p:nvPr/>
      </p:nvGrpSpPr>
      <p:grpSpPr>
        <a:xfrm>
          <a:off x="0" y="0"/>
          <a:ext cx="0" cy="0"/>
          <a:chOff x="0" y="0"/>
          <a:chExt cx="0" cy="0"/>
        </a:xfrm>
      </p:grpSpPr>
      <p:sp>
        <p:nvSpPr>
          <p:cNvPr id="1854" name="Google Shape;1854;p2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55" name="Google Shape;1855;p29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9" name="Shape 1859"/>
        <p:cNvGrpSpPr/>
        <p:nvPr/>
      </p:nvGrpSpPr>
      <p:grpSpPr>
        <a:xfrm>
          <a:off x="0" y="0"/>
          <a:ext cx="0" cy="0"/>
          <a:chOff x="0" y="0"/>
          <a:chExt cx="0" cy="0"/>
        </a:xfrm>
      </p:grpSpPr>
      <p:sp>
        <p:nvSpPr>
          <p:cNvPr id="1860" name="Google Shape;1860;p2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61" name="Google Shape;1861;p29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5" name="Shape 1865"/>
        <p:cNvGrpSpPr/>
        <p:nvPr/>
      </p:nvGrpSpPr>
      <p:grpSpPr>
        <a:xfrm>
          <a:off x="0" y="0"/>
          <a:ext cx="0" cy="0"/>
          <a:chOff x="0" y="0"/>
          <a:chExt cx="0" cy="0"/>
        </a:xfrm>
      </p:grpSpPr>
      <p:sp>
        <p:nvSpPr>
          <p:cNvPr id="1866" name="Google Shape;1866;p2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67" name="Google Shape;1867;p29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1" name="Shape 1871"/>
        <p:cNvGrpSpPr/>
        <p:nvPr/>
      </p:nvGrpSpPr>
      <p:grpSpPr>
        <a:xfrm>
          <a:off x="0" y="0"/>
          <a:ext cx="0" cy="0"/>
          <a:chOff x="0" y="0"/>
          <a:chExt cx="0" cy="0"/>
        </a:xfrm>
      </p:grpSpPr>
      <p:sp>
        <p:nvSpPr>
          <p:cNvPr id="1872" name="Google Shape;1872;p2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73" name="Google Shape;1873;p29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7" name="Shape 1877"/>
        <p:cNvGrpSpPr/>
        <p:nvPr/>
      </p:nvGrpSpPr>
      <p:grpSpPr>
        <a:xfrm>
          <a:off x="0" y="0"/>
          <a:ext cx="0" cy="0"/>
          <a:chOff x="0" y="0"/>
          <a:chExt cx="0" cy="0"/>
        </a:xfrm>
      </p:grpSpPr>
      <p:sp>
        <p:nvSpPr>
          <p:cNvPr id="1878" name="Google Shape;1878;p2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79" name="Google Shape;1879;p29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2" name="Google Shape;72;p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7" name="Google Shape;237;p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4" name="Shape 1884"/>
        <p:cNvGrpSpPr/>
        <p:nvPr/>
      </p:nvGrpSpPr>
      <p:grpSpPr>
        <a:xfrm>
          <a:off x="0" y="0"/>
          <a:ext cx="0" cy="0"/>
          <a:chOff x="0" y="0"/>
          <a:chExt cx="0" cy="0"/>
        </a:xfrm>
      </p:grpSpPr>
      <p:sp>
        <p:nvSpPr>
          <p:cNvPr id="1885" name="Google Shape;1885;p3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86" name="Google Shape;1886;p30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0" name="Shape 1890"/>
        <p:cNvGrpSpPr/>
        <p:nvPr/>
      </p:nvGrpSpPr>
      <p:grpSpPr>
        <a:xfrm>
          <a:off x="0" y="0"/>
          <a:ext cx="0" cy="0"/>
          <a:chOff x="0" y="0"/>
          <a:chExt cx="0" cy="0"/>
        </a:xfrm>
      </p:grpSpPr>
      <p:sp>
        <p:nvSpPr>
          <p:cNvPr id="1891" name="Google Shape;1891;p3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92" name="Google Shape;1892;p30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8" name="Shape 1898"/>
        <p:cNvGrpSpPr/>
        <p:nvPr/>
      </p:nvGrpSpPr>
      <p:grpSpPr>
        <a:xfrm>
          <a:off x="0" y="0"/>
          <a:ext cx="0" cy="0"/>
          <a:chOff x="0" y="0"/>
          <a:chExt cx="0" cy="0"/>
        </a:xfrm>
      </p:grpSpPr>
      <p:sp>
        <p:nvSpPr>
          <p:cNvPr id="1899" name="Google Shape;1899;p3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00" name="Google Shape;1900;p30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6" name="Shape 1906"/>
        <p:cNvGrpSpPr/>
        <p:nvPr/>
      </p:nvGrpSpPr>
      <p:grpSpPr>
        <a:xfrm>
          <a:off x="0" y="0"/>
          <a:ext cx="0" cy="0"/>
          <a:chOff x="0" y="0"/>
          <a:chExt cx="0" cy="0"/>
        </a:xfrm>
      </p:grpSpPr>
      <p:sp>
        <p:nvSpPr>
          <p:cNvPr id="1907" name="Google Shape;1907;p3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08" name="Google Shape;1908;p30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4" name="Shape 1914"/>
        <p:cNvGrpSpPr/>
        <p:nvPr/>
      </p:nvGrpSpPr>
      <p:grpSpPr>
        <a:xfrm>
          <a:off x="0" y="0"/>
          <a:ext cx="0" cy="0"/>
          <a:chOff x="0" y="0"/>
          <a:chExt cx="0" cy="0"/>
        </a:xfrm>
      </p:grpSpPr>
      <p:sp>
        <p:nvSpPr>
          <p:cNvPr id="1915" name="Google Shape;1915;p3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16" name="Google Shape;1916;p30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2" name="Shape 1922"/>
        <p:cNvGrpSpPr/>
        <p:nvPr/>
      </p:nvGrpSpPr>
      <p:grpSpPr>
        <a:xfrm>
          <a:off x="0" y="0"/>
          <a:ext cx="0" cy="0"/>
          <a:chOff x="0" y="0"/>
          <a:chExt cx="0" cy="0"/>
        </a:xfrm>
      </p:grpSpPr>
      <p:sp>
        <p:nvSpPr>
          <p:cNvPr id="1923" name="Google Shape;1923;p3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24" name="Google Shape;1924;p30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0" name="Shape 1930"/>
        <p:cNvGrpSpPr/>
        <p:nvPr/>
      </p:nvGrpSpPr>
      <p:grpSpPr>
        <a:xfrm>
          <a:off x="0" y="0"/>
          <a:ext cx="0" cy="0"/>
          <a:chOff x="0" y="0"/>
          <a:chExt cx="0" cy="0"/>
        </a:xfrm>
      </p:grpSpPr>
      <p:sp>
        <p:nvSpPr>
          <p:cNvPr id="1931" name="Google Shape;1931;p3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32" name="Google Shape;1932;p30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8" name="Shape 1938"/>
        <p:cNvGrpSpPr/>
        <p:nvPr/>
      </p:nvGrpSpPr>
      <p:grpSpPr>
        <a:xfrm>
          <a:off x="0" y="0"/>
          <a:ext cx="0" cy="0"/>
          <a:chOff x="0" y="0"/>
          <a:chExt cx="0" cy="0"/>
        </a:xfrm>
      </p:grpSpPr>
      <p:sp>
        <p:nvSpPr>
          <p:cNvPr id="1939" name="Google Shape;1939;p30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40" name="Google Shape;1940;p30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6" name="Shape 1946"/>
        <p:cNvGrpSpPr/>
        <p:nvPr/>
      </p:nvGrpSpPr>
      <p:grpSpPr>
        <a:xfrm>
          <a:off x="0" y="0"/>
          <a:ext cx="0" cy="0"/>
          <a:chOff x="0" y="0"/>
          <a:chExt cx="0" cy="0"/>
        </a:xfrm>
      </p:grpSpPr>
      <p:sp>
        <p:nvSpPr>
          <p:cNvPr id="1947" name="Google Shape;1947;p3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48" name="Google Shape;1948;p30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5" name="Shape 1955"/>
        <p:cNvGrpSpPr/>
        <p:nvPr/>
      </p:nvGrpSpPr>
      <p:grpSpPr>
        <a:xfrm>
          <a:off x="0" y="0"/>
          <a:ext cx="0" cy="0"/>
          <a:chOff x="0" y="0"/>
          <a:chExt cx="0" cy="0"/>
        </a:xfrm>
      </p:grpSpPr>
      <p:sp>
        <p:nvSpPr>
          <p:cNvPr id="1956" name="Google Shape;1956;p30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57" name="Google Shape;1957;p30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3" name="Google Shape;243;p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1" name="Shape 1961"/>
        <p:cNvGrpSpPr/>
        <p:nvPr/>
      </p:nvGrpSpPr>
      <p:grpSpPr>
        <a:xfrm>
          <a:off x="0" y="0"/>
          <a:ext cx="0" cy="0"/>
          <a:chOff x="0" y="0"/>
          <a:chExt cx="0" cy="0"/>
        </a:xfrm>
      </p:grpSpPr>
      <p:sp>
        <p:nvSpPr>
          <p:cNvPr id="1962" name="Google Shape;1962;p3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63" name="Google Shape;1963;p3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7" name="Shape 1967"/>
        <p:cNvGrpSpPr/>
        <p:nvPr/>
      </p:nvGrpSpPr>
      <p:grpSpPr>
        <a:xfrm>
          <a:off x="0" y="0"/>
          <a:ext cx="0" cy="0"/>
          <a:chOff x="0" y="0"/>
          <a:chExt cx="0" cy="0"/>
        </a:xfrm>
      </p:grpSpPr>
      <p:sp>
        <p:nvSpPr>
          <p:cNvPr id="1968" name="Google Shape;1968;p3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69" name="Google Shape;1969;p3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3" name="Shape 1973"/>
        <p:cNvGrpSpPr/>
        <p:nvPr/>
      </p:nvGrpSpPr>
      <p:grpSpPr>
        <a:xfrm>
          <a:off x="0" y="0"/>
          <a:ext cx="0" cy="0"/>
          <a:chOff x="0" y="0"/>
          <a:chExt cx="0" cy="0"/>
        </a:xfrm>
      </p:grpSpPr>
      <p:sp>
        <p:nvSpPr>
          <p:cNvPr id="1974" name="Google Shape;1974;p3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75" name="Google Shape;1975;p3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9" name="Shape 1979"/>
        <p:cNvGrpSpPr/>
        <p:nvPr/>
      </p:nvGrpSpPr>
      <p:grpSpPr>
        <a:xfrm>
          <a:off x="0" y="0"/>
          <a:ext cx="0" cy="0"/>
          <a:chOff x="0" y="0"/>
          <a:chExt cx="0" cy="0"/>
        </a:xfrm>
      </p:grpSpPr>
      <p:sp>
        <p:nvSpPr>
          <p:cNvPr id="1980" name="Google Shape;1980;p3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81" name="Google Shape;1981;p3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5" name="Shape 1985"/>
        <p:cNvGrpSpPr/>
        <p:nvPr/>
      </p:nvGrpSpPr>
      <p:grpSpPr>
        <a:xfrm>
          <a:off x="0" y="0"/>
          <a:ext cx="0" cy="0"/>
          <a:chOff x="0" y="0"/>
          <a:chExt cx="0" cy="0"/>
        </a:xfrm>
      </p:grpSpPr>
      <p:sp>
        <p:nvSpPr>
          <p:cNvPr id="1986" name="Google Shape;1986;p3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87" name="Google Shape;1987;p3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1" name="Shape 1991"/>
        <p:cNvGrpSpPr/>
        <p:nvPr/>
      </p:nvGrpSpPr>
      <p:grpSpPr>
        <a:xfrm>
          <a:off x="0" y="0"/>
          <a:ext cx="0" cy="0"/>
          <a:chOff x="0" y="0"/>
          <a:chExt cx="0" cy="0"/>
        </a:xfrm>
      </p:grpSpPr>
      <p:sp>
        <p:nvSpPr>
          <p:cNvPr id="1992" name="Google Shape;1992;p3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93" name="Google Shape;1993;p3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7" name="Shape 1997"/>
        <p:cNvGrpSpPr/>
        <p:nvPr/>
      </p:nvGrpSpPr>
      <p:grpSpPr>
        <a:xfrm>
          <a:off x="0" y="0"/>
          <a:ext cx="0" cy="0"/>
          <a:chOff x="0" y="0"/>
          <a:chExt cx="0" cy="0"/>
        </a:xfrm>
      </p:grpSpPr>
      <p:sp>
        <p:nvSpPr>
          <p:cNvPr id="1998" name="Google Shape;1998;p3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99" name="Google Shape;1999;p3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4" name="Shape 2004"/>
        <p:cNvGrpSpPr/>
        <p:nvPr/>
      </p:nvGrpSpPr>
      <p:grpSpPr>
        <a:xfrm>
          <a:off x="0" y="0"/>
          <a:ext cx="0" cy="0"/>
          <a:chOff x="0" y="0"/>
          <a:chExt cx="0" cy="0"/>
        </a:xfrm>
      </p:grpSpPr>
      <p:sp>
        <p:nvSpPr>
          <p:cNvPr id="2005" name="Google Shape;2005;p3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06" name="Google Shape;2006;p3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0" name="Shape 2010"/>
        <p:cNvGrpSpPr/>
        <p:nvPr/>
      </p:nvGrpSpPr>
      <p:grpSpPr>
        <a:xfrm>
          <a:off x="0" y="0"/>
          <a:ext cx="0" cy="0"/>
          <a:chOff x="0" y="0"/>
          <a:chExt cx="0" cy="0"/>
        </a:xfrm>
      </p:grpSpPr>
      <p:sp>
        <p:nvSpPr>
          <p:cNvPr id="2011" name="Google Shape;2011;p3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12" name="Google Shape;2012;p3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6" name="Shape 2016"/>
        <p:cNvGrpSpPr/>
        <p:nvPr/>
      </p:nvGrpSpPr>
      <p:grpSpPr>
        <a:xfrm>
          <a:off x="0" y="0"/>
          <a:ext cx="0" cy="0"/>
          <a:chOff x="0" y="0"/>
          <a:chExt cx="0" cy="0"/>
        </a:xfrm>
      </p:grpSpPr>
      <p:sp>
        <p:nvSpPr>
          <p:cNvPr id="2017" name="Google Shape;2017;p3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18" name="Google Shape;2018;p3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9" name="Google Shape;249;p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2" name="Shape 2022"/>
        <p:cNvGrpSpPr/>
        <p:nvPr/>
      </p:nvGrpSpPr>
      <p:grpSpPr>
        <a:xfrm>
          <a:off x="0" y="0"/>
          <a:ext cx="0" cy="0"/>
          <a:chOff x="0" y="0"/>
          <a:chExt cx="0" cy="0"/>
        </a:xfrm>
      </p:grpSpPr>
      <p:sp>
        <p:nvSpPr>
          <p:cNvPr id="2023" name="Google Shape;2023;p3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24" name="Google Shape;2024;p3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8" name="Shape 2028"/>
        <p:cNvGrpSpPr/>
        <p:nvPr/>
      </p:nvGrpSpPr>
      <p:grpSpPr>
        <a:xfrm>
          <a:off x="0" y="0"/>
          <a:ext cx="0" cy="0"/>
          <a:chOff x="0" y="0"/>
          <a:chExt cx="0" cy="0"/>
        </a:xfrm>
      </p:grpSpPr>
      <p:sp>
        <p:nvSpPr>
          <p:cNvPr id="2029" name="Google Shape;2029;p3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30" name="Google Shape;2030;p3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4" name="Shape 2034"/>
        <p:cNvGrpSpPr/>
        <p:nvPr/>
      </p:nvGrpSpPr>
      <p:grpSpPr>
        <a:xfrm>
          <a:off x="0" y="0"/>
          <a:ext cx="0" cy="0"/>
          <a:chOff x="0" y="0"/>
          <a:chExt cx="0" cy="0"/>
        </a:xfrm>
      </p:grpSpPr>
      <p:sp>
        <p:nvSpPr>
          <p:cNvPr id="2035" name="Google Shape;2035;p3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36" name="Google Shape;2036;p3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0" name="Shape 2040"/>
        <p:cNvGrpSpPr/>
        <p:nvPr/>
      </p:nvGrpSpPr>
      <p:grpSpPr>
        <a:xfrm>
          <a:off x="0" y="0"/>
          <a:ext cx="0" cy="0"/>
          <a:chOff x="0" y="0"/>
          <a:chExt cx="0" cy="0"/>
        </a:xfrm>
      </p:grpSpPr>
      <p:sp>
        <p:nvSpPr>
          <p:cNvPr id="2041" name="Google Shape;2041;p3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42" name="Google Shape;2042;p3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6" name="Shape 2046"/>
        <p:cNvGrpSpPr/>
        <p:nvPr/>
      </p:nvGrpSpPr>
      <p:grpSpPr>
        <a:xfrm>
          <a:off x="0" y="0"/>
          <a:ext cx="0" cy="0"/>
          <a:chOff x="0" y="0"/>
          <a:chExt cx="0" cy="0"/>
        </a:xfrm>
      </p:grpSpPr>
      <p:sp>
        <p:nvSpPr>
          <p:cNvPr id="2047" name="Google Shape;2047;p3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48" name="Google Shape;2048;p3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2" name="Shape 2052"/>
        <p:cNvGrpSpPr/>
        <p:nvPr/>
      </p:nvGrpSpPr>
      <p:grpSpPr>
        <a:xfrm>
          <a:off x="0" y="0"/>
          <a:ext cx="0" cy="0"/>
          <a:chOff x="0" y="0"/>
          <a:chExt cx="0" cy="0"/>
        </a:xfrm>
      </p:grpSpPr>
      <p:sp>
        <p:nvSpPr>
          <p:cNvPr id="2053" name="Google Shape;2053;p3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54" name="Google Shape;2054;p3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8" name="Shape 2058"/>
        <p:cNvGrpSpPr/>
        <p:nvPr/>
      </p:nvGrpSpPr>
      <p:grpSpPr>
        <a:xfrm>
          <a:off x="0" y="0"/>
          <a:ext cx="0" cy="0"/>
          <a:chOff x="0" y="0"/>
          <a:chExt cx="0" cy="0"/>
        </a:xfrm>
      </p:grpSpPr>
      <p:sp>
        <p:nvSpPr>
          <p:cNvPr id="2059" name="Google Shape;2059;p3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60" name="Google Shape;2060;p3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4" name="Shape 2064"/>
        <p:cNvGrpSpPr/>
        <p:nvPr/>
      </p:nvGrpSpPr>
      <p:grpSpPr>
        <a:xfrm>
          <a:off x="0" y="0"/>
          <a:ext cx="0" cy="0"/>
          <a:chOff x="0" y="0"/>
          <a:chExt cx="0" cy="0"/>
        </a:xfrm>
      </p:grpSpPr>
      <p:sp>
        <p:nvSpPr>
          <p:cNvPr id="2065" name="Google Shape;2065;p3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66" name="Google Shape;2066;p3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0" name="Shape 2070"/>
        <p:cNvGrpSpPr/>
        <p:nvPr/>
      </p:nvGrpSpPr>
      <p:grpSpPr>
        <a:xfrm>
          <a:off x="0" y="0"/>
          <a:ext cx="0" cy="0"/>
          <a:chOff x="0" y="0"/>
          <a:chExt cx="0" cy="0"/>
        </a:xfrm>
      </p:grpSpPr>
      <p:sp>
        <p:nvSpPr>
          <p:cNvPr id="2071" name="Google Shape;2071;p3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72" name="Google Shape;2072;p3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6" name="Shape 2076"/>
        <p:cNvGrpSpPr/>
        <p:nvPr/>
      </p:nvGrpSpPr>
      <p:grpSpPr>
        <a:xfrm>
          <a:off x="0" y="0"/>
          <a:ext cx="0" cy="0"/>
          <a:chOff x="0" y="0"/>
          <a:chExt cx="0" cy="0"/>
        </a:xfrm>
      </p:grpSpPr>
      <p:sp>
        <p:nvSpPr>
          <p:cNvPr id="2077" name="Google Shape;2077;p3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78" name="Google Shape;2078;p3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5" name="Google Shape;255;p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2" name="Shape 2082"/>
        <p:cNvGrpSpPr/>
        <p:nvPr/>
      </p:nvGrpSpPr>
      <p:grpSpPr>
        <a:xfrm>
          <a:off x="0" y="0"/>
          <a:ext cx="0" cy="0"/>
          <a:chOff x="0" y="0"/>
          <a:chExt cx="0" cy="0"/>
        </a:xfrm>
      </p:grpSpPr>
      <p:sp>
        <p:nvSpPr>
          <p:cNvPr id="2083" name="Google Shape;2083;p3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84" name="Google Shape;2084;p3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8" name="Shape 2088"/>
        <p:cNvGrpSpPr/>
        <p:nvPr/>
      </p:nvGrpSpPr>
      <p:grpSpPr>
        <a:xfrm>
          <a:off x="0" y="0"/>
          <a:ext cx="0" cy="0"/>
          <a:chOff x="0" y="0"/>
          <a:chExt cx="0" cy="0"/>
        </a:xfrm>
      </p:grpSpPr>
      <p:sp>
        <p:nvSpPr>
          <p:cNvPr id="2089" name="Google Shape;2089;p3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90" name="Google Shape;2090;p3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5" name="Shape 2095"/>
        <p:cNvGrpSpPr/>
        <p:nvPr/>
      </p:nvGrpSpPr>
      <p:grpSpPr>
        <a:xfrm>
          <a:off x="0" y="0"/>
          <a:ext cx="0" cy="0"/>
          <a:chOff x="0" y="0"/>
          <a:chExt cx="0" cy="0"/>
        </a:xfrm>
      </p:grpSpPr>
      <p:sp>
        <p:nvSpPr>
          <p:cNvPr id="2096" name="Google Shape;2096;p3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97" name="Google Shape;2097;p3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1" name="Shape 2101"/>
        <p:cNvGrpSpPr/>
        <p:nvPr/>
      </p:nvGrpSpPr>
      <p:grpSpPr>
        <a:xfrm>
          <a:off x="0" y="0"/>
          <a:ext cx="0" cy="0"/>
          <a:chOff x="0" y="0"/>
          <a:chExt cx="0" cy="0"/>
        </a:xfrm>
      </p:grpSpPr>
      <p:sp>
        <p:nvSpPr>
          <p:cNvPr id="2102" name="Google Shape;2102;p3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03" name="Google Shape;2103;p3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7" name="Shape 2107"/>
        <p:cNvGrpSpPr/>
        <p:nvPr/>
      </p:nvGrpSpPr>
      <p:grpSpPr>
        <a:xfrm>
          <a:off x="0" y="0"/>
          <a:ext cx="0" cy="0"/>
          <a:chOff x="0" y="0"/>
          <a:chExt cx="0" cy="0"/>
        </a:xfrm>
      </p:grpSpPr>
      <p:sp>
        <p:nvSpPr>
          <p:cNvPr id="2108" name="Google Shape;2108;p3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09" name="Google Shape;2109;p3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3" name="Shape 2113"/>
        <p:cNvGrpSpPr/>
        <p:nvPr/>
      </p:nvGrpSpPr>
      <p:grpSpPr>
        <a:xfrm>
          <a:off x="0" y="0"/>
          <a:ext cx="0" cy="0"/>
          <a:chOff x="0" y="0"/>
          <a:chExt cx="0" cy="0"/>
        </a:xfrm>
      </p:grpSpPr>
      <p:sp>
        <p:nvSpPr>
          <p:cNvPr id="2114" name="Google Shape;2114;p3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15" name="Google Shape;2115;p3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9" name="Shape 2119"/>
        <p:cNvGrpSpPr/>
        <p:nvPr/>
      </p:nvGrpSpPr>
      <p:grpSpPr>
        <a:xfrm>
          <a:off x="0" y="0"/>
          <a:ext cx="0" cy="0"/>
          <a:chOff x="0" y="0"/>
          <a:chExt cx="0" cy="0"/>
        </a:xfrm>
      </p:grpSpPr>
      <p:sp>
        <p:nvSpPr>
          <p:cNvPr id="2120" name="Google Shape;2120;p3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21" name="Google Shape;2121;p3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5" name="Shape 2125"/>
        <p:cNvGrpSpPr/>
        <p:nvPr/>
      </p:nvGrpSpPr>
      <p:grpSpPr>
        <a:xfrm>
          <a:off x="0" y="0"/>
          <a:ext cx="0" cy="0"/>
          <a:chOff x="0" y="0"/>
          <a:chExt cx="0" cy="0"/>
        </a:xfrm>
      </p:grpSpPr>
      <p:sp>
        <p:nvSpPr>
          <p:cNvPr id="2126" name="Google Shape;2126;p3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27" name="Google Shape;2127;p3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1" name="Shape 2131"/>
        <p:cNvGrpSpPr/>
        <p:nvPr/>
      </p:nvGrpSpPr>
      <p:grpSpPr>
        <a:xfrm>
          <a:off x="0" y="0"/>
          <a:ext cx="0" cy="0"/>
          <a:chOff x="0" y="0"/>
          <a:chExt cx="0" cy="0"/>
        </a:xfrm>
      </p:grpSpPr>
      <p:sp>
        <p:nvSpPr>
          <p:cNvPr id="2132" name="Google Shape;2132;p3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33" name="Google Shape;2133;p3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8" name="Shape 2138"/>
        <p:cNvGrpSpPr/>
        <p:nvPr/>
      </p:nvGrpSpPr>
      <p:grpSpPr>
        <a:xfrm>
          <a:off x="0" y="0"/>
          <a:ext cx="0" cy="0"/>
          <a:chOff x="0" y="0"/>
          <a:chExt cx="0" cy="0"/>
        </a:xfrm>
      </p:grpSpPr>
      <p:sp>
        <p:nvSpPr>
          <p:cNvPr id="2139" name="Google Shape;2139;p3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40" name="Google Shape;2140;p3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1" name="Google Shape;261;p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4" name="Shape 2144"/>
        <p:cNvGrpSpPr/>
        <p:nvPr/>
      </p:nvGrpSpPr>
      <p:grpSpPr>
        <a:xfrm>
          <a:off x="0" y="0"/>
          <a:ext cx="0" cy="0"/>
          <a:chOff x="0" y="0"/>
          <a:chExt cx="0" cy="0"/>
        </a:xfrm>
      </p:grpSpPr>
      <p:sp>
        <p:nvSpPr>
          <p:cNvPr id="2145" name="Google Shape;2145;p3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46" name="Google Shape;2146;p3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0" name="Shape 2150"/>
        <p:cNvGrpSpPr/>
        <p:nvPr/>
      </p:nvGrpSpPr>
      <p:grpSpPr>
        <a:xfrm>
          <a:off x="0" y="0"/>
          <a:ext cx="0" cy="0"/>
          <a:chOff x="0" y="0"/>
          <a:chExt cx="0" cy="0"/>
        </a:xfrm>
      </p:grpSpPr>
      <p:sp>
        <p:nvSpPr>
          <p:cNvPr id="2151" name="Google Shape;2151;p3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52" name="Google Shape;2152;p3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6" name="Shape 2156"/>
        <p:cNvGrpSpPr/>
        <p:nvPr/>
      </p:nvGrpSpPr>
      <p:grpSpPr>
        <a:xfrm>
          <a:off x="0" y="0"/>
          <a:ext cx="0" cy="0"/>
          <a:chOff x="0" y="0"/>
          <a:chExt cx="0" cy="0"/>
        </a:xfrm>
      </p:grpSpPr>
      <p:sp>
        <p:nvSpPr>
          <p:cNvPr id="2157" name="Google Shape;2157;p3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58" name="Google Shape;2158;p3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2" name="Shape 2162"/>
        <p:cNvGrpSpPr/>
        <p:nvPr/>
      </p:nvGrpSpPr>
      <p:grpSpPr>
        <a:xfrm>
          <a:off x="0" y="0"/>
          <a:ext cx="0" cy="0"/>
          <a:chOff x="0" y="0"/>
          <a:chExt cx="0" cy="0"/>
        </a:xfrm>
      </p:grpSpPr>
      <p:sp>
        <p:nvSpPr>
          <p:cNvPr id="2163" name="Google Shape;2163;p3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64" name="Google Shape;2164;p34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8" name="Shape 2168"/>
        <p:cNvGrpSpPr/>
        <p:nvPr/>
      </p:nvGrpSpPr>
      <p:grpSpPr>
        <a:xfrm>
          <a:off x="0" y="0"/>
          <a:ext cx="0" cy="0"/>
          <a:chOff x="0" y="0"/>
          <a:chExt cx="0" cy="0"/>
        </a:xfrm>
      </p:grpSpPr>
      <p:sp>
        <p:nvSpPr>
          <p:cNvPr id="2169" name="Google Shape;2169;p3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70" name="Google Shape;2170;p3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4" name="Shape 2174"/>
        <p:cNvGrpSpPr/>
        <p:nvPr/>
      </p:nvGrpSpPr>
      <p:grpSpPr>
        <a:xfrm>
          <a:off x="0" y="0"/>
          <a:ext cx="0" cy="0"/>
          <a:chOff x="0" y="0"/>
          <a:chExt cx="0" cy="0"/>
        </a:xfrm>
      </p:grpSpPr>
      <p:sp>
        <p:nvSpPr>
          <p:cNvPr id="2175" name="Google Shape;2175;p3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76" name="Google Shape;2176;p3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0" name="Shape 2180"/>
        <p:cNvGrpSpPr/>
        <p:nvPr/>
      </p:nvGrpSpPr>
      <p:grpSpPr>
        <a:xfrm>
          <a:off x="0" y="0"/>
          <a:ext cx="0" cy="0"/>
          <a:chOff x="0" y="0"/>
          <a:chExt cx="0" cy="0"/>
        </a:xfrm>
      </p:grpSpPr>
      <p:sp>
        <p:nvSpPr>
          <p:cNvPr id="2181" name="Google Shape;2181;p3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82" name="Google Shape;2182;p3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6" name="Shape 2186"/>
        <p:cNvGrpSpPr/>
        <p:nvPr/>
      </p:nvGrpSpPr>
      <p:grpSpPr>
        <a:xfrm>
          <a:off x="0" y="0"/>
          <a:ext cx="0" cy="0"/>
          <a:chOff x="0" y="0"/>
          <a:chExt cx="0" cy="0"/>
        </a:xfrm>
      </p:grpSpPr>
      <p:sp>
        <p:nvSpPr>
          <p:cNvPr id="2187" name="Google Shape;2187;p3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88" name="Google Shape;2188;p3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2" name="Shape 2192"/>
        <p:cNvGrpSpPr/>
        <p:nvPr/>
      </p:nvGrpSpPr>
      <p:grpSpPr>
        <a:xfrm>
          <a:off x="0" y="0"/>
          <a:ext cx="0" cy="0"/>
          <a:chOff x="0" y="0"/>
          <a:chExt cx="0" cy="0"/>
        </a:xfrm>
      </p:grpSpPr>
      <p:sp>
        <p:nvSpPr>
          <p:cNvPr id="2193" name="Google Shape;2193;p3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94" name="Google Shape;2194;p3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8" name="Shape 2198"/>
        <p:cNvGrpSpPr/>
        <p:nvPr/>
      </p:nvGrpSpPr>
      <p:grpSpPr>
        <a:xfrm>
          <a:off x="0" y="0"/>
          <a:ext cx="0" cy="0"/>
          <a:chOff x="0" y="0"/>
          <a:chExt cx="0" cy="0"/>
        </a:xfrm>
      </p:grpSpPr>
      <p:sp>
        <p:nvSpPr>
          <p:cNvPr id="2199" name="Google Shape;2199;p3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00" name="Google Shape;2200;p3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7" name="Google Shape;267;p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5" name="Shape 2205"/>
        <p:cNvGrpSpPr/>
        <p:nvPr/>
      </p:nvGrpSpPr>
      <p:grpSpPr>
        <a:xfrm>
          <a:off x="0" y="0"/>
          <a:ext cx="0" cy="0"/>
          <a:chOff x="0" y="0"/>
          <a:chExt cx="0" cy="0"/>
        </a:xfrm>
      </p:grpSpPr>
      <p:sp>
        <p:nvSpPr>
          <p:cNvPr id="2206" name="Google Shape;2206;p3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07" name="Google Shape;2207;p35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1" name="Shape 2211"/>
        <p:cNvGrpSpPr/>
        <p:nvPr/>
      </p:nvGrpSpPr>
      <p:grpSpPr>
        <a:xfrm>
          <a:off x="0" y="0"/>
          <a:ext cx="0" cy="0"/>
          <a:chOff x="0" y="0"/>
          <a:chExt cx="0" cy="0"/>
        </a:xfrm>
      </p:grpSpPr>
      <p:sp>
        <p:nvSpPr>
          <p:cNvPr id="2212" name="Google Shape;2212;p3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13" name="Google Shape;2213;p35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7" name="Shape 2217"/>
        <p:cNvGrpSpPr/>
        <p:nvPr/>
      </p:nvGrpSpPr>
      <p:grpSpPr>
        <a:xfrm>
          <a:off x="0" y="0"/>
          <a:ext cx="0" cy="0"/>
          <a:chOff x="0" y="0"/>
          <a:chExt cx="0" cy="0"/>
        </a:xfrm>
      </p:grpSpPr>
      <p:sp>
        <p:nvSpPr>
          <p:cNvPr id="2218" name="Google Shape;2218;p3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19" name="Google Shape;2219;p3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3" name="Shape 2223"/>
        <p:cNvGrpSpPr/>
        <p:nvPr/>
      </p:nvGrpSpPr>
      <p:grpSpPr>
        <a:xfrm>
          <a:off x="0" y="0"/>
          <a:ext cx="0" cy="0"/>
          <a:chOff x="0" y="0"/>
          <a:chExt cx="0" cy="0"/>
        </a:xfrm>
      </p:grpSpPr>
      <p:sp>
        <p:nvSpPr>
          <p:cNvPr id="2224" name="Google Shape;2224;p3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25" name="Google Shape;2225;p3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9" name="Shape 2229"/>
        <p:cNvGrpSpPr/>
        <p:nvPr/>
      </p:nvGrpSpPr>
      <p:grpSpPr>
        <a:xfrm>
          <a:off x="0" y="0"/>
          <a:ext cx="0" cy="0"/>
          <a:chOff x="0" y="0"/>
          <a:chExt cx="0" cy="0"/>
        </a:xfrm>
      </p:grpSpPr>
      <p:sp>
        <p:nvSpPr>
          <p:cNvPr id="2230" name="Google Shape;2230;p3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31" name="Google Shape;2231;p3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5" name="Shape 2235"/>
        <p:cNvGrpSpPr/>
        <p:nvPr/>
      </p:nvGrpSpPr>
      <p:grpSpPr>
        <a:xfrm>
          <a:off x="0" y="0"/>
          <a:ext cx="0" cy="0"/>
          <a:chOff x="0" y="0"/>
          <a:chExt cx="0" cy="0"/>
        </a:xfrm>
      </p:grpSpPr>
      <p:sp>
        <p:nvSpPr>
          <p:cNvPr id="2236" name="Google Shape;2236;p3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37" name="Google Shape;2237;p3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1" name="Shape 2241"/>
        <p:cNvGrpSpPr/>
        <p:nvPr/>
      </p:nvGrpSpPr>
      <p:grpSpPr>
        <a:xfrm>
          <a:off x="0" y="0"/>
          <a:ext cx="0" cy="0"/>
          <a:chOff x="0" y="0"/>
          <a:chExt cx="0" cy="0"/>
        </a:xfrm>
      </p:grpSpPr>
      <p:sp>
        <p:nvSpPr>
          <p:cNvPr id="2242" name="Google Shape;2242;p3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43" name="Google Shape;2243;p3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8" name="Shape 2248"/>
        <p:cNvGrpSpPr/>
        <p:nvPr/>
      </p:nvGrpSpPr>
      <p:grpSpPr>
        <a:xfrm>
          <a:off x="0" y="0"/>
          <a:ext cx="0" cy="0"/>
          <a:chOff x="0" y="0"/>
          <a:chExt cx="0" cy="0"/>
        </a:xfrm>
      </p:grpSpPr>
      <p:sp>
        <p:nvSpPr>
          <p:cNvPr id="2249" name="Google Shape;2249;p3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50" name="Google Shape;2250;p3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4" name="Shape 2254"/>
        <p:cNvGrpSpPr/>
        <p:nvPr/>
      </p:nvGrpSpPr>
      <p:grpSpPr>
        <a:xfrm>
          <a:off x="0" y="0"/>
          <a:ext cx="0" cy="0"/>
          <a:chOff x="0" y="0"/>
          <a:chExt cx="0" cy="0"/>
        </a:xfrm>
      </p:grpSpPr>
      <p:sp>
        <p:nvSpPr>
          <p:cNvPr id="2255" name="Google Shape;2255;p3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56" name="Google Shape;2256;p35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0" name="Shape 2260"/>
        <p:cNvGrpSpPr/>
        <p:nvPr/>
      </p:nvGrpSpPr>
      <p:grpSpPr>
        <a:xfrm>
          <a:off x="0" y="0"/>
          <a:ext cx="0" cy="0"/>
          <a:chOff x="0" y="0"/>
          <a:chExt cx="0" cy="0"/>
        </a:xfrm>
      </p:grpSpPr>
      <p:sp>
        <p:nvSpPr>
          <p:cNvPr id="2261" name="Google Shape;2261;p3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62" name="Google Shape;2262;p35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3" name="Google Shape;273;p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6" name="Shape 2266"/>
        <p:cNvGrpSpPr/>
        <p:nvPr/>
      </p:nvGrpSpPr>
      <p:grpSpPr>
        <a:xfrm>
          <a:off x="0" y="0"/>
          <a:ext cx="0" cy="0"/>
          <a:chOff x="0" y="0"/>
          <a:chExt cx="0" cy="0"/>
        </a:xfrm>
      </p:grpSpPr>
      <p:sp>
        <p:nvSpPr>
          <p:cNvPr id="2267" name="Google Shape;2267;p3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68" name="Google Shape;2268;p36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2" name="Shape 2272"/>
        <p:cNvGrpSpPr/>
        <p:nvPr/>
      </p:nvGrpSpPr>
      <p:grpSpPr>
        <a:xfrm>
          <a:off x="0" y="0"/>
          <a:ext cx="0" cy="0"/>
          <a:chOff x="0" y="0"/>
          <a:chExt cx="0" cy="0"/>
        </a:xfrm>
      </p:grpSpPr>
      <p:sp>
        <p:nvSpPr>
          <p:cNvPr id="2273" name="Google Shape;2273;p3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74" name="Google Shape;2274;p36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8" name="Shape 2278"/>
        <p:cNvGrpSpPr/>
        <p:nvPr/>
      </p:nvGrpSpPr>
      <p:grpSpPr>
        <a:xfrm>
          <a:off x="0" y="0"/>
          <a:ext cx="0" cy="0"/>
          <a:chOff x="0" y="0"/>
          <a:chExt cx="0" cy="0"/>
        </a:xfrm>
      </p:grpSpPr>
      <p:sp>
        <p:nvSpPr>
          <p:cNvPr id="2279" name="Google Shape;2279;p3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80" name="Google Shape;2280;p3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4" name="Shape 2284"/>
        <p:cNvGrpSpPr/>
        <p:nvPr/>
      </p:nvGrpSpPr>
      <p:grpSpPr>
        <a:xfrm>
          <a:off x="0" y="0"/>
          <a:ext cx="0" cy="0"/>
          <a:chOff x="0" y="0"/>
          <a:chExt cx="0" cy="0"/>
        </a:xfrm>
      </p:grpSpPr>
      <p:sp>
        <p:nvSpPr>
          <p:cNvPr id="2285" name="Google Shape;2285;p3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86" name="Google Shape;2286;p36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0" name="Shape 2290"/>
        <p:cNvGrpSpPr/>
        <p:nvPr/>
      </p:nvGrpSpPr>
      <p:grpSpPr>
        <a:xfrm>
          <a:off x="0" y="0"/>
          <a:ext cx="0" cy="0"/>
          <a:chOff x="0" y="0"/>
          <a:chExt cx="0" cy="0"/>
        </a:xfrm>
      </p:grpSpPr>
      <p:sp>
        <p:nvSpPr>
          <p:cNvPr id="2291" name="Google Shape;2291;p3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92" name="Google Shape;2292;p3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6" name="Shape 2296"/>
        <p:cNvGrpSpPr/>
        <p:nvPr/>
      </p:nvGrpSpPr>
      <p:grpSpPr>
        <a:xfrm>
          <a:off x="0" y="0"/>
          <a:ext cx="0" cy="0"/>
          <a:chOff x="0" y="0"/>
          <a:chExt cx="0" cy="0"/>
        </a:xfrm>
      </p:grpSpPr>
      <p:sp>
        <p:nvSpPr>
          <p:cNvPr id="2297" name="Google Shape;2297;p3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98" name="Google Shape;2298;p3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2" name="Shape 2302"/>
        <p:cNvGrpSpPr/>
        <p:nvPr/>
      </p:nvGrpSpPr>
      <p:grpSpPr>
        <a:xfrm>
          <a:off x="0" y="0"/>
          <a:ext cx="0" cy="0"/>
          <a:chOff x="0" y="0"/>
          <a:chExt cx="0" cy="0"/>
        </a:xfrm>
      </p:grpSpPr>
      <p:sp>
        <p:nvSpPr>
          <p:cNvPr id="2303" name="Google Shape;2303;p3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04" name="Google Shape;2304;p36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8" name="Shape 2308"/>
        <p:cNvGrpSpPr/>
        <p:nvPr/>
      </p:nvGrpSpPr>
      <p:grpSpPr>
        <a:xfrm>
          <a:off x="0" y="0"/>
          <a:ext cx="0" cy="0"/>
          <a:chOff x="0" y="0"/>
          <a:chExt cx="0" cy="0"/>
        </a:xfrm>
      </p:grpSpPr>
      <p:sp>
        <p:nvSpPr>
          <p:cNvPr id="2309" name="Google Shape;2309;p3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10" name="Google Shape;2310;p36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4" name="Shape 2314"/>
        <p:cNvGrpSpPr/>
        <p:nvPr/>
      </p:nvGrpSpPr>
      <p:grpSpPr>
        <a:xfrm>
          <a:off x="0" y="0"/>
          <a:ext cx="0" cy="0"/>
          <a:chOff x="0" y="0"/>
          <a:chExt cx="0" cy="0"/>
        </a:xfrm>
      </p:grpSpPr>
      <p:sp>
        <p:nvSpPr>
          <p:cNvPr id="2315" name="Google Shape;2315;p3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16" name="Google Shape;2316;p36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1" name="Shape 2321"/>
        <p:cNvGrpSpPr/>
        <p:nvPr/>
      </p:nvGrpSpPr>
      <p:grpSpPr>
        <a:xfrm>
          <a:off x="0" y="0"/>
          <a:ext cx="0" cy="0"/>
          <a:chOff x="0" y="0"/>
          <a:chExt cx="0" cy="0"/>
        </a:xfrm>
      </p:grpSpPr>
      <p:sp>
        <p:nvSpPr>
          <p:cNvPr id="2322" name="Google Shape;2322;p3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23" name="Google Shape;2323;p36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9" name="Google Shape;279;p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7" name="Shape 2327"/>
        <p:cNvGrpSpPr/>
        <p:nvPr/>
      </p:nvGrpSpPr>
      <p:grpSpPr>
        <a:xfrm>
          <a:off x="0" y="0"/>
          <a:ext cx="0" cy="0"/>
          <a:chOff x="0" y="0"/>
          <a:chExt cx="0" cy="0"/>
        </a:xfrm>
      </p:grpSpPr>
      <p:sp>
        <p:nvSpPr>
          <p:cNvPr id="2328" name="Google Shape;2328;p37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29" name="Google Shape;2329;p3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3" name="Shape 2333"/>
        <p:cNvGrpSpPr/>
        <p:nvPr/>
      </p:nvGrpSpPr>
      <p:grpSpPr>
        <a:xfrm>
          <a:off x="0" y="0"/>
          <a:ext cx="0" cy="0"/>
          <a:chOff x="0" y="0"/>
          <a:chExt cx="0" cy="0"/>
        </a:xfrm>
      </p:grpSpPr>
      <p:sp>
        <p:nvSpPr>
          <p:cNvPr id="2334" name="Google Shape;2334;p37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35" name="Google Shape;2335;p3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9" name="Shape 2339"/>
        <p:cNvGrpSpPr/>
        <p:nvPr/>
      </p:nvGrpSpPr>
      <p:grpSpPr>
        <a:xfrm>
          <a:off x="0" y="0"/>
          <a:ext cx="0" cy="0"/>
          <a:chOff x="0" y="0"/>
          <a:chExt cx="0" cy="0"/>
        </a:xfrm>
      </p:grpSpPr>
      <p:sp>
        <p:nvSpPr>
          <p:cNvPr id="2340" name="Google Shape;2340;p37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41" name="Google Shape;2341;p3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5" name="Shape 2345"/>
        <p:cNvGrpSpPr/>
        <p:nvPr/>
      </p:nvGrpSpPr>
      <p:grpSpPr>
        <a:xfrm>
          <a:off x="0" y="0"/>
          <a:ext cx="0" cy="0"/>
          <a:chOff x="0" y="0"/>
          <a:chExt cx="0" cy="0"/>
        </a:xfrm>
      </p:grpSpPr>
      <p:sp>
        <p:nvSpPr>
          <p:cNvPr id="2346" name="Google Shape;2346;p37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47" name="Google Shape;2347;p3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1" name="Shape 2351"/>
        <p:cNvGrpSpPr/>
        <p:nvPr/>
      </p:nvGrpSpPr>
      <p:grpSpPr>
        <a:xfrm>
          <a:off x="0" y="0"/>
          <a:ext cx="0" cy="0"/>
          <a:chOff x="0" y="0"/>
          <a:chExt cx="0" cy="0"/>
        </a:xfrm>
      </p:grpSpPr>
      <p:sp>
        <p:nvSpPr>
          <p:cNvPr id="2352" name="Google Shape;2352;p37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53" name="Google Shape;2353;p3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7" name="Shape 2357"/>
        <p:cNvGrpSpPr/>
        <p:nvPr/>
      </p:nvGrpSpPr>
      <p:grpSpPr>
        <a:xfrm>
          <a:off x="0" y="0"/>
          <a:ext cx="0" cy="0"/>
          <a:chOff x="0" y="0"/>
          <a:chExt cx="0" cy="0"/>
        </a:xfrm>
      </p:grpSpPr>
      <p:sp>
        <p:nvSpPr>
          <p:cNvPr id="2358" name="Google Shape;2358;p37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59" name="Google Shape;2359;p3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3" name="Shape 2363"/>
        <p:cNvGrpSpPr/>
        <p:nvPr/>
      </p:nvGrpSpPr>
      <p:grpSpPr>
        <a:xfrm>
          <a:off x="0" y="0"/>
          <a:ext cx="0" cy="0"/>
          <a:chOff x="0" y="0"/>
          <a:chExt cx="0" cy="0"/>
        </a:xfrm>
      </p:grpSpPr>
      <p:sp>
        <p:nvSpPr>
          <p:cNvPr id="2364" name="Google Shape;2364;p37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65" name="Google Shape;2365;p3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9" name="Shape 2369"/>
        <p:cNvGrpSpPr/>
        <p:nvPr/>
      </p:nvGrpSpPr>
      <p:grpSpPr>
        <a:xfrm>
          <a:off x="0" y="0"/>
          <a:ext cx="0" cy="0"/>
          <a:chOff x="0" y="0"/>
          <a:chExt cx="0" cy="0"/>
        </a:xfrm>
      </p:grpSpPr>
      <p:sp>
        <p:nvSpPr>
          <p:cNvPr id="2370" name="Google Shape;2370;p37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71" name="Google Shape;2371;p3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6" name="Shape 2376"/>
        <p:cNvGrpSpPr/>
        <p:nvPr/>
      </p:nvGrpSpPr>
      <p:grpSpPr>
        <a:xfrm>
          <a:off x="0" y="0"/>
          <a:ext cx="0" cy="0"/>
          <a:chOff x="0" y="0"/>
          <a:chExt cx="0" cy="0"/>
        </a:xfrm>
      </p:grpSpPr>
      <p:sp>
        <p:nvSpPr>
          <p:cNvPr id="2377" name="Google Shape;2377;p3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78" name="Google Shape;2378;p37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2" name="Shape 2382"/>
        <p:cNvGrpSpPr/>
        <p:nvPr/>
      </p:nvGrpSpPr>
      <p:grpSpPr>
        <a:xfrm>
          <a:off x="0" y="0"/>
          <a:ext cx="0" cy="0"/>
          <a:chOff x="0" y="0"/>
          <a:chExt cx="0" cy="0"/>
        </a:xfrm>
      </p:grpSpPr>
      <p:sp>
        <p:nvSpPr>
          <p:cNvPr id="2383" name="Google Shape;2383;p37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84" name="Google Shape;2384;p3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5" name="Google Shape;285;p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8" name="Shape 2388"/>
        <p:cNvGrpSpPr/>
        <p:nvPr/>
      </p:nvGrpSpPr>
      <p:grpSpPr>
        <a:xfrm>
          <a:off x="0" y="0"/>
          <a:ext cx="0" cy="0"/>
          <a:chOff x="0" y="0"/>
          <a:chExt cx="0" cy="0"/>
        </a:xfrm>
      </p:grpSpPr>
      <p:sp>
        <p:nvSpPr>
          <p:cNvPr id="2389" name="Google Shape;2389;p38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90" name="Google Shape;2390;p3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4" name="Shape 2394"/>
        <p:cNvGrpSpPr/>
        <p:nvPr/>
      </p:nvGrpSpPr>
      <p:grpSpPr>
        <a:xfrm>
          <a:off x="0" y="0"/>
          <a:ext cx="0" cy="0"/>
          <a:chOff x="0" y="0"/>
          <a:chExt cx="0" cy="0"/>
        </a:xfrm>
      </p:grpSpPr>
      <p:sp>
        <p:nvSpPr>
          <p:cNvPr id="2395" name="Google Shape;2395;p38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96" name="Google Shape;2396;p3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0" name="Shape 2400"/>
        <p:cNvGrpSpPr/>
        <p:nvPr/>
      </p:nvGrpSpPr>
      <p:grpSpPr>
        <a:xfrm>
          <a:off x="0" y="0"/>
          <a:ext cx="0" cy="0"/>
          <a:chOff x="0" y="0"/>
          <a:chExt cx="0" cy="0"/>
        </a:xfrm>
      </p:grpSpPr>
      <p:sp>
        <p:nvSpPr>
          <p:cNvPr id="2401" name="Google Shape;2401;p38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02" name="Google Shape;2402;p3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6" name="Shape 2406"/>
        <p:cNvGrpSpPr/>
        <p:nvPr/>
      </p:nvGrpSpPr>
      <p:grpSpPr>
        <a:xfrm>
          <a:off x="0" y="0"/>
          <a:ext cx="0" cy="0"/>
          <a:chOff x="0" y="0"/>
          <a:chExt cx="0" cy="0"/>
        </a:xfrm>
      </p:grpSpPr>
      <p:sp>
        <p:nvSpPr>
          <p:cNvPr id="2407" name="Google Shape;2407;p38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08" name="Google Shape;2408;p3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3" name="Shape 2413"/>
        <p:cNvGrpSpPr/>
        <p:nvPr/>
      </p:nvGrpSpPr>
      <p:grpSpPr>
        <a:xfrm>
          <a:off x="0" y="0"/>
          <a:ext cx="0" cy="0"/>
          <a:chOff x="0" y="0"/>
          <a:chExt cx="0" cy="0"/>
        </a:xfrm>
      </p:grpSpPr>
      <p:sp>
        <p:nvSpPr>
          <p:cNvPr id="2414" name="Google Shape;2414;p3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15" name="Google Shape;2415;p38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9" name="Shape 2419"/>
        <p:cNvGrpSpPr/>
        <p:nvPr/>
      </p:nvGrpSpPr>
      <p:grpSpPr>
        <a:xfrm>
          <a:off x="0" y="0"/>
          <a:ext cx="0" cy="0"/>
          <a:chOff x="0" y="0"/>
          <a:chExt cx="0" cy="0"/>
        </a:xfrm>
      </p:grpSpPr>
      <p:sp>
        <p:nvSpPr>
          <p:cNvPr id="2420" name="Google Shape;2420;p3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21" name="Google Shape;2421;p38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5" name="Shape 2425"/>
        <p:cNvGrpSpPr/>
        <p:nvPr/>
      </p:nvGrpSpPr>
      <p:grpSpPr>
        <a:xfrm>
          <a:off x="0" y="0"/>
          <a:ext cx="0" cy="0"/>
          <a:chOff x="0" y="0"/>
          <a:chExt cx="0" cy="0"/>
        </a:xfrm>
      </p:grpSpPr>
      <p:sp>
        <p:nvSpPr>
          <p:cNvPr id="2426" name="Google Shape;2426;p3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27" name="Google Shape;2427;p38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1" name="Shape 2431"/>
        <p:cNvGrpSpPr/>
        <p:nvPr/>
      </p:nvGrpSpPr>
      <p:grpSpPr>
        <a:xfrm>
          <a:off x="0" y="0"/>
          <a:ext cx="0" cy="0"/>
          <a:chOff x="0" y="0"/>
          <a:chExt cx="0" cy="0"/>
        </a:xfrm>
      </p:grpSpPr>
      <p:sp>
        <p:nvSpPr>
          <p:cNvPr id="2432" name="Google Shape;2432;p3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33" name="Google Shape;2433;p38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7" name="Shape 2437"/>
        <p:cNvGrpSpPr/>
        <p:nvPr/>
      </p:nvGrpSpPr>
      <p:grpSpPr>
        <a:xfrm>
          <a:off x="0" y="0"/>
          <a:ext cx="0" cy="0"/>
          <a:chOff x="0" y="0"/>
          <a:chExt cx="0" cy="0"/>
        </a:xfrm>
      </p:grpSpPr>
      <p:sp>
        <p:nvSpPr>
          <p:cNvPr id="2438" name="Google Shape;2438;p3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39" name="Google Shape;2439;p38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4" name="Shape 2444"/>
        <p:cNvGrpSpPr/>
        <p:nvPr/>
      </p:nvGrpSpPr>
      <p:grpSpPr>
        <a:xfrm>
          <a:off x="0" y="0"/>
          <a:ext cx="0" cy="0"/>
          <a:chOff x="0" y="0"/>
          <a:chExt cx="0" cy="0"/>
        </a:xfrm>
      </p:grpSpPr>
      <p:sp>
        <p:nvSpPr>
          <p:cNvPr id="2445" name="Google Shape;2445;p3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46" name="Google Shape;2446;p3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1" name="Google Shape;291;p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0" name="Shape 2450"/>
        <p:cNvGrpSpPr/>
        <p:nvPr/>
      </p:nvGrpSpPr>
      <p:grpSpPr>
        <a:xfrm>
          <a:off x="0" y="0"/>
          <a:ext cx="0" cy="0"/>
          <a:chOff x="0" y="0"/>
          <a:chExt cx="0" cy="0"/>
        </a:xfrm>
      </p:grpSpPr>
      <p:sp>
        <p:nvSpPr>
          <p:cNvPr id="2451" name="Google Shape;2451;p3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52" name="Google Shape;2452;p39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6" name="Shape 2456"/>
        <p:cNvGrpSpPr/>
        <p:nvPr/>
      </p:nvGrpSpPr>
      <p:grpSpPr>
        <a:xfrm>
          <a:off x="0" y="0"/>
          <a:ext cx="0" cy="0"/>
          <a:chOff x="0" y="0"/>
          <a:chExt cx="0" cy="0"/>
        </a:xfrm>
      </p:grpSpPr>
      <p:sp>
        <p:nvSpPr>
          <p:cNvPr id="2457" name="Google Shape;2457;p3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58" name="Google Shape;2458;p39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2" name="Shape 2462"/>
        <p:cNvGrpSpPr/>
        <p:nvPr/>
      </p:nvGrpSpPr>
      <p:grpSpPr>
        <a:xfrm>
          <a:off x="0" y="0"/>
          <a:ext cx="0" cy="0"/>
          <a:chOff x="0" y="0"/>
          <a:chExt cx="0" cy="0"/>
        </a:xfrm>
      </p:grpSpPr>
      <p:sp>
        <p:nvSpPr>
          <p:cNvPr id="2463" name="Google Shape;2463;p3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64" name="Google Shape;2464;p39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8" name="Shape 2468"/>
        <p:cNvGrpSpPr/>
        <p:nvPr/>
      </p:nvGrpSpPr>
      <p:grpSpPr>
        <a:xfrm>
          <a:off x="0" y="0"/>
          <a:ext cx="0" cy="0"/>
          <a:chOff x="0" y="0"/>
          <a:chExt cx="0" cy="0"/>
        </a:xfrm>
      </p:grpSpPr>
      <p:sp>
        <p:nvSpPr>
          <p:cNvPr id="2469" name="Google Shape;2469;p39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70" name="Google Shape;2470;p39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4" name="Shape 2474"/>
        <p:cNvGrpSpPr/>
        <p:nvPr/>
      </p:nvGrpSpPr>
      <p:grpSpPr>
        <a:xfrm>
          <a:off x="0" y="0"/>
          <a:ext cx="0" cy="0"/>
          <a:chOff x="0" y="0"/>
          <a:chExt cx="0" cy="0"/>
        </a:xfrm>
      </p:grpSpPr>
      <p:sp>
        <p:nvSpPr>
          <p:cNvPr id="2475" name="Google Shape;2475;p3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76" name="Google Shape;2476;p39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0" name="Shape 2480"/>
        <p:cNvGrpSpPr/>
        <p:nvPr/>
      </p:nvGrpSpPr>
      <p:grpSpPr>
        <a:xfrm>
          <a:off x="0" y="0"/>
          <a:ext cx="0" cy="0"/>
          <a:chOff x="0" y="0"/>
          <a:chExt cx="0" cy="0"/>
        </a:xfrm>
      </p:grpSpPr>
      <p:sp>
        <p:nvSpPr>
          <p:cNvPr id="2481" name="Google Shape;2481;p3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82" name="Google Shape;2482;p39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6" name="Shape 2486"/>
        <p:cNvGrpSpPr/>
        <p:nvPr/>
      </p:nvGrpSpPr>
      <p:grpSpPr>
        <a:xfrm>
          <a:off x="0" y="0"/>
          <a:ext cx="0" cy="0"/>
          <a:chOff x="0" y="0"/>
          <a:chExt cx="0" cy="0"/>
        </a:xfrm>
      </p:grpSpPr>
      <p:sp>
        <p:nvSpPr>
          <p:cNvPr id="2487" name="Google Shape;2487;p3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88" name="Google Shape;2488;p39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2" name="Shape 2492"/>
        <p:cNvGrpSpPr/>
        <p:nvPr/>
      </p:nvGrpSpPr>
      <p:grpSpPr>
        <a:xfrm>
          <a:off x="0" y="0"/>
          <a:ext cx="0" cy="0"/>
          <a:chOff x="0" y="0"/>
          <a:chExt cx="0" cy="0"/>
        </a:xfrm>
      </p:grpSpPr>
      <p:sp>
        <p:nvSpPr>
          <p:cNvPr id="2493" name="Google Shape;2493;p3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94" name="Google Shape;2494;p39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9" name="Shape 2499"/>
        <p:cNvGrpSpPr/>
        <p:nvPr/>
      </p:nvGrpSpPr>
      <p:grpSpPr>
        <a:xfrm>
          <a:off x="0" y="0"/>
          <a:ext cx="0" cy="0"/>
          <a:chOff x="0" y="0"/>
          <a:chExt cx="0" cy="0"/>
        </a:xfrm>
      </p:grpSpPr>
      <p:sp>
        <p:nvSpPr>
          <p:cNvPr id="2500" name="Google Shape;2500;p3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01" name="Google Shape;2501;p39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5" name="Shape 2505"/>
        <p:cNvGrpSpPr/>
        <p:nvPr/>
      </p:nvGrpSpPr>
      <p:grpSpPr>
        <a:xfrm>
          <a:off x="0" y="0"/>
          <a:ext cx="0" cy="0"/>
          <a:chOff x="0" y="0"/>
          <a:chExt cx="0" cy="0"/>
        </a:xfrm>
      </p:grpSpPr>
      <p:sp>
        <p:nvSpPr>
          <p:cNvPr id="2506" name="Google Shape;2506;p3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07" name="Google Shape;2507;p39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8" name="Google Shape;78;p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7" name="Google Shape;297;p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1" name="Shape 2511"/>
        <p:cNvGrpSpPr/>
        <p:nvPr/>
      </p:nvGrpSpPr>
      <p:grpSpPr>
        <a:xfrm>
          <a:off x="0" y="0"/>
          <a:ext cx="0" cy="0"/>
          <a:chOff x="0" y="0"/>
          <a:chExt cx="0" cy="0"/>
        </a:xfrm>
      </p:grpSpPr>
      <p:sp>
        <p:nvSpPr>
          <p:cNvPr id="2512" name="Google Shape;2512;p4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13" name="Google Shape;2513;p40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7" name="Shape 2517"/>
        <p:cNvGrpSpPr/>
        <p:nvPr/>
      </p:nvGrpSpPr>
      <p:grpSpPr>
        <a:xfrm>
          <a:off x="0" y="0"/>
          <a:ext cx="0" cy="0"/>
          <a:chOff x="0" y="0"/>
          <a:chExt cx="0" cy="0"/>
        </a:xfrm>
      </p:grpSpPr>
      <p:sp>
        <p:nvSpPr>
          <p:cNvPr id="2518" name="Google Shape;2518;p4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19" name="Google Shape;2519;p40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3" name="Shape 2523"/>
        <p:cNvGrpSpPr/>
        <p:nvPr/>
      </p:nvGrpSpPr>
      <p:grpSpPr>
        <a:xfrm>
          <a:off x="0" y="0"/>
          <a:ext cx="0" cy="0"/>
          <a:chOff x="0" y="0"/>
          <a:chExt cx="0" cy="0"/>
        </a:xfrm>
      </p:grpSpPr>
      <p:sp>
        <p:nvSpPr>
          <p:cNvPr id="2524" name="Google Shape;2524;p4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25" name="Google Shape;2525;p40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9" name="Shape 2529"/>
        <p:cNvGrpSpPr/>
        <p:nvPr/>
      </p:nvGrpSpPr>
      <p:grpSpPr>
        <a:xfrm>
          <a:off x="0" y="0"/>
          <a:ext cx="0" cy="0"/>
          <a:chOff x="0" y="0"/>
          <a:chExt cx="0" cy="0"/>
        </a:xfrm>
      </p:grpSpPr>
      <p:sp>
        <p:nvSpPr>
          <p:cNvPr id="2530" name="Google Shape;2530;p4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31" name="Google Shape;2531;p40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5" name="Shape 2535"/>
        <p:cNvGrpSpPr/>
        <p:nvPr/>
      </p:nvGrpSpPr>
      <p:grpSpPr>
        <a:xfrm>
          <a:off x="0" y="0"/>
          <a:ext cx="0" cy="0"/>
          <a:chOff x="0" y="0"/>
          <a:chExt cx="0" cy="0"/>
        </a:xfrm>
      </p:grpSpPr>
      <p:sp>
        <p:nvSpPr>
          <p:cNvPr id="2536" name="Google Shape;2536;p4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37" name="Google Shape;2537;p40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2" name="Shape 2542"/>
        <p:cNvGrpSpPr/>
        <p:nvPr/>
      </p:nvGrpSpPr>
      <p:grpSpPr>
        <a:xfrm>
          <a:off x="0" y="0"/>
          <a:ext cx="0" cy="0"/>
          <a:chOff x="0" y="0"/>
          <a:chExt cx="0" cy="0"/>
        </a:xfrm>
      </p:grpSpPr>
      <p:sp>
        <p:nvSpPr>
          <p:cNvPr id="2543" name="Google Shape;2543;p4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44" name="Google Shape;2544;p40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8" name="Shape 2548"/>
        <p:cNvGrpSpPr/>
        <p:nvPr/>
      </p:nvGrpSpPr>
      <p:grpSpPr>
        <a:xfrm>
          <a:off x="0" y="0"/>
          <a:ext cx="0" cy="0"/>
          <a:chOff x="0" y="0"/>
          <a:chExt cx="0" cy="0"/>
        </a:xfrm>
      </p:grpSpPr>
      <p:sp>
        <p:nvSpPr>
          <p:cNvPr id="2549" name="Google Shape;2549;p4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50" name="Google Shape;2550;p40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5" name="Shape 2555"/>
        <p:cNvGrpSpPr/>
        <p:nvPr/>
      </p:nvGrpSpPr>
      <p:grpSpPr>
        <a:xfrm>
          <a:off x="0" y="0"/>
          <a:ext cx="0" cy="0"/>
          <a:chOff x="0" y="0"/>
          <a:chExt cx="0" cy="0"/>
        </a:xfrm>
      </p:grpSpPr>
      <p:sp>
        <p:nvSpPr>
          <p:cNvPr id="2556" name="Google Shape;2556;p40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57" name="Google Shape;2557;p40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1" name="Shape 2561"/>
        <p:cNvGrpSpPr/>
        <p:nvPr/>
      </p:nvGrpSpPr>
      <p:grpSpPr>
        <a:xfrm>
          <a:off x="0" y="0"/>
          <a:ext cx="0" cy="0"/>
          <a:chOff x="0" y="0"/>
          <a:chExt cx="0" cy="0"/>
        </a:xfrm>
      </p:grpSpPr>
      <p:sp>
        <p:nvSpPr>
          <p:cNvPr id="2562" name="Google Shape;2562;p4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63" name="Google Shape;2563;p40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7" name="Shape 2567"/>
        <p:cNvGrpSpPr/>
        <p:nvPr/>
      </p:nvGrpSpPr>
      <p:grpSpPr>
        <a:xfrm>
          <a:off x="0" y="0"/>
          <a:ext cx="0" cy="0"/>
          <a:chOff x="0" y="0"/>
          <a:chExt cx="0" cy="0"/>
        </a:xfrm>
      </p:grpSpPr>
      <p:sp>
        <p:nvSpPr>
          <p:cNvPr id="2568" name="Google Shape;2568;p40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69" name="Google Shape;2569;p40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4" name="Google Shape;304;p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3" name="Shape 2573"/>
        <p:cNvGrpSpPr/>
        <p:nvPr/>
      </p:nvGrpSpPr>
      <p:grpSpPr>
        <a:xfrm>
          <a:off x="0" y="0"/>
          <a:ext cx="0" cy="0"/>
          <a:chOff x="0" y="0"/>
          <a:chExt cx="0" cy="0"/>
        </a:xfrm>
      </p:grpSpPr>
      <p:sp>
        <p:nvSpPr>
          <p:cNvPr id="2574" name="Google Shape;2574;p4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75" name="Google Shape;2575;p4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9" name="Shape 2579"/>
        <p:cNvGrpSpPr/>
        <p:nvPr/>
      </p:nvGrpSpPr>
      <p:grpSpPr>
        <a:xfrm>
          <a:off x="0" y="0"/>
          <a:ext cx="0" cy="0"/>
          <a:chOff x="0" y="0"/>
          <a:chExt cx="0" cy="0"/>
        </a:xfrm>
      </p:grpSpPr>
      <p:sp>
        <p:nvSpPr>
          <p:cNvPr id="2580" name="Google Shape;2580;p4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81" name="Google Shape;2581;p4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5" name="Shape 2585"/>
        <p:cNvGrpSpPr/>
        <p:nvPr/>
      </p:nvGrpSpPr>
      <p:grpSpPr>
        <a:xfrm>
          <a:off x="0" y="0"/>
          <a:ext cx="0" cy="0"/>
          <a:chOff x="0" y="0"/>
          <a:chExt cx="0" cy="0"/>
        </a:xfrm>
      </p:grpSpPr>
      <p:sp>
        <p:nvSpPr>
          <p:cNvPr id="2586" name="Google Shape;2586;p4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87" name="Google Shape;2587;p4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1" name="Shape 2591"/>
        <p:cNvGrpSpPr/>
        <p:nvPr/>
      </p:nvGrpSpPr>
      <p:grpSpPr>
        <a:xfrm>
          <a:off x="0" y="0"/>
          <a:ext cx="0" cy="0"/>
          <a:chOff x="0" y="0"/>
          <a:chExt cx="0" cy="0"/>
        </a:xfrm>
      </p:grpSpPr>
      <p:sp>
        <p:nvSpPr>
          <p:cNvPr id="2592" name="Google Shape;2592;p4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93" name="Google Shape;2593;p4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7" name="Shape 2597"/>
        <p:cNvGrpSpPr/>
        <p:nvPr/>
      </p:nvGrpSpPr>
      <p:grpSpPr>
        <a:xfrm>
          <a:off x="0" y="0"/>
          <a:ext cx="0" cy="0"/>
          <a:chOff x="0" y="0"/>
          <a:chExt cx="0" cy="0"/>
        </a:xfrm>
      </p:grpSpPr>
      <p:sp>
        <p:nvSpPr>
          <p:cNvPr id="2598" name="Google Shape;2598;p4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99" name="Google Shape;2599;p4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3" name="Shape 2603"/>
        <p:cNvGrpSpPr/>
        <p:nvPr/>
      </p:nvGrpSpPr>
      <p:grpSpPr>
        <a:xfrm>
          <a:off x="0" y="0"/>
          <a:ext cx="0" cy="0"/>
          <a:chOff x="0" y="0"/>
          <a:chExt cx="0" cy="0"/>
        </a:xfrm>
      </p:grpSpPr>
      <p:sp>
        <p:nvSpPr>
          <p:cNvPr id="2604" name="Google Shape;2604;p4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05" name="Google Shape;2605;p4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9" name="Shape 2609"/>
        <p:cNvGrpSpPr/>
        <p:nvPr/>
      </p:nvGrpSpPr>
      <p:grpSpPr>
        <a:xfrm>
          <a:off x="0" y="0"/>
          <a:ext cx="0" cy="0"/>
          <a:chOff x="0" y="0"/>
          <a:chExt cx="0" cy="0"/>
        </a:xfrm>
      </p:grpSpPr>
      <p:sp>
        <p:nvSpPr>
          <p:cNvPr id="2610" name="Google Shape;2610;p4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11" name="Google Shape;2611;p4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6" name="Shape 2616"/>
        <p:cNvGrpSpPr/>
        <p:nvPr/>
      </p:nvGrpSpPr>
      <p:grpSpPr>
        <a:xfrm>
          <a:off x="0" y="0"/>
          <a:ext cx="0" cy="0"/>
          <a:chOff x="0" y="0"/>
          <a:chExt cx="0" cy="0"/>
        </a:xfrm>
      </p:grpSpPr>
      <p:sp>
        <p:nvSpPr>
          <p:cNvPr id="2617" name="Google Shape;2617;p4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18" name="Google Shape;2618;p4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2" name="Shape 2622"/>
        <p:cNvGrpSpPr/>
        <p:nvPr/>
      </p:nvGrpSpPr>
      <p:grpSpPr>
        <a:xfrm>
          <a:off x="0" y="0"/>
          <a:ext cx="0" cy="0"/>
          <a:chOff x="0" y="0"/>
          <a:chExt cx="0" cy="0"/>
        </a:xfrm>
      </p:grpSpPr>
      <p:sp>
        <p:nvSpPr>
          <p:cNvPr id="2623" name="Google Shape;2623;p4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24" name="Google Shape;2624;p4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8" name="Shape 2628"/>
        <p:cNvGrpSpPr/>
        <p:nvPr/>
      </p:nvGrpSpPr>
      <p:grpSpPr>
        <a:xfrm>
          <a:off x="0" y="0"/>
          <a:ext cx="0" cy="0"/>
          <a:chOff x="0" y="0"/>
          <a:chExt cx="0" cy="0"/>
        </a:xfrm>
      </p:grpSpPr>
      <p:sp>
        <p:nvSpPr>
          <p:cNvPr id="2629" name="Google Shape;2629;p4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30" name="Google Shape;2630;p4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0" name="Google Shape;310;p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4" name="Shape 2634"/>
        <p:cNvGrpSpPr/>
        <p:nvPr/>
      </p:nvGrpSpPr>
      <p:grpSpPr>
        <a:xfrm>
          <a:off x="0" y="0"/>
          <a:ext cx="0" cy="0"/>
          <a:chOff x="0" y="0"/>
          <a:chExt cx="0" cy="0"/>
        </a:xfrm>
      </p:grpSpPr>
      <p:sp>
        <p:nvSpPr>
          <p:cNvPr id="2635" name="Google Shape;2635;p4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36" name="Google Shape;2636;p4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0" name="Shape 2640"/>
        <p:cNvGrpSpPr/>
        <p:nvPr/>
      </p:nvGrpSpPr>
      <p:grpSpPr>
        <a:xfrm>
          <a:off x="0" y="0"/>
          <a:ext cx="0" cy="0"/>
          <a:chOff x="0" y="0"/>
          <a:chExt cx="0" cy="0"/>
        </a:xfrm>
      </p:grpSpPr>
      <p:sp>
        <p:nvSpPr>
          <p:cNvPr id="2641" name="Google Shape;2641;p4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42" name="Google Shape;2642;p4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6" name="Shape 2646"/>
        <p:cNvGrpSpPr/>
        <p:nvPr/>
      </p:nvGrpSpPr>
      <p:grpSpPr>
        <a:xfrm>
          <a:off x="0" y="0"/>
          <a:ext cx="0" cy="0"/>
          <a:chOff x="0" y="0"/>
          <a:chExt cx="0" cy="0"/>
        </a:xfrm>
      </p:grpSpPr>
      <p:sp>
        <p:nvSpPr>
          <p:cNvPr id="2647" name="Google Shape;2647;p4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48" name="Google Shape;2648;p4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2" name="Shape 2652"/>
        <p:cNvGrpSpPr/>
        <p:nvPr/>
      </p:nvGrpSpPr>
      <p:grpSpPr>
        <a:xfrm>
          <a:off x="0" y="0"/>
          <a:ext cx="0" cy="0"/>
          <a:chOff x="0" y="0"/>
          <a:chExt cx="0" cy="0"/>
        </a:xfrm>
      </p:grpSpPr>
      <p:sp>
        <p:nvSpPr>
          <p:cNvPr id="2653" name="Google Shape;2653;p4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54" name="Google Shape;2654;p4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8" name="Shape 2658"/>
        <p:cNvGrpSpPr/>
        <p:nvPr/>
      </p:nvGrpSpPr>
      <p:grpSpPr>
        <a:xfrm>
          <a:off x="0" y="0"/>
          <a:ext cx="0" cy="0"/>
          <a:chOff x="0" y="0"/>
          <a:chExt cx="0" cy="0"/>
        </a:xfrm>
      </p:grpSpPr>
      <p:sp>
        <p:nvSpPr>
          <p:cNvPr id="2659" name="Google Shape;2659;p4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60" name="Google Shape;2660;p4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5" name="Shape 2665"/>
        <p:cNvGrpSpPr/>
        <p:nvPr/>
      </p:nvGrpSpPr>
      <p:grpSpPr>
        <a:xfrm>
          <a:off x="0" y="0"/>
          <a:ext cx="0" cy="0"/>
          <a:chOff x="0" y="0"/>
          <a:chExt cx="0" cy="0"/>
        </a:xfrm>
      </p:grpSpPr>
      <p:sp>
        <p:nvSpPr>
          <p:cNvPr id="2666" name="Google Shape;2666;p4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67" name="Google Shape;2667;p4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1" name="Shape 2671"/>
        <p:cNvGrpSpPr/>
        <p:nvPr/>
      </p:nvGrpSpPr>
      <p:grpSpPr>
        <a:xfrm>
          <a:off x="0" y="0"/>
          <a:ext cx="0" cy="0"/>
          <a:chOff x="0" y="0"/>
          <a:chExt cx="0" cy="0"/>
        </a:xfrm>
      </p:grpSpPr>
      <p:sp>
        <p:nvSpPr>
          <p:cNvPr id="2672" name="Google Shape;2672;p4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73" name="Google Shape;2673;p4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7" name="Shape 2677"/>
        <p:cNvGrpSpPr/>
        <p:nvPr/>
      </p:nvGrpSpPr>
      <p:grpSpPr>
        <a:xfrm>
          <a:off x="0" y="0"/>
          <a:ext cx="0" cy="0"/>
          <a:chOff x="0" y="0"/>
          <a:chExt cx="0" cy="0"/>
        </a:xfrm>
      </p:grpSpPr>
      <p:sp>
        <p:nvSpPr>
          <p:cNvPr id="2678" name="Google Shape;2678;p4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79" name="Google Shape;2679;p4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3" name="Shape 2683"/>
        <p:cNvGrpSpPr/>
        <p:nvPr/>
      </p:nvGrpSpPr>
      <p:grpSpPr>
        <a:xfrm>
          <a:off x="0" y="0"/>
          <a:ext cx="0" cy="0"/>
          <a:chOff x="0" y="0"/>
          <a:chExt cx="0" cy="0"/>
        </a:xfrm>
      </p:grpSpPr>
      <p:sp>
        <p:nvSpPr>
          <p:cNvPr id="2684" name="Google Shape;2684;p4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85" name="Google Shape;2685;p4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9" name="Shape 2689"/>
        <p:cNvGrpSpPr/>
        <p:nvPr/>
      </p:nvGrpSpPr>
      <p:grpSpPr>
        <a:xfrm>
          <a:off x="0" y="0"/>
          <a:ext cx="0" cy="0"/>
          <a:chOff x="0" y="0"/>
          <a:chExt cx="0" cy="0"/>
        </a:xfrm>
      </p:grpSpPr>
      <p:sp>
        <p:nvSpPr>
          <p:cNvPr id="2690" name="Google Shape;2690;p4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91" name="Google Shape;2691;p4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6" name="Google Shape;316;p4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5" name="Shape 2695"/>
        <p:cNvGrpSpPr/>
        <p:nvPr/>
      </p:nvGrpSpPr>
      <p:grpSpPr>
        <a:xfrm>
          <a:off x="0" y="0"/>
          <a:ext cx="0" cy="0"/>
          <a:chOff x="0" y="0"/>
          <a:chExt cx="0" cy="0"/>
        </a:xfrm>
      </p:grpSpPr>
      <p:sp>
        <p:nvSpPr>
          <p:cNvPr id="2696" name="Google Shape;2696;p4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97" name="Google Shape;2697;p4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1" name="Shape 2701"/>
        <p:cNvGrpSpPr/>
        <p:nvPr/>
      </p:nvGrpSpPr>
      <p:grpSpPr>
        <a:xfrm>
          <a:off x="0" y="0"/>
          <a:ext cx="0" cy="0"/>
          <a:chOff x="0" y="0"/>
          <a:chExt cx="0" cy="0"/>
        </a:xfrm>
      </p:grpSpPr>
      <p:sp>
        <p:nvSpPr>
          <p:cNvPr id="2702" name="Google Shape;2702;p4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03" name="Google Shape;2703;p4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7" name="Shape 2707"/>
        <p:cNvGrpSpPr/>
        <p:nvPr/>
      </p:nvGrpSpPr>
      <p:grpSpPr>
        <a:xfrm>
          <a:off x="0" y="0"/>
          <a:ext cx="0" cy="0"/>
          <a:chOff x="0" y="0"/>
          <a:chExt cx="0" cy="0"/>
        </a:xfrm>
      </p:grpSpPr>
      <p:sp>
        <p:nvSpPr>
          <p:cNvPr id="2708" name="Google Shape;2708;p4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09" name="Google Shape;2709;p4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3" name="Shape 2713"/>
        <p:cNvGrpSpPr/>
        <p:nvPr/>
      </p:nvGrpSpPr>
      <p:grpSpPr>
        <a:xfrm>
          <a:off x="0" y="0"/>
          <a:ext cx="0" cy="0"/>
          <a:chOff x="0" y="0"/>
          <a:chExt cx="0" cy="0"/>
        </a:xfrm>
      </p:grpSpPr>
      <p:sp>
        <p:nvSpPr>
          <p:cNvPr id="2714" name="Google Shape;2714;p4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15" name="Google Shape;2715;p4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9" name="Shape 2719"/>
        <p:cNvGrpSpPr/>
        <p:nvPr/>
      </p:nvGrpSpPr>
      <p:grpSpPr>
        <a:xfrm>
          <a:off x="0" y="0"/>
          <a:ext cx="0" cy="0"/>
          <a:chOff x="0" y="0"/>
          <a:chExt cx="0" cy="0"/>
        </a:xfrm>
      </p:grpSpPr>
      <p:sp>
        <p:nvSpPr>
          <p:cNvPr id="2720" name="Google Shape;2720;p4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21" name="Google Shape;2721;p4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5" name="Shape 2725"/>
        <p:cNvGrpSpPr/>
        <p:nvPr/>
      </p:nvGrpSpPr>
      <p:grpSpPr>
        <a:xfrm>
          <a:off x="0" y="0"/>
          <a:ext cx="0" cy="0"/>
          <a:chOff x="0" y="0"/>
          <a:chExt cx="0" cy="0"/>
        </a:xfrm>
      </p:grpSpPr>
      <p:sp>
        <p:nvSpPr>
          <p:cNvPr id="2726" name="Google Shape;2726;p4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27" name="Google Shape;2727;p4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1" name="Shape 2731"/>
        <p:cNvGrpSpPr/>
        <p:nvPr/>
      </p:nvGrpSpPr>
      <p:grpSpPr>
        <a:xfrm>
          <a:off x="0" y="0"/>
          <a:ext cx="0" cy="0"/>
          <a:chOff x="0" y="0"/>
          <a:chExt cx="0" cy="0"/>
        </a:xfrm>
      </p:grpSpPr>
      <p:sp>
        <p:nvSpPr>
          <p:cNvPr id="2732" name="Google Shape;2732;p4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33" name="Google Shape;2733;p4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7" name="Shape 2737"/>
        <p:cNvGrpSpPr/>
        <p:nvPr/>
      </p:nvGrpSpPr>
      <p:grpSpPr>
        <a:xfrm>
          <a:off x="0" y="0"/>
          <a:ext cx="0" cy="0"/>
          <a:chOff x="0" y="0"/>
          <a:chExt cx="0" cy="0"/>
        </a:xfrm>
      </p:grpSpPr>
      <p:sp>
        <p:nvSpPr>
          <p:cNvPr id="2738" name="Google Shape;2738;p4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39" name="Google Shape;2739;p4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4" name="Shape 2744"/>
        <p:cNvGrpSpPr/>
        <p:nvPr/>
      </p:nvGrpSpPr>
      <p:grpSpPr>
        <a:xfrm>
          <a:off x="0" y="0"/>
          <a:ext cx="0" cy="0"/>
          <a:chOff x="0" y="0"/>
          <a:chExt cx="0" cy="0"/>
        </a:xfrm>
      </p:grpSpPr>
      <p:sp>
        <p:nvSpPr>
          <p:cNvPr id="2745" name="Google Shape;2745;p4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46" name="Google Shape;2746;p4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0" name="Shape 2750"/>
        <p:cNvGrpSpPr/>
        <p:nvPr/>
      </p:nvGrpSpPr>
      <p:grpSpPr>
        <a:xfrm>
          <a:off x="0" y="0"/>
          <a:ext cx="0" cy="0"/>
          <a:chOff x="0" y="0"/>
          <a:chExt cx="0" cy="0"/>
        </a:xfrm>
      </p:grpSpPr>
      <p:sp>
        <p:nvSpPr>
          <p:cNvPr id="2751" name="Google Shape;2751;p4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52" name="Google Shape;2752;p4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2" name="Google Shape;322;p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6" name="Shape 2756"/>
        <p:cNvGrpSpPr/>
        <p:nvPr/>
      </p:nvGrpSpPr>
      <p:grpSpPr>
        <a:xfrm>
          <a:off x="0" y="0"/>
          <a:ext cx="0" cy="0"/>
          <a:chOff x="0" y="0"/>
          <a:chExt cx="0" cy="0"/>
        </a:xfrm>
      </p:grpSpPr>
      <p:sp>
        <p:nvSpPr>
          <p:cNvPr id="2757" name="Google Shape;2757;p4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58" name="Google Shape;2758;p4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2" name="Shape 2762"/>
        <p:cNvGrpSpPr/>
        <p:nvPr/>
      </p:nvGrpSpPr>
      <p:grpSpPr>
        <a:xfrm>
          <a:off x="0" y="0"/>
          <a:ext cx="0" cy="0"/>
          <a:chOff x="0" y="0"/>
          <a:chExt cx="0" cy="0"/>
        </a:xfrm>
      </p:grpSpPr>
      <p:sp>
        <p:nvSpPr>
          <p:cNvPr id="2763" name="Google Shape;2763;p4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64" name="Google Shape;2764;p4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8" name="Shape 2768"/>
        <p:cNvGrpSpPr/>
        <p:nvPr/>
      </p:nvGrpSpPr>
      <p:grpSpPr>
        <a:xfrm>
          <a:off x="0" y="0"/>
          <a:ext cx="0" cy="0"/>
          <a:chOff x="0" y="0"/>
          <a:chExt cx="0" cy="0"/>
        </a:xfrm>
      </p:grpSpPr>
      <p:sp>
        <p:nvSpPr>
          <p:cNvPr id="2769" name="Google Shape;2769;p4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70" name="Google Shape;2770;p4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4" name="Shape 2774"/>
        <p:cNvGrpSpPr/>
        <p:nvPr/>
      </p:nvGrpSpPr>
      <p:grpSpPr>
        <a:xfrm>
          <a:off x="0" y="0"/>
          <a:ext cx="0" cy="0"/>
          <a:chOff x="0" y="0"/>
          <a:chExt cx="0" cy="0"/>
        </a:xfrm>
      </p:grpSpPr>
      <p:sp>
        <p:nvSpPr>
          <p:cNvPr id="2775" name="Google Shape;2775;p4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76" name="Google Shape;2776;p44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0" name="Shape 2780"/>
        <p:cNvGrpSpPr/>
        <p:nvPr/>
      </p:nvGrpSpPr>
      <p:grpSpPr>
        <a:xfrm>
          <a:off x="0" y="0"/>
          <a:ext cx="0" cy="0"/>
          <a:chOff x="0" y="0"/>
          <a:chExt cx="0" cy="0"/>
        </a:xfrm>
      </p:grpSpPr>
      <p:sp>
        <p:nvSpPr>
          <p:cNvPr id="2781" name="Google Shape;2781;p4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82" name="Google Shape;2782;p4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6" name="Shape 2786"/>
        <p:cNvGrpSpPr/>
        <p:nvPr/>
      </p:nvGrpSpPr>
      <p:grpSpPr>
        <a:xfrm>
          <a:off x="0" y="0"/>
          <a:ext cx="0" cy="0"/>
          <a:chOff x="0" y="0"/>
          <a:chExt cx="0" cy="0"/>
        </a:xfrm>
      </p:grpSpPr>
      <p:sp>
        <p:nvSpPr>
          <p:cNvPr id="2787" name="Google Shape;2787;p4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88" name="Google Shape;2788;p4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2" name="Shape 2792"/>
        <p:cNvGrpSpPr/>
        <p:nvPr/>
      </p:nvGrpSpPr>
      <p:grpSpPr>
        <a:xfrm>
          <a:off x="0" y="0"/>
          <a:ext cx="0" cy="0"/>
          <a:chOff x="0" y="0"/>
          <a:chExt cx="0" cy="0"/>
        </a:xfrm>
      </p:grpSpPr>
      <p:sp>
        <p:nvSpPr>
          <p:cNvPr id="2793" name="Google Shape;2793;p4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94" name="Google Shape;2794;p4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9" name="Shape 2799"/>
        <p:cNvGrpSpPr/>
        <p:nvPr/>
      </p:nvGrpSpPr>
      <p:grpSpPr>
        <a:xfrm>
          <a:off x="0" y="0"/>
          <a:ext cx="0" cy="0"/>
          <a:chOff x="0" y="0"/>
          <a:chExt cx="0" cy="0"/>
        </a:xfrm>
      </p:grpSpPr>
      <p:sp>
        <p:nvSpPr>
          <p:cNvPr id="2800" name="Google Shape;2800;p4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01" name="Google Shape;2801;p4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5" name="Shape 2805"/>
        <p:cNvGrpSpPr/>
        <p:nvPr/>
      </p:nvGrpSpPr>
      <p:grpSpPr>
        <a:xfrm>
          <a:off x="0" y="0"/>
          <a:ext cx="0" cy="0"/>
          <a:chOff x="0" y="0"/>
          <a:chExt cx="0" cy="0"/>
        </a:xfrm>
      </p:grpSpPr>
      <p:sp>
        <p:nvSpPr>
          <p:cNvPr id="2806" name="Google Shape;2806;p4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07" name="Google Shape;2807;p4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1" name="Shape 2811"/>
        <p:cNvGrpSpPr/>
        <p:nvPr/>
      </p:nvGrpSpPr>
      <p:grpSpPr>
        <a:xfrm>
          <a:off x="0" y="0"/>
          <a:ext cx="0" cy="0"/>
          <a:chOff x="0" y="0"/>
          <a:chExt cx="0" cy="0"/>
        </a:xfrm>
      </p:grpSpPr>
      <p:sp>
        <p:nvSpPr>
          <p:cNvPr id="2812" name="Google Shape;2812;p4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13" name="Google Shape;2813;p4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8" name="Google Shape;328;p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7" name="Shape 2817"/>
        <p:cNvGrpSpPr/>
        <p:nvPr/>
      </p:nvGrpSpPr>
      <p:grpSpPr>
        <a:xfrm>
          <a:off x="0" y="0"/>
          <a:ext cx="0" cy="0"/>
          <a:chOff x="0" y="0"/>
          <a:chExt cx="0" cy="0"/>
        </a:xfrm>
      </p:grpSpPr>
      <p:sp>
        <p:nvSpPr>
          <p:cNvPr id="2818" name="Google Shape;2818;p4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19" name="Google Shape;2819;p45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3" name="Shape 2823"/>
        <p:cNvGrpSpPr/>
        <p:nvPr/>
      </p:nvGrpSpPr>
      <p:grpSpPr>
        <a:xfrm>
          <a:off x="0" y="0"/>
          <a:ext cx="0" cy="0"/>
          <a:chOff x="0" y="0"/>
          <a:chExt cx="0" cy="0"/>
        </a:xfrm>
      </p:grpSpPr>
      <p:sp>
        <p:nvSpPr>
          <p:cNvPr id="2824" name="Google Shape;2824;p4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25" name="Google Shape;2825;p45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9" name="Shape 2829"/>
        <p:cNvGrpSpPr/>
        <p:nvPr/>
      </p:nvGrpSpPr>
      <p:grpSpPr>
        <a:xfrm>
          <a:off x="0" y="0"/>
          <a:ext cx="0" cy="0"/>
          <a:chOff x="0" y="0"/>
          <a:chExt cx="0" cy="0"/>
        </a:xfrm>
      </p:grpSpPr>
      <p:sp>
        <p:nvSpPr>
          <p:cNvPr id="2830" name="Google Shape;2830;p4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31" name="Google Shape;2831;p4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5" name="Shape 2835"/>
        <p:cNvGrpSpPr/>
        <p:nvPr/>
      </p:nvGrpSpPr>
      <p:grpSpPr>
        <a:xfrm>
          <a:off x="0" y="0"/>
          <a:ext cx="0" cy="0"/>
          <a:chOff x="0" y="0"/>
          <a:chExt cx="0" cy="0"/>
        </a:xfrm>
      </p:grpSpPr>
      <p:sp>
        <p:nvSpPr>
          <p:cNvPr id="2836" name="Google Shape;2836;p4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37" name="Google Shape;2837;p4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1" name="Shape 2841"/>
        <p:cNvGrpSpPr/>
        <p:nvPr/>
      </p:nvGrpSpPr>
      <p:grpSpPr>
        <a:xfrm>
          <a:off x="0" y="0"/>
          <a:ext cx="0" cy="0"/>
          <a:chOff x="0" y="0"/>
          <a:chExt cx="0" cy="0"/>
        </a:xfrm>
      </p:grpSpPr>
      <p:sp>
        <p:nvSpPr>
          <p:cNvPr id="2842" name="Google Shape;2842;p4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43" name="Google Shape;2843;p4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7" name="Shape 2847"/>
        <p:cNvGrpSpPr/>
        <p:nvPr/>
      </p:nvGrpSpPr>
      <p:grpSpPr>
        <a:xfrm>
          <a:off x="0" y="0"/>
          <a:ext cx="0" cy="0"/>
          <a:chOff x="0" y="0"/>
          <a:chExt cx="0" cy="0"/>
        </a:xfrm>
      </p:grpSpPr>
      <p:sp>
        <p:nvSpPr>
          <p:cNvPr id="2848" name="Google Shape;2848;p4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49" name="Google Shape;2849;p4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3" name="Shape 2853"/>
        <p:cNvGrpSpPr/>
        <p:nvPr/>
      </p:nvGrpSpPr>
      <p:grpSpPr>
        <a:xfrm>
          <a:off x="0" y="0"/>
          <a:ext cx="0" cy="0"/>
          <a:chOff x="0" y="0"/>
          <a:chExt cx="0" cy="0"/>
        </a:xfrm>
      </p:grpSpPr>
      <p:sp>
        <p:nvSpPr>
          <p:cNvPr id="2854" name="Google Shape;2854;p4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55" name="Google Shape;2855;p4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9" name="Shape 2859"/>
        <p:cNvGrpSpPr/>
        <p:nvPr/>
      </p:nvGrpSpPr>
      <p:grpSpPr>
        <a:xfrm>
          <a:off x="0" y="0"/>
          <a:ext cx="0" cy="0"/>
          <a:chOff x="0" y="0"/>
          <a:chExt cx="0" cy="0"/>
        </a:xfrm>
      </p:grpSpPr>
      <p:sp>
        <p:nvSpPr>
          <p:cNvPr id="2860" name="Google Shape;2860;p4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61" name="Google Shape;2861;p4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5" name="Shape 2865"/>
        <p:cNvGrpSpPr/>
        <p:nvPr/>
      </p:nvGrpSpPr>
      <p:grpSpPr>
        <a:xfrm>
          <a:off x="0" y="0"/>
          <a:ext cx="0" cy="0"/>
          <a:chOff x="0" y="0"/>
          <a:chExt cx="0" cy="0"/>
        </a:xfrm>
      </p:grpSpPr>
      <p:sp>
        <p:nvSpPr>
          <p:cNvPr id="2866" name="Google Shape;2866;p4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67" name="Google Shape;2867;p45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2" name="Shape 2872"/>
        <p:cNvGrpSpPr/>
        <p:nvPr/>
      </p:nvGrpSpPr>
      <p:grpSpPr>
        <a:xfrm>
          <a:off x="0" y="0"/>
          <a:ext cx="0" cy="0"/>
          <a:chOff x="0" y="0"/>
          <a:chExt cx="0" cy="0"/>
        </a:xfrm>
      </p:grpSpPr>
      <p:sp>
        <p:nvSpPr>
          <p:cNvPr id="2873" name="Google Shape;2873;p4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74" name="Google Shape;2874;p45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4" name="Google Shape;334;p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8" name="Shape 2878"/>
        <p:cNvGrpSpPr/>
        <p:nvPr/>
      </p:nvGrpSpPr>
      <p:grpSpPr>
        <a:xfrm>
          <a:off x="0" y="0"/>
          <a:ext cx="0" cy="0"/>
          <a:chOff x="0" y="0"/>
          <a:chExt cx="0" cy="0"/>
        </a:xfrm>
      </p:grpSpPr>
      <p:sp>
        <p:nvSpPr>
          <p:cNvPr id="2879" name="Google Shape;2879;p4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80" name="Google Shape;2880;p46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4" name="Shape 2884"/>
        <p:cNvGrpSpPr/>
        <p:nvPr/>
      </p:nvGrpSpPr>
      <p:grpSpPr>
        <a:xfrm>
          <a:off x="0" y="0"/>
          <a:ext cx="0" cy="0"/>
          <a:chOff x="0" y="0"/>
          <a:chExt cx="0" cy="0"/>
        </a:xfrm>
      </p:grpSpPr>
      <p:sp>
        <p:nvSpPr>
          <p:cNvPr id="2885" name="Google Shape;2885;p4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86" name="Google Shape;2886;p46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0" name="Shape 2890"/>
        <p:cNvGrpSpPr/>
        <p:nvPr/>
      </p:nvGrpSpPr>
      <p:grpSpPr>
        <a:xfrm>
          <a:off x="0" y="0"/>
          <a:ext cx="0" cy="0"/>
          <a:chOff x="0" y="0"/>
          <a:chExt cx="0" cy="0"/>
        </a:xfrm>
      </p:grpSpPr>
      <p:sp>
        <p:nvSpPr>
          <p:cNvPr id="2891" name="Google Shape;2891;p4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92" name="Google Shape;2892;p4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6" name="Shape 2896"/>
        <p:cNvGrpSpPr/>
        <p:nvPr/>
      </p:nvGrpSpPr>
      <p:grpSpPr>
        <a:xfrm>
          <a:off x="0" y="0"/>
          <a:ext cx="0" cy="0"/>
          <a:chOff x="0" y="0"/>
          <a:chExt cx="0" cy="0"/>
        </a:xfrm>
      </p:grpSpPr>
      <p:sp>
        <p:nvSpPr>
          <p:cNvPr id="2897" name="Google Shape;2897;p4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98" name="Google Shape;2898;p46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2" name="Shape 2902"/>
        <p:cNvGrpSpPr/>
        <p:nvPr/>
      </p:nvGrpSpPr>
      <p:grpSpPr>
        <a:xfrm>
          <a:off x="0" y="0"/>
          <a:ext cx="0" cy="0"/>
          <a:chOff x="0" y="0"/>
          <a:chExt cx="0" cy="0"/>
        </a:xfrm>
      </p:grpSpPr>
      <p:sp>
        <p:nvSpPr>
          <p:cNvPr id="2903" name="Google Shape;2903;p4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04" name="Google Shape;2904;p4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8" name="Shape 2908"/>
        <p:cNvGrpSpPr/>
        <p:nvPr/>
      </p:nvGrpSpPr>
      <p:grpSpPr>
        <a:xfrm>
          <a:off x="0" y="0"/>
          <a:ext cx="0" cy="0"/>
          <a:chOff x="0" y="0"/>
          <a:chExt cx="0" cy="0"/>
        </a:xfrm>
      </p:grpSpPr>
      <p:sp>
        <p:nvSpPr>
          <p:cNvPr id="2909" name="Google Shape;2909;p4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10" name="Google Shape;2910;p4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4" name="Shape 2914"/>
        <p:cNvGrpSpPr/>
        <p:nvPr/>
      </p:nvGrpSpPr>
      <p:grpSpPr>
        <a:xfrm>
          <a:off x="0" y="0"/>
          <a:ext cx="0" cy="0"/>
          <a:chOff x="0" y="0"/>
          <a:chExt cx="0" cy="0"/>
        </a:xfrm>
      </p:grpSpPr>
      <p:sp>
        <p:nvSpPr>
          <p:cNvPr id="2915" name="Google Shape;2915;p4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16" name="Google Shape;2916;p46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0" name="Shape 2920"/>
        <p:cNvGrpSpPr/>
        <p:nvPr/>
      </p:nvGrpSpPr>
      <p:grpSpPr>
        <a:xfrm>
          <a:off x="0" y="0"/>
          <a:ext cx="0" cy="0"/>
          <a:chOff x="0" y="0"/>
          <a:chExt cx="0" cy="0"/>
        </a:xfrm>
      </p:grpSpPr>
      <p:sp>
        <p:nvSpPr>
          <p:cNvPr id="2921" name="Google Shape;2921;p4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22" name="Google Shape;2922;p46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6" name="Shape 2926"/>
        <p:cNvGrpSpPr/>
        <p:nvPr/>
      </p:nvGrpSpPr>
      <p:grpSpPr>
        <a:xfrm>
          <a:off x="0" y="0"/>
          <a:ext cx="0" cy="0"/>
          <a:chOff x="0" y="0"/>
          <a:chExt cx="0" cy="0"/>
        </a:xfrm>
      </p:grpSpPr>
      <p:sp>
        <p:nvSpPr>
          <p:cNvPr id="2927" name="Google Shape;2927;p4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28" name="Google Shape;2928;p46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3" name="Shape 2933"/>
        <p:cNvGrpSpPr/>
        <p:nvPr/>
      </p:nvGrpSpPr>
      <p:grpSpPr>
        <a:xfrm>
          <a:off x="0" y="0"/>
          <a:ext cx="0" cy="0"/>
          <a:chOff x="0" y="0"/>
          <a:chExt cx="0" cy="0"/>
        </a:xfrm>
      </p:grpSpPr>
      <p:sp>
        <p:nvSpPr>
          <p:cNvPr id="2934" name="Google Shape;2934;p4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35" name="Google Shape;2935;p46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0" name="Google Shape;340;p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9" name="Shape 2939"/>
        <p:cNvGrpSpPr/>
        <p:nvPr/>
      </p:nvGrpSpPr>
      <p:grpSpPr>
        <a:xfrm>
          <a:off x="0" y="0"/>
          <a:ext cx="0" cy="0"/>
          <a:chOff x="0" y="0"/>
          <a:chExt cx="0" cy="0"/>
        </a:xfrm>
      </p:grpSpPr>
      <p:sp>
        <p:nvSpPr>
          <p:cNvPr id="2940" name="Google Shape;2940;p4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41" name="Google Shape;2941;p47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5" name="Shape 2945"/>
        <p:cNvGrpSpPr/>
        <p:nvPr/>
      </p:nvGrpSpPr>
      <p:grpSpPr>
        <a:xfrm>
          <a:off x="0" y="0"/>
          <a:ext cx="0" cy="0"/>
          <a:chOff x="0" y="0"/>
          <a:chExt cx="0" cy="0"/>
        </a:xfrm>
      </p:grpSpPr>
      <p:sp>
        <p:nvSpPr>
          <p:cNvPr id="2946" name="Google Shape;2946;p4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47" name="Google Shape;2947;p47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1" name="Shape 2951"/>
        <p:cNvGrpSpPr/>
        <p:nvPr/>
      </p:nvGrpSpPr>
      <p:grpSpPr>
        <a:xfrm>
          <a:off x="0" y="0"/>
          <a:ext cx="0" cy="0"/>
          <a:chOff x="0" y="0"/>
          <a:chExt cx="0" cy="0"/>
        </a:xfrm>
      </p:grpSpPr>
      <p:sp>
        <p:nvSpPr>
          <p:cNvPr id="2952" name="Google Shape;2952;p4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53" name="Google Shape;2953;p47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7" name="Shape 2957"/>
        <p:cNvGrpSpPr/>
        <p:nvPr/>
      </p:nvGrpSpPr>
      <p:grpSpPr>
        <a:xfrm>
          <a:off x="0" y="0"/>
          <a:ext cx="0" cy="0"/>
          <a:chOff x="0" y="0"/>
          <a:chExt cx="0" cy="0"/>
        </a:xfrm>
      </p:grpSpPr>
      <p:sp>
        <p:nvSpPr>
          <p:cNvPr id="2958" name="Google Shape;2958;p4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59" name="Google Shape;2959;p47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3" name="Shape 2963"/>
        <p:cNvGrpSpPr/>
        <p:nvPr/>
      </p:nvGrpSpPr>
      <p:grpSpPr>
        <a:xfrm>
          <a:off x="0" y="0"/>
          <a:ext cx="0" cy="0"/>
          <a:chOff x="0" y="0"/>
          <a:chExt cx="0" cy="0"/>
        </a:xfrm>
      </p:grpSpPr>
      <p:sp>
        <p:nvSpPr>
          <p:cNvPr id="2964" name="Google Shape;2964;p4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65" name="Google Shape;2965;p47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9" name="Shape 2969"/>
        <p:cNvGrpSpPr/>
        <p:nvPr/>
      </p:nvGrpSpPr>
      <p:grpSpPr>
        <a:xfrm>
          <a:off x="0" y="0"/>
          <a:ext cx="0" cy="0"/>
          <a:chOff x="0" y="0"/>
          <a:chExt cx="0" cy="0"/>
        </a:xfrm>
      </p:grpSpPr>
      <p:sp>
        <p:nvSpPr>
          <p:cNvPr id="2970" name="Google Shape;2970;p4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71" name="Google Shape;2971;p47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5" name="Shape 2975"/>
        <p:cNvGrpSpPr/>
        <p:nvPr/>
      </p:nvGrpSpPr>
      <p:grpSpPr>
        <a:xfrm>
          <a:off x="0" y="0"/>
          <a:ext cx="0" cy="0"/>
          <a:chOff x="0" y="0"/>
          <a:chExt cx="0" cy="0"/>
        </a:xfrm>
      </p:grpSpPr>
      <p:sp>
        <p:nvSpPr>
          <p:cNvPr id="2976" name="Google Shape;2976;p4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77" name="Google Shape;2977;p47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1" name="Shape 2981"/>
        <p:cNvGrpSpPr/>
        <p:nvPr/>
      </p:nvGrpSpPr>
      <p:grpSpPr>
        <a:xfrm>
          <a:off x="0" y="0"/>
          <a:ext cx="0" cy="0"/>
          <a:chOff x="0" y="0"/>
          <a:chExt cx="0" cy="0"/>
        </a:xfrm>
      </p:grpSpPr>
      <p:sp>
        <p:nvSpPr>
          <p:cNvPr id="2982" name="Google Shape;2982;p4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83" name="Google Shape;2983;p47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7" name="Shape 2987"/>
        <p:cNvGrpSpPr/>
        <p:nvPr/>
      </p:nvGrpSpPr>
      <p:grpSpPr>
        <a:xfrm>
          <a:off x="0" y="0"/>
          <a:ext cx="0" cy="0"/>
          <a:chOff x="0" y="0"/>
          <a:chExt cx="0" cy="0"/>
        </a:xfrm>
      </p:grpSpPr>
      <p:sp>
        <p:nvSpPr>
          <p:cNvPr id="2988" name="Google Shape;2988;p4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89" name="Google Shape;2989;p47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4" name="Shape 2994"/>
        <p:cNvGrpSpPr/>
        <p:nvPr/>
      </p:nvGrpSpPr>
      <p:grpSpPr>
        <a:xfrm>
          <a:off x="0" y="0"/>
          <a:ext cx="0" cy="0"/>
          <a:chOff x="0" y="0"/>
          <a:chExt cx="0" cy="0"/>
        </a:xfrm>
      </p:grpSpPr>
      <p:sp>
        <p:nvSpPr>
          <p:cNvPr id="2995" name="Google Shape;2995;p4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96" name="Google Shape;2996;p47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7" name="Google Shape;347;p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0" name="Shape 3000"/>
        <p:cNvGrpSpPr/>
        <p:nvPr/>
      </p:nvGrpSpPr>
      <p:grpSpPr>
        <a:xfrm>
          <a:off x="0" y="0"/>
          <a:ext cx="0" cy="0"/>
          <a:chOff x="0" y="0"/>
          <a:chExt cx="0" cy="0"/>
        </a:xfrm>
      </p:grpSpPr>
      <p:sp>
        <p:nvSpPr>
          <p:cNvPr id="3001" name="Google Shape;3001;p4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02" name="Google Shape;3002;p48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6" name="Shape 3006"/>
        <p:cNvGrpSpPr/>
        <p:nvPr/>
      </p:nvGrpSpPr>
      <p:grpSpPr>
        <a:xfrm>
          <a:off x="0" y="0"/>
          <a:ext cx="0" cy="0"/>
          <a:chOff x="0" y="0"/>
          <a:chExt cx="0" cy="0"/>
        </a:xfrm>
      </p:grpSpPr>
      <p:sp>
        <p:nvSpPr>
          <p:cNvPr id="3007" name="Google Shape;3007;p4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08" name="Google Shape;3008;p48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2" name="Shape 3012"/>
        <p:cNvGrpSpPr/>
        <p:nvPr/>
      </p:nvGrpSpPr>
      <p:grpSpPr>
        <a:xfrm>
          <a:off x="0" y="0"/>
          <a:ext cx="0" cy="0"/>
          <a:chOff x="0" y="0"/>
          <a:chExt cx="0" cy="0"/>
        </a:xfrm>
      </p:grpSpPr>
      <p:sp>
        <p:nvSpPr>
          <p:cNvPr id="3013" name="Google Shape;3013;p4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14" name="Google Shape;3014;p48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8" name="Shape 3018"/>
        <p:cNvGrpSpPr/>
        <p:nvPr/>
      </p:nvGrpSpPr>
      <p:grpSpPr>
        <a:xfrm>
          <a:off x="0" y="0"/>
          <a:ext cx="0" cy="0"/>
          <a:chOff x="0" y="0"/>
          <a:chExt cx="0" cy="0"/>
        </a:xfrm>
      </p:grpSpPr>
      <p:sp>
        <p:nvSpPr>
          <p:cNvPr id="3019" name="Google Shape;3019;p4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20" name="Google Shape;3020;p48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4" name="Shape 3024"/>
        <p:cNvGrpSpPr/>
        <p:nvPr/>
      </p:nvGrpSpPr>
      <p:grpSpPr>
        <a:xfrm>
          <a:off x="0" y="0"/>
          <a:ext cx="0" cy="0"/>
          <a:chOff x="0" y="0"/>
          <a:chExt cx="0" cy="0"/>
        </a:xfrm>
      </p:grpSpPr>
      <p:sp>
        <p:nvSpPr>
          <p:cNvPr id="3025" name="Google Shape;3025;p4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26" name="Google Shape;3026;p48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0" name="Shape 3030"/>
        <p:cNvGrpSpPr/>
        <p:nvPr/>
      </p:nvGrpSpPr>
      <p:grpSpPr>
        <a:xfrm>
          <a:off x="0" y="0"/>
          <a:ext cx="0" cy="0"/>
          <a:chOff x="0" y="0"/>
          <a:chExt cx="0" cy="0"/>
        </a:xfrm>
      </p:grpSpPr>
      <p:sp>
        <p:nvSpPr>
          <p:cNvPr id="3031" name="Google Shape;3031;p4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32" name="Google Shape;3032;p48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6" name="Shape 3036"/>
        <p:cNvGrpSpPr/>
        <p:nvPr/>
      </p:nvGrpSpPr>
      <p:grpSpPr>
        <a:xfrm>
          <a:off x="0" y="0"/>
          <a:ext cx="0" cy="0"/>
          <a:chOff x="0" y="0"/>
          <a:chExt cx="0" cy="0"/>
        </a:xfrm>
      </p:grpSpPr>
      <p:sp>
        <p:nvSpPr>
          <p:cNvPr id="3037" name="Google Shape;3037;p4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38" name="Google Shape;3038;p48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3" name="Shape 3043"/>
        <p:cNvGrpSpPr/>
        <p:nvPr/>
      </p:nvGrpSpPr>
      <p:grpSpPr>
        <a:xfrm>
          <a:off x="0" y="0"/>
          <a:ext cx="0" cy="0"/>
          <a:chOff x="0" y="0"/>
          <a:chExt cx="0" cy="0"/>
        </a:xfrm>
      </p:grpSpPr>
      <p:sp>
        <p:nvSpPr>
          <p:cNvPr id="3044" name="Google Shape;3044;p4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45" name="Google Shape;3045;p48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9" name="Shape 3049"/>
        <p:cNvGrpSpPr/>
        <p:nvPr/>
      </p:nvGrpSpPr>
      <p:grpSpPr>
        <a:xfrm>
          <a:off x="0" y="0"/>
          <a:ext cx="0" cy="0"/>
          <a:chOff x="0" y="0"/>
          <a:chExt cx="0" cy="0"/>
        </a:xfrm>
      </p:grpSpPr>
      <p:sp>
        <p:nvSpPr>
          <p:cNvPr id="3050" name="Google Shape;3050;p4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51" name="Google Shape;3051;p48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5" name="Shape 3055"/>
        <p:cNvGrpSpPr/>
        <p:nvPr/>
      </p:nvGrpSpPr>
      <p:grpSpPr>
        <a:xfrm>
          <a:off x="0" y="0"/>
          <a:ext cx="0" cy="0"/>
          <a:chOff x="0" y="0"/>
          <a:chExt cx="0" cy="0"/>
        </a:xfrm>
      </p:grpSpPr>
      <p:sp>
        <p:nvSpPr>
          <p:cNvPr id="3056" name="Google Shape;3056;p4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57" name="Google Shape;3057;p4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3" name="Google Shape;353;p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1" name="Shape 3061"/>
        <p:cNvGrpSpPr/>
        <p:nvPr/>
      </p:nvGrpSpPr>
      <p:grpSpPr>
        <a:xfrm>
          <a:off x="0" y="0"/>
          <a:ext cx="0" cy="0"/>
          <a:chOff x="0" y="0"/>
          <a:chExt cx="0" cy="0"/>
        </a:xfrm>
      </p:grpSpPr>
      <p:sp>
        <p:nvSpPr>
          <p:cNvPr id="3062" name="Google Shape;3062;p4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63" name="Google Shape;3063;p49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7" name="Shape 3067"/>
        <p:cNvGrpSpPr/>
        <p:nvPr/>
      </p:nvGrpSpPr>
      <p:grpSpPr>
        <a:xfrm>
          <a:off x="0" y="0"/>
          <a:ext cx="0" cy="0"/>
          <a:chOff x="0" y="0"/>
          <a:chExt cx="0" cy="0"/>
        </a:xfrm>
      </p:grpSpPr>
      <p:sp>
        <p:nvSpPr>
          <p:cNvPr id="3068" name="Google Shape;3068;p4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69" name="Google Shape;3069;p49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3" name="Shape 3073"/>
        <p:cNvGrpSpPr/>
        <p:nvPr/>
      </p:nvGrpSpPr>
      <p:grpSpPr>
        <a:xfrm>
          <a:off x="0" y="0"/>
          <a:ext cx="0" cy="0"/>
          <a:chOff x="0" y="0"/>
          <a:chExt cx="0" cy="0"/>
        </a:xfrm>
      </p:grpSpPr>
      <p:sp>
        <p:nvSpPr>
          <p:cNvPr id="3074" name="Google Shape;3074;p4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75" name="Google Shape;3075;p49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9" name="Shape 3079"/>
        <p:cNvGrpSpPr/>
        <p:nvPr/>
      </p:nvGrpSpPr>
      <p:grpSpPr>
        <a:xfrm>
          <a:off x="0" y="0"/>
          <a:ext cx="0" cy="0"/>
          <a:chOff x="0" y="0"/>
          <a:chExt cx="0" cy="0"/>
        </a:xfrm>
      </p:grpSpPr>
      <p:sp>
        <p:nvSpPr>
          <p:cNvPr id="3080" name="Google Shape;3080;p49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81" name="Google Shape;3081;p49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5" name="Shape 3085"/>
        <p:cNvGrpSpPr/>
        <p:nvPr/>
      </p:nvGrpSpPr>
      <p:grpSpPr>
        <a:xfrm>
          <a:off x="0" y="0"/>
          <a:ext cx="0" cy="0"/>
          <a:chOff x="0" y="0"/>
          <a:chExt cx="0" cy="0"/>
        </a:xfrm>
      </p:grpSpPr>
      <p:sp>
        <p:nvSpPr>
          <p:cNvPr id="3086" name="Google Shape;3086;p4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87" name="Google Shape;3087;p49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1" name="Shape 3091"/>
        <p:cNvGrpSpPr/>
        <p:nvPr/>
      </p:nvGrpSpPr>
      <p:grpSpPr>
        <a:xfrm>
          <a:off x="0" y="0"/>
          <a:ext cx="0" cy="0"/>
          <a:chOff x="0" y="0"/>
          <a:chExt cx="0" cy="0"/>
        </a:xfrm>
      </p:grpSpPr>
      <p:sp>
        <p:nvSpPr>
          <p:cNvPr id="3092" name="Google Shape;3092;p4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93" name="Google Shape;3093;p49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7" name="Shape 3097"/>
        <p:cNvGrpSpPr/>
        <p:nvPr/>
      </p:nvGrpSpPr>
      <p:grpSpPr>
        <a:xfrm>
          <a:off x="0" y="0"/>
          <a:ext cx="0" cy="0"/>
          <a:chOff x="0" y="0"/>
          <a:chExt cx="0" cy="0"/>
        </a:xfrm>
      </p:grpSpPr>
      <p:sp>
        <p:nvSpPr>
          <p:cNvPr id="3098" name="Google Shape;3098;p4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99" name="Google Shape;3099;p49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4" name="Shape 3104"/>
        <p:cNvGrpSpPr/>
        <p:nvPr/>
      </p:nvGrpSpPr>
      <p:grpSpPr>
        <a:xfrm>
          <a:off x="0" y="0"/>
          <a:ext cx="0" cy="0"/>
          <a:chOff x="0" y="0"/>
          <a:chExt cx="0" cy="0"/>
        </a:xfrm>
      </p:grpSpPr>
      <p:sp>
        <p:nvSpPr>
          <p:cNvPr id="3105" name="Google Shape;3105;p4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06" name="Google Shape;3106;p49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0" name="Shape 3110"/>
        <p:cNvGrpSpPr/>
        <p:nvPr/>
      </p:nvGrpSpPr>
      <p:grpSpPr>
        <a:xfrm>
          <a:off x="0" y="0"/>
          <a:ext cx="0" cy="0"/>
          <a:chOff x="0" y="0"/>
          <a:chExt cx="0" cy="0"/>
        </a:xfrm>
      </p:grpSpPr>
      <p:sp>
        <p:nvSpPr>
          <p:cNvPr id="3111" name="Google Shape;3111;p4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12" name="Google Shape;3112;p49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6" name="Shape 3116"/>
        <p:cNvGrpSpPr/>
        <p:nvPr/>
      </p:nvGrpSpPr>
      <p:grpSpPr>
        <a:xfrm>
          <a:off x="0" y="0"/>
          <a:ext cx="0" cy="0"/>
          <a:chOff x="0" y="0"/>
          <a:chExt cx="0" cy="0"/>
        </a:xfrm>
      </p:grpSpPr>
      <p:sp>
        <p:nvSpPr>
          <p:cNvPr id="3117" name="Google Shape;3117;p4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18" name="Google Shape;3118;p49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4" name="Google Shape;84;p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1" name="Google Shape;361;p5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2" name="Shape 3122"/>
        <p:cNvGrpSpPr/>
        <p:nvPr/>
      </p:nvGrpSpPr>
      <p:grpSpPr>
        <a:xfrm>
          <a:off x="0" y="0"/>
          <a:ext cx="0" cy="0"/>
          <a:chOff x="0" y="0"/>
          <a:chExt cx="0" cy="0"/>
        </a:xfrm>
      </p:grpSpPr>
      <p:sp>
        <p:nvSpPr>
          <p:cNvPr id="3123" name="Google Shape;3123;p5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24" name="Google Shape;3124;p50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8" name="Shape 3128"/>
        <p:cNvGrpSpPr/>
        <p:nvPr/>
      </p:nvGrpSpPr>
      <p:grpSpPr>
        <a:xfrm>
          <a:off x="0" y="0"/>
          <a:ext cx="0" cy="0"/>
          <a:chOff x="0" y="0"/>
          <a:chExt cx="0" cy="0"/>
        </a:xfrm>
      </p:grpSpPr>
      <p:sp>
        <p:nvSpPr>
          <p:cNvPr id="3129" name="Google Shape;3129;p5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30" name="Google Shape;3130;p50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4" name="Shape 3134"/>
        <p:cNvGrpSpPr/>
        <p:nvPr/>
      </p:nvGrpSpPr>
      <p:grpSpPr>
        <a:xfrm>
          <a:off x="0" y="0"/>
          <a:ext cx="0" cy="0"/>
          <a:chOff x="0" y="0"/>
          <a:chExt cx="0" cy="0"/>
        </a:xfrm>
      </p:grpSpPr>
      <p:sp>
        <p:nvSpPr>
          <p:cNvPr id="3135" name="Google Shape;3135;p5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36" name="Google Shape;3136;p50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0" name="Shape 3140"/>
        <p:cNvGrpSpPr/>
        <p:nvPr/>
      </p:nvGrpSpPr>
      <p:grpSpPr>
        <a:xfrm>
          <a:off x="0" y="0"/>
          <a:ext cx="0" cy="0"/>
          <a:chOff x="0" y="0"/>
          <a:chExt cx="0" cy="0"/>
        </a:xfrm>
      </p:grpSpPr>
      <p:sp>
        <p:nvSpPr>
          <p:cNvPr id="3141" name="Google Shape;3141;p5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42" name="Google Shape;3142;p50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6" name="Shape 3146"/>
        <p:cNvGrpSpPr/>
        <p:nvPr/>
      </p:nvGrpSpPr>
      <p:grpSpPr>
        <a:xfrm>
          <a:off x="0" y="0"/>
          <a:ext cx="0" cy="0"/>
          <a:chOff x="0" y="0"/>
          <a:chExt cx="0" cy="0"/>
        </a:xfrm>
      </p:grpSpPr>
      <p:sp>
        <p:nvSpPr>
          <p:cNvPr id="3147" name="Google Shape;3147;p5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48" name="Google Shape;3148;p50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2" name="Shape 3152"/>
        <p:cNvGrpSpPr/>
        <p:nvPr/>
      </p:nvGrpSpPr>
      <p:grpSpPr>
        <a:xfrm>
          <a:off x="0" y="0"/>
          <a:ext cx="0" cy="0"/>
          <a:chOff x="0" y="0"/>
          <a:chExt cx="0" cy="0"/>
        </a:xfrm>
      </p:grpSpPr>
      <p:sp>
        <p:nvSpPr>
          <p:cNvPr id="3153" name="Google Shape;3153;p5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54" name="Google Shape;3154;p50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8" name="Shape 3158"/>
        <p:cNvGrpSpPr/>
        <p:nvPr/>
      </p:nvGrpSpPr>
      <p:grpSpPr>
        <a:xfrm>
          <a:off x="0" y="0"/>
          <a:ext cx="0" cy="0"/>
          <a:chOff x="0" y="0"/>
          <a:chExt cx="0" cy="0"/>
        </a:xfrm>
      </p:grpSpPr>
      <p:sp>
        <p:nvSpPr>
          <p:cNvPr id="3159" name="Google Shape;3159;p5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60" name="Google Shape;3160;p50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4" name="Shape 3164"/>
        <p:cNvGrpSpPr/>
        <p:nvPr/>
      </p:nvGrpSpPr>
      <p:grpSpPr>
        <a:xfrm>
          <a:off x="0" y="0"/>
          <a:ext cx="0" cy="0"/>
          <a:chOff x="0" y="0"/>
          <a:chExt cx="0" cy="0"/>
        </a:xfrm>
      </p:grpSpPr>
      <p:sp>
        <p:nvSpPr>
          <p:cNvPr id="3165" name="Google Shape;3165;p50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66" name="Google Shape;3166;p50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1" name="Shape 3171"/>
        <p:cNvGrpSpPr/>
        <p:nvPr/>
      </p:nvGrpSpPr>
      <p:grpSpPr>
        <a:xfrm>
          <a:off x="0" y="0"/>
          <a:ext cx="0" cy="0"/>
          <a:chOff x="0" y="0"/>
          <a:chExt cx="0" cy="0"/>
        </a:xfrm>
      </p:grpSpPr>
      <p:sp>
        <p:nvSpPr>
          <p:cNvPr id="3172" name="Google Shape;3172;p5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73" name="Google Shape;3173;p50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7" name="Shape 3177"/>
        <p:cNvGrpSpPr/>
        <p:nvPr/>
      </p:nvGrpSpPr>
      <p:grpSpPr>
        <a:xfrm>
          <a:off x="0" y="0"/>
          <a:ext cx="0" cy="0"/>
          <a:chOff x="0" y="0"/>
          <a:chExt cx="0" cy="0"/>
        </a:xfrm>
      </p:grpSpPr>
      <p:sp>
        <p:nvSpPr>
          <p:cNvPr id="3178" name="Google Shape;3178;p50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79" name="Google Shape;3179;p50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7" name="Google Shape;367;p5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3" name="Shape 3183"/>
        <p:cNvGrpSpPr/>
        <p:nvPr/>
      </p:nvGrpSpPr>
      <p:grpSpPr>
        <a:xfrm>
          <a:off x="0" y="0"/>
          <a:ext cx="0" cy="0"/>
          <a:chOff x="0" y="0"/>
          <a:chExt cx="0" cy="0"/>
        </a:xfrm>
      </p:grpSpPr>
      <p:sp>
        <p:nvSpPr>
          <p:cNvPr id="3184" name="Google Shape;3184;p5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85" name="Google Shape;3185;p5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9" name="Shape 3189"/>
        <p:cNvGrpSpPr/>
        <p:nvPr/>
      </p:nvGrpSpPr>
      <p:grpSpPr>
        <a:xfrm>
          <a:off x="0" y="0"/>
          <a:ext cx="0" cy="0"/>
          <a:chOff x="0" y="0"/>
          <a:chExt cx="0" cy="0"/>
        </a:xfrm>
      </p:grpSpPr>
      <p:sp>
        <p:nvSpPr>
          <p:cNvPr id="3190" name="Google Shape;3190;p5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91" name="Google Shape;3191;p5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5" name="Shape 3195"/>
        <p:cNvGrpSpPr/>
        <p:nvPr/>
      </p:nvGrpSpPr>
      <p:grpSpPr>
        <a:xfrm>
          <a:off x="0" y="0"/>
          <a:ext cx="0" cy="0"/>
          <a:chOff x="0" y="0"/>
          <a:chExt cx="0" cy="0"/>
        </a:xfrm>
      </p:grpSpPr>
      <p:sp>
        <p:nvSpPr>
          <p:cNvPr id="3196" name="Google Shape;3196;p5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97" name="Google Shape;3197;p5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2" name="Shape 3202"/>
        <p:cNvGrpSpPr/>
        <p:nvPr/>
      </p:nvGrpSpPr>
      <p:grpSpPr>
        <a:xfrm>
          <a:off x="0" y="0"/>
          <a:ext cx="0" cy="0"/>
          <a:chOff x="0" y="0"/>
          <a:chExt cx="0" cy="0"/>
        </a:xfrm>
      </p:grpSpPr>
      <p:sp>
        <p:nvSpPr>
          <p:cNvPr id="3203" name="Google Shape;3203;p5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04" name="Google Shape;3204;p5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8" name="Shape 3208"/>
        <p:cNvGrpSpPr/>
        <p:nvPr/>
      </p:nvGrpSpPr>
      <p:grpSpPr>
        <a:xfrm>
          <a:off x="0" y="0"/>
          <a:ext cx="0" cy="0"/>
          <a:chOff x="0" y="0"/>
          <a:chExt cx="0" cy="0"/>
        </a:xfrm>
      </p:grpSpPr>
      <p:sp>
        <p:nvSpPr>
          <p:cNvPr id="3209" name="Google Shape;3209;p5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10" name="Google Shape;3210;p5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6" name="Shape 3216"/>
        <p:cNvGrpSpPr/>
        <p:nvPr/>
      </p:nvGrpSpPr>
      <p:grpSpPr>
        <a:xfrm>
          <a:off x="0" y="0"/>
          <a:ext cx="0" cy="0"/>
          <a:chOff x="0" y="0"/>
          <a:chExt cx="0" cy="0"/>
        </a:xfrm>
      </p:grpSpPr>
      <p:sp>
        <p:nvSpPr>
          <p:cNvPr id="3217" name="Google Shape;3217;p5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18" name="Google Shape;3218;p5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4" name="Shape 3224"/>
        <p:cNvGrpSpPr/>
        <p:nvPr/>
      </p:nvGrpSpPr>
      <p:grpSpPr>
        <a:xfrm>
          <a:off x="0" y="0"/>
          <a:ext cx="0" cy="0"/>
          <a:chOff x="0" y="0"/>
          <a:chExt cx="0" cy="0"/>
        </a:xfrm>
      </p:grpSpPr>
      <p:sp>
        <p:nvSpPr>
          <p:cNvPr id="3225" name="Google Shape;3225;p5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26" name="Google Shape;3226;p5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2" name="Shape 3232"/>
        <p:cNvGrpSpPr/>
        <p:nvPr/>
      </p:nvGrpSpPr>
      <p:grpSpPr>
        <a:xfrm>
          <a:off x="0" y="0"/>
          <a:ext cx="0" cy="0"/>
          <a:chOff x="0" y="0"/>
          <a:chExt cx="0" cy="0"/>
        </a:xfrm>
      </p:grpSpPr>
      <p:sp>
        <p:nvSpPr>
          <p:cNvPr id="3233" name="Google Shape;3233;p5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34" name="Google Shape;3234;p5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1" name="Shape 3241"/>
        <p:cNvGrpSpPr/>
        <p:nvPr/>
      </p:nvGrpSpPr>
      <p:grpSpPr>
        <a:xfrm>
          <a:off x="0" y="0"/>
          <a:ext cx="0" cy="0"/>
          <a:chOff x="0" y="0"/>
          <a:chExt cx="0" cy="0"/>
        </a:xfrm>
      </p:grpSpPr>
      <p:sp>
        <p:nvSpPr>
          <p:cNvPr id="3242" name="Google Shape;3242;p5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43" name="Google Shape;3243;p5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7" name="Shape 3247"/>
        <p:cNvGrpSpPr/>
        <p:nvPr/>
      </p:nvGrpSpPr>
      <p:grpSpPr>
        <a:xfrm>
          <a:off x="0" y="0"/>
          <a:ext cx="0" cy="0"/>
          <a:chOff x="0" y="0"/>
          <a:chExt cx="0" cy="0"/>
        </a:xfrm>
      </p:grpSpPr>
      <p:sp>
        <p:nvSpPr>
          <p:cNvPr id="3248" name="Google Shape;3248;p5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49" name="Google Shape;3249;p5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3" name="Google Shape;373;p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3" name="Shape 3253"/>
        <p:cNvGrpSpPr/>
        <p:nvPr/>
      </p:nvGrpSpPr>
      <p:grpSpPr>
        <a:xfrm>
          <a:off x="0" y="0"/>
          <a:ext cx="0" cy="0"/>
          <a:chOff x="0" y="0"/>
          <a:chExt cx="0" cy="0"/>
        </a:xfrm>
      </p:grpSpPr>
      <p:sp>
        <p:nvSpPr>
          <p:cNvPr id="3254" name="Google Shape;3254;p5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55" name="Google Shape;3255;p5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9" name="Shape 3259"/>
        <p:cNvGrpSpPr/>
        <p:nvPr/>
      </p:nvGrpSpPr>
      <p:grpSpPr>
        <a:xfrm>
          <a:off x="0" y="0"/>
          <a:ext cx="0" cy="0"/>
          <a:chOff x="0" y="0"/>
          <a:chExt cx="0" cy="0"/>
        </a:xfrm>
      </p:grpSpPr>
      <p:sp>
        <p:nvSpPr>
          <p:cNvPr id="3260" name="Google Shape;3260;p5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61" name="Google Shape;3261;p5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5" name="Shape 3265"/>
        <p:cNvGrpSpPr/>
        <p:nvPr/>
      </p:nvGrpSpPr>
      <p:grpSpPr>
        <a:xfrm>
          <a:off x="0" y="0"/>
          <a:ext cx="0" cy="0"/>
          <a:chOff x="0" y="0"/>
          <a:chExt cx="0" cy="0"/>
        </a:xfrm>
      </p:grpSpPr>
      <p:sp>
        <p:nvSpPr>
          <p:cNvPr id="3266" name="Google Shape;3266;p5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67" name="Google Shape;3267;p5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1" name="Shape 3271"/>
        <p:cNvGrpSpPr/>
        <p:nvPr/>
      </p:nvGrpSpPr>
      <p:grpSpPr>
        <a:xfrm>
          <a:off x="0" y="0"/>
          <a:ext cx="0" cy="0"/>
          <a:chOff x="0" y="0"/>
          <a:chExt cx="0" cy="0"/>
        </a:xfrm>
      </p:grpSpPr>
      <p:sp>
        <p:nvSpPr>
          <p:cNvPr id="3272" name="Google Shape;3272;p5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73" name="Google Shape;3273;p5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7" name="Shape 3277"/>
        <p:cNvGrpSpPr/>
        <p:nvPr/>
      </p:nvGrpSpPr>
      <p:grpSpPr>
        <a:xfrm>
          <a:off x="0" y="0"/>
          <a:ext cx="0" cy="0"/>
          <a:chOff x="0" y="0"/>
          <a:chExt cx="0" cy="0"/>
        </a:xfrm>
      </p:grpSpPr>
      <p:sp>
        <p:nvSpPr>
          <p:cNvPr id="3278" name="Google Shape;3278;p5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79" name="Google Shape;3279;p5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3" name="Shape 3283"/>
        <p:cNvGrpSpPr/>
        <p:nvPr/>
      </p:nvGrpSpPr>
      <p:grpSpPr>
        <a:xfrm>
          <a:off x="0" y="0"/>
          <a:ext cx="0" cy="0"/>
          <a:chOff x="0" y="0"/>
          <a:chExt cx="0" cy="0"/>
        </a:xfrm>
      </p:grpSpPr>
      <p:sp>
        <p:nvSpPr>
          <p:cNvPr id="3284" name="Google Shape;3284;p5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85" name="Google Shape;3285;p5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9" name="Shape 3289"/>
        <p:cNvGrpSpPr/>
        <p:nvPr/>
      </p:nvGrpSpPr>
      <p:grpSpPr>
        <a:xfrm>
          <a:off x="0" y="0"/>
          <a:ext cx="0" cy="0"/>
          <a:chOff x="0" y="0"/>
          <a:chExt cx="0" cy="0"/>
        </a:xfrm>
      </p:grpSpPr>
      <p:sp>
        <p:nvSpPr>
          <p:cNvPr id="3290" name="Google Shape;3290;p5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91" name="Google Shape;3291;p5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6" name="Shape 3296"/>
        <p:cNvGrpSpPr/>
        <p:nvPr/>
      </p:nvGrpSpPr>
      <p:grpSpPr>
        <a:xfrm>
          <a:off x="0" y="0"/>
          <a:ext cx="0" cy="0"/>
          <a:chOff x="0" y="0"/>
          <a:chExt cx="0" cy="0"/>
        </a:xfrm>
      </p:grpSpPr>
      <p:sp>
        <p:nvSpPr>
          <p:cNvPr id="3297" name="Google Shape;3297;p5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98" name="Google Shape;3298;p5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2" name="Shape 3302"/>
        <p:cNvGrpSpPr/>
        <p:nvPr/>
      </p:nvGrpSpPr>
      <p:grpSpPr>
        <a:xfrm>
          <a:off x="0" y="0"/>
          <a:ext cx="0" cy="0"/>
          <a:chOff x="0" y="0"/>
          <a:chExt cx="0" cy="0"/>
        </a:xfrm>
      </p:grpSpPr>
      <p:sp>
        <p:nvSpPr>
          <p:cNvPr id="3303" name="Google Shape;3303;p5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04" name="Google Shape;3304;p5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8" name="Shape 3308"/>
        <p:cNvGrpSpPr/>
        <p:nvPr/>
      </p:nvGrpSpPr>
      <p:grpSpPr>
        <a:xfrm>
          <a:off x="0" y="0"/>
          <a:ext cx="0" cy="0"/>
          <a:chOff x="0" y="0"/>
          <a:chExt cx="0" cy="0"/>
        </a:xfrm>
      </p:grpSpPr>
      <p:sp>
        <p:nvSpPr>
          <p:cNvPr id="3309" name="Google Shape;3309;p5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10" name="Google Shape;3310;p5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9" name="Google Shape;379;p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4" name="Shape 3314"/>
        <p:cNvGrpSpPr/>
        <p:nvPr/>
      </p:nvGrpSpPr>
      <p:grpSpPr>
        <a:xfrm>
          <a:off x="0" y="0"/>
          <a:ext cx="0" cy="0"/>
          <a:chOff x="0" y="0"/>
          <a:chExt cx="0" cy="0"/>
        </a:xfrm>
      </p:grpSpPr>
      <p:sp>
        <p:nvSpPr>
          <p:cNvPr id="3315" name="Google Shape;3315;p5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16" name="Google Shape;3316;p5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0" name="Shape 3320"/>
        <p:cNvGrpSpPr/>
        <p:nvPr/>
      </p:nvGrpSpPr>
      <p:grpSpPr>
        <a:xfrm>
          <a:off x="0" y="0"/>
          <a:ext cx="0" cy="0"/>
          <a:chOff x="0" y="0"/>
          <a:chExt cx="0" cy="0"/>
        </a:xfrm>
      </p:grpSpPr>
      <p:sp>
        <p:nvSpPr>
          <p:cNvPr id="3321" name="Google Shape;3321;p5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22" name="Google Shape;3322;p5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6" name="Shape 3326"/>
        <p:cNvGrpSpPr/>
        <p:nvPr/>
      </p:nvGrpSpPr>
      <p:grpSpPr>
        <a:xfrm>
          <a:off x="0" y="0"/>
          <a:ext cx="0" cy="0"/>
          <a:chOff x="0" y="0"/>
          <a:chExt cx="0" cy="0"/>
        </a:xfrm>
      </p:grpSpPr>
      <p:sp>
        <p:nvSpPr>
          <p:cNvPr id="3327" name="Google Shape;3327;p5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28" name="Google Shape;3328;p5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2" name="Shape 3332"/>
        <p:cNvGrpSpPr/>
        <p:nvPr/>
      </p:nvGrpSpPr>
      <p:grpSpPr>
        <a:xfrm>
          <a:off x="0" y="0"/>
          <a:ext cx="0" cy="0"/>
          <a:chOff x="0" y="0"/>
          <a:chExt cx="0" cy="0"/>
        </a:xfrm>
      </p:grpSpPr>
      <p:sp>
        <p:nvSpPr>
          <p:cNvPr id="3333" name="Google Shape;3333;p5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34" name="Google Shape;3334;p5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9" name="Shape 3339"/>
        <p:cNvGrpSpPr/>
        <p:nvPr/>
      </p:nvGrpSpPr>
      <p:grpSpPr>
        <a:xfrm>
          <a:off x="0" y="0"/>
          <a:ext cx="0" cy="0"/>
          <a:chOff x="0" y="0"/>
          <a:chExt cx="0" cy="0"/>
        </a:xfrm>
      </p:grpSpPr>
      <p:sp>
        <p:nvSpPr>
          <p:cNvPr id="3340" name="Google Shape;3340;p5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41" name="Google Shape;3341;p5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5" name="Shape 3345"/>
        <p:cNvGrpSpPr/>
        <p:nvPr/>
      </p:nvGrpSpPr>
      <p:grpSpPr>
        <a:xfrm>
          <a:off x="0" y="0"/>
          <a:ext cx="0" cy="0"/>
          <a:chOff x="0" y="0"/>
          <a:chExt cx="0" cy="0"/>
        </a:xfrm>
      </p:grpSpPr>
      <p:sp>
        <p:nvSpPr>
          <p:cNvPr id="3346" name="Google Shape;3346;p5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47" name="Google Shape;3347;p5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1" name="Shape 3351"/>
        <p:cNvGrpSpPr/>
        <p:nvPr/>
      </p:nvGrpSpPr>
      <p:grpSpPr>
        <a:xfrm>
          <a:off x="0" y="0"/>
          <a:ext cx="0" cy="0"/>
          <a:chOff x="0" y="0"/>
          <a:chExt cx="0" cy="0"/>
        </a:xfrm>
      </p:grpSpPr>
      <p:sp>
        <p:nvSpPr>
          <p:cNvPr id="3352" name="Google Shape;3352;p5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53" name="Google Shape;3353;p5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7" name="Shape 3357"/>
        <p:cNvGrpSpPr/>
        <p:nvPr/>
      </p:nvGrpSpPr>
      <p:grpSpPr>
        <a:xfrm>
          <a:off x="0" y="0"/>
          <a:ext cx="0" cy="0"/>
          <a:chOff x="0" y="0"/>
          <a:chExt cx="0" cy="0"/>
        </a:xfrm>
      </p:grpSpPr>
      <p:sp>
        <p:nvSpPr>
          <p:cNvPr id="3358" name="Google Shape;3358;p5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59" name="Google Shape;3359;p5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3" name="Shape 3363"/>
        <p:cNvGrpSpPr/>
        <p:nvPr/>
      </p:nvGrpSpPr>
      <p:grpSpPr>
        <a:xfrm>
          <a:off x="0" y="0"/>
          <a:ext cx="0" cy="0"/>
          <a:chOff x="0" y="0"/>
          <a:chExt cx="0" cy="0"/>
        </a:xfrm>
      </p:grpSpPr>
      <p:sp>
        <p:nvSpPr>
          <p:cNvPr id="3364" name="Google Shape;3364;p5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65" name="Google Shape;3365;p5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9" name="Shape 3369"/>
        <p:cNvGrpSpPr/>
        <p:nvPr/>
      </p:nvGrpSpPr>
      <p:grpSpPr>
        <a:xfrm>
          <a:off x="0" y="0"/>
          <a:ext cx="0" cy="0"/>
          <a:chOff x="0" y="0"/>
          <a:chExt cx="0" cy="0"/>
        </a:xfrm>
      </p:grpSpPr>
      <p:sp>
        <p:nvSpPr>
          <p:cNvPr id="3370" name="Google Shape;3370;p5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71" name="Google Shape;3371;p5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6" name="Google Shape;386;p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5" name="Shape 3375"/>
        <p:cNvGrpSpPr/>
        <p:nvPr/>
      </p:nvGrpSpPr>
      <p:grpSpPr>
        <a:xfrm>
          <a:off x="0" y="0"/>
          <a:ext cx="0" cy="0"/>
          <a:chOff x="0" y="0"/>
          <a:chExt cx="0" cy="0"/>
        </a:xfrm>
      </p:grpSpPr>
      <p:sp>
        <p:nvSpPr>
          <p:cNvPr id="3376" name="Google Shape;3376;p5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77" name="Google Shape;3377;p5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1" name="Shape 3381"/>
        <p:cNvGrpSpPr/>
        <p:nvPr/>
      </p:nvGrpSpPr>
      <p:grpSpPr>
        <a:xfrm>
          <a:off x="0" y="0"/>
          <a:ext cx="0" cy="0"/>
          <a:chOff x="0" y="0"/>
          <a:chExt cx="0" cy="0"/>
        </a:xfrm>
      </p:grpSpPr>
      <p:sp>
        <p:nvSpPr>
          <p:cNvPr id="3382" name="Google Shape;3382;p5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83" name="Google Shape;3383;p5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7" name="Shape 3387"/>
        <p:cNvGrpSpPr/>
        <p:nvPr/>
      </p:nvGrpSpPr>
      <p:grpSpPr>
        <a:xfrm>
          <a:off x="0" y="0"/>
          <a:ext cx="0" cy="0"/>
          <a:chOff x="0" y="0"/>
          <a:chExt cx="0" cy="0"/>
        </a:xfrm>
      </p:grpSpPr>
      <p:sp>
        <p:nvSpPr>
          <p:cNvPr id="3388" name="Google Shape;3388;p5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89" name="Google Shape;3389;p5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3" name="Shape 3393"/>
        <p:cNvGrpSpPr/>
        <p:nvPr/>
      </p:nvGrpSpPr>
      <p:grpSpPr>
        <a:xfrm>
          <a:off x="0" y="0"/>
          <a:ext cx="0" cy="0"/>
          <a:chOff x="0" y="0"/>
          <a:chExt cx="0" cy="0"/>
        </a:xfrm>
      </p:grpSpPr>
      <p:sp>
        <p:nvSpPr>
          <p:cNvPr id="3394" name="Google Shape;3394;p5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95" name="Google Shape;3395;p54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9" name="Shape 3399"/>
        <p:cNvGrpSpPr/>
        <p:nvPr/>
      </p:nvGrpSpPr>
      <p:grpSpPr>
        <a:xfrm>
          <a:off x="0" y="0"/>
          <a:ext cx="0" cy="0"/>
          <a:chOff x="0" y="0"/>
          <a:chExt cx="0" cy="0"/>
        </a:xfrm>
      </p:grpSpPr>
      <p:sp>
        <p:nvSpPr>
          <p:cNvPr id="3400" name="Google Shape;3400;p5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01" name="Google Shape;3401;p5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5" name="Shape 3405"/>
        <p:cNvGrpSpPr/>
        <p:nvPr/>
      </p:nvGrpSpPr>
      <p:grpSpPr>
        <a:xfrm>
          <a:off x="0" y="0"/>
          <a:ext cx="0" cy="0"/>
          <a:chOff x="0" y="0"/>
          <a:chExt cx="0" cy="0"/>
        </a:xfrm>
      </p:grpSpPr>
      <p:sp>
        <p:nvSpPr>
          <p:cNvPr id="3406" name="Google Shape;3406;p5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07" name="Google Shape;3407;p5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1" name="Shape 3411"/>
        <p:cNvGrpSpPr/>
        <p:nvPr/>
      </p:nvGrpSpPr>
      <p:grpSpPr>
        <a:xfrm>
          <a:off x="0" y="0"/>
          <a:ext cx="0" cy="0"/>
          <a:chOff x="0" y="0"/>
          <a:chExt cx="0" cy="0"/>
        </a:xfrm>
      </p:grpSpPr>
      <p:sp>
        <p:nvSpPr>
          <p:cNvPr id="3412" name="Google Shape;3412;p5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13" name="Google Shape;3413;p5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8" name="Shape 3418"/>
        <p:cNvGrpSpPr/>
        <p:nvPr/>
      </p:nvGrpSpPr>
      <p:grpSpPr>
        <a:xfrm>
          <a:off x="0" y="0"/>
          <a:ext cx="0" cy="0"/>
          <a:chOff x="0" y="0"/>
          <a:chExt cx="0" cy="0"/>
        </a:xfrm>
      </p:grpSpPr>
      <p:sp>
        <p:nvSpPr>
          <p:cNvPr id="3419" name="Google Shape;3419;p5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20" name="Google Shape;3420;p5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4" name="Shape 3424"/>
        <p:cNvGrpSpPr/>
        <p:nvPr/>
      </p:nvGrpSpPr>
      <p:grpSpPr>
        <a:xfrm>
          <a:off x="0" y="0"/>
          <a:ext cx="0" cy="0"/>
          <a:chOff x="0" y="0"/>
          <a:chExt cx="0" cy="0"/>
        </a:xfrm>
      </p:grpSpPr>
      <p:sp>
        <p:nvSpPr>
          <p:cNvPr id="3425" name="Google Shape;3425;p5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26" name="Google Shape;3426;p5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0" name="Shape 3430"/>
        <p:cNvGrpSpPr/>
        <p:nvPr/>
      </p:nvGrpSpPr>
      <p:grpSpPr>
        <a:xfrm>
          <a:off x="0" y="0"/>
          <a:ext cx="0" cy="0"/>
          <a:chOff x="0" y="0"/>
          <a:chExt cx="0" cy="0"/>
        </a:xfrm>
      </p:grpSpPr>
      <p:sp>
        <p:nvSpPr>
          <p:cNvPr id="3431" name="Google Shape;3431;p5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32" name="Google Shape;3432;p5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2" name="Google Shape;392;p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6" name="Shape 3436"/>
        <p:cNvGrpSpPr/>
        <p:nvPr/>
      </p:nvGrpSpPr>
      <p:grpSpPr>
        <a:xfrm>
          <a:off x="0" y="0"/>
          <a:ext cx="0" cy="0"/>
          <a:chOff x="0" y="0"/>
          <a:chExt cx="0" cy="0"/>
        </a:xfrm>
      </p:grpSpPr>
      <p:sp>
        <p:nvSpPr>
          <p:cNvPr id="3437" name="Google Shape;3437;p5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38" name="Google Shape;3438;p55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2" name="Shape 3442"/>
        <p:cNvGrpSpPr/>
        <p:nvPr/>
      </p:nvGrpSpPr>
      <p:grpSpPr>
        <a:xfrm>
          <a:off x="0" y="0"/>
          <a:ext cx="0" cy="0"/>
          <a:chOff x="0" y="0"/>
          <a:chExt cx="0" cy="0"/>
        </a:xfrm>
      </p:grpSpPr>
      <p:sp>
        <p:nvSpPr>
          <p:cNvPr id="3443" name="Google Shape;3443;p5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44" name="Google Shape;3444;p55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8" name="Shape 3448"/>
        <p:cNvGrpSpPr/>
        <p:nvPr/>
      </p:nvGrpSpPr>
      <p:grpSpPr>
        <a:xfrm>
          <a:off x="0" y="0"/>
          <a:ext cx="0" cy="0"/>
          <a:chOff x="0" y="0"/>
          <a:chExt cx="0" cy="0"/>
        </a:xfrm>
      </p:grpSpPr>
      <p:sp>
        <p:nvSpPr>
          <p:cNvPr id="3449" name="Google Shape;3449;p5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50" name="Google Shape;3450;p5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4" name="Shape 3454"/>
        <p:cNvGrpSpPr/>
        <p:nvPr/>
      </p:nvGrpSpPr>
      <p:grpSpPr>
        <a:xfrm>
          <a:off x="0" y="0"/>
          <a:ext cx="0" cy="0"/>
          <a:chOff x="0" y="0"/>
          <a:chExt cx="0" cy="0"/>
        </a:xfrm>
      </p:grpSpPr>
      <p:sp>
        <p:nvSpPr>
          <p:cNvPr id="3455" name="Google Shape;3455;p5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56" name="Google Shape;3456;p5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0" name="Shape 3460"/>
        <p:cNvGrpSpPr/>
        <p:nvPr/>
      </p:nvGrpSpPr>
      <p:grpSpPr>
        <a:xfrm>
          <a:off x="0" y="0"/>
          <a:ext cx="0" cy="0"/>
          <a:chOff x="0" y="0"/>
          <a:chExt cx="0" cy="0"/>
        </a:xfrm>
      </p:grpSpPr>
      <p:sp>
        <p:nvSpPr>
          <p:cNvPr id="3461" name="Google Shape;3461;p5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62" name="Google Shape;3462;p5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6" name="Shape 3466"/>
        <p:cNvGrpSpPr/>
        <p:nvPr/>
      </p:nvGrpSpPr>
      <p:grpSpPr>
        <a:xfrm>
          <a:off x="0" y="0"/>
          <a:ext cx="0" cy="0"/>
          <a:chOff x="0" y="0"/>
          <a:chExt cx="0" cy="0"/>
        </a:xfrm>
      </p:grpSpPr>
      <p:sp>
        <p:nvSpPr>
          <p:cNvPr id="3467" name="Google Shape;3467;p5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68" name="Google Shape;3468;p5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2" name="Shape 3472"/>
        <p:cNvGrpSpPr/>
        <p:nvPr/>
      </p:nvGrpSpPr>
      <p:grpSpPr>
        <a:xfrm>
          <a:off x="0" y="0"/>
          <a:ext cx="0" cy="0"/>
          <a:chOff x="0" y="0"/>
          <a:chExt cx="0" cy="0"/>
        </a:xfrm>
      </p:grpSpPr>
      <p:sp>
        <p:nvSpPr>
          <p:cNvPr id="3473" name="Google Shape;3473;p5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74" name="Google Shape;3474;p5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8" name="Shape 3478"/>
        <p:cNvGrpSpPr/>
        <p:nvPr/>
      </p:nvGrpSpPr>
      <p:grpSpPr>
        <a:xfrm>
          <a:off x="0" y="0"/>
          <a:ext cx="0" cy="0"/>
          <a:chOff x="0" y="0"/>
          <a:chExt cx="0" cy="0"/>
        </a:xfrm>
      </p:grpSpPr>
      <p:sp>
        <p:nvSpPr>
          <p:cNvPr id="3479" name="Google Shape;3479;p5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80" name="Google Shape;3480;p5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5" name="Shape 3485"/>
        <p:cNvGrpSpPr/>
        <p:nvPr/>
      </p:nvGrpSpPr>
      <p:grpSpPr>
        <a:xfrm>
          <a:off x="0" y="0"/>
          <a:ext cx="0" cy="0"/>
          <a:chOff x="0" y="0"/>
          <a:chExt cx="0" cy="0"/>
        </a:xfrm>
      </p:grpSpPr>
      <p:sp>
        <p:nvSpPr>
          <p:cNvPr id="3486" name="Google Shape;3486;p5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87" name="Google Shape;3487;p55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1" name="Shape 3491"/>
        <p:cNvGrpSpPr/>
        <p:nvPr/>
      </p:nvGrpSpPr>
      <p:grpSpPr>
        <a:xfrm>
          <a:off x="0" y="0"/>
          <a:ext cx="0" cy="0"/>
          <a:chOff x="0" y="0"/>
          <a:chExt cx="0" cy="0"/>
        </a:xfrm>
      </p:grpSpPr>
      <p:sp>
        <p:nvSpPr>
          <p:cNvPr id="3492" name="Google Shape;3492;p5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93" name="Google Shape;3493;p55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8" name="Google Shape;398;p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7" name="Shape 3497"/>
        <p:cNvGrpSpPr/>
        <p:nvPr/>
      </p:nvGrpSpPr>
      <p:grpSpPr>
        <a:xfrm>
          <a:off x="0" y="0"/>
          <a:ext cx="0" cy="0"/>
          <a:chOff x="0" y="0"/>
          <a:chExt cx="0" cy="0"/>
        </a:xfrm>
      </p:grpSpPr>
      <p:sp>
        <p:nvSpPr>
          <p:cNvPr id="3498" name="Google Shape;3498;p5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99" name="Google Shape;3499;p56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3" name="Shape 3503"/>
        <p:cNvGrpSpPr/>
        <p:nvPr/>
      </p:nvGrpSpPr>
      <p:grpSpPr>
        <a:xfrm>
          <a:off x="0" y="0"/>
          <a:ext cx="0" cy="0"/>
          <a:chOff x="0" y="0"/>
          <a:chExt cx="0" cy="0"/>
        </a:xfrm>
      </p:grpSpPr>
      <p:sp>
        <p:nvSpPr>
          <p:cNvPr id="3504" name="Google Shape;3504;p5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05" name="Google Shape;3505;p56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9" name="Shape 3509"/>
        <p:cNvGrpSpPr/>
        <p:nvPr/>
      </p:nvGrpSpPr>
      <p:grpSpPr>
        <a:xfrm>
          <a:off x="0" y="0"/>
          <a:ext cx="0" cy="0"/>
          <a:chOff x="0" y="0"/>
          <a:chExt cx="0" cy="0"/>
        </a:xfrm>
      </p:grpSpPr>
      <p:sp>
        <p:nvSpPr>
          <p:cNvPr id="3510" name="Google Shape;3510;p5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11" name="Google Shape;3511;p5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5" name="Shape 3515"/>
        <p:cNvGrpSpPr/>
        <p:nvPr/>
      </p:nvGrpSpPr>
      <p:grpSpPr>
        <a:xfrm>
          <a:off x="0" y="0"/>
          <a:ext cx="0" cy="0"/>
          <a:chOff x="0" y="0"/>
          <a:chExt cx="0" cy="0"/>
        </a:xfrm>
      </p:grpSpPr>
      <p:sp>
        <p:nvSpPr>
          <p:cNvPr id="3516" name="Google Shape;3516;p5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17" name="Google Shape;3517;p56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1" name="Shape 3521"/>
        <p:cNvGrpSpPr/>
        <p:nvPr/>
      </p:nvGrpSpPr>
      <p:grpSpPr>
        <a:xfrm>
          <a:off x="0" y="0"/>
          <a:ext cx="0" cy="0"/>
          <a:chOff x="0" y="0"/>
          <a:chExt cx="0" cy="0"/>
        </a:xfrm>
      </p:grpSpPr>
      <p:sp>
        <p:nvSpPr>
          <p:cNvPr id="3522" name="Google Shape;3522;p5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23" name="Google Shape;3523;p5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7" name="Shape 3527"/>
        <p:cNvGrpSpPr/>
        <p:nvPr/>
      </p:nvGrpSpPr>
      <p:grpSpPr>
        <a:xfrm>
          <a:off x="0" y="0"/>
          <a:ext cx="0" cy="0"/>
          <a:chOff x="0" y="0"/>
          <a:chExt cx="0" cy="0"/>
        </a:xfrm>
      </p:grpSpPr>
      <p:sp>
        <p:nvSpPr>
          <p:cNvPr id="3528" name="Google Shape;3528;p5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29" name="Google Shape;3529;p5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3" name="Shape 3533"/>
        <p:cNvGrpSpPr/>
        <p:nvPr/>
      </p:nvGrpSpPr>
      <p:grpSpPr>
        <a:xfrm>
          <a:off x="0" y="0"/>
          <a:ext cx="0" cy="0"/>
          <a:chOff x="0" y="0"/>
          <a:chExt cx="0" cy="0"/>
        </a:xfrm>
      </p:grpSpPr>
      <p:sp>
        <p:nvSpPr>
          <p:cNvPr id="3534" name="Google Shape;3534;p5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35" name="Google Shape;3535;p56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0" name="Shape 3540"/>
        <p:cNvGrpSpPr/>
        <p:nvPr/>
      </p:nvGrpSpPr>
      <p:grpSpPr>
        <a:xfrm>
          <a:off x="0" y="0"/>
          <a:ext cx="0" cy="0"/>
          <a:chOff x="0" y="0"/>
          <a:chExt cx="0" cy="0"/>
        </a:xfrm>
      </p:grpSpPr>
      <p:sp>
        <p:nvSpPr>
          <p:cNvPr id="3541" name="Google Shape;3541;p5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42" name="Google Shape;3542;p56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6" name="Shape 3546"/>
        <p:cNvGrpSpPr/>
        <p:nvPr/>
      </p:nvGrpSpPr>
      <p:grpSpPr>
        <a:xfrm>
          <a:off x="0" y="0"/>
          <a:ext cx="0" cy="0"/>
          <a:chOff x="0" y="0"/>
          <a:chExt cx="0" cy="0"/>
        </a:xfrm>
      </p:grpSpPr>
      <p:sp>
        <p:nvSpPr>
          <p:cNvPr id="3547" name="Google Shape;3547;p5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48" name="Google Shape;3548;p56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2" name="Shape 3552"/>
        <p:cNvGrpSpPr/>
        <p:nvPr/>
      </p:nvGrpSpPr>
      <p:grpSpPr>
        <a:xfrm>
          <a:off x="0" y="0"/>
          <a:ext cx="0" cy="0"/>
          <a:chOff x="0" y="0"/>
          <a:chExt cx="0" cy="0"/>
        </a:xfrm>
      </p:grpSpPr>
      <p:sp>
        <p:nvSpPr>
          <p:cNvPr id="3553" name="Google Shape;3553;p5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54" name="Google Shape;3554;p56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4" name="Google Shape;404;p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8" name="Shape 3558"/>
        <p:cNvGrpSpPr/>
        <p:nvPr/>
      </p:nvGrpSpPr>
      <p:grpSpPr>
        <a:xfrm>
          <a:off x="0" y="0"/>
          <a:ext cx="0" cy="0"/>
          <a:chOff x="0" y="0"/>
          <a:chExt cx="0" cy="0"/>
        </a:xfrm>
      </p:grpSpPr>
      <p:sp>
        <p:nvSpPr>
          <p:cNvPr id="3559" name="Google Shape;3559;p5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60" name="Google Shape;3560;p57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4" name="Shape 3564"/>
        <p:cNvGrpSpPr/>
        <p:nvPr/>
      </p:nvGrpSpPr>
      <p:grpSpPr>
        <a:xfrm>
          <a:off x="0" y="0"/>
          <a:ext cx="0" cy="0"/>
          <a:chOff x="0" y="0"/>
          <a:chExt cx="0" cy="0"/>
        </a:xfrm>
      </p:grpSpPr>
      <p:sp>
        <p:nvSpPr>
          <p:cNvPr id="3565" name="Google Shape;3565;p5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66" name="Google Shape;3566;p57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0" name="Shape 3570"/>
        <p:cNvGrpSpPr/>
        <p:nvPr/>
      </p:nvGrpSpPr>
      <p:grpSpPr>
        <a:xfrm>
          <a:off x="0" y="0"/>
          <a:ext cx="0" cy="0"/>
          <a:chOff x="0" y="0"/>
          <a:chExt cx="0" cy="0"/>
        </a:xfrm>
      </p:grpSpPr>
      <p:sp>
        <p:nvSpPr>
          <p:cNvPr id="3571" name="Google Shape;3571;p5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72" name="Google Shape;3572;p57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6" name="Shape 3576"/>
        <p:cNvGrpSpPr/>
        <p:nvPr/>
      </p:nvGrpSpPr>
      <p:grpSpPr>
        <a:xfrm>
          <a:off x="0" y="0"/>
          <a:ext cx="0" cy="0"/>
          <a:chOff x="0" y="0"/>
          <a:chExt cx="0" cy="0"/>
        </a:xfrm>
      </p:grpSpPr>
      <p:sp>
        <p:nvSpPr>
          <p:cNvPr id="3577" name="Google Shape;3577;p5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78" name="Google Shape;3578;p57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2" name="Shape 3582"/>
        <p:cNvGrpSpPr/>
        <p:nvPr/>
      </p:nvGrpSpPr>
      <p:grpSpPr>
        <a:xfrm>
          <a:off x="0" y="0"/>
          <a:ext cx="0" cy="0"/>
          <a:chOff x="0" y="0"/>
          <a:chExt cx="0" cy="0"/>
        </a:xfrm>
      </p:grpSpPr>
      <p:sp>
        <p:nvSpPr>
          <p:cNvPr id="3583" name="Google Shape;3583;p5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84" name="Google Shape;3584;p57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8" name="Shape 3588"/>
        <p:cNvGrpSpPr/>
        <p:nvPr/>
      </p:nvGrpSpPr>
      <p:grpSpPr>
        <a:xfrm>
          <a:off x="0" y="0"/>
          <a:ext cx="0" cy="0"/>
          <a:chOff x="0" y="0"/>
          <a:chExt cx="0" cy="0"/>
        </a:xfrm>
      </p:grpSpPr>
      <p:sp>
        <p:nvSpPr>
          <p:cNvPr id="3589" name="Google Shape;3589;p5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90" name="Google Shape;3590;p57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4" name="Shape 3594"/>
        <p:cNvGrpSpPr/>
        <p:nvPr/>
      </p:nvGrpSpPr>
      <p:grpSpPr>
        <a:xfrm>
          <a:off x="0" y="0"/>
          <a:ext cx="0" cy="0"/>
          <a:chOff x="0" y="0"/>
          <a:chExt cx="0" cy="0"/>
        </a:xfrm>
      </p:grpSpPr>
      <p:sp>
        <p:nvSpPr>
          <p:cNvPr id="3595" name="Google Shape;3595;p5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96" name="Google Shape;3596;p57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0" name="Shape 3600"/>
        <p:cNvGrpSpPr/>
        <p:nvPr/>
      </p:nvGrpSpPr>
      <p:grpSpPr>
        <a:xfrm>
          <a:off x="0" y="0"/>
          <a:ext cx="0" cy="0"/>
          <a:chOff x="0" y="0"/>
          <a:chExt cx="0" cy="0"/>
        </a:xfrm>
      </p:grpSpPr>
      <p:sp>
        <p:nvSpPr>
          <p:cNvPr id="3601" name="Google Shape;3601;p5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02" name="Google Shape;3602;p57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7" name="Shape 3607"/>
        <p:cNvGrpSpPr/>
        <p:nvPr/>
      </p:nvGrpSpPr>
      <p:grpSpPr>
        <a:xfrm>
          <a:off x="0" y="0"/>
          <a:ext cx="0" cy="0"/>
          <a:chOff x="0" y="0"/>
          <a:chExt cx="0" cy="0"/>
        </a:xfrm>
      </p:grpSpPr>
      <p:sp>
        <p:nvSpPr>
          <p:cNvPr id="3608" name="Google Shape;3608;p5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09" name="Google Shape;3609;p57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3" name="Shape 3613"/>
        <p:cNvGrpSpPr/>
        <p:nvPr/>
      </p:nvGrpSpPr>
      <p:grpSpPr>
        <a:xfrm>
          <a:off x="0" y="0"/>
          <a:ext cx="0" cy="0"/>
          <a:chOff x="0" y="0"/>
          <a:chExt cx="0" cy="0"/>
        </a:xfrm>
      </p:grpSpPr>
      <p:sp>
        <p:nvSpPr>
          <p:cNvPr id="3614" name="Google Shape;3614;p57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15" name="Google Shape;3615;p5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5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0" name="Google Shape;410;p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1" name="Shape 3621"/>
        <p:cNvGrpSpPr/>
        <p:nvPr/>
      </p:nvGrpSpPr>
      <p:grpSpPr>
        <a:xfrm>
          <a:off x="0" y="0"/>
          <a:ext cx="0" cy="0"/>
          <a:chOff x="0" y="0"/>
          <a:chExt cx="0" cy="0"/>
        </a:xfrm>
      </p:grpSpPr>
      <p:sp>
        <p:nvSpPr>
          <p:cNvPr id="3622" name="Google Shape;3622;p58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23" name="Google Shape;3623;p5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9" name="Shape 3629"/>
        <p:cNvGrpSpPr/>
        <p:nvPr/>
      </p:nvGrpSpPr>
      <p:grpSpPr>
        <a:xfrm>
          <a:off x="0" y="0"/>
          <a:ext cx="0" cy="0"/>
          <a:chOff x="0" y="0"/>
          <a:chExt cx="0" cy="0"/>
        </a:xfrm>
      </p:grpSpPr>
      <p:sp>
        <p:nvSpPr>
          <p:cNvPr id="3630" name="Google Shape;3630;p58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31" name="Google Shape;3631;p5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7" name="Shape 3637"/>
        <p:cNvGrpSpPr/>
        <p:nvPr/>
      </p:nvGrpSpPr>
      <p:grpSpPr>
        <a:xfrm>
          <a:off x="0" y="0"/>
          <a:ext cx="0" cy="0"/>
          <a:chOff x="0" y="0"/>
          <a:chExt cx="0" cy="0"/>
        </a:xfrm>
      </p:grpSpPr>
      <p:sp>
        <p:nvSpPr>
          <p:cNvPr id="3638" name="Google Shape;3638;p58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39" name="Google Shape;3639;p5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5" name="Shape 3645"/>
        <p:cNvGrpSpPr/>
        <p:nvPr/>
      </p:nvGrpSpPr>
      <p:grpSpPr>
        <a:xfrm>
          <a:off x="0" y="0"/>
          <a:ext cx="0" cy="0"/>
          <a:chOff x="0" y="0"/>
          <a:chExt cx="0" cy="0"/>
        </a:xfrm>
      </p:grpSpPr>
      <p:sp>
        <p:nvSpPr>
          <p:cNvPr id="3646" name="Google Shape;3646;p58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47" name="Google Shape;3647;p5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3" name="Shape 3653"/>
        <p:cNvGrpSpPr/>
        <p:nvPr/>
      </p:nvGrpSpPr>
      <p:grpSpPr>
        <a:xfrm>
          <a:off x="0" y="0"/>
          <a:ext cx="0" cy="0"/>
          <a:chOff x="0" y="0"/>
          <a:chExt cx="0" cy="0"/>
        </a:xfrm>
      </p:grpSpPr>
      <p:sp>
        <p:nvSpPr>
          <p:cNvPr id="3654" name="Google Shape;3654;p58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55" name="Google Shape;3655;p5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1" name="Shape 3661"/>
        <p:cNvGrpSpPr/>
        <p:nvPr/>
      </p:nvGrpSpPr>
      <p:grpSpPr>
        <a:xfrm>
          <a:off x="0" y="0"/>
          <a:ext cx="0" cy="0"/>
          <a:chOff x="0" y="0"/>
          <a:chExt cx="0" cy="0"/>
        </a:xfrm>
      </p:grpSpPr>
      <p:sp>
        <p:nvSpPr>
          <p:cNvPr id="3662" name="Google Shape;3662;p58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63" name="Google Shape;3663;p5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9" name="Shape 3669"/>
        <p:cNvGrpSpPr/>
        <p:nvPr/>
      </p:nvGrpSpPr>
      <p:grpSpPr>
        <a:xfrm>
          <a:off x="0" y="0"/>
          <a:ext cx="0" cy="0"/>
          <a:chOff x="0" y="0"/>
          <a:chExt cx="0" cy="0"/>
        </a:xfrm>
      </p:grpSpPr>
      <p:sp>
        <p:nvSpPr>
          <p:cNvPr id="3670" name="Google Shape;3670;p58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71" name="Google Shape;3671;p5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7" name="Shape 3677"/>
        <p:cNvGrpSpPr/>
        <p:nvPr/>
      </p:nvGrpSpPr>
      <p:grpSpPr>
        <a:xfrm>
          <a:off x="0" y="0"/>
          <a:ext cx="0" cy="0"/>
          <a:chOff x="0" y="0"/>
          <a:chExt cx="0" cy="0"/>
        </a:xfrm>
      </p:grpSpPr>
      <p:sp>
        <p:nvSpPr>
          <p:cNvPr id="3678" name="Google Shape;3678;p58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79" name="Google Shape;3679;p5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5" name="Shape 3685"/>
        <p:cNvGrpSpPr/>
        <p:nvPr/>
      </p:nvGrpSpPr>
      <p:grpSpPr>
        <a:xfrm>
          <a:off x="0" y="0"/>
          <a:ext cx="0" cy="0"/>
          <a:chOff x="0" y="0"/>
          <a:chExt cx="0" cy="0"/>
        </a:xfrm>
      </p:grpSpPr>
      <p:sp>
        <p:nvSpPr>
          <p:cNvPr id="3686" name="Google Shape;3686;p58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87" name="Google Shape;3687;p5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4" name="Shape 3694"/>
        <p:cNvGrpSpPr/>
        <p:nvPr/>
      </p:nvGrpSpPr>
      <p:grpSpPr>
        <a:xfrm>
          <a:off x="0" y="0"/>
          <a:ext cx="0" cy="0"/>
          <a:chOff x="0" y="0"/>
          <a:chExt cx="0" cy="0"/>
        </a:xfrm>
      </p:grpSpPr>
      <p:sp>
        <p:nvSpPr>
          <p:cNvPr id="3695" name="Google Shape;3695;p5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96" name="Google Shape;3696;p5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5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6" name="Google Shape;416;p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0" name="Shape 3700"/>
        <p:cNvGrpSpPr/>
        <p:nvPr/>
      </p:nvGrpSpPr>
      <p:grpSpPr>
        <a:xfrm>
          <a:off x="0" y="0"/>
          <a:ext cx="0" cy="0"/>
          <a:chOff x="0" y="0"/>
          <a:chExt cx="0" cy="0"/>
        </a:xfrm>
      </p:grpSpPr>
      <p:sp>
        <p:nvSpPr>
          <p:cNvPr id="3701" name="Google Shape;3701;p5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02" name="Google Shape;3702;p59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6" name="Shape 3706"/>
        <p:cNvGrpSpPr/>
        <p:nvPr/>
      </p:nvGrpSpPr>
      <p:grpSpPr>
        <a:xfrm>
          <a:off x="0" y="0"/>
          <a:ext cx="0" cy="0"/>
          <a:chOff x="0" y="0"/>
          <a:chExt cx="0" cy="0"/>
        </a:xfrm>
      </p:grpSpPr>
      <p:sp>
        <p:nvSpPr>
          <p:cNvPr id="3707" name="Google Shape;3707;p5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08" name="Google Shape;3708;p59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2" name="Shape 3712"/>
        <p:cNvGrpSpPr/>
        <p:nvPr/>
      </p:nvGrpSpPr>
      <p:grpSpPr>
        <a:xfrm>
          <a:off x="0" y="0"/>
          <a:ext cx="0" cy="0"/>
          <a:chOff x="0" y="0"/>
          <a:chExt cx="0" cy="0"/>
        </a:xfrm>
      </p:grpSpPr>
      <p:sp>
        <p:nvSpPr>
          <p:cNvPr id="3713" name="Google Shape;3713;p5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14" name="Google Shape;3714;p59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8" name="Shape 3718"/>
        <p:cNvGrpSpPr/>
        <p:nvPr/>
      </p:nvGrpSpPr>
      <p:grpSpPr>
        <a:xfrm>
          <a:off x="0" y="0"/>
          <a:ext cx="0" cy="0"/>
          <a:chOff x="0" y="0"/>
          <a:chExt cx="0" cy="0"/>
        </a:xfrm>
      </p:grpSpPr>
      <p:sp>
        <p:nvSpPr>
          <p:cNvPr id="3719" name="Google Shape;3719;p59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20" name="Google Shape;3720;p59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4" name="Shape 3724"/>
        <p:cNvGrpSpPr/>
        <p:nvPr/>
      </p:nvGrpSpPr>
      <p:grpSpPr>
        <a:xfrm>
          <a:off x="0" y="0"/>
          <a:ext cx="0" cy="0"/>
          <a:chOff x="0" y="0"/>
          <a:chExt cx="0" cy="0"/>
        </a:xfrm>
      </p:grpSpPr>
      <p:sp>
        <p:nvSpPr>
          <p:cNvPr id="3725" name="Google Shape;3725;p5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26" name="Google Shape;3726;p59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0" name="Shape 3730"/>
        <p:cNvGrpSpPr/>
        <p:nvPr/>
      </p:nvGrpSpPr>
      <p:grpSpPr>
        <a:xfrm>
          <a:off x="0" y="0"/>
          <a:ext cx="0" cy="0"/>
          <a:chOff x="0" y="0"/>
          <a:chExt cx="0" cy="0"/>
        </a:xfrm>
      </p:grpSpPr>
      <p:sp>
        <p:nvSpPr>
          <p:cNvPr id="3731" name="Google Shape;3731;p5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32" name="Google Shape;3732;p59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6" name="Shape 3736"/>
        <p:cNvGrpSpPr/>
        <p:nvPr/>
      </p:nvGrpSpPr>
      <p:grpSpPr>
        <a:xfrm>
          <a:off x="0" y="0"/>
          <a:ext cx="0" cy="0"/>
          <a:chOff x="0" y="0"/>
          <a:chExt cx="0" cy="0"/>
        </a:xfrm>
      </p:grpSpPr>
      <p:sp>
        <p:nvSpPr>
          <p:cNvPr id="3737" name="Google Shape;3737;p5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38" name="Google Shape;3738;p59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2" name="Shape 3742"/>
        <p:cNvGrpSpPr/>
        <p:nvPr/>
      </p:nvGrpSpPr>
      <p:grpSpPr>
        <a:xfrm>
          <a:off x="0" y="0"/>
          <a:ext cx="0" cy="0"/>
          <a:chOff x="0" y="0"/>
          <a:chExt cx="0" cy="0"/>
        </a:xfrm>
      </p:grpSpPr>
      <p:sp>
        <p:nvSpPr>
          <p:cNvPr id="3743" name="Google Shape;3743;p5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44" name="Google Shape;3744;p59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8" name="Shape 3748"/>
        <p:cNvGrpSpPr/>
        <p:nvPr/>
      </p:nvGrpSpPr>
      <p:grpSpPr>
        <a:xfrm>
          <a:off x="0" y="0"/>
          <a:ext cx="0" cy="0"/>
          <a:chOff x="0" y="0"/>
          <a:chExt cx="0" cy="0"/>
        </a:xfrm>
      </p:grpSpPr>
      <p:sp>
        <p:nvSpPr>
          <p:cNvPr id="3749" name="Google Shape;3749;p5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50" name="Google Shape;3750;p59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4" name="Shape 3754"/>
        <p:cNvGrpSpPr/>
        <p:nvPr/>
      </p:nvGrpSpPr>
      <p:grpSpPr>
        <a:xfrm>
          <a:off x="0" y="0"/>
          <a:ext cx="0" cy="0"/>
          <a:chOff x="0" y="0"/>
          <a:chExt cx="0" cy="0"/>
        </a:xfrm>
      </p:grpSpPr>
      <p:sp>
        <p:nvSpPr>
          <p:cNvPr id="3755" name="Google Shape;3755;p5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56" name="Google Shape;3756;p59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0" name="Google Shape;90;p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6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2" name="Google Shape;422;p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0" name="Shape 3760"/>
        <p:cNvGrpSpPr/>
        <p:nvPr/>
      </p:nvGrpSpPr>
      <p:grpSpPr>
        <a:xfrm>
          <a:off x="0" y="0"/>
          <a:ext cx="0" cy="0"/>
          <a:chOff x="0" y="0"/>
          <a:chExt cx="0" cy="0"/>
        </a:xfrm>
      </p:grpSpPr>
      <p:sp>
        <p:nvSpPr>
          <p:cNvPr id="3761" name="Google Shape;3761;p6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62" name="Google Shape;3762;p60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6" name="Shape 3766"/>
        <p:cNvGrpSpPr/>
        <p:nvPr/>
      </p:nvGrpSpPr>
      <p:grpSpPr>
        <a:xfrm>
          <a:off x="0" y="0"/>
          <a:ext cx="0" cy="0"/>
          <a:chOff x="0" y="0"/>
          <a:chExt cx="0" cy="0"/>
        </a:xfrm>
      </p:grpSpPr>
      <p:sp>
        <p:nvSpPr>
          <p:cNvPr id="3767" name="Google Shape;3767;p6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68" name="Google Shape;3768;p60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3" name="Shape 3773"/>
        <p:cNvGrpSpPr/>
        <p:nvPr/>
      </p:nvGrpSpPr>
      <p:grpSpPr>
        <a:xfrm>
          <a:off x="0" y="0"/>
          <a:ext cx="0" cy="0"/>
          <a:chOff x="0" y="0"/>
          <a:chExt cx="0" cy="0"/>
        </a:xfrm>
      </p:grpSpPr>
      <p:sp>
        <p:nvSpPr>
          <p:cNvPr id="3774" name="Google Shape;3774;p6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75" name="Google Shape;3775;p60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9" name="Shape 3779"/>
        <p:cNvGrpSpPr/>
        <p:nvPr/>
      </p:nvGrpSpPr>
      <p:grpSpPr>
        <a:xfrm>
          <a:off x="0" y="0"/>
          <a:ext cx="0" cy="0"/>
          <a:chOff x="0" y="0"/>
          <a:chExt cx="0" cy="0"/>
        </a:xfrm>
      </p:grpSpPr>
      <p:sp>
        <p:nvSpPr>
          <p:cNvPr id="3780" name="Google Shape;3780;p6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81" name="Google Shape;3781;p60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5" name="Shape 3785"/>
        <p:cNvGrpSpPr/>
        <p:nvPr/>
      </p:nvGrpSpPr>
      <p:grpSpPr>
        <a:xfrm>
          <a:off x="0" y="0"/>
          <a:ext cx="0" cy="0"/>
          <a:chOff x="0" y="0"/>
          <a:chExt cx="0" cy="0"/>
        </a:xfrm>
      </p:grpSpPr>
      <p:sp>
        <p:nvSpPr>
          <p:cNvPr id="3786" name="Google Shape;3786;p6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87" name="Google Shape;3787;p60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1" name="Shape 3791"/>
        <p:cNvGrpSpPr/>
        <p:nvPr/>
      </p:nvGrpSpPr>
      <p:grpSpPr>
        <a:xfrm>
          <a:off x="0" y="0"/>
          <a:ext cx="0" cy="0"/>
          <a:chOff x="0" y="0"/>
          <a:chExt cx="0" cy="0"/>
        </a:xfrm>
      </p:grpSpPr>
      <p:sp>
        <p:nvSpPr>
          <p:cNvPr id="3792" name="Google Shape;3792;p6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93" name="Google Shape;3793;p60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7" name="Shape 3797"/>
        <p:cNvGrpSpPr/>
        <p:nvPr/>
      </p:nvGrpSpPr>
      <p:grpSpPr>
        <a:xfrm>
          <a:off x="0" y="0"/>
          <a:ext cx="0" cy="0"/>
          <a:chOff x="0" y="0"/>
          <a:chExt cx="0" cy="0"/>
        </a:xfrm>
      </p:grpSpPr>
      <p:sp>
        <p:nvSpPr>
          <p:cNvPr id="3798" name="Google Shape;3798;p6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99" name="Google Shape;3799;p60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4" name="Shape 3804"/>
        <p:cNvGrpSpPr/>
        <p:nvPr/>
      </p:nvGrpSpPr>
      <p:grpSpPr>
        <a:xfrm>
          <a:off x="0" y="0"/>
          <a:ext cx="0" cy="0"/>
          <a:chOff x="0" y="0"/>
          <a:chExt cx="0" cy="0"/>
        </a:xfrm>
      </p:grpSpPr>
      <p:sp>
        <p:nvSpPr>
          <p:cNvPr id="3805" name="Google Shape;3805;p60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06" name="Google Shape;3806;p60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0" name="Shape 3810"/>
        <p:cNvGrpSpPr/>
        <p:nvPr/>
      </p:nvGrpSpPr>
      <p:grpSpPr>
        <a:xfrm>
          <a:off x="0" y="0"/>
          <a:ext cx="0" cy="0"/>
          <a:chOff x="0" y="0"/>
          <a:chExt cx="0" cy="0"/>
        </a:xfrm>
      </p:grpSpPr>
      <p:sp>
        <p:nvSpPr>
          <p:cNvPr id="3811" name="Google Shape;3811;p6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12" name="Google Shape;3812;p60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6" name="Shape 3816"/>
        <p:cNvGrpSpPr/>
        <p:nvPr/>
      </p:nvGrpSpPr>
      <p:grpSpPr>
        <a:xfrm>
          <a:off x="0" y="0"/>
          <a:ext cx="0" cy="0"/>
          <a:chOff x="0" y="0"/>
          <a:chExt cx="0" cy="0"/>
        </a:xfrm>
      </p:grpSpPr>
      <p:sp>
        <p:nvSpPr>
          <p:cNvPr id="3817" name="Google Shape;3817;p60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18" name="Google Shape;3818;p60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6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8" name="Google Shape;428;p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2" name="Shape 3822"/>
        <p:cNvGrpSpPr/>
        <p:nvPr/>
      </p:nvGrpSpPr>
      <p:grpSpPr>
        <a:xfrm>
          <a:off x="0" y="0"/>
          <a:ext cx="0" cy="0"/>
          <a:chOff x="0" y="0"/>
          <a:chExt cx="0" cy="0"/>
        </a:xfrm>
      </p:grpSpPr>
      <p:sp>
        <p:nvSpPr>
          <p:cNvPr id="3823" name="Google Shape;3823;p6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24" name="Google Shape;3824;p6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8" name="Shape 3828"/>
        <p:cNvGrpSpPr/>
        <p:nvPr/>
      </p:nvGrpSpPr>
      <p:grpSpPr>
        <a:xfrm>
          <a:off x="0" y="0"/>
          <a:ext cx="0" cy="0"/>
          <a:chOff x="0" y="0"/>
          <a:chExt cx="0" cy="0"/>
        </a:xfrm>
      </p:grpSpPr>
      <p:sp>
        <p:nvSpPr>
          <p:cNvPr id="3829" name="Google Shape;3829;p6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30" name="Google Shape;3830;p6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4" name="Shape 3834"/>
        <p:cNvGrpSpPr/>
        <p:nvPr/>
      </p:nvGrpSpPr>
      <p:grpSpPr>
        <a:xfrm>
          <a:off x="0" y="0"/>
          <a:ext cx="0" cy="0"/>
          <a:chOff x="0" y="0"/>
          <a:chExt cx="0" cy="0"/>
        </a:xfrm>
      </p:grpSpPr>
      <p:sp>
        <p:nvSpPr>
          <p:cNvPr id="3835" name="Google Shape;3835;p6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36" name="Google Shape;3836;p6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0" name="Shape 3840"/>
        <p:cNvGrpSpPr/>
        <p:nvPr/>
      </p:nvGrpSpPr>
      <p:grpSpPr>
        <a:xfrm>
          <a:off x="0" y="0"/>
          <a:ext cx="0" cy="0"/>
          <a:chOff x="0" y="0"/>
          <a:chExt cx="0" cy="0"/>
        </a:xfrm>
      </p:grpSpPr>
      <p:sp>
        <p:nvSpPr>
          <p:cNvPr id="3841" name="Google Shape;3841;p6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42" name="Google Shape;3842;p6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7" name="Shape 3847"/>
        <p:cNvGrpSpPr/>
        <p:nvPr/>
      </p:nvGrpSpPr>
      <p:grpSpPr>
        <a:xfrm>
          <a:off x="0" y="0"/>
          <a:ext cx="0" cy="0"/>
          <a:chOff x="0" y="0"/>
          <a:chExt cx="0" cy="0"/>
        </a:xfrm>
      </p:grpSpPr>
      <p:sp>
        <p:nvSpPr>
          <p:cNvPr id="3848" name="Google Shape;3848;p6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49" name="Google Shape;3849;p6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3" name="Shape 3853"/>
        <p:cNvGrpSpPr/>
        <p:nvPr/>
      </p:nvGrpSpPr>
      <p:grpSpPr>
        <a:xfrm>
          <a:off x="0" y="0"/>
          <a:ext cx="0" cy="0"/>
          <a:chOff x="0" y="0"/>
          <a:chExt cx="0" cy="0"/>
        </a:xfrm>
      </p:grpSpPr>
      <p:sp>
        <p:nvSpPr>
          <p:cNvPr id="3854" name="Google Shape;3854;p6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55" name="Google Shape;3855;p6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9" name="Shape 3859"/>
        <p:cNvGrpSpPr/>
        <p:nvPr/>
      </p:nvGrpSpPr>
      <p:grpSpPr>
        <a:xfrm>
          <a:off x="0" y="0"/>
          <a:ext cx="0" cy="0"/>
          <a:chOff x="0" y="0"/>
          <a:chExt cx="0" cy="0"/>
        </a:xfrm>
      </p:grpSpPr>
      <p:sp>
        <p:nvSpPr>
          <p:cNvPr id="3860" name="Google Shape;3860;p6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61" name="Google Shape;3861;p6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5" name="Shape 3865"/>
        <p:cNvGrpSpPr/>
        <p:nvPr/>
      </p:nvGrpSpPr>
      <p:grpSpPr>
        <a:xfrm>
          <a:off x="0" y="0"/>
          <a:ext cx="0" cy="0"/>
          <a:chOff x="0" y="0"/>
          <a:chExt cx="0" cy="0"/>
        </a:xfrm>
      </p:grpSpPr>
      <p:sp>
        <p:nvSpPr>
          <p:cNvPr id="3866" name="Google Shape;3866;p6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67" name="Google Shape;3867;p6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1" name="Shape 3871"/>
        <p:cNvGrpSpPr/>
        <p:nvPr/>
      </p:nvGrpSpPr>
      <p:grpSpPr>
        <a:xfrm>
          <a:off x="0" y="0"/>
          <a:ext cx="0" cy="0"/>
          <a:chOff x="0" y="0"/>
          <a:chExt cx="0" cy="0"/>
        </a:xfrm>
      </p:grpSpPr>
      <p:sp>
        <p:nvSpPr>
          <p:cNvPr id="3872" name="Google Shape;3872;p6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73" name="Google Shape;3873;p6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7" name="Shape 3877"/>
        <p:cNvGrpSpPr/>
        <p:nvPr/>
      </p:nvGrpSpPr>
      <p:grpSpPr>
        <a:xfrm>
          <a:off x="0" y="0"/>
          <a:ext cx="0" cy="0"/>
          <a:chOff x="0" y="0"/>
          <a:chExt cx="0" cy="0"/>
        </a:xfrm>
      </p:grpSpPr>
      <p:sp>
        <p:nvSpPr>
          <p:cNvPr id="3878" name="Google Shape;3878;p6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79" name="Google Shape;3879;p6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4" name="Google Shape;434;p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3" name="Shape 3883"/>
        <p:cNvGrpSpPr/>
        <p:nvPr/>
      </p:nvGrpSpPr>
      <p:grpSpPr>
        <a:xfrm>
          <a:off x="0" y="0"/>
          <a:ext cx="0" cy="0"/>
          <a:chOff x="0" y="0"/>
          <a:chExt cx="0" cy="0"/>
        </a:xfrm>
      </p:grpSpPr>
      <p:sp>
        <p:nvSpPr>
          <p:cNvPr id="3884" name="Google Shape;3884;p6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85" name="Google Shape;3885;p6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9" name="Shape 3889"/>
        <p:cNvGrpSpPr/>
        <p:nvPr/>
      </p:nvGrpSpPr>
      <p:grpSpPr>
        <a:xfrm>
          <a:off x="0" y="0"/>
          <a:ext cx="0" cy="0"/>
          <a:chOff x="0" y="0"/>
          <a:chExt cx="0" cy="0"/>
        </a:xfrm>
      </p:grpSpPr>
      <p:sp>
        <p:nvSpPr>
          <p:cNvPr id="3890" name="Google Shape;3890;p6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91" name="Google Shape;3891;p6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5" name="Shape 3895"/>
        <p:cNvGrpSpPr/>
        <p:nvPr/>
      </p:nvGrpSpPr>
      <p:grpSpPr>
        <a:xfrm>
          <a:off x="0" y="0"/>
          <a:ext cx="0" cy="0"/>
          <a:chOff x="0" y="0"/>
          <a:chExt cx="0" cy="0"/>
        </a:xfrm>
      </p:grpSpPr>
      <p:sp>
        <p:nvSpPr>
          <p:cNvPr id="3896" name="Google Shape;3896;p6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97" name="Google Shape;3897;p6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1" name="Shape 3901"/>
        <p:cNvGrpSpPr/>
        <p:nvPr/>
      </p:nvGrpSpPr>
      <p:grpSpPr>
        <a:xfrm>
          <a:off x="0" y="0"/>
          <a:ext cx="0" cy="0"/>
          <a:chOff x="0" y="0"/>
          <a:chExt cx="0" cy="0"/>
        </a:xfrm>
      </p:grpSpPr>
      <p:sp>
        <p:nvSpPr>
          <p:cNvPr id="3902" name="Google Shape;3902;p6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03" name="Google Shape;3903;p6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7" name="Shape 3907"/>
        <p:cNvGrpSpPr/>
        <p:nvPr/>
      </p:nvGrpSpPr>
      <p:grpSpPr>
        <a:xfrm>
          <a:off x="0" y="0"/>
          <a:ext cx="0" cy="0"/>
          <a:chOff x="0" y="0"/>
          <a:chExt cx="0" cy="0"/>
        </a:xfrm>
      </p:grpSpPr>
      <p:sp>
        <p:nvSpPr>
          <p:cNvPr id="3908" name="Google Shape;3908;p6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09" name="Google Shape;3909;p6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3" name="Shape 3913"/>
        <p:cNvGrpSpPr/>
        <p:nvPr/>
      </p:nvGrpSpPr>
      <p:grpSpPr>
        <a:xfrm>
          <a:off x="0" y="0"/>
          <a:ext cx="0" cy="0"/>
          <a:chOff x="0" y="0"/>
          <a:chExt cx="0" cy="0"/>
        </a:xfrm>
      </p:grpSpPr>
      <p:sp>
        <p:nvSpPr>
          <p:cNvPr id="3914" name="Google Shape;3914;p6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15" name="Google Shape;3915;p6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9" name="Shape 3919"/>
        <p:cNvGrpSpPr/>
        <p:nvPr/>
      </p:nvGrpSpPr>
      <p:grpSpPr>
        <a:xfrm>
          <a:off x="0" y="0"/>
          <a:ext cx="0" cy="0"/>
          <a:chOff x="0" y="0"/>
          <a:chExt cx="0" cy="0"/>
        </a:xfrm>
      </p:grpSpPr>
      <p:sp>
        <p:nvSpPr>
          <p:cNvPr id="3920" name="Google Shape;3920;p6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21" name="Google Shape;3921;p6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6" name="Shape 3926"/>
        <p:cNvGrpSpPr/>
        <p:nvPr/>
      </p:nvGrpSpPr>
      <p:grpSpPr>
        <a:xfrm>
          <a:off x="0" y="0"/>
          <a:ext cx="0" cy="0"/>
          <a:chOff x="0" y="0"/>
          <a:chExt cx="0" cy="0"/>
        </a:xfrm>
      </p:grpSpPr>
      <p:sp>
        <p:nvSpPr>
          <p:cNvPr id="3927" name="Google Shape;3927;p6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28" name="Google Shape;3928;p6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2" name="Shape 3932"/>
        <p:cNvGrpSpPr/>
        <p:nvPr/>
      </p:nvGrpSpPr>
      <p:grpSpPr>
        <a:xfrm>
          <a:off x="0" y="0"/>
          <a:ext cx="0" cy="0"/>
          <a:chOff x="0" y="0"/>
          <a:chExt cx="0" cy="0"/>
        </a:xfrm>
      </p:grpSpPr>
      <p:sp>
        <p:nvSpPr>
          <p:cNvPr id="3933" name="Google Shape;3933;p6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34" name="Google Shape;3934;p6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8" name="Shape 3938"/>
        <p:cNvGrpSpPr/>
        <p:nvPr/>
      </p:nvGrpSpPr>
      <p:grpSpPr>
        <a:xfrm>
          <a:off x="0" y="0"/>
          <a:ext cx="0" cy="0"/>
          <a:chOff x="0" y="0"/>
          <a:chExt cx="0" cy="0"/>
        </a:xfrm>
      </p:grpSpPr>
      <p:sp>
        <p:nvSpPr>
          <p:cNvPr id="3939" name="Google Shape;3939;p6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40" name="Google Shape;3940;p6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6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0" name="Google Shape;440;p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4" name="Shape 3944"/>
        <p:cNvGrpSpPr/>
        <p:nvPr/>
      </p:nvGrpSpPr>
      <p:grpSpPr>
        <a:xfrm>
          <a:off x="0" y="0"/>
          <a:ext cx="0" cy="0"/>
          <a:chOff x="0" y="0"/>
          <a:chExt cx="0" cy="0"/>
        </a:xfrm>
      </p:grpSpPr>
      <p:sp>
        <p:nvSpPr>
          <p:cNvPr id="3945" name="Google Shape;3945;p6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46" name="Google Shape;3946;p6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0" name="Shape 3950"/>
        <p:cNvGrpSpPr/>
        <p:nvPr/>
      </p:nvGrpSpPr>
      <p:grpSpPr>
        <a:xfrm>
          <a:off x="0" y="0"/>
          <a:ext cx="0" cy="0"/>
          <a:chOff x="0" y="0"/>
          <a:chExt cx="0" cy="0"/>
        </a:xfrm>
      </p:grpSpPr>
      <p:sp>
        <p:nvSpPr>
          <p:cNvPr id="3951" name="Google Shape;3951;p6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52" name="Google Shape;3952;p6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6" name="Shape 3956"/>
        <p:cNvGrpSpPr/>
        <p:nvPr/>
      </p:nvGrpSpPr>
      <p:grpSpPr>
        <a:xfrm>
          <a:off x="0" y="0"/>
          <a:ext cx="0" cy="0"/>
          <a:chOff x="0" y="0"/>
          <a:chExt cx="0" cy="0"/>
        </a:xfrm>
      </p:grpSpPr>
      <p:sp>
        <p:nvSpPr>
          <p:cNvPr id="3957" name="Google Shape;3957;p6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58" name="Google Shape;3958;p6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2" name="Shape 3962"/>
        <p:cNvGrpSpPr/>
        <p:nvPr/>
      </p:nvGrpSpPr>
      <p:grpSpPr>
        <a:xfrm>
          <a:off x="0" y="0"/>
          <a:ext cx="0" cy="0"/>
          <a:chOff x="0" y="0"/>
          <a:chExt cx="0" cy="0"/>
        </a:xfrm>
      </p:grpSpPr>
      <p:sp>
        <p:nvSpPr>
          <p:cNvPr id="3963" name="Google Shape;3963;p6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64" name="Google Shape;3964;p6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8" name="Shape 3968"/>
        <p:cNvGrpSpPr/>
        <p:nvPr/>
      </p:nvGrpSpPr>
      <p:grpSpPr>
        <a:xfrm>
          <a:off x="0" y="0"/>
          <a:ext cx="0" cy="0"/>
          <a:chOff x="0" y="0"/>
          <a:chExt cx="0" cy="0"/>
        </a:xfrm>
      </p:grpSpPr>
      <p:sp>
        <p:nvSpPr>
          <p:cNvPr id="3969" name="Google Shape;3969;p6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70" name="Google Shape;3970;p6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5" name="Shape 3975"/>
        <p:cNvGrpSpPr/>
        <p:nvPr/>
      </p:nvGrpSpPr>
      <p:grpSpPr>
        <a:xfrm>
          <a:off x="0" y="0"/>
          <a:ext cx="0" cy="0"/>
          <a:chOff x="0" y="0"/>
          <a:chExt cx="0" cy="0"/>
        </a:xfrm>
      </p:grpSpPr>
      <p:sp>
        <p:nvSpPr>
          <p:cNvPr id="3976" name="Google Shape;3976;p6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77" name="Google Shape;3977;p6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1" name="Shape 3981"/>
        <p:cNvGrpSpPr/>
        <p:nvPr/>
      </p:nvGrpSpPr>
      <p:grpSpPr>
        <a:xfrm>
          <a:off x="0" y="0"/>
          <a:ext cx="0" cy="0"/>
          <a:chOff x="0" y="0"/>
          <a:chExt cx="0" cy="0"/>
        </a:xfrm>
      </p:grpSpPr>
      <p:sp>
        <p:nvSpPr>
          <p:cNvPr id="3982" name="Google Shape;3982;p6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83" name="Google Shape;3983;p6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7" name="Shape 3987"/>
        <p:cNvGrpSpPr/>
        <p:nvPr/>
      </p:nvGrpSpPr>
      <p:grpSpPr>
        <a:xfrm>
          <a:off x="0" y="0"/>
          <a:ext cx="0" cy="0"/>
          <a:chOff x="0" y="0"/>
          <a:chExt cx="0" cy="0"/>
        </a:xfrm>
      </p:grpSpPr>
      <p:sp>
        <p:nvSpPr>
          <p:cNvPr id="3988" name="Google Shape;3988;p6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89" name="Google Shape;3989;p6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3" name="Shape 3993"/>
        <p:cNvGrpSpPr/>
        <p:nvPr/>
      </p:nvGrpSpPr>
      <p:grpSpPr>
        <a:xfrm>
          <a:off x="0" y="0"/>
          <a:ext cx="0" cy="0"/>
          <a:chOff x="0" y="0"/>
          <a:chExt cx="0" cy="0"/>
        </a:xfrm>
      </p:grpSpPr>
      <p:sp>
        <p:nvSpPr>
          <p:cNvPr id="3994" name="Google Shape;3994;p6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95" name="Google Shape;3995;p6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9" name="Shape 3999"/>
        <p:cNvGrpSpPr/>
        <p:nvPr/>
      </p:nvGrpSpPr>
      <p:grpSpPr>
        <a:xfrm>
          <a:off x="0" y="0"/>
          <a:ext cx="0" cy="0"/>
          <a:chOff x="0" y="0"/>
          <a:chExt cx="0" cy="0"/>
        </a:xfrm>
      </p:grpSpPr>
      <p:sp>
        <p:nvSpPr>
          <p:cNvPr id="4000" name="Google Shape;4000;p6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01" name="Google Shape;4001;p6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6" name="Google Shape;446;p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5" name="Shape 4005"/>
        <p:cNvGrpSpPr/>
        <p:nvPr/>
      </p:nvGrpSpPr>
      <p:grpSpPr>
        <a:xfrm>
          <a:off x="0" y="0"/>
          <a:ext cx="0" cy="0"/>
          <a:chOff x="0" y="0"/>
          <a:chExt cx="0" cy="0"/>
        </a:xfrm>
      </p:grpSpPr>
      <p:sp>
        <p:nvSpPr>
          <p:cNvPr id="4006" name="Google Shape;4006;p6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07" name="Google Shape;4007;p6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1" name="Shape 4011"/>
        <p:cNvGrpSpPr/>
        <p:nvPr/>
      </p:nvGrpSpPr>
      <p:grpSpPr>
        <a:xfrm>
          <a:off x="0" y="0"/>
          <a:ext cx="0" cy="0"/>
          <a:chOff x="0" y="0"/>
          <a:chExt cx="0" cy="0"/>
        </a:xfrm>
      </p:grpSpPr>
      <p:sp>
        <p:nvSpPr>
          <p:cNvPr id="4012" name="Google Shape;4012;p6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13" name="Google Shape;4013;p6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7" name="Shape 4017"/>
        <p:cNvGrpSpPr/>
        <p:nvPr/>
      </p:nvGrpSpPr>
      <p:grpSpPr>
        <a:xfrm>
          <a:off x="0" y="0"/>
          <a:ext cx="0" cy="0"/>
          <a:chOff x="0" y="0"/>
          <a:chExt cx="0" cy="0"/>
        </a:xfrm>
      </p:grpSpPr>
      <p:sp>
        <p:nvSpPr>
          <p:cNvPr id="4018" name="Google Shape;4018;p6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19" name="Google Shape;4019;p6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3" name="Shape 4023"/>
        <p:cNvGrpSpPr/>
        <p:nvPr/>
      </p:nvGrpSpPr>
      <p:grpSpPr>
        <a:xfrm>
          <a:off x="0" y="0"/>
          <a:ext cx="0" cy="0"/>
          <a:chOff x="0" y="0"/>
          <a:chExt cx="0" cy="0"/>
        </a:xfrm>
      </p:grpSpPr>
      <p:sp>
        <p:nvSpPr>
          <p:cNvPr id="4024" name="Google Shape;4024;p64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25" name="Google Shape;4025;p6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0" name="Shape 4030"/>
        <p:cNvGrpSpPr/>
        <p:nvPr/>
      </p:nvGrpSpPr>
      <p:grpSpPr>
        <a:xfrm>
          <a:off x="0" y="0"/>
          <a:ext cx="0" cy="0"/>
          <a:chOff x="0" y="0"/>
          <a:chExt cx="0" cy="0"/>
        </a:xfrm>
      </p:grpSpPr>
      <p:sp>
        <p:nvSpPr>
          <p:cNvPr id="4031" name="Google Shape;4031;p6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32" name="Google Shape;4032;p6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6" name="Shape 4036"/>
        <p:cNvGrpSpPr/>
        <p:nvPr/>
      </p:nvGrpSpPr>
      <p:grpSpPr>
        <a:xfrm>
          <a:off x="0" y="0"/>
          <a:ext cx="0" cy="0"/>
          <a:chOff x="0" y="0"/>
          <a:chExt cx="0" cy="0"/>
        </a:xfrm>
      </p:grpSpPr>
      <p:sp>
        <p:nvSpPr>
          <p:cNvPr id="4037" name="Google Shape;4037;p6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38" name="Google Shape;4038;p6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2" name="Shape 4042"/>
        <p:cNvGrpSpPr/>
        <p:nvPr/>
      </p:nvGrpSpPr>
      <p:grpSpPr>
        <a:xfrm>
          <a:off x="0" y="0"/>
          <a:ext cx="0" cy="0"/>
          <a:chOff x="0" y="0"/>
          <a:chExt cx="0" cy="0"/>
        </a:xfrm>
      </p:grpSpPr>
      <p:sp>
        <p:nvSpPr>
          <p:cNvPr id="4043" name="Google Shape;4043;p6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44" name="Google Shape;4044;p6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8" name="Shape 4048"/>
        <p:cNvGrpSpPr/>
        <p:nvPr/>
      </p:nvGrpSpPr>
      <p:grpSpPr>
        <a:xfrm>
          <a:off x="0" y="0"/>
          <a:ext cx="0" cy="0"/>
          <a:chOff x="0" y="0"/>
          <a:chExt cx="0" cy="0"/>
        </a:xfrm>
      </p:grpSpPr>
      <p:sp>
        <p:nvSpPr>
          <p:cNvPr id="4049" name="Google Shape;4049;p6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50" name="Google Shape;4050;p6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4" name="Shape 4054"/>
        <p:cNvGrpSpPr/>
        <p:nvPr/>
      </p:nvGrpSpPr>
      <p:grpSpPr>
        <a:xfrm>
          <a:off x="0" y="0"/>
          <a:ext cx="0" cy="0"/>
          <a:chOff x="0" y="0"/>
          <a:chExt cx="0" cy="0"/>
        </a:xfrm>
      </p:grpSpPr>
      <p:sp>
        <p:nvSpPr>
          <p:cNvPr id="4055" name="Google Shape;4055;p6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56" name="Google Shape;4056;p6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0" name="Shape 4060"/>
        <p:cNvGrpSpPr/>
        <p:nvPr/>
      </p:nvGrpSpPr>
      <p:grpSpPr>
        <a:xfrm>
          <a:off x="0" y="0"/>
          <a:ext cx="0" cy="0"/>
          <a:chOff x="0" y="0"/>
          <a:chExt cx="0" cy="0"/>
        </a:xfrm>
      </p:grpSpPr>
      <p:sp>
        <p:nvSpPr>
          <p:cNvPr id="4061" name="Google Shape;4061;p6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62" name="Google Shape;4062;p6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2" name="Google Shape;452;p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6" name="Shape 4066"/>
        <p:cNvGrpSpPr/>
        <p:nvPr/>
      </p:nvGrpSpPr>
      <p:grpSpPr>
        <a:xfrm>
          <a:off x="0" y="0"/>
          <a:ext cx="0" cy="0"/>
          <a:chOff x="0" y="0"/>
          <a:chExt cx="0" cy="0"/>
        </a:xfrm>
      </p:grpSpPr>
      <p:sp>
        <p:nvSpPr>
          <p:cNvPr id="4067" name="Google Shape;4067;p6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68" name="Google Shape;4068;p65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2" name="Shape 4072"/>
        <p:cNvGrpSpPr/>
        <p:nvPr/>
      </p:nvGrpSpPr>
      <p:grpSpPr>
        <a:xfrm>
          <a:off x="0" y="0"/>
          <a:ext cx="0" cy="0"/>
          <a:chOff x="0" y="0"/>
          <a:chExt cx="0" cy="0"/>
        </a:xfrm>
      </p:grpSpPr>
      <p:sp>
        <p:nvSpPr>
          <p:cNvPr id="4073" name="Google Shape;4073;p6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74" name="Google Shape;4074;p65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8" name="Shape 4078"/>
        <p:cNvGrpSpPr/>
        <p:nvPr/>
      </p:nvGrpSpPr>
      <p:grpSpPr>
        <a:xfrm>
          <a:off x="0" y="0"/>
          <a:ext cx="0" cy="0"/>
          <a:chOff x="0" y="0"/>
          <a:chExt cx="0" cy="0"/>
        </a:xfrm>
      </p:grpSpPr>
      <p:sp>
        <p:nvSpPr>
          <p:cNvPr id="4079" name="Google Shape;4079;p6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80" name="Google Shape;4080;p6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5" name="Shape 4085"/>
        <p:cNvGrpSpPr/>
        <p:nvPr/>
      </p:nvGrpSpPr>
      <p:grpSpPr>
        <a:xfrm>
          <a:off x="0" y="0"/>
          <a:ext cx="0" cy="0"/>
          <a:chOff x="0" y="0"/>
          <a:chExt cx="0" cy="0"/>
        </a:xfrm>
      </p:grpSpPr>
      <p:sp>
        <p:nvSpPr>
          <p:cNvPr id="4086" name="Google Shape;4086;p6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87" name="Google Shape;4087;p6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1" name="Shape 4091"/>
        <p:cNvGrpSpPr/>
        <p:nvPr/>
      </p:nvGrpSpPr>
      <p:grpSpPr>
        <a:xfrm>
          <a:off x="0" y="0"/>
          <a:ext cx="0" cy="0"/>
          <a:chOff x="0" y="0"/>
          <a:chExt cx="0" cy="0"/>
        </a:xfrm>
      </p:grpSpPr>
      <p:sp>
        <p:nvSpPr>
          <p:cNvPr id="4092" name="Google Shape;4092;p6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93" name="Google Shape;4093;p6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7" name="Shape 4097"/>
        <p:cNvGrpSpPr/>
        <p:nvPr/>
      </p:nvGrpSpPr>
      <p:grpSpPr>
        <a:xfrm>
          <a:off x="0" y="0"/>
          <a:ext cx="0" cy="0"/>
          <a:chOff x="0" y="0"/>
          <a:chExt cx="0" cy="0"/>
        </a:xfrm>
      </p:grpSpPr>
      <p:sp>
        <p:nvSpPr>
          <p:cNvPr id="4098" name="Google Shape;4098;p6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99" name="Google Shape;4099;p6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3" name="Shape 4103"/>
        <p:cNvGrpSpPr/>
        <p:nvPr/>
      </p:nvGrpSpPr>
      <p:grpSpPr>
        <a:xfrm>
          <a:off x="0" y="0"/>
          <a:ext cx="0" cy="0"/>
          <a:chOff x="0" y="0"/>
          <a:chExt cx="0" cy="0"/>
        </a:xfrm>
      </p:grpSpPr>
      <p:sp>
        <p:nvSpPr>
          <p:cNvPr id="4104" name="Google Shape;4104;p6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05" name="Google Shape;4105;p6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9" name="Shape 4109"/>
        <p:cNvGrpSpPr/>
        <p:nvPr/>
      </p:nvGrpSpPr>
      <p:grpSpPr>
        <a:xfrm>
          <a:off x="0" y="0"/>
          <a:ext cx="0" cy="0"/>
          <a:chOff x="0" y="0"/>
          <a:chExt cx="0" cy="0"/>
        </a:xfrm>
      </p:grpSpPr>
      <p:sp>
        <p:nvSpPr>
          <p:cNvPr id="4110" name="Google Shape;4110;p6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11" name="Google Shape;4111;p6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5" name="Shape 4115"/>
        <p:cNvGrpSpPr/>
        <p:nvPr/>
      </p:nvGrpSpPr>
      <p:grpSpPr>
        <a:xfrm>
          <a:off x="0" y="0"/>
          <a:ext cx="0" cy="0"/>
          <a:chOff x="0" y="0"/>
          <a:chExt cx="0" cy="0"/>
        </a:xfrm>
      </p:grpSpPr>
      <p:sp>
        <p:nvSpPr>
          <p:cNvPr id="4116" name="Google Shape;4116;p65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17" name="Google Shape;4117;p6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1" name="Shape 4121"/>
        <p:cNvGrpSpPr/>
        <p:nvPr/>
      </p:nvGrpSpPr>
      <p:grpSpPr>
        <a:xfrm>
          <a:off x="0" y="0"/>
          <a:ext cx="0" cy="0"/>
          <a:chOff x="0" y="0"/>
          <a:chExt cx="0" cy="0"/>
        </a:xfrm>
      </p:grpSpPr>
      <p:sp>
        <p:nvSpPr>
          <p:cNvPr id="4122" name="Google Shape;4122;p6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23" name="Google Shape;4123;p65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6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8" name="Google Shape;458;p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7" name="Shape 4127"/>
        <p:cNvGrpSpPr/>
        <p:nvPr/>
      </p:nvGrpSpPr>
      <p:grpSpPr>
        <a:xfrm>
          <a:off x="0" y="0"/>
          <a:ext cx="0" cy="0"/>
          <a:chOff x="0" y="0"/>
          <a:chExt cx="0" cy="0"/>
        </a:xfrm>
      </p:grpSpPr>
      <p:sp>
        <p:nvSpPr>
          <p:cNvPr id="4128" name="Google Shape;4128;p66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29" name="Google Shape;4129;p6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4" name="Shape 4134"/>
        <p:cNvGrpSpPr/>
        <p:nvPr/>
      </p:nvGrpSpPr>
      <p:grpSpPr>
        <a:xfrm>
          <a:off x="0" y="0"/>
          <a:ext cx="0" cy="0"/>
          <a:chOff x="0" y="0"/>
          <a:chExt cx="0" cy="0"/>
        </a:xfrm>
      </p:grpSpPr>
      <p:sp>
        <p:nvSpPr>
          <p:cNvPr id="4135" name="Google Shape;4135;p6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36" name="Google Shape;4136;p66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0" name="Shape 4140"/>
        <p:cNvGrpSpPr/>
        <p:nvPr/>
      </p:nvGrpSpPr>
      <p:grpSpPr>
        <a:xfrm>
          <a:off x="0" y="0"/>
          <a:ext cx="0" cy="0"/>
          <a:chOff x="0" y="0"/>
          <a:chExt cx="0" cy="0"/>
        </a:xfrm>
      </p:grpSpPr>
      <p:sp>
        <p:nvSpPr>
          <p:cNvPr id="4141" name="Google Shape;4141;p6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42" name="Google Shape;4142;p6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6" name="Shape 4146"/>
        <p:cNvGrpSpPr/>
        <p:nvPr/>
      </p:nvGrpSpPr>
      <p:grpSpPr>
        <a:xfrm>
          <a:off x="0" y="0"/>
          <a:ext cx="0" cy="0"/>
          <a:chOff x="0" y="0"/>
          <a:chExt cx="0" cy="0"/>
        </a:xfrm>
      </p:grpSpPr>
      <p:sp>
        <p:nvSpPr>
          <p:cNvPr id="4147" name="Google Shape;4147;p6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48" name="Google Shape;4148;p66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2" name="Shape 4152"/>
        <p:cNvGrpSpPr/>
        <p:nvPr/>
      </p:nvGrpSpPr>
      <p:grpSpPr>
        <a:xfrm>
          <a:off x="0" y="0"/>
          <a:ext cx="0" cy="0"/>
          <a:chOff x="0" y="0"/>
          <a:chExt cx="0" cy="0"/>
        </a:xfrm>
      </p:grpSpPr>
      <p:sp>
        <p:nvSpPr>
          <p:cNvPr id="4153" name="Google Shape;4153;p6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54" name="Google Shape;4154;p6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8" name="Shape 4158"/>
        <p:cNvGrpSpPr/>
        <p:nvPr/>
      </p:nvGrpSpPr>
      <p:grpSpPr>
        <a:xfrm>
          <a:off x="0" y="0"/>
          <a:ext cx="0" cy="0"/>
          <a:chOff x="0" y="0"/>
          <a:chExt cx="0" cy="0"/>
        </a:xfrm>
      </p:grpSpPr>
      <p:sp>
        <p:nvSpPr>
          <p:cNvPr id="4159" name="Google Shape;4159;p6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60" name="Google Shape;4160;p6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4" name="Shape 4164"/>
        <p:cNvGrpSpPr/>
        <p:nvPr/>
      </p:nvGrpSpPr>
      <p:grpSpPr>
        <a:xfrm>
          <a:off x="0" y="0"/>
          <a:ext cx="0" cy="0"/>
          <a:chOff x="0" y="0"/>
          <a:chExt cx="0" cy="0"/>
        </a:xfrm>
      </p:grpSpPr>
      <p:sp>
        <p:nvSpPr>
          <p:cNvPr id="4165" name="Google Shape;4165;p6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66" name="Google Shape;4166;p66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0" name="Shape 4170"/>
        <p:cNvGrpSpPr/>
        <p:nvPr/>
      </p:nvGrpSpPr>
      <p:grpSpPr>
        <a:xfrm>
          <a:off x="0" y="0"/>
          <a:ext cx="0" cy="0"/>
          <a:chOff x="0" y="0"/>
          <a:chExt cx="0" cy="0"/>
        </a:xfrm>
      </p:grpSpPr>
      <p:sp>
        <p:nvSpPr>
          <p:cNvPr id="4171" name="Google Shape;4171;p6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72" name="Google Shape;4172;p66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6" name="Shape 4176"/>
        <p:cNvGrpSpPr/>
        <p:nvPr/>
      </p:nvGrpSpPr>
      <p:grpSpPr>
        <a:xfrm>
          <a:off x="0" y="0"/>
          <a:ext cx="0" cy="0"/>
          <a:chOff x="0" y="0"/>
          <a:chExt cx="0" cy="0"/>
        </a:xfrm>
      </p:grpSpPr>
      <p:sp>
        <p:nvSpPr>
          <p:cNvPr id="4177" name="Google Shape;4177;p6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78" name="Google Shape;4178;p66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2" name="Shape 4182"/>
        <p:cNvGrpSpPr/>
        <p:nvPr/>
      </p:nvGrpSpPr>
      <p:grpSpPr>
        <a:xfrm>
          <a:off x="0" y="0"/>
          <a:ext cx="0" cy="0"/>
          <a:chOff x="0" y="0"/>
          <a:chExt cx="0" cy="0"/>
        </a:xfrm>
      </p:grpSpPr>
      <p:sp>
        <p:nvSpPr>
          <p:cNvPr id="4183" name="Google Shape;4183;p6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84" name="Google Shape;4184;p66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p6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4" name="Google Shape;464;p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8" name="Shape 4188"/>
        <p:cNvGrpSpPr/>
        <p:nvPr/>
      </p:nvGrpSpPr>
      <p:grpSpPr>
        <a:xfrm>
          <a:off x="0" y="0"/>
          <a:ext cx="0" cy="0"/>
          <a:chOff x="0" y="0"/>
          <a:chExt cx="0" cy="0"/>
        </a:xfrm>
      </p:grpSpPr>
      <p:sp>
        <p:nvSpPr>
          <p:cNvPr id="4189" name="Google Shape;4189;p6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90" name="Google Shape;4190;p67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4" name="Shape 4194"/>
        <p:cNvGrpSpPr/>
        <p:nvPr/>
      </p:nvGrpSpPr>
      <p:grpSpPr>
        <a:xfrm>
          <a:off x="0" y="0"/>
          <a:ext cx="0" cy="0"/>
          <a:chOff x="0" y="0"/>
          <a:chExt cx="0" cy="0"/>
        </a:xfrm>
      </p:grpSpPr>
      <p:sp>
        <p:nvSpPr>
          <p:cNvPr id="4195" name="Google Shape;4195;p6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96" name="Google Shape;4196;p67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0" name="Shape 4200"/>
        <p:cNvGrpSpPr/>
        <p:nvPr/>
      </p:nvGrpSpPr>
      <p:grpSpPr>
        <a:xfrm>
          <a:off x="0" y="0"/>
          <a:ext cx="0" cy="0"/>
          <a:chOff x="0" y="0"/>
          <a:chExt cx="0" cy="0"/>
        </a:xfrm>
      </p:grpSpPr>
      <p:sp>
        <p:nvSpPr>
          <p:cNvPr id="4201" name="Google Shape;4201;p6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02" name="Google Shape;4202;p67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6" name="Shape 4206"/>
        <p:cNvGrpSpPr/>
        <p:nvPr/>
      </p:nvGrpSpPr>
      <p:grpSpPr>
        <a:xfrm>
          <a:off x="0" y="0"/>
          <a:ext cx="0" cy="0"/>
          <a:chOff x="0" y="0"/>
          <a:chExt cx="0" cy="0"/>
        </a:xfrm>
      </p:grpSpPr>
      <p:sp>
        <p:nvSpPr>
          <p:cNvPr id="4207" name="Google Shape;4207;p6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08" name="Google Shape;4208;p67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2" name="Shape 4212"/>
        <p:cNvGrpSpPr/>
        <p:nvPr/>
      </p:nvGrpSpPr>
      <p:grpSpPr>
        <a:xfrm>
          <a:off x="0" y="0"/>
          <a:ext cx="0" cy="0"/>
          <a:chOff x="0" y="0"/>
          <a:chExt cx="0" cy="0"/>
        </a:xfrm>
      </p:grpSpPr>
      <p:sp>
        <p:nvSpPr>
          <p:cNvPr id="4213" name="Google Shape;4213;p6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14" name="Google Shape;4214;p67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8" name="Shape 4218"/>
        <p:cNvGrpSpPr/>
        <p:nvPr/>
      </p:nvGrpSpPr>
      <p:grpSpPr>
        <a:xfrm>
          <a:off x="0" y="0"/>
          <a:ext cx="0" cy="0"/>
          <a:chOff x="0" y="0"/>
          <a:chExt cx="0" cy="0"/>
        </a:xfrm>
      </p:grpSpPr>
      <p:sp>
        <p:nvSpPr>
          <p:cNvPr id="4219" name="Google Shape;4219;p6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20" name="Google Shape;4220;p67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5" name="Shape 4225"/>
        <p:cNvGrpSpPr/>
        <p:nvPr/>
      </p:nvGrpSpPr>
      <p:grpSpPr>
        <a:xfrm>
          <a:off x="0" y="0"/>
          <a:ext cx="0" cy="0"/>
          <a:chOff x="0" y="0"/>
          <a:chExt cx="0" cy="0"/>
        </a:xfrm>
      </p:grpSpPr>
      <p:sp>
        <p:nvSpPr>
          <p:cNvPr id="4226" name="Google Shape;4226;p6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27" name="Google Shape;4227;p67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1" name="Shape 4231"/>
        <p:cNvGrpSpPr/>
        <p:nvPr/>
      </p:nvGrpSpPr>
      <p:grpSpPr>
        <a:xfrm>
          <a:off x="0" y="0"/>
          <a:ext cx="0" cy="0"/>
          <a:chOff x="0" y="0"/>
          <a:chExt cx="0" cy="0"/>
        </a:xfrm>
      </p:grpSpPr>
      <p:sp>
        <p:nvSpPr>
          <p:cNvPr id="4232" name="Google Shape;4232;p6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33" name="Google Shape;4233;p67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7" name="Shape 4237"/>
        <p:cNvGrpSpPr/>
        <p:nvPr/>
      </p:nvGrpSpPr>
      <p:grpSpPr>
        <a:xfrm>
          <a:off x="0" y="0"/>
          <a:ext cx="0" cy="0"/>
          <a:chOff x="0" y="0"/>
          <a:chExt cx="0" cy="0"/>
        </a:xfrm>
      </p:grpSpPr>
      <p:sp>
        <p:nvSpPr>
          <p:cNvPr id="4238" name="Google Shape;4238;p6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39" name="Google Shape;4239;p67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3" name="Shape 4243"/>
        <p:cNvGrpSpPr/>
        <p:nvPr/>
      </p:nvGrpSpPr>
      <p:grpSpPr>
        <a:xfrm>
          <a:off x="0" y="0"/>
          <a:ext cx="0" cy="0"/>
          <a:chOff x="0" y="0"/>
          <a:chExt cx="0" cy="0"/>
        </a:xfrm>
      </p:grpSpPr>
      <p:sp>
        <p:nvSpPr>
          <p:cNvPr id="4244" name="Google Shape;4244;p6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45" name="Google Shape;4245;p67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71" name="Google Shape;471;p6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9" name="Shape 4249"/>
        <p:cNvGrpSpPr/>
        <p:nvPr/>
      </p:nvGrpSpPr>
      <p:grpSpPr>
        <a:xfrm>
          <a:off x="0" y="0"/>
          <a:ext cx="0" cy="0"/>
          <a:chOff x="0" y="0"/>
          <a:chExt cx="0" cy="0"/>
        </a:xfrm>
      </p:grpSpPr>
      <p:sp>
        <p:nvSpPr>
          <p:cNvPr id="4250" name="Google Shape;4250;p6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51" name="Google Shape;4251;p68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5" name="Shape 4255"/>
        <p:cNvGrpSpPr/>
        <p:nvPr/>
      </p:nvGrpSpPr>
      <p:grpSpPr>
        <a:xfrm>
          <a:off x="0" y="0"/>
          <a:ext cx="0" cy="0"/>
          <a:chOff x="0" y="0"/>
          <a:chExt cx="0" cy="0"/>
        </a:xfrm>
      </p:grpSpPr>
      <p:sp>
        <p:nvSpPr>
          <p:cNvPr id="4256" name="Google Shape;4256;p6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57" name="Google Shape;4257;p68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1" name="Shape 4261"/>
        <p:cNvGrpSpPr/>
        <p:nvPr/>
      </p:nvGrpSpPr>
      <p:grpSpPr>
        <a:xfrm>
          <a:off x="0" y="0"/>
          <a:ext cx="0" cy="0"/>
          <a:chOff x="0" y="0"/>
          <a:chExt cx="0" cy="0"/>
        </a:xfrm>
      </p:grpSpPr>
      <p:sp>
        <p:nvSpPr>
          <p:cNvPr id="4262" name="Google Shape;4262;p6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63" name="Google Shape;4263;p68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7" name="Shape 4267"/>
        <p:cNvGrpSpPr/>
        <p:nvPr/>
      </p:nvGrpSpPr>
      <p:grpSpPr>
        <a:xfrm>
          <a:off x="0" y="0"/>
          <a:ext cx="0" cy="0"/>
          <a:chOff x="0" y="0"/>
          <a:chExt cx="0" cy="0"/>
        </a:xfrm>
      </p:grpSpPr>
      <p:sp>
        <p:nvSpPr>
          <p:cNvPr id="4268" name="Google Shape;4268;p6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69" name="Google Shape;4269;p68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3" name="Shape 4273"/>
        <p:cNvGrpSpPr/>
        <p:nvPr/>
      </p:nvGrpSpPr>
      <p:grpSpPr>
        <a:xfrm>
          <a:off x="0" y="0"/>
          <a:ext cx="0" cy="0"/>
          <a:chOff x="0" y="0"/>
          <a:chExt cx="0" cy="0"/>
        </a:xfrm>
      </p:grpSpPr>
      <p:sp>
        <p:nvSpPr>
          <p:cNvPr id="4274" name="Google Shape;4274;p6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75" name="Google Shape;4275;p68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9" name="Shape 4279"/>
        <p:cNvGrpSpPr/>
        <p:nvPr/>
      </p:nvGrpSpPr>
      <p:grpSpPr>
        <a:xfrm>
          <a:off x="0" y="0"/>
          <a:ext cx="0" cy="0"/>
          <a:chOff x="0" y="0"/>
          <a:chExt cx="0" cy="0"/>
        </a:xfrm>
      </p:grpSpPr>
      <p:sp>
        <p:nvSpPr>
          <p:cNvPr id="4280" name="Google Shape;4280;p6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81" name="Google Shape;4281;p68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5" name="Shape 4285"/>
        <p:cNvGrpSpPr/>
        <p:nvPr/>
      </p:nvGrpSpPr>
      <p:grpSpPr>
        <a:xfrm>
          <a:off x="0" y="0"/>
          <a:ext cx="0" cy="0"/>
          <a:chOff x="0" y="0"/>
          <a:chExt cx="0" cy="0"/>
        </a:xfrm>
      </p:grpSpPr>
      <p:sp>
        <p:nvSpPr>
          <p:cNvPr id="4286" name="Google Shape;4286;p6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87" name="Google Shape;4287;p68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1" name="Shape 4291"/>
        <p:cNvGrpSpPr/>
        <p:nvPr/>
      </p:nvGrpSpPr>
      <p:grpSpPr>
        <a:xfrm>
          <a:off x="0" y="0"/>
          <a:ext cx="0" cy="0"/>
          <a:chOff x="0" y="0"/>
          <a:chExt cx="0" cy="0"/>
        </a:xfrm>
      </p:grpSpPr>
      <p:sp>
        <p:nvSpPr>
          <p:cNvPr id="4292" name="Google Shape;4292;p6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93" name="Google Shape;4293;p68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7" name="Shape 4297"/>
        <p:cNvGrpSpPr/>
        <p:nvPr/>
      </p:nvGrpSpPr>
      <p:grpSpPr>
        <a:xfrm>
          <a:off x="0" y="0"/>
          <a:ext cx="0" cy="0"/>
          <a:chOff x="0" y="0"/>
          <a:chExt cx="0" cy="0"/>
        </a:xfrm>
      </p:grpSpPr>
      <p:sp>
        <p:nvSpPr>
          <p:cNvPr id="4298" name="Google Shape;4298;p6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99" name="Google Shape;4299;p68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3" name="Shape 4303"/>
        <p:cNvGrpSpPr/>
        <p:nvPr/>
      </p:nvGrpSpPr>
      <p:grpSpPr>
        <a:xfrm>
          <a:off x="0" y="0"/>
          <a:ext cx="0" cy="0"/>
          <a:chOff x="0" y="0"/>
          <a:chExt cx="0" cy="0"/>
        </a:xfrm>
      </p:grpSpPr>
      <p:sp>
        <p:nvSpPr>
          <p:cNvPr id="4304" name="Google Shape;4304;p6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305" name="Google Shape;4305;p6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6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7" name="Google Shape;477;p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9" name="Shape 4309"/>
        <p:cNvGrpSpPr/>
        <p:nvPr/>
      </p:nvGrpSpPr>
      <p:grpSpPr>
        <a:xfrm>
          <a:off x="0" y="0"/>
          <a:ext cx="0" cy="0"/>
          <a:chOff x="0" y="0"/>
          <a:chExt cx="0" cy="0"/>
        </a:xfrm>
      </p:grpSpPr>
      <p:sp>
        <p:nvSpPr>
          <p:cNvPr id="4310" name="Google Shape;4310;p6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311" name="Google Shape;4311;p69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5" name="Shape 4315"/>
        <p:cNvGrpSpPr/>
        <p:nvPr/>
      </p:nvGrpSpPr>
      <p:grpSpPr>
        <a:xfrm>
          <a:off x="0" y="0"/>
          <a:ext cx="0" cy="0"/>
          <a:chOff x="0" y="0"/>
          <a:chExt cx="0" cy="0"/>
        </a:xfrm>
      </p:grpSpPr>
      <p:sp>
        <p:nvSpPr>
          <p:cNvPr id="4316" name="Google Shape;4316;p6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317" name="Google Shape;4317;p69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1" name="Shape 4321"/>
        <p:cNvGrpSpPr/>
        <p:nvPr/>
      </p:nvGrpSpPr>
      <p:grpSpPr>
        <a:xfrm>
          <a:off x="0" y="0"/>
          <a:ext cx="0" cy="0"/>
          <a:chOff x="0" y="0"/>
          <a:chExt cx="0" cy="0"/>
        </a:xfrm>
      </p:grpSpPr>
      <p:sp>
        <p:nvSpPr>
          <p:cNvPr id="4322" name="Google Shape;4322;p6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323" name="Google Shape;4323;p69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7" name="Shape 4327"/>
        <p:cNvGrpSpPr/>
        <p:nvPr/>
      </p:nvGrpSpPr>
      <p:grpSpPr>
        <a:xfrm>
          <a:off x="0" y="0"/>
          <a:ext cx="0" cy="0"/>
          <a:chOff x="0" y="0"/>
          <a:chExt cx="0" cy="0"/>
        </a:xfrm>
      </p:grpSpPr>
      <p:sp>
        <p:nvSpPr>
          <p:cNvPr id="4328" name="Google Shape;4328;p69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329" name="Google Shape;4329;p69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3" name="Shape 4333"/>
        <p:cNvGrpSpPr/>
        <p:nvPr/>
      </p:nvGrpSpPr>
      <p:grpSpPr>
        <a:xfrm>
          <a:off x="0" y="0"/>
          <a:ext cx="0" cy="0"/>
          <a:chOff x="0" y="0"/>
          <a:chExt cx="0" cy="0"/>
        </a:xfrm>
      </p:grpSpPr>
      <p:sp>
        <p:nvSpPr>
          <p:cNvPr id="4334" name="Google Shape;4334;p6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335" name="Google Shape;4335;p69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9" name="Shape 4339"/>
        <p:cNvGrpSpPr/>
        <p:nvPr/>
      </p:nvGrpSpPr>
      <p:grpSpPr>
        <a:xfrm>
          <a:off x="0" y="0"/>
          <a:ext cx="0" cy="0"/>
          <a:chOff x="0" y="0"/>
          <a:chExt cx="0" cy="0"/>
        </a:xfrm>
      </p:grpSpPr>
      <p:sp>
        <p:nvSpPr>
          <p:cNvPr id="4340" name="Google Shape;4340;p6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341" name="Google Shape;4341;p69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5" name="Shape 4345"/>
        <p:cNvGrpSpPr/>
        <p:nvPr/>
      </p:nvGrpSpPr>
      <p:grpSpPr>
        <a:xfrm>
          <a:off x="0" y="0"/>
          <a:ext cx="0" cy="0"/>
          <a:chOff x="0" y="0"/>
          <a:chExt cx="0" cy="0"/>
        </a:xfrm>
      </p:grpSpPr>
      <p:sp>
        <p:nvSpPr>
          <p:cNvPr id="4346" name="Google Shape;4346;p6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347" name="Google Shape;4347;p69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1" name="Shape 4351"/>
        <p:cNvGrpSpPr/>
        <p:nvPr/>
      </p:nvGrpSpPr>
      <p:grpSpPr>
        <a:xfrm>
          <a:off x="0" y="0"/>
          <a:ext cx="0" cy="0"/>
          <a:chOff x="0" y="0"/>
          <a:chExt cx="0" cy="0"/>
        </a:xfrm>
      </p:grpSpPr>
      <p:sp>
        <p:nvSpPr>
          <p:cNvPr id="4352" name="Google Shape;4352;p6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353" name="Google Shape;4353;p69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7" name="Shape 4357"/>
        <p:cNvGrpSpPr/>
        <p:nvPr/>
      </p:nvGrpSpPr>
      <p:grpSpPr>
        <a:xfrm>
          <a:off x="0" y="0"/>
          <a:ext cx="0" cy="0"/>
          <a:chOff x="0" y="0"/>
          <a:chExt cx="0" cy="0"/>
        </a:xfrm>
      </p:grpSpPr>
      <p:sp>
        <p:nvSpPr>
          <p:cNvPr id="4358" name="Google Shape;4358;p6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359" name="Google Shape;4359;p69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4" name="Shape 4364"/>
        <p:cNvGrpSpPr/>
        <p:nvPr/>
      </p:nvGrpSpPr>
      <p:grpSpPr>
        <a:xfrm>
          <a:off x="0" y="0"/>
          <a:ext cx="0" cy="0"/>
          <a:chOff x="0" y="0"/>
          <a:chExt cx="0" cy="0"/>
        </a:xfrm>
      </p:grpSpPr>
      <p:sp>
        <p:nvSpPr>
          <p:cNvPr id="4365" name="Google Shape;4365;p6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366" name="Google Shape;4366;p69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6" name="Google Shape;96;p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p7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3" name="Google Shape;483;p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0" name="Shape 4370"/>
        <p:cNvGrpSpPr/>
        <p:nvPr/>
      </p:nvGrpSpPr>
      <p:grpSpPr>
        <a:xfrm>
          <a:off x="0" y="0"/>
          <a:ext cx="0" cy="0"/>
          <a:chOff x="0" y="0"/>
          <a:chExt cx="0" cy="0"/>
        </a:xfrm>
      </p:grpSpPr>
      <p:sp>
        <p:nvSpPr>
          <p:cNvPr id="4371" name="Google Shape;4371;p7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372" name="Google Shape;4372;p70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6" name="Shape 4376"/>
        <p:cNvGrpSpPr/>
        <p:nvPr/>
      </p:nvGrpSpPr>
      <p:grpSpPr>
        <a:xfrm>
          <a:off x="0" y="0"/>
          <a:ext cx="0" cy="0"/>
          <a:chOff x="0" y="0"/>
          <a:chExt cx="0" cy="0"/>
        </a:xfrm>
      </p:grpSpPr>
      <p:sp>
        <p:nvSpPr>
          <p:cNvPr id="4377" name="Google Shape;4377;p7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378" name="Google Shape;4378;p70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2" name="Shape 4382"/>
        <p:cNvGrpSpPr/>
        <p:nvPr/>
      </p:nvGrpSpPr>
      <p:grpSpPr>
        <a:xfrm>
          <a:off x="0" y="0"/>
          <a:ext cx="0" cy="0"/>
          <a:chOff x="0" y="0"/>
          <a:chExt cx="0" cy="0"/>
        </a:xfrm>
      </p:grpSpPr>
      <p:sp>
        <p:nvSpPr>
          <p:cNvPr id="4383" name="Google Shape;4383;p7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384" name="Google Shape;4384;p70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8" name="Shape 4388"/>
        <p:cNvGrpSpPr/>
        <p:nvPr/>
      </p:nvGrpSpPr>
      <p:grpSpPr>
        <a:xfrm>
          <a:off x="0" y="0"/>
          <a:ext cx="0" cy="0"/>
          <a:chOff x="0" y="0"/>
          <a:chExt cx="0" cy="0"/>
        </a:xfrm>
      </p:grpSpPr>
      <p:sp>
        <p:nvSpPr>
          <p:cNvPr id="4389" name="Google Shape;4389;p7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390" name="Google Shape;4390;p70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4" name="Shape 4394"/>
        <p:cNvGrpSpPr/>
        <p:nvPr/>
      </p:nvGrpSpPr>
      <p:grpSpPr>
        <a:xfrm>
          <a:off x="0" y="0"/>
          <a:ext cx="0" cy="0"/>
          <a:chOff x="0" y="0"/>
          <a:chExt cx="0" cy="0"/>
        </a:xfrm>
      </p:grpSpPr>
      <p:sp>
        <p:nvSpPr>
          <p:cNvPr id="4395" name="Google Shape;4395;p7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396" name="Google Shape;4396;p70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0" name="Shape 4400"/>
        <p:cNvGrpSpPr/>
        <p:nvPr/>
      </p:nvGrpSpPr>
      <p:grpSpPr>
        <a:xfrm>
          <a:off x="0" y="0"/>
          <a:ext cx="0" cy="0"/>
          <a:chOff x="0" y="0"/>
          <a:chExt cx="0" cy="0"/>
        </a:xfrm>
      </p:grpSpPr>
      <p:sp>
        <p:nvSpPr>
          <p:cNvPr id="4401" name="Google Shape;4401;p7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02" name="Google Shape;4402;p70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6" name="Shape 4406"/>
        <p:cNvGrpSpPr/>
        <p:nvPr/>
      </p:nvGrpSpPr>
      <p:grpSpPr>
        <a:xfrm>
          <a:off x="0" y="0"/>
          <a:ext cx="0" cy="0"/>
          <a:chOff x="0" y="0"/>
          <a:chExt cx="0" cy="0"/>
        </a:xfrm>
      </p:grpSpPr>
      <p:sp>
        <p:nvSpPr>
          <p:cNvPr id="4407" name="Google Shape;4407;p7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08" name="Google Shape;4408;p70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2" name="Shape 4412"/>
        <p:cNvGrpSpPr/>
        <p:nvPr/>
      </p:nvGrpSpPr>
      <p:grpSpPr>
        <a:xfrm>
          <a:off x="0" y="0"/>
          <a:ext cx="0" cy="0"/>
          <a:chOff x="0" y="0"/>
          <a:chExt cx="0" cy="0"/>
        </a:xfrm>
      </p:grpSpPr>
      <p:sp>
        <p:nvSpPr>
          <p:cNvPr id="4413" name="Google Shape;4413;p70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14" name="Google Shape;4414;p70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8" name="Shape 4418"/>
        <p:cNvGrpSpPr/>
        <p:nvPr/>
      </p:nvGrpSpPr>
      <p:grpSpPr>
        <a:xfrm>
          <a:off x="0" y="0"/>
          <a:ext cx="0" cy="0"/>
          <a:chOff x="0" y="0"/>
          <a:chExt cx="0" cy="0"/>
        </a:xfrm>
      </p:grpSpPr>
      <p:sp>
        <p:nvSpPr>
          <p:cNvPr id="4419" name="Google Shape;4419;p7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20" name="Google Shape;4420;p70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4" name="Shape 4424"/>
        <p:cNvGrpSpPr/>
        <p:nvPr/>
      </p:nvGrpSpPr>
      <p:grpSpPr>
        <a:xfrm>
          <a:off x="0" y="0"/>
          <a:ext cx="0" cy="0"/>
          <a:chOff x="0" y="0"/>
          <a:chExt cx="0" cy="0"/>
        </a:xfrm>
      </p:grpSpPr>
      <p:sp>
        <p:nvSpPr>
          <p:cNvPr id="4425" name="Google Shape;4425;p70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26" name="Google Shape;4426;p70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p7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9" name="Google Shape;489;p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1" name="Shape 4431"/>
        <p:cNvGrpSpPr/>
        <p:nvPr/>
      </p:nvGrpSpPr>
      <p:grpSpPr>
        <a:xfrm>
          <a:off x="0" y="0"/>
          <a:ext cx="0" cy="0"/>
          <a:chOff x="0" y="0"/>
          <a:chExt cx="0" cy="0"/>
        </a:xfrm>
      </p:grpSpPr>
      <p:sp>
        <p:nvSpPr>
          <p:cNvPr id="4432" name="Google Shape;4432;p7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33" name="Google Shape;4433;p7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7" name="Shape 4437"/>
        <p:cNvGrpSpPr/>
        <p:nvPr/>
      </p:nvGrpSpPr>
      <p:grpSpPr>
        <a:xfrm>
          <a:off x="0" y="0"/>
          <a:ext cx="0" cy="0"/>
          <a:chOff x="0" y="0"/>
          <a:chExt cx="0" cy="0"/>
        </a:xfrm>
      </p:grpSpPr>
      <p:sp>
        <p:nvSpPr>
          <p:cNvPr id="4438" name="Google Shape;4438;p7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39" name="Google Shape;4439;p7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3" name="Shape 4443"/>
        <p:cNvGrpSpPr/>
        <p:nvPr/>
      </p:nvGrpSpPr>
      <p:grpSpPr>
        <a:xfrm>
          <a:off x="0" y="0"/>
          <a:ext cx="0" cy="0"/>
          <a:chOff x="0" y="0"/>
          <a:chExt cx="0" cy="0"/>
        </a:xfrm>
      </p:grpSpPr>
      <p:sp>
        <p:nvSpPr>
          <p:cNvPr id="4444" name="Google Shape;4444;p7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45" name="Google Shape;4445;p7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9" name="Shape 4449"/>
        <p:cNvGrpSpPr/>
        <p:nvPr/>
      </p:nvGrpSpPr>
      <p:grpSpPr>
        <a:xfrm>
          <a:off x="0" y="0"/>
          <a:ext cx="0" cy="0"/>
          <a:chOff x="0" y="0"/>
          <a:chExt cx="0" cy="0"/>
        </a:xfrm>
      </p:grpSpPr>
      <p:sp>
        <p:nvSpPr>
          <p:cNvPr id="4450" name="Google Shape;4450;p7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51" name="Google Shape;4451;p7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5" name="Shape 4455"/>
        <p:cNvGrpSpPr/>
        <p:nvPr/>
      </p:nvGrpSpPr>
      <p:grpSpPr>
        <a:xfrm>
          <a:off x="0" y="0"/>
          <a:ext cx="0" cy="0"/>
          <a:chOff x="0" y="0"/>
          <a:chExt cx="0" cy="0"/>
        </a:xfrm>
      </p:grpSpPr>
      <p:sp>
        <p:nvSpPr>
          <p:cNvPr id="4456" name="Google Shape;4456;p7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57" name="Google Shape;4457;p7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1" name="Shape 4461"/>
        <p:cNvGrpSpPr/>
        <p:nvPr/>
      </p:nvGrpSpPr>
      <p:grpSpPr>
        <a:xfrm>
          <a:off x="0" y="0"/>
          <a:ext cx="0" cy="0"/>
          <a:chOff x="0" y="0"/>
          <a:chExt cx="0" cy="0"/>
        </a:xfrm>
      </p:grpSpPr>
      <p:sp>
        <p:nvSpPr>
          <p:cNvPr id="4462" name="Google Shape;4462;p7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63" name="Google Shape;4463;p7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7" name="Shape 4467"/>
        <p:cNvGrpSpPr/>
        <p:nvPr/>
      </p:nvGrpSpPr>
      <p:grpSpPr>
        <a:xfrm>
          <a:off x="0" y="0"/>
          <a:ext cx="0" cy="0"/>
          <a:chOff x="0" y="0"/>
          <a:chExt cx="0" cy="0"/>
        </a:xfrm>
      </p:grpSpPr>
      <p:sp>
        <p:nvSpPr>
          <p:cNvPr id="4468" name="Google Shape;4468;p7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69" name="Google Shape;4469;p7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3" name="Shape 4473"/>
        <p:cNvGrpSpPr/>
        <p:nvPr/>
      </p:nvGrpSpPr>
      <p:grpSpPr>
        <a:xfrm>
          <a:off x="0" y="0"/>
          <a:ext cx="0" cy="0"/>
          <a:chOff x="0" y="0"/>
          <a:chExt cx="0" cy="0"/>
        </a:xfrm>
      </p:grpSpPr>
      <p:sp>
        <p:nvSpPr>
          <p:cNvPr id="4474" name="Google Shape;4474;p7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75" name="Google Shape;4475;p7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9" name="Shape 4479"/>
        <p:cNvGrpSpPr/>
        <p:nvPr/>
      </p:nvGrpSpPr>
      <p:grpSpPr>
        <a:xfrm>
          <a:off x="0" y="0"/>
          <a:ext cx="0" cy="0"/>
          <a:chOff x="0" y="0"/>
          <a:chExt cx="0" cy="0"/>
        </a:xfrm>
      </p:grpSpPr>
      <p:sp>
        <p:nvSpPr>
          <p:cNvPr id="4480" name="Google Shape;4480;p7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81" name="Google Shape;4481;p7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5" name="Shape 4485"/>
        <p:cNvGrpSpPr/>
        <p:nvPr/>
      </p:nvGrpSpPr>
      <p:grpSpPr>
        <a:xfrm>
          <a:off x="0" y="0"/>
          <a:ext cx="0" cy="0"/>
          <a:chOff x="0" y="0"/>
          <a:chExt cx="0" cy="0"/>
        </a:xfrm>
      </p:grpSpPr>
      <p:sp>
        <p:nvSpPr>
          <p:cNvPr id="4486" name="Google Shape;4486;p7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87" name="Google Shape;4487;p7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p7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5" name="Google Shape;495;p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1" name="Shape 4491"/>
        <p:cNvGrpSpPr/>
        <p:nvPr/>
      </p:nvGrpSpPr>
      <p:grpSpPr>
        <a:xfrm>
          <a:off x="0" y="0"/>
          <a:ext cx="0" cy="0"/>
          <a:chOff x="0" y="0"/>
          <a:chExt cx="0" cy="0"/>
        </a:xfrm>
      </p:grpSpPr>
      <p:sp>
        <p:nvSpPr>
          <p:cNvPr id="4492" name="Google Shape;4492;p7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93" name="Google Shape;4493;p7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8" name="Shape 4498"/>
        <p:cNvGrpSpPr/>
        <p:nvPr/>
      </p:nvGrpSpPr>
      <p:grpSpPr>
        <a:xfrm>
          <a:off x="0" y="0"/>
          <a:ext cx="0" cy="0"/>
          <a:chOff x="0" y="0"/>
          <a:chExt cx="0" cy="0"/>
        </a:xfrm>
      </p:grpSpPr>
      <p:sp>
        <p:nvSpPr>
          <p:cNvPr id="4499" name="Google Shape;4499;p7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500" name="Google Shape;4500;p7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4" name="Shape 4504"/>
        <p:cNvGrpSpPr/>
        <p:nvPr/>
      </p:nvGrpSpPr>
      <p:grpSpPr>
        <a:xfrm>
          <a:off x="0" y="0"/>
          <a:ext cx="0" cy="0"/>
          <a:chOff x="0" y="0"/>
          <a:chExt cx="0" cy="0"/>
        </a:xfrm>
      </p:grpSpPr>
      <p:sp>
        <p:nvSpPr>
          <p:cNvPr id="4505" name="Google Shape;4505;p7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506" name="Google Shape;4506;p7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0" name="Shape 4510"/>
        <p:cNvGrpSpPr/>
        <p:nvPr/>
      </p:nvGrpSpPr>
      <p:grpSpPr>
        <a:xfrm>
          <a:off x="0" y="0"/>
          <a:ext cx="0" cy="0"/>
          <a:chOff x="0" y="0"/>
          <a:chExt cx="0" cy="0"/>
        </a:xfrm>
      </p:grpSpPr>
      <p:sp>
        <p:nvSpPr>
          <p:cNvPr id="4511" name="Google Shape;4511;p7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512" name="Google Shape;4512;p7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6" name="Shape 4516"/>
        <p:cNvGrpSpPr/>
        <p:nvPr/>
      </p:nvGrpSpPr>
      <p:grpSpPr>
        <a:xfrm>
          <a:off x="0" y="0"/>
          <a:ext cx="0" cy="0"/>
          <a:chOff x="0" y="0"/>
          <a:chExt cx="0" cy="0"/>
        </a:xfrm>
      </p:grpSpPr>
      <p:sp>
        <p:nvSpPr>
          <p:cNvPr id="4517" name="Google Shape;4517;p7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518" name="Google Shape;4518;p7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2" name="Shape 4522"/>
        <p:cNvGrpSpPr/>
        <p:nvPr/>
      </p:nvGrpSpPr>
      <p:grpSpPr>
        <a:xfrm>
          <a:off x="0" y="0"/>
          <a:ext cx="0" cy="0"/>
          <a:chOff x="0" y="0"/>
          <a:chExt cx="0" cy="0"/>
        </a:xfrm>
      </p:grpSpPr>
      <p:sp>
        <p:nvSpPr>
          <p:cNvPr id="4523" name="Google Shape;4523;p7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524" name="Google Shape;4524;p7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8" name="Shape 4528"/>
        <p:cNvGrpSpPr/>
        <p:nvPr/>
      </p:nvGrpSpPr>
      <p:grpSpPr>
        <a:xfrm>
          <a:off x="0" y="0"/>
          <a:ext cx="0" cy="0"/>
          <a:chOff x="0" y="0"/>
          <a:chExt cx="0" cy="0"/>
        </a:xfrm>
      </p:grpSpPr>
      <p:sp>
        <p:nvSpPr>
          <p:cNvPr id="4529" name="Google Shape;4529;p7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530" name="Google Shape;4530;p7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4" name="Shape 4534"/>
        <p:cNvGrpSpPr/>
        <p:nvPr/>
      </p:nvGrpSpPr>
      <p:grpSpPr>
        <a:xfrm>
          <a:off x="0" y="0"/>
          <a:ext cx="0" cy="0"/>
          <a:chOff x="0" y="0"/>
          <a:chExt cx="0" cy="0"/>
        </a:xfrm>
      </p:grpSpPr>
      <p:sp>
        <p:nvSpPr>
          <p:cNvPr id="4535" name="Google Shape;4535;p7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536" name="Google Shape;4536;p7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0" name="Shape 4540"/>
        <p:cNvGrpSpPr/>
        <p:nvPr/>
      </p:nvGrpSpPr>
      <p:grpSpPr>
        <a:xfrm>
          <a:off x="0" y="0"/>
          <a:ext cx="0" cy="0"/>
          <a:chOff x="0" y="0"/>
          <a:chExt cx="0" cy="0"/>
        </a:xfrm>
      </p:grpSpPr>
      <p:sp>
        <p:nvSpPr>
          <p:cNvPr id="4541" name="Google Shape;4541;p7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542" name="Google Shape;4542;p7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6" name="Shape 4546"/>
        <p:cNvGrpSpPr/>
        <p:nvPr/>
      </p:nvGrpSpPr>
      <p:grpSpPr>
        <a:xfrm>
          <a:off x="0" y="0"/>
          <a:ext cx="0" cy="0"/>
          <a:chOff x="0" y="0"/>
          <a:chExt cx="0" cy="0"/>
        </a:xfrm>
      </p:grpSpPr>
      <p:sp>
        <p:nvSpPr>
          <p:cNvPr id="4547" name="Google Shape;4547;p7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548" name="Google Shape;4548;p7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p7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1" name="Google Shape;501;p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2" name="Shape 4552"/>
        <p:cNvGrpSpPr/>
        <p:nvPr/>
      </p:nvGrpSpPr>
      <p:grpSpPr>
        <a:xfrm>
          <a:off x="0" y="0"/>
          <a:ext cx="0" cy="0"/>
          <a:chOff x="0" y="0"/>
          <a:chExt cx="0" cy="0"/>
        </a:xfrm>
      </p:grpSpPr>
      <p:sp>
        <p:nvSpPr>
          <p:cNvPr id="4553" name="Google Shape;4553;p7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554" name="Google Shape;4554;p7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9" name="Shape 4559"/>
        <p:cNvGrpSpPr/>
        <p:nvPr/>
      </p:nvGrpSpPr>
      <p:grpSpPr>
        <a:xfrm>
          <a:off x="0" y="0"/>
          <a:ext cx="0" cy="0"/>
          <a:chOff x="0" y="0"/>
          <a:chExt cx="0" cy="0"/>
        </a:xfrm>
      </p:grpSpPr>
      <p:sp>
        <p:nvSpPr>
          <p:cNvPr id="4560" name="Google Shape;4560;p7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561" name="Google Shape;4561;p7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5" name="Shape 4565"/>
        <p:cNvGrpSpPr/>
        <p:nvPr/>
      </p:nvGrpSpPr>
      <p:grpSpPr>
        <a:xfrm>
          <a:off x="0" y="0"/>
          <a:ext cx="0" cy="0"/>
          <a:chOff x="0" y="0"/>
          <a:chExt cx="0" cy="0"/>
        </a:xfrm>
      </p:grpSpPr>
      <p:sp>
        <p:nvSpPr>
          <p:cNvPr id="4566" name="Google Shape;4566;p7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567" name="Google Shape;4567;p7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3" name="Shape 4573"/>
        <p:cNvGrpSpPr/>
        <p:nvPr/>
      </p:nvGrpSpPr>
      <p:grpSpPr>
        <a:xfrm>
          <a:off x="0" y="0"/>
          <a:ext cx="0" cy="0"/>
          <a:chOff x="0" y="0"/>
          <a:chExt cx="0" cy="0"/>
        </a:xfrm>
      </p:grpSpPr>
      <p:sp>
        <p:nvSpPr>
          <p:cNvPr id="4574" name="Google Shape;4574;p7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575" name="Google Shape;4575;p7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1" name="Shape 4581"/>
        <p:cNvGrpSpPr/>
        <p:nvPr/>
      </p:nvGrpSpPr>
      <p:grpSpPr>
        <a:xfrm>
          <a:off x="0" y="0"/>
          <a:ext cx="0" cy="0"/>
          <a:chOff x="0" y="0"/>
          <a:chExt cx="0" cy="0"/>
        </a:xfrm>
      </p:grpSpPr>
      <p:sp>
        <p:nvSpPr>
          <p:cNvPr id="4582" name="Google Shape;4582;p7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583" name="Google Shape;4583;p7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9" name="Shape 4589"/>
        <p:cNvGrpSpPr/>
        <p:nvPr/>
      </p:nvGrpSpPr>
      <p:grpSpPr>
        <a:xfrm>
          <a:off x="0" y="0"/>
          <a:ext cx="0" cy="0"/>
          <a:chOff x="0" y="0"/>
          <a:chExt cx="0" cy="0"/>
        </a:xfrm>
      </p:grpSpPr>
      <p:sp>
        <p:nvSpPr>
          <p:cNvPr id="4590" name="Google Shape;4590;p7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591" name="Google Shape;4591;p7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7" name="Shape 4597"/>
        <p:cNvGrpSpPr/>
        <p:nvPr/>
      </p:nvGrpSpPr>
      <p:grpSpPr>
        <a:xfrm>
          <a:off x="0" y="0"/>
          <a:ext cx="0" cy="0"/>
          <a:chOff x="0" y="0"/>
          <a:chExt cx="0" cy="0"/>
        </a:xfrm>
      </p:grpSpPr>
      <p:sp>
        <p:nvSpPr>
          <p:cNvPr id="4598" name="Google Shape;4598;p7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599" name="Google Shape;4599;p7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5" name="Shape 4605"/>
        <p:cNvGrpSpPr/>
        <p:nvPr/>
      </p:nvGrpSpPr>
      <p:grpSpPr>
        <a:xfrm>
          <a:off x="0" y="0"/>
          <a:ext cx="0" cy="0"/>
          <a:chOff x="0" y="0"/>
          <a:chExt cx="0" cy="0"/>
        </a:xfrm>
      </p:grpSpPr>
      <p:sp>
        <p:nvSpPr>
          <p:cNvPr id="4606" name="Google Shape;4606;p7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607" name="Google Shape;4607;p7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3" name="Shape 4613"/>
        <p:cNvGrpSpPr/>
        <p:nvPr/>
      </p:nvGrpSpPr>
      <p:grpSpPr>
        <a:xfrm>
          <a:off x="0" y="0"/>
          <a:ext cx="0" cy="0"/>
          <a:chOff x="0" y="0"/>
          <a:chExt cx="0" cy="0"/>
        </a:xfrm>
      </p:grpSpPr>
      <p:sp>
        <p:nvSpPr>
          <p:cNvPr id="4614" name="Google Shape;4614;p7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615" name="Google Shape;4615;p7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1" name="Shape 4621"/>
        <p:cNvGrpSpPr/>
        <p:nvPr/>
      </p:nvGrpSpPr>
      <p:grpSpPr>
        <a:xfrm>
          <a:off x="0" y="0"/>
          <a:ext cx="0" cy="0"/>
          <a:chOff x="0" y="0"/>
          <a:chExt cx="0" cy="0"/>
        </a:xfrm>
      </p:grpSpPr>
      <p:sp>
        <p:nvSpPr>
          <p:cNvPr id="4622" name="Google Shape;4622;p7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623" name="Google Shape;4623;p7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p7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7" name="Google Shape;507;p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9" name="Shape 4629"/>
        <p:cNvGrpSpPr/>
        <p:nvPr/>
      </p:nvGrpSpPr>
      <p:grpSpPr>
        <a:xfrm>
          <a:off x="0" y="0"/>
          <a:ext cx="0" cy="0"/>
          <a:chOff x="0" y="0"/>
          <a:chExt cx="0" cy="0"/>
        </a:xfrm>
      </p:grpSpPr>
      <p:sp>
        <p:nvSpPr>
          <p:cNvPr id="4630" name="Google Shape;4630;p7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631" name="Google Shape;4631;p7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8" name="Shape 4638"/>
        <p:cNvGrpSpPr/>
        <p:nvPr/>
      </p:nvGrpSpPr>
      <p:grpSpPr>
        <a:xfrm>
          <a:off x="0" y="0"/>
          <a:ext cx="0" cy="0"/>
          <a:chOff x="0" y="0"/>
          <a:chExt cx="0" cy="0"/>
        </a:xfrm>
      </p:grpSpPr>
      <p:sp>
        <p:nvSpPr>
          <p:cNvPr id="4639" name="Google Shape;4639;p7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640" name="Google Shape;4640;p7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4" name="Shape 4644"/>
        <p:cNvGrpSpPr/>
        <p:nvPr/>
      </p:nvGrpSpPr>
      <p:grpSpPr>
        <a:xfrm>
          <a:off x="0" y="0"/>
          <a:ext cx="0" cy="0"/>
          <a:chOff x="0" y="0"/>
          <a:chExt cx="0" cy="0"/>
        </a:xfrm>
      </p:grpSpPr>
      <p:sp>
        <p:nvSpPr>
          <p:cNvPr id="4645" name="Google Shape;4645;p7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646" name="Google Shape;4646;p7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0" name="Shape 4650"/>
        <p:cNvGrpSpPr/>
        <p:nvPr/>
      </p:nvGrpSpPr>
      <p:grpSpPr>
        <a:xfrm>
          <a:off x="0" y="0"/>
          <a:ext cx="0" cy="0"/>
          <a:chOff x="0" y="0"/>
          <a:chExt cx="0" cy="0"/>
        </a:xfrm>
      </p:grpSpPr>
      <p:sp>
        <p:nvSpPr>
          <p:cNvPr id="4651" name="Google Shape;4651;p7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652" name="Google Shape;4652;p74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6" name="Shape 4656"/>
        <p:cNvGrpSpPr/>
        <p:nvPr/>
      </p:nvGrpSpPr>
      <p:grpSpPr>
        <a:xfrm>
          <a:off x="0" y="0"/>
          <a:ext cx="0" cy="0"/>
          <a:chOff x="0" y="0"/>
          <a:chExt cx="0" cy="0"/>
        </a:xfrm>
      </p:grpSpPr>
      <p:sp>
        <p:nvSpPr>
          <p:cNvPr id="4657" name="Google Shape;4657;p7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658" name="Google Shape;4658;p7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2" name="Shape 4662"/>
        <p:cNvGrpSpPr/>
        <p:nvPr/>
      </p:nvGrpSpPr>
      <p:grpSpPr>
        <a:xfrm>
          <a:off x="0" y="0"/>
          <a:ext cx="0" cy="0"/>
          <a:chOff x="0" y="0"/>
          <a:chExt cx="0" cy="0"/>
        </a:xfrm>
      </p:grpSpPr>
      <p:sp>
        <p:nvSpPr>
          <p:cNvPr id="4663" name="Google Shape;4663;p7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664" name="Google Shape;4664;p7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8" name="Shape 4668"/>
        <p:cNvGrpSpPr/>
        <p:nvPr/>
      </p:nvGrpSpPr>
      <p:grpSpPr>
        <a:xfrm>
          <a:off x="0" y="0"/>
          <a:ext cx="0" cy="0"/>
          <a:chOff x="0" y="0"/>
          <a:chExt cx="0" cy="0"/>
        </a:xfrm>
      </p:grpSpPr>
      <p:sp>
        <p:nvSpPr>
          <p:cNvPr id="4669" name="Google Shape;4669;p7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670" name="Google Shape;4670;p7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5" name="Shape 4675"/>
        <p:cNvGrpSpPr/>
        <p:nvPr/>
      </p:nvGrpSpPr>
      <p:grpSpPr>
        <a:xfrm>
          <a:off x="0" y="0"/>
          <a:ext cx="0" cy="0"/>
          <a:chOff x="0" y="0"/>
          <a:chExt cx="0" cy="0"/>
        </a:xfrm>
      </p:grpSpPr>
      <p:sp>
        <p:nvSpPr>
          <p:cNvPr id="4676" name="Google Shape;4676;p7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677" name="Google Shape;4677;p7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1" name="Shape 4681"/>
        <p:cNvGrpSpPr/>
        <p:nvPr/>
      </p:nvGrpSpPr>
      <p:grpSpPr>
        <a:xfrm>
          <a:off x="0" y="0"/>
          <a:ext cx="0" cy="0"/>
          <a:chOff x="0" y="0"/>
          <a:chExt cx="0" cy="0"/>
        </a:xfrm>
      </p:grpSpPr>
      <p:sp>
        <p:nvSpPr>
          <p:cNvPr id="4682" name="Google Shape;4682;p7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683" name="Google Shape;4683;p7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7" name="Shape 4687"/>
        <p:cNvGrpSpPr/>
        <p:nvPr/>
      </p:nvGrpSpPr>
      <p:grpSpPr>
        <a:xfrm>
          <a:off x="0" y="0"/>
          <a:ext cx="0" cy="0"/>
          <a:chOff x="0" y="0"/>
          <a:chExt cx="0" cy="0"/>
        </a:xfrm>
      </p:grpSpPr>
      <p:sp>
        <p:nvSpPr>
          <p:cNvPr id="4688" name="Google Shape;4688;p7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689" name="Google Shape;4689;p7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p7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3" name="Google Shape;513;p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3" name="Shape 4693"/>
        <p:cNvGrpSpPr/>
        <p:nvPr/>
      </p:nvGrpSpPr>
      <p:grpSpPr>
        <a:xfrm>
          <a:off x="0" y="0"/>
          <a:ext cx="0" cy="0"/>
          <a:chOff x="0" y="0"/>
          <a:chExt cx="0" cy="0"/>
        </a:xfrm>
      </p:grpSpPr>
      <p:sp>
        <p:nvSpPr>
          <p:cNvPr id="4694" name="Google Shape;4694;p7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695" name="Google Shape;4695;p75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9" name="Shape 4699"/>
        <p:cNvGrpSpPr/>
        <p:nvPr/>
      </p:nvGrpSpPr>
      <p:grpSpPr>
        <a:xfrm>
          <a:off x="0" y="0"/>
          <a:ext cx="0" cy="0"/>
          <a:chOff x="0" y="0"/>
          <a:chExt cx="0" cy="0"/>
        </a:xfrm>
      </p:grpSpPr>
      <p:sp>
        <p:nvSpPr>
          <p:cNvPr id="4700" name="Google Shape;4700;p7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701" name="Google Shape;4701;p75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5" name="Shape 4705"/>
        <p:cNvGrpSpPr/>
        <p:nvPr/>
      </p:nvGrpSpPr>
      <p:grpSpPr>
        <a:xfrm>
          <a:off x="0" y="0"/>
          <a:ext cx="0" cy="0"/>
          <a:chOff x="0" y="0"/>
          <a:chExt cx="0" cy="0"/>
        </a:xfrm>
      </p:grpSpPr>
      <p:sp>
        <p:nvSpPr>
          <p:cNvPr id="4706" name="Google Shape;4706;p7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707" name="Google Shape;4707;p7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1" name="Shape 4711"/>
        <p:cNvGrpSpPr/>
        <p:nvPr/>
      </p:nvGrpSpPr>
      <p:grpSpPr>
        <a:xfrm>
          <a:off x="0" y="0"/>
          <a:ext cx="0" cy="0"/>
          <a:chOff x="0" y="0"/>
          <a:chExt cx="0" cy="0"/>
        </a:xfrm>
      </p:grpSpPr>
      <p:sp>
        <p:nvSpPr>
          <p:cNvPr id="4712" name="Google Shape;4712;p7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713" name="Google Shape;4713;p7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7" name="Shape 4717"/>
        <p:cNvGrpSpPr/>
        <p:nvPr/>
      </p:nvGrpSpPr>
      <p:grpSpPr>
        <a:xfrm>
          <a:off x="0" y="0"/>
          <a:ext cx="0" cy="0"/>
          <a:chOff x="0" y="0"/>
          <a:chExt cx="0" cy="0"/>
        </a:xfrm>
      </p:grpSpPr>
      <p:sp>
        <p:nvSpPr>
          <p:cNvPr id="4718" name="Google Shape;4718;p7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719" name="Google Shape;4719;p7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3" name="Shape 4723"/>
        <p:cNvGrpSpPr/>
        <p:nvPr/>
      </p:nvGrpSpPr>
      <p:grpSpPr>
        <a:xfrm>
          <a:off x="0" y="0"/>
          <a:ext cx="0" cy="0"/>
          <a:chOff x="0" y="0"/>
          <a:chExt cx="0" cy="0"/>
        </a:xfrm>
      </p:grpSpPr>
      <p:sp>
        <p:nvSpPr>
          <p:cNvPr id="4724" name="Google Shape;4724;p7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725" name="Google Shape;4725;p7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9" name="Shape 4729"/>
        <p:cNvGrpSpPr/>
        <p:nvPr/>
      </p:nvGrpSpPr>
      <p:grpSpPr>
        <a:xfrm>
          <a:off x="0" y="0"/>
          <a:ext cx="0" cy="0"/>
          <a:chOff x="0" y="0"/>
          <a:chExt cx="0" cy="0"/>
        </a:xfrm>
      </p:grpSpPr>
      <p:sp>
        <p:nvSpPr>
          <p:cNvPr id="4730" name="Google Shape;4730;p7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731" name="Google Shape;4731;p7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5" name="Shape 4735"/>
        <p:cNvGrpSpPr/>
        <p:nvPr/>
      </p:nvGrpSpPr>
      <p:grpSpPr>
        <a:xfrm>
          <a:off x="0" y="0"/>
          <a:ext cx="0" cy="0"/>
          <a:chOff x="0" y="0"/>
          <a:chExt cx="0" cy="0"/>
        </a:xfrm>
      </p:grpSpPr>
      <p:sp>
        <p:nvSpPr>
          <p:cNvPr id="4736" name="Google Shape;4736;p7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737" name="Google Shape;4737;p7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1" name="Shape 4741"/>
        <p:cNvGrpSpPr/>
        <p:nvPr/>
      </p:nvGrpSpPr>
      <p:grpSpPr>
        <a:xfrm>
          <a:off x="0" y="0"/>
          <a:ext cx="0" cy="0"/>
          <a:chOff x="0" y="0"/>
          <a:chExt cx="0" cy="0"/>
        </a:xfrm>
      </p:grpSpPr>
      <p:sp>
        <p:nvSpPr>
          <p:cNvPr id="4742" name="Google Shape;4742;p7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743" name="Google Shape;4743;p75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8" name="Shape 4748"/>
        <p:cNvGrpSpPr/>
        <p:nvPr/>
      </p:nvGrpSpPr>
      <p:grpSpPr>
        <a:xfrm>
          <a:off x="0" y="0"/>
          <a:ext cx="0" cy="0"/>
          <a:chOff x="0" y="0"/>
          <a:chExt cx="0" cy="0"/>
        </a:xfrm>
      </p:grpSpPr>
      <p:sp>
        <p:nvSpPr>
          <p:cNvPr id="4749" name="Google Shape;4749;p75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50" name="Google Shape;4750;p7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p7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9" name="Google Shape;519;p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4" name="Shape 4754"/>
        <p:cNvGrpSpPr/>
        <p:nvPr/>
      </p:nvGrpSpPr>
      <p:grpSpPr>
        <a:xfrm>
          <a:off x="0" y="0"/>
          <a:ext cx="0" cy="0"/>
          <a:chOff x="0" y="0"/>
          <a:chExt cx="0" cy="0"/>
        </a:xfrm>
      </p:grpSpPr>
      <p:sp>
        <p:nvSpPr>
          <p:cNvPr id="4755" name="Google Shape;4755;p7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756" name="Google Shape;4756;p76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0" name="Shape 4760"/>
        <p:cNvGrpSpPr/>
        <p:nvPr/>
      </p:nvGrpSpPr>
      <p:grpSpPr>
        <a:xfrm>
          <a:off x="0" y="0"/>
          <a:ext cx="0" cy="0"/>
          <a:chOff x="0" y="0"/>
          <a:chExt cx="0" cy="0"/>
        </a:xfrm>
      </p:grpSpPr>
      <p:sp>
        <p:nvSpPr>
          <p:cNvPr id="4761" name="Google Shape;4761;p7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762" name="Google Shape;4762;p76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6" name="Shape 4766"/>
        <p:cNvGrpSpPr/>
        <p:nvPr/>
      </p:nvGrpSpPr>
      <p:grpSpPr>
        <a:xfrm>
          <a:off x="0" y="0"/>
          <a:ext cx="0" cy="0"/>
          <a:chOff x="0" y="0"/>
          <a:chExt cx="0" cy="0"/>
        </a:xfrm>
      </p:grpSpPr>
      <p:sp>
        <p:nvSpPr>
          <p:cNvPr id="4767" name="Google Shape;4767;p7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768" name="Google Shape;4768;p7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2" name="Shape 4772"/>
        <p:cNvGrpSpPr/>
        <p:nvPr/>
      </p:nvGrpSpPr>
      <p:grpSpPr>
        <a:xfrm>
          <a:off x="0" y="0"/>
          <a:ext cx="0" cy="0"/>
          <a:chOff x="0" y="0"/>
          <a:chExt cx="0" cy="0"/>
        </a:xfrm>
      </p:grpSpPr>
      <p:sp>
        <p:nvSpPr>
          <p:cNvPr id="4773" name="Google Shape;4773;p7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774" name="Google Shape;4774;p76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8" name="Shape 4778"/>
        <p:cNvGrpSpPr/>
        <p:nvPr/>
      </p:nvGrpSpPr>
      <p:grpSpPr>
        <a:xfrm>
          <a:off x="0" y="0"/>
          <a:ext cx="0" cy="0"/>
          <a:chOff x="0" y="0"/>
          <a:chExt cx="0" cy="0"/>
        </a:xfrm>
      </p:grpSpPr>
      <p:sp>
        <p:nvSpPr>
          <p:cNvPr id="4779" name="Google Shape;4779;p7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780" name="Google Shape;4780;p7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4" name="Shape 4784"/>
        <p:cNvGrpSpPr/>
        <p:nvPr/>
      </p:nvGrpSpPr>
      <p:grpSpPr>
        <a:xfrm>
          <a:off x="0" y="0"/>
          <a:ext cx="0" cy="0"/>
          <a:chOff x="0" y="0"/>
          <a:chExt cx="0" cy="0"/>
        </a:xfrm>
      </p:grpSpPr>
      <p:sp>
        <p:nvSpPr>
          <p:cNvPr id="4785" name="Google Shape;4785;p7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786" name="Google Shape;4786;p7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0" name="Shape 4790"/>
        <p:cNvGrpSpPr/>
        <p:nvPr/>
      </p:nvGrpSpPr>
      <p:grpSpPr>
        <a:xfrm>
          <a:off x="0" y="0"/>
          <a:ext cx="0" cy="0"/>
          <a:chOff x="0" y="0"/>
          <a:chExt cx="0" cy="0"/>
        </a:xfrm>
      </p:grpSpPr>
      <p:sp>
        <p:nvSpPr>
          <p:cNvPr id="4791" name="Google Shape;4791;p7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792" name="Google Shape;4792;p76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7" name="Shape 4797"/>
        <p:cNvGrpSpPr/>
        <p:nvPr/>
      </p:nvGrpSpPr>
      <p:grpSpPr>
        <a:xfrm>
          <a:off x="0" y="0"/>
          <a:ext cx="0" cy="0"/>
          <a:chOff x="0" y="0"/>
          <a:chExt cx="0" cy="0"/>
        </a:xfrm>
      </p:grpSpPr>
      <p:sp>
        <p:nvSpPr>
          <p:cNvPr id="4798" name="Google Shape;4798;p76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99" name="Google Shape;4799;p7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3" name="Shape 4803"/>
        <p:cNvGrpSpPr/>
        <p:nvPr/>
      </p:nvGrpSpPr>
      <p:grpSpPr>
        <a:xfrm>
          <a:off x="0" y="0"/>
          <a:ext cx="0" cy="0"/>
          <a:chOff x="0" y="0"/>
          <a:chExt cx="0" cy="0"/>
        </a:xfrm>
      </p:grpSpPr>
      <p:sp>
        <p:nvSpPr>
          <p:cNvPr id="4804" name="Google Shape;4804;p7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805" name="Google Shape;4805;p76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9" name="Shape 4809"/>
        <p:cNvGrpSpPr/>
        <p:nvPr/>
      </p:nvGrpSpPr>
      <p:grpSpPr>
        <a:xfrm>
          <a:off x="0" y="0"/>
          <a:ext cx="0" cy="0"/>
          <a:chOff x="0" y="0"/>
          <a:chExt cx="0" cy="0"/>
        </a:xfrm>
      </p:grpSpPr>
      <p:sp>
        <p:nvSpPr>
          <p:cNvPr id="4810" name="Google Shape;4810;p7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811" name="Google Shape;4811;p76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p7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5" name="Google Shape;525;p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5" name="Shape 4815"/>
        <p:cNvGrpSpPr/>
        <p:nvPr/>
      </p:nvGrpSpPr>
      <p:grpSpPr>
        <a:xfrm>
          <a:off x="0" y="0"/>
          <a:ext cx="0" cy="0"/>
          <a:chOff x="0" y="0"/>
          <a:chExt cx="0" cy="0"/>
        </a:xfrm>
      </p:grpSpPr>
      <p:sp>
        <p:nvSpPr>
          <p:cNvPr id="4816" name="Google Shape;4816;p7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817" name="Google Shape;4817;p77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1" name="Shape 4821"/>
        <p:cNvGrpSpPr/>
        <p:nvPr/>
      </p:nvGrpSpPr>
      <p:grpSpPr>
        <a:xfrm>
          <a:off x="0" y="0"/>
          <a:ext cx="0" cy="0"/>
          <a:chOff x="0" y="0"/>
          <a:chExt cx="0" cy="0"/>
        </a:xfrm>
      </p:grpSpPr>
      <p:sp>
        <p:nvSpPr>
          <p:cNvPr id="4822" name="Google Shape;4822;p7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823" name="Google Shape;4823;p77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7" name="Shape 4827"/>
        <p:cNvGrpSpPr/>
        <p:nvPr/>
      </p:nvGrpSpPr>
      <p:grpSpPr>
        <a:xfrm>
          <a:off x="0" y="0"/>
          <a:ext cx="0" cy="0"/>
          <a:chOff x="0" y="0"/>
          <a:chExt cx="0" cy="0"/>
        </a:xfrm>
      </p:grpSpPr>
      <p:sp>
        <p:nvSpPr>
          <p:cNvPr id="4828" name="Google Shape;4828;p7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829" name="Google Shape;4829;p77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3" name="Shape 4833"/>
        <p:cNvGrpSpPr/>
        <p:nvPr/>
      </p:nvGrpSpPr>
      <p:grpSpPr>
        <a:xfrm>
          <a:off x="0" y="0"/>
          <a:ext cx="0" cy="0"/>
          <a:chOff x="0" y="0"/>
          <a:chExt cx="0" cy="0"/>
        </a:xfrm>
      </p:grpSpPr>
      <p:sp>
        <p:nvSpPr>
          <p:cNvPr id="4834" name="Google Shape;4834;p7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835" name="Google Shape;4835;p77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9" name="Shape 4839"/>
        <p:cNvGrpSpPr/>
        <p:nvPr/>
      </p:nvGrpSpPr>
      <p:grpSpPr>
        <a:xfrm>
          <a:off x="0" y="0"/>
          <a:ext cx="0" cy="0"/>
          <a:chOff x="0" y="0"/>
          <a:chExt cx="0" cy="0"/>
        </a:xfrm>
      </p:grpSpPr>
      <p:sp>
        <p:nvSpPr>
          <p:cNvPr id="4840" name="Google Shape;4840;p7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841" name="Google Shape;4841;p77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5" name="Shape 4845"/>
        <p:cNvGrpSpPr/>
        <p:nvPr/>
      </p:nvGrpSpPr>
      <p:grpSpPr>
        <a:xfrm>
          <a:off x="0" y="0"/>
          <a:ext cx="0" cy="0"/>
          <a:chOff x="0" y="0"/>
          <a:chExt cx="0" cy="0"/>
        </a:xfrm>
      </p:grpSpPr>
      <p:sp>
        <p:nvSpPr>
          <p:cNvPr id="4846" name="Google Shape;4846;p7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847" name="Google Shape;4847;p77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1" name="Shape 4851"/>
        <p:cNvGrpSpPr/>
        <p:nvPr/>
      </p:nvGrpSpPr>
      <p:grpSpPr>
        <a:xfrm>
          <a:off x="0" y="0"/>
          <a:ext cx="0" cy="0"/>
          <a:chOff x="0" y="0"/>
          <a:chExt cx="0" cy="0"/>
        </a:xfrm>
      </p:grpSpPr>
      <p:sp>
        <p:nvSpPr>
          <p:cNvPr id="4852" name="Google Shape;4852;p7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853" name="Google Shape;4853;p77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8" name="Shape 4858"/>
        <p:cNvGrpSpPr/>
        <p:nvPr/>
      </p:nvGrpSpPr>
      <p:grpSpPr>
        <a:xfrm>
          <a:off x="0" y="0"/>
          <a:ext cx="0" cy="0"/>
          <a:chOff x="0" y="0"/>
          <a:chExt cx="0" cy="0"/>
        </a:xfrm>
      </p:grpSpPr>
      <p:sp>
        <p:nvSpPr>
          <p:cNvPr id="4859" name="Google Shape;4859;p77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60" name="Google Shape;4860;p7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4" name="Shape 4864"/>
        <p:cNvGrpSpPr/>
        <p:nvPr/>
      </p:nvGrpSpPr>
      <p:grpSpPr>
        <a:xfrm>
          <a:off x="0" y="0"/>
          <a:ext cx="0" cy="0"/>
          <a:chOff x="0" y="0"/>
          <a:chExt cx="0" cy="0"/>
        </a:xfrm>
      </p:grpSpPr>
      <p:sp>
        <p:nvSpPr>
          <p:cNvPr id="4865" name="Google Shape;4865;p7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866" name="Google Shape;4866;p77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0" name="Shape 4870"/>
        <p:cNvGrpSpPr/>
        <p:nvPr/>
      </p:nvGrpSpPr>
      <p:grpSpPr>
        <a:xfrm>
          <a:off x="0" y="0"/>
          <a:ext cx="0" cy="0"/>
          <a:chOff x="0" y="0"/>
          <a:chExt cx="0" cy="0"/>
        </a:xfrm>
      </p:grpSpPr>
      <p:sp>
        <p:nvSpPr>
          <p:cNvPr id="4871" name="Google Shape;4871;p7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872" name="Google Shape;4872;p77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p7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1" name="Google Shape;531;p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6" name="Shape 4876"/>
        <p:cNvGrpSpPr/>
        <p:nvPr/>
      </p:nvGrpSpPr>
      <p:grpSpPr>
        <a:xfrm>
          <a:off x="0" y="0"/>
          <a:ext cx="0" cy="0"/>
          <a:chOff x="0" y="0"/>
          <a:chExt cx="0" cy="0"/>
        </a:xfrm>
      </p:grpSpPr>
      <p:sp>
        <p:nvSpPr>
          <p:cNvPr id="4877" name="Google Shape;4877;p7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878" name="Google Shape;4878;p78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2" name="Shape 4882"/>
        <p:cNvGrpSpPr/>
        <p:nvPr/>
      </p:nvGrpSpPr>
      <p:grpSpPr>
        <a:xfrm>
          <a:off x="0" y="0"/>
          <a:ext cx="0" cy="0"/>
          <a:chOff x="0" y="0"/>
          <a:chExt cx="0" cy="0"/>
        </a:xfrm>
      </p:grpSpPr>
      <p:sp>
        <p:nvSpPr>
          <p:cNvPr id="4883" name="Google Shape;4883;p7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884" name="Google Shape;4884;p78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8" name="Shape 4888"/>
        <p:cNvGrpSpPr/>
        <p:nvPr/>
      </p:nvGrpSpPr>
      <p:grpSpPr>
        <a:xfrm>
          <a:off x="0" y="0"/>
          <a:ext cx="0" cy="0"/>
          <a:chOff x="0" y="0"/>
          <a:chExt cx="0" cy="0"/>
        </a:xfrm>
      </p:grpSpPr>
      <p:sp>
        <p:nvSpPr>
          <p:cNvPr id="4889" name="Google Shape;4889;p7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890" name="Google Shape;4890;p78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4" name="Shape 4894"/>
        <p:cNvGrpSpPr/>
        <p:nvPr/>
      </p:nvGrpSpPr>
      <p:grpSpPr>
        <a:xfrm>
          <a:off x="0" y="0"/>
          <a:ext cx="0" cy="0"/>
          <a:chOff x="0" y="0"/>
          <a:chExt cx="0" cy="0"/>
        </a:xfrm>
      </p:grpSpPr>
      <p:sp>
        <p:nvSpPr>
          <p:cNvPr id="4895" name="Google Shape;4895;p7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896" name="Google Shape;4896;p78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0" name="Shape 4900"/>
        <p:cNvGrpSpPr/>
        <p:nvPr/>
      </p:nvGrpSpPr>
      <p:grpSpPr>
        <a:xfrm>
          <a:off x="0" y="0"/>
          <a:ext cx="0" cy="0"/>
          <a:chOff x="0" y="0"/>
          <a:chExt cx="0" cy="0"/>
        </a:xfrm>
      </p:grpSpPr>
      <p:sp>
        <p:nvSpPr>
          <p:cNvPr id="4901" name="Google Shape;4901;p7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902" name="Google Shape;4902;p78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6" name="Shape 4906"/>
        <p:cNvGrpSpPr/>
        <p:nvPr/>
      </p:nvGrpSpPr>
      <p:grpSpPr>
        <a:xfrm>
          <a:off x="0" y="0"/>
          <a:ext cx="0" cy="0"/>
          <a:chOff x="0" y="0"/>
          <a:chExt cx="0" cy="0"/>
        </a:xfrm>
      </p:grpSpPr>
      <p:sp>
        <p:nvSpPr>
          <p:cNvPr id="4907" name="Google Shape;4907;p7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908" name="Google Shape;4908;p78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2" name="Shape 4912"/>
        <p:cNvGrpSpPr/>
        <p:nvPr/>
      </p:nvGrpSpPr>
      <p:grpSpPr>
        <a:xfrm>
          <a:off x="0" y="0"/>
          <a:ext cx="0" cy="0"/>
          <a:chOff x="0" y="0"/>
          <a:chExt cx="0" cy="0"/>
        </a:xfrm>
      </p:grpSpPr>
      <p:sp>
        <p:nvSpPr>
          <p:cNvPr id="4913" name="Google Shape;4913;p7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914" name="Google Shape;4914;p78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8" name="Shape 4918"/>
        <p:cNvGrpSpPr/>
        <p:nvPr/>
      </p:nvGrpSpPr>
      <p:grpSpPr>
        <a:xfrm>
          <a:off x="0" y="0"/>
          <a:ext cx="0" cy="0"/>
          <a:chOff x="0" y="0"/>
          <a:chExt cx="0" cy="0"/>
        </a:xfrm>
      </p:grpSpPr>
      <p:sp>
        <p:nvSpPr>
          <p:cNvPr id="4919" name="Google Shape;4919;p7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920" name="Google Shape;4920;p78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4" name="Shape 4924"/>
        <p:cNvGrpSpPr/>
        <p:nvPr/>
      </p:nvGrpSpPr>
      <p:grpSpPr>
        <a:xfrm>
          <a:off x="0" y="0"/>
          <a:ext cx="0" cy="0"/>
          <a:chOff x="0" y="0"/>
          <a:chExt cx="0" cy="0"/>
        </a:xfrm>
      </p:grpSpPr>
      <p:sp>
        <p:nvSpPr>
          <p:cNvPr id="4925" name="Google Shape;4925;p7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926" name="Google Shape;4926;p78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0" name="Shape 4930"/>
        <p:cNvGrpSpPr/>
        <p:nvPr/>
      </p:nvGrpSpPr>
      <p:grpSpPr>
        <a:xfrm>
          <a:off x="0" y="0"/>
          <a:ext cx="0" cy="0"/>
          <a:chOff x="0" y="0"/>
          <a:chExt cx="0" cy="0"/>
        </a:xfrm>
      </p:grpSpPr>
      <p:sp>
        <p:nvSpPr>
          <p:cNvPr id="4931" name="Google Shape;4931;p7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932" name="Google Shape;4932;p7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p7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7" name="Google Shape;537;p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6" name="Shape 4936"/>
        <p:cNvGrpSpPr/>
        <p:nvPr/>
      </p:nvGrpSpPr>
      <p:grpSpPr>
        <a:xfrm>
          <a:off x="0" y="0"/>
          <a:ext cx="0" cy="0"/>
          <a:chOff x="0" y="0"/>
          <a:chExt cx="0" cy="0"/>
        </a:xfrm>
      </p:grpSpPr>
      <p:sp>
        <p:nvSpPr>
          <p:cNvPr id="4937" name="Google Shape;4937;p7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938" name="Google Shape;4938;p79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3" name="Shape 4943"/>
        <p:cNvGrpSpPr/>
        <p:nvPr/>
      </p:nvGrpSpPr>
      <p:grpSpPr>
        <a:xfrm>
          <a:off x="0" y="0"/>
          <a:ext cx="0" cy="0"/>
          <a:chOff x="0" y="0"/>
          <a:chExt cx="0" cy="0"/>
        </a:xfrm>
      </p:grpSpPr>
      <p:sp>
        <p:nvSpPr>
          <p:cNvPr id="4944" name="Google Shape;4944;p79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45" name="Google Shape;4945;p7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9" name="Shape 4949"/>
        <p:cNvGrpSpPr/>
        <p:nvPr/>
      </p:nvGrpSpPr>
      <p:grpSpPr>
        <a:xfrm>
          <a:off x="0" y="0"/>
          <a:ext cx="0" cy="0"/>
          <a:chOff x="0" y="0"/>
          <a:chExt cx="0" cy="0"/>
        </a:xfrm>
      </p:grpSpPr>
      <p:sp>
        <p:nvSpPr>
          <p:cNvPr id="4950" name="Google Shape;4950;p7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951" name="Google Shape;4951;p79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5" name="Shape 4955"/>
        <p:cNvGrpSpPr/>
        <p:nvPr/>
      </p:nvGrpSpPr>
      <p:grpSpPr>
        <a:xfrm>
          <a:off x="0" y="0"/>
          <a:ext cx="0" cy="0"/>
          <a:chOff x="0" y="0"/>
          <a:chExt cx="0" cy="0"/>
        </a:xfrm>
      </p:grpSpPr>
      <p:sp>
        <p:nvSpPr>
          <p:cNvPr id="4956" name="Google Shape;4956;p79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957" name="Google Shape;4957;p79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1" name="Shape 4961"/>
        <p:cNvGrpSpPr/>
        <p:nvPr/>
      </p:nvGrpSpPr>
      <p:grpSpPr>
        <a:xfrm>
          <a:off x="0" y="0"/>
          <a:ext cx="0" cy="0"/>
          <a:chOff x="0" y="0"/>
          <a:chExt cx="0" cy="0"/>
        </a:xfrm>
      </p:grpSpPr>
      <p:sp>
        <p:nvSpPr>
          <p:cNvPr id="4962" name="Google Shape;4962;p7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963" name="Google Shape;4963;p79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7" name="Shape 4967"/>
        <p:cNvGrpSpPr/>
        <p:nvPr/>
      </p:nvGrpSpPr>
      <p:grpSpPr>
        <a:xfrm>
          <a:off x="0" y="0"/>
          <a:ext cx="0" cy="0"/>
          <a:chOff x="0" y="0"/>
          <a:chExt cx="0" cy="0"/>
        </a:xfrm>
      </p:grpSpPr>
      <p:sp>
        <p:nvSpPr>
          <p:cNvPr id="4968" name="Google Shape;4968;p7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969" name="Google Shape;4969;p79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3" name="Shape 4973"/>
        <p:cNvGrpSpPr/>
        <p:nvPr/>
      </p:nvGrpSpPr>
      <p:grpSpPr>
        <a:xfrm>
          <a:off x="0" y="0"/>
          <a:ext cx="0" cy="0"/>
          <a:chOff x="0" y="0"/>
          <a:chExt cx="0" cy="0"/>
        </a:xfrm>
      </p:grpSpPr>
      <p:sp>
        <p:nvSpPr>
          <p:cNvPr id="4974" name="Google Shape;4974;p7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975" name="Google Shape;4975;p79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9" name="Shape 4979"/>
        <p:cNvGrpSpPr/>
        <p:nvPr/>
      </p:nvGrpSpPr>
      <p:grpSpPr>
        <a:xfrm>
          <a:off x="0" y="0"/>
          <a:ext cx="0" cy="0"/>
          <a:chOff x="0" y="0"/>
          <a:chExt cx="0" cy="0"/>
        </a:xfrm>
      </p:grpSpPr>
      <p:sp>
        <p:nvSpPr>
          <p:cNvPr id="4980" name="Google Shape;4980;p7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981" name="Google Shape;4981;p79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6" name="Shape 4986"/>
        <p:cNvGrpSpPr/>
        <p:nvPr/>
      </p:nvGrpSpPr>
      <p:grpSpPr>
        <a:xfrm>
          <a:off x="0" y="0"/>
          <a:ext cx="0" cy="0"/>
          <a:chOff x="0" y="0"/>
          <a:chExt cx="0" cy="0"/>
        </a:xfrm>
      </p:grpSpPr>
      <p:sp>
        <p:nvSpPr>
          <p:cNvPr id="4987" name="Google Shape;4987;p79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88" name="Google Shape;4988;p7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2" name="Shape 4992"/>
        <p:cNvGrpSpPr/>
        <p:nvPr/>
      </p:nvGrpSpPr>
      <p:grpSpPr>
        <a:xfrm>
          <a:off x="0" y="0"/>
          <a:ext cx="0" cy="0"/>
          <a:chOff x="0" y="0"/>
          <a:chExt cx="0" cy="0"/>
        </a:xfrm>
      </p:grpSpPr>
      <p:sp>
        <p:nvSpPr>
          <p:cNvPr id="4993" name="Google Shape;4993;p79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94" name="Google Shape;4994;p7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2" name="Google Shape;102;p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8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3" name="Google Shape;543;p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8" name="Shape 4998"/>
        <p:cNvGrpSpPr/>
        <p:nvPr/>
      </p:nvGrpSpPr>
      <p:grpSpPr>
        <a:xfrm>
          <a:off x="0" y="0"/>
          <a:ext cx="0" cy="0"/>
          <a:chOff x="0" y="0"/>
          <a:chExt cx="0" cy="0"/>
        </a:xfrm>
      </p:grpSpPr>
      <p:sp>
        <p:nvSpPr>
          <p:cNvPr id="4999" name="Google Shape;4999;p80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00" name="Google Shape;5000;p8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4" name="Shape 5004"/>
        <p:cNvGrpSpPr/>
        <p:nvPr/>
      </p:nvGrpSpPr>
      <p:grpSpPr>
        <a:xfrm>
          <a:off x="0" y="0"/>
          <a:ext cx="0" cy="0"/>
          <a:chOff x="0" y="0"/>
          <a:chExt cx="0" cy="0"/>
        </a:xfrm>
      </p:grpSpPr>
      <p:sp>
        <p:nvSpPr>
          <p:cNvPr id="5005" name="Google Shape;5005;p80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06" name="Google Shape;5006;p8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0" name="Shape 5010"/>
        <p:cNvGrpSpPr/>
        <p:nvPr/>
      </p:nvGrpSpPr>
      <p:grpSpPr>
        <a:xfrm>
          <a:off x="0" y="0"/>
          <a:ext cx="0" cy="0"/>
          <a:chOff x="0" y="0"/>
          <a:chExt cx="0" cy="0"/>
        </a:xfrm>
      </p:grpSpPr>
      <p:sp>
        <p:nvSpPr>
          <p:cNvPr id="5011" name="Google Shape;5011;p80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12" name="Google Shape;5012;p8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7" name="Shape 5017"/>
        <p:cNvGrpSpPr/>
        <p:nvPr/>
      </p:nvGrpSpPr>
      <p:grpSpPr>
        <a:xfrm>
          <a:off x="0" y="0"/>
          <a:ext cx="0" cy="0"/>
          <a:chOff x="0" y="0"/>
          <a:chExt cx="0" cy="0"/>
        </a:xfrm>
      </p:grpSpPr>
      <p:sp>
        <p:nvSpPr>
          <p:cNvPr id="5018" name="Google Shape;5018;p80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19" name="Google Shape;5019;p8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3" name="Shape 5023"/>
        <p:cNvGrpSpPr/>
        <p:nvPr/>
      </p:nvGrpSpPr>
      <p:grpSpPr>
        <a:xfrm>
          <a:off x="0" y="0"/>
          <a:ext cx="0" cy="0"/>
          <a:chOff x="0" y="0"/>
          <a:chExt cx="0" cy="0"/>
        </a:xfrm>
      </p:grpSpPr>
      <p:sp>
        <p:nvSpPr>
          <p:cNvPr id="5024" name="Google Shape;5024;p80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25" name="Google Shape;5025;p8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9" name="Shape 5029"/>
        <p:cNvGrpSpPr/>
        <p:nvPr/>
      </p:nvGrpSpPr>
      <p:grpSpPr>
        <a:xfrm>
          <a:off x="0" y="0"/>
          <a:ext cx="0" cy="0"/>
          <a:chOff x="0" y="0"/>
          <a:chExt cx="0" cy="0"/>
        </a:xfrm>
      </p:grpSpPr>
      <p:sp>
        <p:nvSpPr>
          <p:cNvPr id="5030" name="Google Shape;5030;p80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31" name="Google Shape;5031;p8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5" name="Shape 5035"/>
        <p:cNvGrpSpPr/>
        <p:nvPr/>
      </p:nvGrpSpPr>
      <p:grpSpPr>
        <a:xfrm>
          <a:off x="0" y="0"/>
          <a:ext cx="0" cy="0"/>
          <a:chOff x="0" y="0"/>
          <a:chExt cx="0" cy="0"/>
        </a:xfrm>
      </p:grpSpPr>
      <p:sp>
        <p:nvSpPr>
          <p:cNvPr id="5036" name="Google Shape;5036;p80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37" name="Google Shape;5037;p8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2" name="Shape 5042"/>
        <p:cNvGrpSpPr/>
        <p:nvPr/>
      </p:nvGrpSpPr>
      <p:grpSpPr>
        <a:xfrm>
          <a:off x="0" y="0"/>
          <a:ext cx="0" cy="0"/>
          <a:chOff x="0" y="0"/>
          <a:chExt cx="0" cy="0"/>
        </a:xfrm>
      </p:grpSpPr>
      <p:sp>
        <p:nvSpPr>
          <p:cNvPr id="5043" name="Google Shape;5043;p80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44" name="Google Shape;5044;p80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8" name="Shape 5048"/>
        <p:cNvGrpSpPr/>
        <p:nvPr/>
      </p:nvGrpSpPr>
      <p:grpSpPr>
        <a:xfrm>
          <a:off x="0" y="0"/>
          <a:ext cx="0" cy="0"/>
          <a:chOff x="0" y="0"/>
          <a:chExt cx="0" cy="0"/>
        </a:xfrm>
      </p:grpSpPr>
      <p:sp>
        <p:nvSpPr>
          <p:cNvPr id="5049" name="Google Shape;5049;p80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50" name="Google Shape;5050;p8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4" name="Shape 5054"/>
        <p:cNvGrpSpPr/>
        <p:nvPr/>
      </p:nvGrpSpPr>
      <p:grpSpPr>
        <a:xfrm>
          <a:off x="0" y="0"/>
          <a:ext cx="0" cy="0"/>
          <a:chOff x="0" y="0"/>
          <a:chExt cx="0" cy="0"/>
        </a:xfrm>
      </p:grpSpPr>
      <p:sp>
        <p:nvSpPr>
          <p:cNvPr id="5055" name="Google Shape;5055;p80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56" name="Google Shape;5056;p80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p8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9" name="Google Shape;549;p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0" name="Shape 5060"/>
        <p:cNvGrpSpPr/>
        <p:nvPr/>
      </p:nvGrpSpPr>
      <p:grpSpPr>
        <a:xfrm>
          <a:off x="0" y="0"/>
          <a:ext cx="0" cy="0"/>
          <a:chOff x="0" y="0"/>
          <a:chExt cx="0" cy="0"/>
        </a:xfrm>
      </p:grpSpPr>
      <p:sp>
        <p:nvSpPr>
          <p:cNvPr id="5061" name="Google Shape;5061;p8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62" name="Google Shape;5062;p8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6" name="Shape 5066"/>
        <p:cNvGrpSpPr/>
        <p:nvPr/>
      </p:nvGrpSpPr>
      <p:grpSpPr>
        <a:xfrm>
          <a:off x="0" y="0"/>
          <a:ext cx="0" cy="0"/>
          <a:chOff x="0" y="0"/>
          <a:chExt cx="0" cy="0"/>
        </a:xfrm>
      </p:grpSpPr>
      <p:sp>
        <p:nvSpPr>
          <p:cNvPr id="5067" name="Google Shape;5067;p8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68" name="Google Shape;5068;p8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2" name="Shape 5072"/>
        <p:cNvGrpSpPr/>
        <p:nvPr/>
      </p:nvGrpSpPr>
      <p:grpSpPr>
        <a:xfrm>
          <a:off x="0" y="0"/>
          <a:ext cx="0" cy="0"/>
          <a:chOff x="0" y="0"/>
          <a:chExt cx="0" cy="0"/>
        </a:xfrm>
      </p:grpSpPr>
      <p:sp>
        <p:nvSpPr>
          <p:cNvPr id="5073" name="Google Shape;5073;p8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74" name="Google Shape;5074;p8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8" name="Shape 5078"/>
        <p:cNvGrpSpPr/>
        <p:nvPr/>
      </p:nvGrpSpPr>
      <p:grpSpPr>
        <a:xfrm>
          <a:off x="0" y="0"/>
          <a:ext cx="0" cy="0"/>
          <a:chOff x="0" y="0"/>
          <a:chExt cx="0" cy="0"/>
        </a:xfrm>
      </p:grpSpPr>
      <p:sp>
        <p:nvSpPr>
          <p:cNvPr id="5079" name="Google Shape;5079;p8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80" name="Google Shape;5080;p8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5" name="Shape 5085"/>
        <p:cNvGrpSpPr/>
        <p:nvPr/>
      </p:nvGrpSpPr>
      <p:grpSpPr>
        <a:xfrm>
          <a:off x="0" y="0"/>
          <a:ext cx="0" cy="0"/>
          <a:chOff x="0" y="0"/>
          <a:chExt cx="0" cy="0"/>
        </a:xfrm>
      </p:grpSpPr>
      <p:sp>
        <p:nvSpPr>
          <p:cNvPr id="5086" name="Google Shape;5086;p8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87" name="Google Shape;5087;p8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1" name="Shape 5091"/>
        <p:cNvGrpSpPr/>
        <p:nvPr/>
      </p:nvGrpSpPr>
      <p:grpSpPr>
        <a:xfrm>
          <a:off x="0" y="0"/>
          <a:ext cx="0" cy="0"/>
          <a:chOff x="0" y="0"/>
          <a:chExt cx="0" cy="0"/>
        </a:xfrm>
      </p:grpSpPr>
      <p:sp>
        <p:nvSpPr>
          <p:cNvPr id="5092" name="Google Shape;5092;p8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093" name="Google Shape;5093;p8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7" name="Shape 5097"/>
        <p:cNvGrpSpPr/>
        <p:nvPr/>
      </p:nvGrpSpPr>
      <p:grpSpPr>
        <a:xfrm>
          <a:off x="0" y="0"/>
          <a:ext cx="0" cy="0"/>
          <a:chOff x="0" y="0"/>
          <a:chExt cx="0" cy="0"/>
        </a:xfrm>
      </p:grpSpPr>
      <p:sp>
        <p:nvSpPr>
          <p:cNvPr id="5098" name="Google Shape;5098;p8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099" name="Google Shape;5099;p8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3" name="Shape 5103"/>
        <p:cNvGrpSpPr/>
        <p:nvPr/>
      </p:nvGrpSpPr>
      <p:grpSpPr>
        <a:xfrm>
          <a:off x="0" y="0"/>
          <a:ext cx="0" cy="0"/>
          <a:chOff x="0" y="0"/>
          <a:chExt cx="0" cy="0"/>
        </a:xfrm>
      </p:grpSpPr>
      <p:sp>
        <p:nvSpPr>
          <p:cNvPr id="5104" name="Google Shape;5104;p8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105" name="Google Shape;5105;p8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9" name="Shape 5109"/>
        <p:cNvGrpSpPr/>
        <p:nvPr/>
      </p:nvGrpSpPr>
      <p:grpSpPr>
        <a:xfrm>
          <a:off x="0" y="0"/>
          <a:ext cx="0" cy="0"/>
          <a:chOff x="0" y="0"/>
          <a:chExt cx="0" cy="0"/>
        </a:xfrm>
      </p:grpSpPr>
      <p:sp>
        <p:nvSpPr>
          <p:cNvPr id="5110" name="Google Shape;5110;p8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111" name="Google Shape;5111;p8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5" name="Shape 5115"/>
        <p:cNvGrpSpPr/>
        <p:nvPr/>
      </p:nvGrpSpPr>
      <p:grpSpPr>
        <a:xfrm>
          <a:off x="0" y="0"/>
          <a:ext cx="0" cy="0"/>
          <a:chOff x="0" y="0"/>
          <a:chExt cx="0" cy="0"/>
        </a:xfrm>
      </p:grpSpPr>
      <p:sp>
        <p:nvSpPr>
          <p:cNvPr id="5116" name="Google Shape;5116;p8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117" name="Google Shape;5117;p8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p8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5" name="Google Shape;555;p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1" name="Shape 5121"/>
        <p:cNvGrpSpPr/>
        <p:nvPr/>
      </p:nvGrpSpPr>
      <p:grpSpPr>
        <a:xfrm>
          <a:off x="0" y="0"/>
          <a:ext cx="0" cy="0"/>
          <a:chOff x="0" y="0"/>
          <a:chExt cx="0" cy="0"/>
        </a:xfrm>
      </p:grpSpPr>
      <p:sp>
        <p:nvSpPr>
          <p:cNvPr id="5122" name="Google Shape;5122;p8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123" name="Google Shape;5123;p8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7" name="Shape 5127"/>
        <p:cNvGrpSpPr/>
        <p:nvPr/>
      </p:nvGrpSpPr>
      <p:grpSpPr>
        <a:xfrm>
          <a:off x="0" y="0"/>
          <a:ext cx="0" cy="0"/>
          <a:chOff x="0" y="0"/>
          <a:chExt cx="0" cy="0"/>
        </a:xfrm>
      </p:grpSpPr>
      <p:sp>
        <p:nvSpPr>
          <p:cNvPr id="5128" name="Google Shape;5128;p8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129" name="Google Shape;5129;p8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3" name="Shape 5133"/>
        <p:cNvGrpSpPr/>
        <p:nvPr/>
      </p:nvGrpSpPr>
      <p:grpSpPr>
        <a:xfrm>
          <a:off x="0" y="0"/>
          <a:ext cx="0" cy="0"/>
          <a:chOff x="0" y="0"/>
          <a:chExt cx="0" cy="0"/>
        </a:xfrm>
      </p:grpSpPr>
      <p:sp>
        <p:nvSpPr>
          <p:cNvPr id="5134" name="Google Shape;5134;p8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135" name="Google Shape;5135;p8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9" name="Shape 5139"/>
        <p:cNvGrpSpPr/>
        <p:nvPr/>
      </p:nvGrpSpPr>
      <p:grpSpPr>
        <a:xfrm>
          <a:off x="0" y="0"/>
          <a:ext cx="0" cy="0"/>
          <a:chOff x="0" y="0"/>
          <a:chExt cx="0" cy="0"/>
        </a:xfrm>
      </p:grpSpPr>
      <p:sp>
        <p:nvSpPr>
          <p:cNvPr id="5140" name="Google Shape;5140;p8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141" name="Google Shape;5141;p8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5" name="Shape 5145"/>
        <p:cNvGrpSpPr/>
        <p:nvPr/>
      </p:nvGrpSpPr>
      <p:grpSpPr>
        <a:xfrm>
          <a:off x="0" y="0"/>
          <a:ext cx="0" cy="0"/>
          <a:chOff x="0" y="0"/>
          <a:chExt cx="0" cy="0"/>
        </a:xfrm>
      </p:grpSpPr>
      <p:sp>
        <p:nvSpPr>
          <p:cNvPr id="5146" name="Google Shape;5146;p8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147" name="Google Shape;5147;p8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1" name="Shape 5151"/>
        <p:cNvGrpSpPr/>
        <p:nvPr/>
      </p:nvGrpSpPr>
      <p:grpSpPr>
        <a:xfrm>
          <a:off x="0" y="0"/>
          <a:ext cx="0" cy="0"/>
          <a:chOff x="0" y="0"/>
          <a:chExt cx="0" cy="0"/>
        </a:xfrm>
      </p:grpSpPr>
      <p:sp>
        <p:nvSpPr>
          <p:cNvPr id="5152" name="Google Shape;5152;p8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153" name="Google Shape;5153;p8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8" name="Shape 5158"/>
        <p:cNvGrpSpPr/>
        <p:nvPr/>
      </p:nvGrpSpPr>
      <p:grpSpPr>
        <a:xfrm>
          <a:off x="0" y="0"/>
          <a:ext cx="0" cy="0"/>
          <a:chOff x="0" y="0"/>
          <a:chExt cx="0" cy="0"/>
        </a:xfrm>
      </p:grpSpPr>
      <p:sp>
        <p:nvSpPr>
          <p:cNvPr id="5159" name="Google Shape;5159;p8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60" name="Google Shape;5160;p8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4" name="Shape 5164"/>
        <p:cNvGrpSpPr/>
        <p:nvPr/>
      </p:nvGrpSpPr>
      <p:grpSpPr>
        <a:xfrm>
          <a:off x="0" y="0"/>
          <a:ext cx="0" cy="0"/>
          <a:chOff x="0" y="0"/>
          <a:chExt cx="0" cy="0"/>
        </a:xfrm>
      </p:grpSpPr>
      <p:sp>
        <p:nvSpPr>
          <p:cNvPr id="5165" name="Google Shape;5165;p8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166" name="Google Shape;5166;p8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0" name="Shape 5170"/>
        <p:cNvGrpSpPr/>
        <p:nvPr/>
      </p:nvGrpSpPr>
      <p:grpSpPr>
        <a:xfrm>
          <a:off x="0" y="0"/>
          <a:ext cx="0" cy="0"/>
          <a:chOff x="0" y="0"/>
          <a:chExt cx="0" cy="0"/>
        </a:xfrm>
      </p:grpSpPr>
      <p:sp>
        <p:nvSpPr>
          <p:cNvPr id="5171" name="Google Shape;5171;p8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172" name="Google Shape;5172;p8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6" name="Shape 5176"/>
        <p:cNvGrpSpPr/>
        <p:nvPr/>
      </p:nvGrpSpPr>
      <p:grpSpPr>
        <a:xfrm>
          <a:off x="0" y="0"/>
          <a:ext cx="0" cy="0"/>
          <a:chOff x="0" y="0"/>
          <a:chExt cx="0" cy="0"/>
        </a:xfrm>
      </p:grpSpPr>
      <p:sp>
        <p:nvSpPr>
          <p:cNvPr id="5177" name="Google Shape;5177;p8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178" name="Google Shape;5178;p8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p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62" name="Google Shape;562;p8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3" name="Shape 5183"/>
        <p:cNvGrpSpPr/>
        <p:nvPr/>
      </p:nvGrpSpPr>
      <p:grpSpPr>
        <a:xfrm>
          <a:off x="0" y="0"/>
          <a:ext cx="0" cy="0"/>
          <a:chOff x="0" y="0"/>
          <a:chExt cx="0" cy="0"/>
        </a:xfrm>
      </p:grpSpPr>
      <p:sp>
        <p:nvSpPr>
          <p:cNvPr id="5184" name="Google Shape;5184;p8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85" name="Google Shape;5185;p8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9" name="Shape 5189"/>
        <p:cNvGrpSpPr/>
        <p:nvPr/>
      </p:nvGrpSpPr>
      <p:grpSpPr>
        <a:xfrm>
          <a:off x="0" y="0"/>
          <a:ext cx="0" cy="0"/>
          <a:chOff x="0" y="0"/>
          <a:chExt cx="0" cy="0"/>
        </a:xfrm>
      </p:grpSpPr>
      <p:sp>
        <p:nvSpPr>
          <p:cNvPr id="5190" name="Google Shape;5190;p8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191" name="Google Shape;5191;p8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5" name="Shape 5195"/>
        <p:cNvGrpSpPr/>
        <p:nvPr/>
      </p:nvGrpSpPr>
      <p:grpSpPr>
        <a:xfrm>
          <a:off x="0" y="0"/>
          <a:ext cx="0" cy="0"/>
          <a:chOff x="0" y="0"/>
          <a:chExt cx="0" cy="0"/>
        </a:xfrm>
      </p:grpSpPr>
      <p:sp>
        <p:nvSpPr>
          <p:cNvPr id="5196" name="Google Shape;5196;p8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197" name="Google Shape;5197;p8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1" name="Shape 5201"/>
        <p:cNvGrpSpPr/>
        <p:nvPr/>
      </p:nvGrpSpPr>
      <p:grpSpPr>
        <a:xfrm>
          <a:off x="0" y="0"/>
          <a:ext cx="0" cy="0"/>
          <a:chOff x="0" y="0"/>
          <a:chExt cx="0" cy="0"/>
        </a:xfrm>
      </p:grpSpPr>
      <p:sp>
        <p:nvSpPr>
          <p:cNvPr id="5202" name="Google Shape;5202;p8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203" name="Google Shape;5203;p8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7" name="Shape 5207"/>
        <p:cNvGrpSpPr/>
        <p:nvPr/>
      </p:nvGrpSpPr>
      <p:grpSpPr>
        <a:xfrm>
          <a:off x="0" y="0"/>
          <a:ext cx="0" cy="0"/>
          <a:chOff x="0" y="0"/>
          <a:chExt cx="0" cy="0"/>
        </a:xfrm>
      </p:grpSpPr>
      <p:sp>
        <p:nvSpPr>
          <p:cNvPr id="5208" name="Google Shape;5208;p8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209" name="Google Shape;5209;p8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3" name="Shape 5213"/>
        <p:cNvGrpSpPr/>
        <p:nvPr/>
      </p:nvGrpSpPr>
      <p:grpSpPr>
        <a:xfrm>
          <a:off x="0" y="0"/>
          <a:ext cx="0" cy="0"/>
          <a:chOff x="0" y="0"/>
          <a:chExt cx="0" cy="0"/>
        </a:xfrm>
      </p:grpSpPr>
      <p:sp>
        <p:nvSpPr>
          <p:cNvPr id="5214" name="Google Shape;5214;p8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215" name="Google Shape;5215;p8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9" name="Shape 5219"/>
        <p:cNvGrpSpPr/>
        <p:nvPr/>
      </p:nvGrpSpPr>
      <p:grpSpPr>
        <a:xfrm>
          <a:off x="0" y="0"/>
          <a:ext cx="0" cy="0"/>
          <a:chOff x="0" y="0"/>
          <a:chExt cx="0" cy="0"/>
        </a:xfrm>
      </p:grpSpPr>
      <p:sp>
        <p:nvSpPr>
          <p:cNvPr id="5220" name="Google Shape;5220;p8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221" name="Google Shape;5221;p8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5" name="Shape 5225"/>
        <p:cNvGrpSpPr/>
        <p:nvPr/>
      </p:nvGrpSpPr>
      <p:grpSpPr>
        <a:xfrm>
          <a:off x="0" y="0"/>
          <a:ext cx="0" cy="0"/>
          <a:chOff x="0" y="0"/>
          <a:chExt cx="0" cy="0"/>
        </a:xfrm>
      </p:grpSpPr>
      <p:sp>
        <p:nvSpPr>
          <p:cNvPr id="5226" name="Google Shape;5226;p8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227" name="Google Shape;5227;p8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2" name="Shape 5232"/>
        <p:cNvGrpSpPr/>
        <p:nvPr/>
      </p:nvGrpSpPr>
      <p:grpSpPr>
        <a:xfrm>
          <a:off x="0" y="0"/>
          <a:ext cx="0" cy="0"/>
          <a:chOff x="0" y="0"/>
          <a:chExt cx="0" cy="0"/>
        </a:xfrm>
      </p:grpSpPr>
      <p:sp>
        <p:nvSpPr>
          <p:cNvPr id="5233" name="Google Shape;5233;p8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34" name="Google Shape;5234;p8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8" name="Shape 5238"/>
        <p:cNvGrpSpPr/>
        <p:nvPr/>
      </p:nvGrpSpPr>
      <p:grpSpPr>
        <a:xfrm>
          <a:off x="0" y="0"/>
          <a:ext cx="0" cy="0"/>
          <a:chOff x="0" y="0"/>
          <a:chExt cx="0" cy="0"/>
        </a:xfrm>
      </p:grpSpPr>
      <p:sp>
        <p:nvSpPr>
          <p:cNvPr id="5239" name="Google Shape;5239;p8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240" name="Google Shape;5240;p8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p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68" name="Google Shape;568;p8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4" name="Shape 5244"/>
        <p:cNvGrpSpPr/>
        <p:nvPr/>
      </p:nvGrpSpPr>
      <p:grpSpPr>
        <a:xfrm>
          <a:off x="0" y="0"/>
          <a:ext cx="0" cy="0"/>
          <a:chOff x="0" y="0"/>
          <a:chExt cx="0" cy="0"/>
        </a:xfrm>
      </p:grpSpPr>
      <p:sp>
        <p:nvSpPr>
          <p:cNvPr id="5245" name="Google Shape;5245;p8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246" name="Google Shape;5246;p8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0" name="Shape 5250"/>
        <p:cNvGrpSpPr/>
        <p:nvPr/>
      </p:nvGrpSpPr>
      <p:grpSpPr>
        <a:xfrm>
          <a:off x="0" y="0"/>
          <a:ext cx="0" cy="0"/>
          <a:chOff x="0" y="0"/>
          <a:chExt cx="0" cy="0"/>
        </a:xfrm>
      </p:grpSpPr>
      <p:sp>
        <p:nvSpPr>
          <p:cNvPr id="5251" name="Google Shape;5251;p8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252" name="Google Shape;5252;p8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6" name="Shape 5256"/>
        <p:cNvGrpSpPr/>
        <p:nvPr/>
      </p:nvGrpSpPr>
      <p:grpSpPr>
        <a:xfrm>
          <a:off x="0" y="0"/>
          <a:ext cx="0" cy="0"/>
          <a:chOff x="0" y="0"/>
          <a:chExt cx="0" cy="0"/>
        </a:xfrm>
      </p:grpSpPr>
      <p:sp>
        <p:nvSpPr>
          <p:cNvPr id="5257" name="Google Shape;5257;p8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258" name="Google Shape;5258;p8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2" name="Shape 5262"/>
        <p:cNvGrpSpPr/>
        <p:nvPr/>
      </p:nvGrpSpPr>
      <p:grpSpPr>
        <a:xfrm>
          <a:off x="0" y="0"/>
          <a:ext cx="0" cy="0"/>
          <a:chOff x="0" y="0"/>
          <a:chExt cx="0" cy="0"/>
        </a:xfrm>
      </p:grpSpPr>
      <p:sp>
        <p:nvSpPr>
          <p:cNvPr id="5263" name="Google Shape;5263;p8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264" name="Google Shape;5264;p84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8" name="Shape 5268"/>
        <p:cNvGrpSpPr/>
        <p:nvPr/>
      </p:nvGrpSpPr>
      <p:grpSpPr>
        <a:xfrm>
          <a:off x="0" y="0"/>
          <a:ext cx="0" cy="0"/>
          <a:chOff x="0" y="0"/>
          <a:chExt cx="0" cy="0"/>
        </a:xfrm>
      </p:grpSpPr>
      <p:sp>
        <p:nvSpPr>
          <p:cNvPr id="5269" name="Google Shape;5269;p8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270" name="Google Shape;5270;p8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4" name="Shape 5274"/>
        <p:cNvGrpSpPr/>
        <p:nvPr/>
      </p:nvGrpSpPr>
      <p:grpSpPr>
        <a:xfrm>
          <a:off x="0" y="0"/>
          <a:ext cx="0" cy="0"/>
          <a:chOff x="0" y="0"/>
          <a:chExt cx="0" cy="0"/>
        </a:xfrm>
      </p:grpSpPr>
      <p:sp>
        <p:nvSpPr>
          <p:cNvPr id="5275" name="Google Shape;5275;p8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276" name="Google Shape;5276;p8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0" name="Shape 5280"/>
        <p:cNvGrpSpPr/>
        <p:nvPr/>
      </p:nvGrpSpPr>
      <p:grpSpPr>
        <a:xfrm>
          <a:off x="0" y="0"/>
          <a:ext cx="0" cy="0"/>
          <a:chOff x="0" y="0"/>
          <a:chExt cx="0" cy="0"/>
        </a:xfrm>
      </p:grpSpPr>
      <p:sp>
        <p:nvSpPr>
          <p:cNvPr id="5281" name="Google Shape;5281;p8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282" name="Google Shape;5282;p8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6" name="Shape 5286"/>
        <p:cNvGrpSpPr/>
        <p:nvPr/>
      </p:nvGrpSpPr>
      <p:grpSpPr>
        <a:xfrm>
          <a:off x="0" y="0"/>
          <a:ext cx="0" cy="0"/>
          <a:chOff x="0" y="0"/>
          <a:chExt cx="0" cy="0"/>
        </a:xfrm>
      </p:grpSpPr>
      <p:sp>
        <p:nvSpPr>
          <p:cNvPr id="5287" name="Google Shape;5287;p8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288" name="Google Shape;5288;p8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2" name="Shape 5292"/>
        <p:cNvGrpSpPr/>
        <p:nvPr/>
      </p:nvGrpSpPr>
      <p:grpSpPr>
        <a:xfrm>
          <a:off x="0" y="0"/>
          <a:ext cx="0" cy="0"/>
          <a:chOff x="0" y="0"/>
          <a:chExt cx="0" cy="0"/>
        </a:xfrm>
      </p:grpSpPr>
      <p:sp>
        <p:nvSpPr>
          <p:cNvPr id="5293" name="Google Shape;5293;p8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294" name="Google Shape;5294;p8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8" name="Shape 5298"/>
        <p:cNvGrpSpPr/>
        <p:nvPr/>
      </p:nvGrpSpPr>
      <p:grpSpPr>
        <a:xfrm>
          <a:off x="0" y="0"/>
          <a:ext cx="0" cy="0"/>
          <a:chOff x="0" y="0"/>
          <a:chExt cx="0" cy="0"/>
        </a:xfrm>
      </p:grpSpPr>
      <p:sp>
        <p:nvSpPr>
          <p:cNvPr id="5299" name="Google Shape;5299;p8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300" name="Google Shape;5300;p8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p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74" name="Google Shape;574;p8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4" name="Shape 5304"/>
        <p:cNvGrpSpPr/>
        <p:nvPr/>
      </p:nvGrpSpPr>
      <p:grpSpPr>
        <a:xfrm>
          <a:off x="0" y="0"/>
          <a:ext cx="0" cy="0"/>
          <a:chOff x="0" y="0"/>
          <a:chExt cx="0" cy="0"/>
        </a:xfrm>
      </p:grpSpPr>
      <p:sp>
        <p:nvSpPr>
          <p:cNvPr id="5305" name="Google Shape;5305;p8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306" name="Google Shape;5306;p85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0" name="Shape 5310"/>
        <p:cNvGrpSpPr/>
        <p:nvPr/>
      </p:nvGrpSpPr>
      <p:grpSpPr>
        <a:xfrm>
          <a:off x="0" y="0"/>
          <a:ext cx="0" cy="0"/>
          <a:chOff x="0" y="0"/>
          <a:chExt cx="0" cy="0"/>
        </a:xfrm>
      </p:grpSpPr>
      <p:sp>
        <p:nvSpPr>
          <p:cNvPr id="5311" name="Google Shape;5311;p8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312" name="Google Shape;5312;p85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6" name="Shape 5316"/>
        <p:cNvGrpSpPr/>
        <p:nvPr/>
      </p:nvGrpSpPr>
      <p:grpSpPr>
        <a:xfrm>
          <a:off x="0" y="0"/>
          <a:ext cx="0" cy="0"/>
          <a:chOff x="0" y="0"/>
          <a:chExt cx="0" cy="0"/>
        </a:xfrm>
      </p:grpSpPr>
      <p:sp>
        <p:nvSpPr>
          <p:cNvPr id="5317" name="Google Shape;5317;p8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318" name="Google Shape;5318;p8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2" name="Shape 5322"/>
        <p:cNvGrpSpPr/>
        <p:nvPr/>
      </p:nvGrpSpPr>
      <p:grpSpPr>
        <a:xfrm>
          <a:off x="0" y="0"/>
          <a:ext cx="0" cy="0"/>
          <a:chOff x="0" y="0"/>
          <a:chExt cx="0" cy="0"/>
        </a:xfrm>
      </p:grpSpPr>
      <p:sp>
        <p:nvSpPr>
          <p:cNvPr id="5323" name="Google Shape;5323;p8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324" name="Google Shape;5324;p8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8" name="Shape 5328"/>
        <p:cNvGrpSpPr/>
        <p:nvPr/>
      </p:nvGrpSpPr>
      <p:grpSpPr>
        <a:xfrm>
          <a:off x="0" y="0"/>
          <a:ext cx="0" cy="0"/>
          <a:chOff x="0" y="0"/>
          <a:chExt cx="0" cy="0"/>
        </a:xfrm>
      </p:grpSpPr>
      <p:sp>
        <p:nvSpPr>
          <p:cNvPr id="5329" name="Google Shape;5329;p8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330" name="Google Shape;5330;p8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5" name="Shape 5335"/>
        <p:cNvGrpSpPr/>
        <p:nvPr/>
      </p:nvGrpSpPr>
      <p:grpSpPr>
        <a:xfrm>
          <a:off x="0" y="0"/>
          <a:ext cx="0" cy="0"/>
          <a:chOff x="0" y="0"/>
          <a:chExt cx="0" cy="0"/>
        </a:xfrm>
      </p:grpSpPr>
      <p:sp>
        <p:nvSpPr>
          <p:cNvPr id="5336" name="Google Shape;5336;p8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37" name="Google Shape;5337;p8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1" name="Shape 5341"/>
        <p:cNvGrpSpPr/>
        <p:nvPr/>
      </p:nvGrpSpPr>
      <p:grpSpPr>
        <a:xfrm>
          <a:off x="0" y="0"/>
          <a:ext cx="0" cy="0"/>
          <a:chOff x="0" y="0"/>
          <a:chExt cx="0" cy="0"/>
        </a:xfrm>
      </p:grpSpPr>
      <p:sp>
        <p:nvSpPr>
          <p:cNvPr id="5342" name="Google Shape;5342;p8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343" name="Google Shape;5343;p8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7" name="Shape 5347"/>
        <p:cNvGrpSpPr/>
        <p:nvPr/>
      </p:nvGrpSpPr>
      <p:grpSpPr>
        <a:xfrm>
          <a:off x="0" y="0"/>
          <a:ext cx="0" cy="0"/>
          <a:chOff x="0" y="0"/>
          <a:chExt cx="0" cy="0"/>
        </a:xfrm>
      </p:grpSpPr>
      <p:sp>
        <p:nvSpPr>
          <p:cNvPr id="5348" name="Google Shape;5348;p8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349" name="Google Shape;5349;p8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3" name="Shape 5353"/>
        <p:cNvGrpSpPr/>
        <p:nvPr/>
      </p:nvGrpSpPr>
      <p:grpSpPr>
        <a:xfrm>
          <a:off x="0" y="0"/>
          <a:ext cx="0" cy="0"/>
          <a:chOff x="0" y="0"/>
          <a:chExt cx="0" cy="0"/>
        </a:xfrm>
      </p:grpSpPr>
      <p:sp>
        <p:nvSpPr>
          <p:cNvPr id="5354" name="Google Shape;5354;p8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355" name="Google Shape;5355;p85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9" name="Shape 5359"/>
        <p:cNvGrpSpPr/>
        <p:nvPr/>
      </p:nvGrpSpPr>
      <p:grpSpPr>
        <a:xfrm>
          <a:off x="0" y="0"/>
          <a:ext cx="0" cy="0"/>
          <a:chOff x="0" y="0"/>
          <a:chExt cx="0" cy="0"/>
        </a:xfrm>
      </p:grpSpPr>
      <p:sp>
        <p:nvSpPr>
          <p:cNvPr id="5360" name="Google Shape;5360;p8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361" name="Google Shape;5361;p85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p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80" name="Google Shape;580;p8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6" name="Shape 5366"/>
        <p:cNvGrpSpPr/>
        <p:nvPr/>
      </p:nvGrpSpPr>
      <p:grpSpPr>
        <a:xfrm>
          <a:off x="0" y="0"/>
          <a:ext cx="0" cy="0"/>
          <a:chOff x="0" y="0"/>
          <a:chExt cx="0" cy="0"/>
        </a:xfrm>
      </p:grpSpPr>
      <p:sp>
        <p:nvSpPr>
          <p:cNvPr id="5367" name="Google Shape;5367;p86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68" name="Google Shape;5368;p8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2" name="Shape 5372"/>
        <p:cNvGrpSpPr/>
        <p:nvPr/>
      </p:nvGrpSpPr>
      <p:grpSpPr>
        <a:xfrm>
          <a:off x="0" y="0"/>
          <a:ext cx="0" cy="0"/>
          <a:chOff x="0" y="0"/>
          <a:chExt cx="0" cy="0"/>
        </a:xfrm>
      </p:grpSpPr>
      <p:sp>
        <p:nvSpPr>
          <p:cNvPr id="5373" name="Google Shape;5373;p86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74" name="Google Shape;5374;p8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8" name="Shape 5378"/>
        <p:cNvGrpSpPr/>
        <p:nvPr/>
      </p:nvGrpSpPr>
      <p:grpSpPr>
        <a:xfrm>
          <a:off x="0" y="0"/>
          <a:ext cx="0" cy="0"/>
          <a:chOff x="0" y="0"/>
          <a:chExt cx="0" cy="0"/>
        </a:xfrm>
      </p:grpSpPr>
      <p:sp>
        <p:nvSpPr>
          <p:cNvPr id="5379" name="Google Shape;5379;p8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80" name="Google Shape;5380;p8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4" name="Shape 5384"/>
        <p:cNvGrpSpPr/>
        <p:nvPr/>
      </p:nvGrpSpPr>
      <p:grpSpPr>
        <a:xfrm>
          <a:off x="0" y="0"/>
          <a:ext cx="0" cy="0"/>
          <a:chOff x="0" y="0"/>
          <a:chExt cx="0" cy="0"/>
        </a:xfrm>
      </p:grpSpPr>
      <p:sp>
        <p:nvSpPr>
          <p:cNvPr id="5385" name="Google Shape;5385;p86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86" name="Google Shape;5386;p8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0" name="Shape 5390"/>
        <p:cNvGrpSpPr/>
        <p:nvPr/>
      </p:nvGrpSpPr>
      <p:grpSpPr>
        <a:xfrm>
          <a:off x="0" y="0"/>
          <a:ext cx="0" cy="0"/>
          <a:chOff x="0" y="0"/>
          <a:chExt cx="0" cy="0"/>
        </a:xfrm>
      </p:grpSpPr>
      <p:sp>
        <p:nvSpPr>
          <p:cNvPr id="5391" name="Google Shape;5391;p8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92" name="Google Shape;5392;p8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6" name="Shape 5396"/>
        <p:cNvGrpSpPr/>
        <p:nvPr/>
      </p:nvGrpSpPr>
      <p:grpSpPr>
        <a:xfrm>
          <a:off x="0" y="0"/>
          <a:ext cx="0" cy="0"/>
          <a:chOff x="0" y="0"/>
          <a:chExt cx="0" cy="0"/>
        </a:xfrm>
      </p:grpSpPr>
      <p:sp>
        <p:nvSpPr>
          <p:cNvPr id="5397" name="Google Shape;5397;p8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98" name="Google Shape;5398;p8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2" name="Shape 5402"/>
        <p:cNvGrpSpPr/>
        <p:nvPr/>
      </p:nvGrpSpPr>
      <p:grpSpPr>
        <a:xfrm>
          <a:off x="0" y="0"/>
          <a:ext cx="0" cy="0"/>
          <a:chOff x="0" y="0"/>
          <a:chExt cx="0" cy="0"/>
        </a:xfrm>
      </p:grpSpPr>
      <p:sp>
        <p:nvSpPr>
          <p:cNvPr id="5403" name="Google Shape;5403;p86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04" name="Google Shape;5404;p8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8" name="Shape 5408"/>
        <p:cNvGrpSpPr/>
        <p:nvPr/>
      </p:nvGrpSpPr>
      <p:grpSpPr>
        <a:xfrm>
          <a:off x="0" y="0"/>
          <a:ext cx="0" cy="0"/>
          <a:chOff x="0" y="0"/>
          <a:chExt cx="0" cy="0"/>
        </a:xfrm>
      </p:grpSpPr>
      <p:sp>
        <p:nvSpPr>
          <p:cNvPr id="5409" name="Google Shape;5409;p86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10" name="Google Shape;5410;p8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4" name="Shape 5414"/>
        <p:cNvGrpSpPr/>
        <p:nvPr/>
      </p:nvGrpSpPr>
      <p:grpSpPr>
        <a:xfrm>
          <a:off x="0" y="0"/>
          <a:ext cx="0" cy="0"/>
          <a:chOff x="0" y="0"/>
          <a:chExt cx="0" cy="0"/>
        </a:xfrm>
      </p:grpSpPr>
      <p:sp>
        <p:nvSpPr>
          <p:cNvPr id="5415" name="Google Shape;5415;p86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16" name="Google Shape;5416;p8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0" name="Shape 5420"/>
        <p:cNvGrpSpPr/>
        <p:nvPr/>
      </p:nvGrpSpPr>
      <p:grpSpPr>
        <a:xfrm>
          <a:off x="0" y="0"/>
          <a:ext cx="0" cy="0"/>
          <a:chOff x="0" y="0"/>
          <a:chExt cx="0" cy="0"/>
        </a:xfrm>
      </p:grpSpPr>
      <p:sp>
        <p:nvSpPr>
          <p:cNvPr id="5421" name="Google Shape;5421;p86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22" name="Google Shape;5422;p8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p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86" name="Google Shape;586;p8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6" name="Shape 5426"/>
        <p:cNvGrpSpPr/>
        <p:nvPr/>
      </p:nvGrpSpPr>
      <p:grpSpPr>
        <a:xfrm>
          <a:off x="0" y="0"/>
          <a:ext cx="0" cy="0"/>
          <a:chOff x="0" y="0"/>
          <a:chExt cx="0" cy="0"/>
        </a:xfrm>
      </p:grpSpPr>
      <p:sp>
        <p:nvSpPr>
          <p:cNvPr id="5427" name="Google Shape;5427;p87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28" name="Google Shape;5428;p8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3" name="Shape 5433"/>
        <p:cNvGrpSpPr/>
        <p:nvPr/>
      </p:nvGrpSpPr>
      <p:grpSpPr>
        <a:xfrm>
          <a:off x="0" y="0"/>
          <a:ext cx="0" cy="0"/>
          <a:chOff x="0" y="0"/>
          <a:chExt cx="0" cy="0"/>
        </a:xfrm>
      </p:grpSpPr>
      <p:sp>
        <p:nvSpPr>
          <p:cNvPr id="5434" name="Google Shape;5434;p87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35" name="Google Shape;5435;p8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9" name="Shape 5439"/>
        <p:cNvGrpSpPr/>
        <p:nvPr/>
      </p:nvGrpSpPr>
      <p:grpSpPr>
        <a:xfrm>
          <a:off x="0" y="0"/>
          <a:ext cx="0" cy="0"/>
          <a:chOff x="0" y="0"/>
          <a:chExt cx="0" cy="0"/>
        </a:xfrm>
      </p:grpSpPr>
      <p:sp>
        <p:nvSpPr>
          <p:cNvPr id="5440" name="Google Shape;5440;p87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41" name="Google Shape;5441;p8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5" name="Shape 5445"/>
        <p:cNvGrpSpPr/>
        <p:nvPr/>
      </p:nvGrpSpPr>
      <p:grpSpPr>
        <a:xfrm>
          <a:off x="0" y="0"/>
          <a:ext cx="0" cy="0"/>
          <a:chOff x="0" y="0"/>
          <a:chExt cx="0" cy="0"/>
        </a:xfrm>
      </p:grpSpPr>
      <p:sp>
        <p:nvSpPr>
          <p:cNvPr id="5446" name="Google Shape;5446;p87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47" name="Google Shape;5447;p8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1" name="Shape 5451"/>
        <p:cNvGrpSpPr/>
        <p:nvPr/>
      </p:nvGrpSpPr>
      <p:grpSpPr>
        <a:xfrm>
          <a:off x="0" y="0"/>
          <a:ext cx="0" cy="0"/>
          <a:chOff x="0" y="0"/>
          <a:chExt cx="0" cy="0"/>
        </a:xfrm>
      </p:grpSpPr>
      <p:sp>
        <p:nvSpPr>
          <p:cNvPr id="5452" name="Google Shape;5452;p87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53" name="Google Shape;5453;p8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7" name="Shape 5457"/>
        <p:cNvGrpSpPr/>
        <p:nvPr/>
      </p:nvGrpSpPr>
      <p:grpSpPr>
        <a:xfrm>
          <a:off x="0" y="0"/>
          <a:ext cx="0" cy="0"/>
          <a:chOff x="0" y="0"/>
          <a:chExt cx="0" cy="0"/>
        </a:xfrm>
      </p:grpSpPr>
      <p:sp>
        <p:nvSpPr>
          <p:cNvPr id="5458" name="Google Shape;5458;p87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59" name="Google Shape;5459;p8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3" name="Shape 5463"/>
        <p:cNvGrpSpPr/>
        <p:nvPr/>
      </p:nvGrpSpPr>
      <p:grpSpPr>
        <a:xfrm>
          <a:off x="0" y="0"/>
          <a:ext cx="0" cy="0"/>
          <a:chOff x="0" y="0"/>
          <a:chExt cx="0" cy="0"/>
        </a:xfrm>
      </p:grpSpPr>
      <p:sp>
        <p:nvSpPr>
          <p:cNvPr id="5464" name="Google Shape;5464;p87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65" name="Google Shape;5465;p8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9" name="Shape 5469"/>
        <p:cNvGrpSpPr/>
        <p:nvPr/>
      </p:nvGrpSpPr>
      <p:grpSpPr>
        <a:xfrm>
          <a:off x="0" y="0"/>
          <a:ext cx="0" cy="0"/>
          <a:chOff x="0" y="0"/>
          <a:chExt cx="0" cy="0"/>
        </a:xfrm>
      </p:grpSpPr>
      <p:sp>
        <p:nvSpPr>
          <p:cNvPr id="5470" name="Google Shape;5470;p87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71" name="Google Shape;5471;p8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5" name="Shape 5475"/>
        <p:cNvGrpSpPr/>
        <p:nvPr/>
      </p:nvGrpSpPr>
      <p:grpSpPr>
        <a:xfrm>
          <a:off x="0" y="0"/>
          <a:ext cx="0" cy="0"/>
          <a:chOff x="0" y="0"/>
          <a:chExt cx="0" cy="0"/>
        </a:xfrm>
      </p:grpSpPr>
      <p:sp>
        <p:nvSpPr>
          <p:cNvPr id="5476" name="Google Shape;5476;p87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77" name="Google Shape;5477;p8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2" name="Shape 5482"/>
        <p:cNvGrpSpPr/>
        <p:nvPr/>
      </p:nvGrpSpPr>
      <p:grpSpPr>
        <a:xfrm>
          <a:off x="0" y="0"/>
          <a:ext cx="0" cy="0"/>
          <a:chOff x="0" y="0"/>
          <a:chExt cx="0" cy="0"/>
        </a:xfrm>
      </p:grpSpPr>
      <p:sp>
        <p:nvSpPr>
          <p:cNvPr id="5483" name="Google Shape;5483;p87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84" name="Google Shape;5484;p8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p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92" name="Google Shape;592;p8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8" name="Shape 5488"/>
        <p:cNvGrpSpPr/>
        <p:nvPr/>
      </p:nvGrpSpPr>
      <p:grpSpPr>
        <a:xfrm>
          <a:off x="0" y="0"/>
          <a:ext cx="0" cy="0"/>
          <a:chOff x="0" y="0"/>
          <a:chExt cx="0" cy="0"/>
        </a:xfrm>
      </p:grpSpPr>
      <p:sp>
        <p:nvSpPr>
          <p:cNvPr id="5489" name="Google Shape;5489;p88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90" name="Google Shape;5490;p8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4" name="Shape 5494"/>
        <p:cNvGrpSpPr/>
        <p:nvPr/>
      </p:nvGrpSpPr>
      <p:grpSpPr>
        <a:xfrm>
          <a:off x="0" y="0"/>
          <a:ext cx="0" cy="0"/>
          <a:chOff x="0" y="0"/>
          <a:chExt cx="0" cy="0"/>
        </a:xfrm>
      </p:grpSpPr>
      <p:sp>
        <p:nvSpPr>
          <p:cNvPr id="5495" name="Google Shape;5495;p88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96" name="Google Shape;5496;p8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0" name="Shape 5500"/>
        <p:cNvGrpSpPr/>
        <p:nvPr/>
      </p:nvGrpSpPr>
      <p:grpSpPr>
        <a:xfrm>
          <a:off x="0" y="0"/>
          <a:ext cx="0" cy="0"/>
          <a:chOff x="0" y="0"/>
          <a:chExt cx="0" cy="0"/>
        </a:xfrm>
      </p:grpSpPr>
      <p:sp>
        <p:nvSpPr>
          <p:cNvPr id="5501" name="Google Shape;5501;p88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02" name="Google Shape;5502;p8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6" name="Shape 5506"/>
        <p:cNvGrpSpPr/>
        <p:nvPr/>
      </p:nvGrpSpPr>
      <p:grpSpPr>
        <a:xfrm>
          <a:off x="0" y="0"/>
          <a:ext cx="0" cy="0"/>
          <a:chOff x="0" y="0"/>
          <a:chExt cx="0" cy="0"/>
        </a:xfrm>
      </p:grpSpPr>
      <p:sp>
        <p:nvSpPr>
          <p:cNvPr id="5507" name="Google Shape;5507;p88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08" name="Google Shape;5508;p8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2" name="Shape 5512"/>
        <p:cNvGrpSpPr/>
        <p:nvPr/>
      </p:nvGrpSpPr>
      <p:grpSpPr>
        <a:xfrm>
          <a:off x="0" y="0"/>
          <a:ext cx="0" cy="0"/>
          <a:chOff x="0" y="0"/>
          <a:chExt cx="0" cy="0"/>
        </a:xfrm>
      </p:grpSpPr>
      <p:sp>
        <p:nvSpPr>
          <p:cNvPr id="5513" name="Google Shape;5513;p88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14" name="Google Shape;5514;p8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8" name="Shape 5518"/>
        <p:cNvGrpSpPr/>
        <p:nvPr/>
      </p:nvGrpSpPr>
      <p:grpSpPr>
        <a:xfrm>
          <a:off x="0" y="0"/>
          <a:ext cx="0" cy="0"/>
          <a:chOff x="0" y="0"/>
          <a:chExt cx="0" cy="0"/>
        </a:xfrm>
      </p:grpSpPr>
      <p:sp>
        <p:nvSpPr>
          <p:cNvPr id="5519" name="Google Shape;5519;p88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20" name="Google Shape;5520;p8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4" name="Shape 5524"/>
        <p:cNvGrpSpPr/>
        <p:nvPr/>
      </p:nvGrpSpPr>
      <p:grpSpPr>
        <a:xfrm>
          <a:off x="0" y="0"/>
          <a:ext cx="0" cy="0"/>
          <a:chOff x="0" y="0"/>
          <a:chExt cx="0" cy="0"/>
        </a:xfrm>
      </p:grpSpPr>
      <p:sp>
        <p:nvSpPr>
          <p:cNvPr id="5525" name="Google Shape;5525;p88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26" name="Google Shape;5526;p8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1" name="Shape 5531"/>
        <p:cNvGrpSpPr/>
        <p:nvPr/>
      </p:nvGrpSpPr>
      <p:grpSpPr>
        <a:xfrm>
          <a:off x="0" y="0"/>
          <a:ext cx="0" cy="0"/>
          <a:chOff x="0" y="0"/>
          <a:chExt cx="0" cy="0"/>
        </a:xfrm>
      </p:grpSpPr>
      <p:sp>
        <p:nvSpPr>
          <p:cNvPr id="5532" name="Google Shape;5532;p88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33" name="Google Shape;5533;p8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7" name="Shape 5537"/>
        <p:cNvGrpSpPr/>
        <p:nvPr/>
      </p:nvGrpSpPr>
      <p:grpSpPr>
        <a:xfrm>
          <a:off x="0" y="0"/>
          <a:ext cx="0" cy="0"/>
          <a:chOff x="0" y="0"/>
          <a:chExt cx="0" cy="0"/>
        </a:xfrm>
      </p:grpSpPr>
      <p:sp>
        <p:nvSpPr>
          <p:cNvPr id="5538" name="Google Shape;5538;p88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39" name="Google Shape;5539;p8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3" name="Shape 5543"/>
        <p:cNvGrpSpPr/>
        <p:nvPr/>
      </p:nvGrpSpPr>
      <p:grpSpPr>
        <a:xfrm>
          <a:off x="0" y="0"/>
          <a:ext cx="0" cy="0"/>
          <a:chOff x="0" y="0"/>
          <a:chExt cx="0" cy="0"/>
        </a:xfrm>
      </p:grpSpPr>
      <p:sp>
        <p:nvSpPr>
          <p:cNvPr id="5544" name="Google Shape;5544;p8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45" name="Google Shape;5545;p8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p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98" name="Google Shape;598;p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9" name="Shape 5549"/>
        <p:cNvGrpSpPr/>
        <p:nvPr/>
      </p:nvGrpSpPr>
      <p:grpSpPr>
        <a:xfrm>
          <a:off x="0" y="0"/>
          <a:ext cx="0" cy="0"/>
          <a:chOff x="0" y="0"/>
          <a:chExt cx="0" cy="0"/>
        </a:xfrm>
      </p:grpSpPr>
      <p:sp>
        <p:nvSpPr>
          <p:cNvPr id="5550" name="Google Shape;5550;p89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51" name="Google Shape;5551;p8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5" name="Shape 5555"/>
        <p:cNvGrpSpPr/>
        <p:nvPr/>
      </p:nvGrpSpPr>
      <p:grpSpPr>
        <a:xfrm>
          <a:off x="0" y="0"/>
          <a:ext cx="0" cy="0"/>
          <a:chOff x="0" y="0"/>
          <a:chExt cx="0" cy="0"/>
        </a:xfrm>
      </p:grpSpPr>
      <p:sp>
        <p:nvSpPr>
          <p:cNvPr id="5556" name="Google Shape;5556;p89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57" name="Google Shape;5557;p8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1" name="Shape 5561"/>
        <p:cNvGrpSpPr/>
        <p:nvPr/>
      </p:nvGrpSpPr>
      <p:grpSpPr>
        <a:xfrm>
          <a:off x="0" y="0"/>
          <a:ext cx="0" cy="0"/>
          <a:chOff x="0" y="0"/>
          <a:chExt cx="0" cy="0"/>
        </a:xfrm>
      </p:grpSpPr>
      <p:sp>
        <p:nvSpPr>
          <p:cNvPr id="5562" name="Google Shape;5562;p89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63" name="Google Shape;5563;p8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7" name="Shape 5567"/>
        <p:cNvGrpSpPr/>
        <p:nvPr/>
      </p:nvGrpSpPr>
      <p:grpSpPr>
        <a:xfrm>
          <a:off x="0" y="0"/>
          <a:ext cx="0" cy="0"/>
          <a:chOff x="0" y="0"/>
          <a:chExt cx="0" cy="0"/>
        </a:xfrm>
      </p:grpSpPr>
      <p:sp>
        <p:nvSpPr>
          <p:cNvPr id="5568" name="Google Shape;5568;p89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69" name="Google Shape;5569;p89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3" name="Shape 5573"/>
        <p:cNvGrpSpPr/>
        <p:nvPr/>
      </p:nvGrpSpPr>
      <p:grpSpPr>
        <a:xfrm>
          <a:off x="0" y="0"/>
          <a:ext cx="0" cy="0"/>
          <a:chOff x="0" y="0"/>
          <a:chExt cx="0" cy="0"/>
        </a:xfrm>
      </p:grpSpPr>
      <p:sp>
        <p:nvSpPr>
          <p:cNvPr id="5574" name="Google Shape;5574;p89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75" name="Google Shape;5575;p8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9" name="Shape 5579"/>
        <p:cNvGrpSpPr/>
        <p:nvPr/>
      </p:nvGrpSpPr>
      <p:grpSpPr>
        <a:xfrm>
          <a:off x="0" y="0"/>
          <a:ext cx="0" cy="0"/>
          <a:chOff x="0" y="0"/>
          <a:chExt cx="0" cy="0"/>
        </a:xfrm>
      </p:grpSpPr>
      <p:sp>
        <p:nvSpPr>
          <p:cNvPr id="5580" name="Google Shape;5580;p89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81" name="Google Shape;5581;p8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5" name="Shape 5585"/>
        <p:cNvGrpSpPr/>
        <p:nvPr/>
      </p:nvGrpSpPr>
      <p:grpSpPr>
        <a:xfrm>
          <a:off x="0" y="0"/>
          <a:ext cx="0" cy="0"/>
          <a:chOff x="0" y="0"/>
          <a:chExt cx="0" cy="0"/>
        </a:xfrm>
      </p:grpSpPr>
      <p:sp>
        <p:nvSpPr>
          <p:cNvPr id="5586" name="Google Shape;5586;p89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87" name="Google Shape;5587;p8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1" name="Shape 5591"/>
        <p:cNvGrpSpPr/>
        <p:nvPr/>
      </p:nvGrpSpPr>
      <p:grpSpPr>
        <a:xfrm>
          <a:off x="0" y="0"/>
          <a:ext cx="0" cy="0"/>
          <a:chOff x="0" y="0"/>
          <a:chExt cx="0" cy="0"/>
        </a:xfrm>
      </p:grpSpPr>
      <p:sp>
        <p:nvSpPr>
          <p:cNvPr id="5592" name="Google Shape;5592;p89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93" name="Google Shape;5593;p8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7" name="Shape 5597"/>
        <p:cNvGrpSpPr/>
        <p:nvPr/>
      </p:nvGrpSpPr>
      <p:grpSpPr>
        <a:xfrm>
          <a:off x="0" y="0"/>
          <a:ext cx="0" cy="0"/>
          <a:chOff x="0" y="0"/>
          <a:chExt cx="0" cy="0"/>
        </a:xfrm>
      </p:grpSpPr>
      <p:sp>
        <p:nvSpPr>
          <p:cNvPr id="5598" name="Google Shape;5598;p89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99" name="Google Shape;5599;p8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3" name="Shape 5603"/>
        <p:cNvGrpSpPr/>
        <p:nvPr/>
      </p:nvGrpSpPr>
      <p:grpSpPr>
        <a:xfrm>
          <a:off x="0" y="0"/>
          <a:ext cx="0" cy="0"/>
          <a:chOff x="0" y="0"/>
          <a:chExt cx="0" cy="0"/>
        </a:xfrm>
      </p:grpSpPr>
      <p:sp>
        <p:nvSpPr>
          <p:cNvPr id="5604" name="Google Shape;5604;p89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05" name="Google Shape;5605;p8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8" name="Google Shape;108;p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p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04" name="Google Shape;604;p9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9" name="Shape 5609"/>
        <p:cNvGrpSpPr/>
        <p:nvPr/>
      </p:nvGrpSpPr>
      <p:grpSpPr>
        <a:xfrm>
          <a:off x="0" y="0"/>
          <a:ext cx="0" cy="0"/>
          <a:chOff x="0" y="0"/>
          <a:chExt cx="0" cy="0"/>
        </a:xfrm>
      </p:grpSpPr>
      <p:sp>
        <p:nvSpPr>
          <p:cNvPr id="5610" name="Google Shape;5610;p90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11" name="Google Shape;5611;p9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5" name="Shape 5615"/>
        <p:cNvGrpSpPr/>
        <p:nvPr/>
      </p:nvGrpSpPr>
      <p:grpSpPr>
        <a:xfrm>
          <a:off x="0" y="0"/>
          <a:ext cx="0" cy="0"/>
          <a:chOff x="0" y="0"/>
          <a:chExt cx="0" cy="0"/>
        </a:xfrm>
      </p:grpSpPr>
      <p:sp>
        <p:nvSpPr>
          <p:cNvPr id="5616" name="Google Shape;5616;p90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17" name="Google Shape;5617;p9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1" name="Shape 5621"/>
        <p:cNvGrpSpPr/>
        <p:nvPr/>
      </p:nvGrpSpPr>
      <p:grpSpPr>
        <a:xfrm>
          <a:off x="0" y="0"/>
          <a:ext cx="0" cy="0"/>
          <a:chOff x="0" y="0"/>
          <a:chExt cx="0" cy="0"/>
        </a:xfrm>
      </p:grpSpPr>
      <p:sp>
        <p:nvSpPr>
          <p:cNvPr id="5622" name="Google Shape;5622;p90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23" name="Google Shape;5623;p9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7" name="Shape 5627"/>
        <p:cNvGrpSpPr/>
        <p:nvPr/>
      </p:nvGrpSpPr>
      <p:grpSpPr>
        <a:xfrm>
          <a:off x="0" y="0"/>
          <a:ext cx="0" cy="0"/>
          <a:chOff x="0" y="0"/>
          <a:chExt cx="0" cy="0"/>
        </a:xfrm>
      </p:grpSpPr>
      <p:sp>
        <p:nvSpPr>
          <p:cNvPr id="5628" name="Google Shape;5628;p90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29" name="Google Shape;5629;p9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4" name="Shape 5634"/>
        <p:cNvGrpSpPr/>
        <p:nvPr/>
      </p:nvGrpSpPr>
      <p:grpSpPr>
        <a:xfrm>
          <a:off x="0" y="0"/>
          <a:ext cx="0" cy="0"/>
          <a:chOff x="0" y="0"/>
          <a:chExt cx="0" cy="0"/>
        </a:xfrm>
      </p:grpSpPr>
      <p:sp>
        <p:nvSpPr>
          <p:cNvPr id="5635" name="Google Shape;5635;p90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36" name="Google Shape;5636;p9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0" name="Shape 5640"/>
        <p:cNvGrpSpPr/>
        <p:nvPr/>
      </p:nvGrpSpPr>
      <p:grpSpPr>
        <a:xfrm>
          <a:off x="0" y="0"/>
          <a:ext cx="0" cy="0"/>
          <a:chOff x="0" y="0"/>
          <a:chExt cx="0" cy="0"/>
        </a:xfrm>
      </p:grpSpPr>
      <p:sp>
        <p:nvSpPr>
          <p:cNvPr id="5641" name="Google Shape;5641;p90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42" name="Google Shape;5642;p9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6" name="Shape 5646"/>
        <p:cNvGrpSpPr/>
        <p:nvPr/>
      </p:nvGrpSpPr>
      <p:grpSpPr>
        <a:xfrm>
          <a:off x="0" y="0"/>
          <a:ext cx="0" cy="0"/>
          <a:chOff x="0" y="0"/>
          <a:chExt cx="0" cy="0"/>
        </a:xfrm>
      </p:grpSpPr>
      <p:sp>
        <p:nvSpPr>
          <p:cNvPr id="5647" name="Google Shape;5647;p90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48" name="Google Shape;5648;p9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2" name="Shape 5652"/>
        <p:cNvGrpSpPr/>
        <p:nvPr/>
      </p:nvGrpSpPr>
      <p:grpSpPr>
        <a:xfrm>
          <a:off x="0" y="0"/>
          <a:ext cx="0" cy="0"/>
          <a:chOff x="0" y="0"/>
          <a:chExt cx="0" cy="0"/>
        </a:xfrm>
      </p:grpSpPr>
      <p:sp>
        <p:nvSpPr>
          <p:cNvPr id="5653" name="Google Shape;5653;p90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54" name="Google Shape;5654;p90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8" name="Shape 5658"/>
        <p:cNvGrpSpPr/>
        <p:nvPr/>
      </p:nvGrpSpPr>
      <p:grpSpPr>
        <a:xfrm>
          <a:off x="0" y="0"/>
          <a:ext cx="0" cy="0"/>
          <a:chOff x="0" y="0"/>
          <a:chExt cx="0" cy="0"/>
        </a:xfrm>
      </p:grpSpPr>
      <p:sp>
        <p:nvSpPr>
          <p:cNvPr id="5659" name="Google Shape;5659;p90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60" name="Google Shape;5660;p9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4" name="Shape 5664"/>
        <p:cNvGrpSpPr/>
        <p:nvPr/>
      </p:nvGrpSpPr>
      <p:grpSpPr>
        <a:xfrm>
          <a:off x="0" y="0"/>
          <a:ext cx="0" cy="0"/>
          <a:chOff x="0" y="0"/>
          <a:chExt cx="0" cy="0"/>
        </a:xfrm>
      </p:grpSpPr>
      <p:sp>
        <p:nvSpPr>
          <p:cNvPr id="5665" name="Google Shape;5665;p90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66" name="Google Shape;5666;p90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p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10" name="Google Shape;610;p9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0" name="Shape 5670"/>
        <p:cNvGrpSpPr/>
        <p:nvPr/>
      </p:nvGrpSpPr>
      <p:grpSpPr>
        <a:xfrm>
          <a:off x="0" y="0"/>
          <a:ext cx="0" cy="0"/>
          <a:chOff x="0" y="0"/>
          <a:chExt cx="0" cy="0"/>
        </a:xfrm>
      </p:grpSpPr>
      <p:sp>
        <p:nvSpPr>
          <p:cNvPr id="5671" name="Google Shape;5671;p9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72" name="Google Shape;5672;p9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7" name="Shape 5677"/>
        <p:cNvGrpSpPr/>
        <p:nvPr/>
      </p:nvGrpSpPr>
      <p:grpSpPr>
        <a:xfrm>
          <a:off x="0" y="0"/>
          <a:ext cx="0" cy="0"/>
          <a:chOff x="0" y="0"/>
          <a:chExt cx="0" cy="0"/>
        </a:xfrm>
      </p:grpSpPr>
      <p:sp>
        <p:nvSpPr>
          <p:cNvPr id="5678" name="Google Shape;5678;p9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79" name="Google Shape;5679;p9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3" name="Shape 5683"/>
        <p:cNvGrpSpPr/>
        <p:nvPr/>
      </p:nvGrpSpPr>
      <p:grpSpPr>
        <a:xfrm>
          <a:off x="0" y="0"/>
          <a:ext cx="0" cy="0"/>
          <a:chOff x="0" y="0"/>
          <a:chExt cx="0" cy="0"/>
        </a:xfrm>
      </p:grpSpPr>
      <p:sp>
        <p:nvSpPr>
          <p:cNvPr id="5684" name="Google Shape;5684;p9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85" name="Google Shape;5685;p9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9" name="Shape 5689"/>
        <p:cNvGrpSpPr/>
        <p:nvPr/>
      </p:nvGrpSpPr>
      <p:grpSpPr>
        <a:xfrm>
          <a:off x="0" y="0"/>
          <a:ext cx="0" cy="0"/>
          <a:chOff x="0" y="0"/>
          <a:chExt cx="0" cy="0"/>
        </a:xfrm>
      </p:grpSpPr>
      <p:sp>
        <p:nvSpPr>
          <p:cNvPr id="5690" name="Google Shape;5690;p9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91" name="Google Shape;5691;p9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5" name="Shape 5695"/>
        <p:cNvGrpSpPr/>
        <p:nvPr/>
      </p:nvGrpSpPr>
      <p:grpSpPr>
        <a:xfrm>
          <a:off x="0" y="0"/>
          <a:ext cx="0" cy="0"/>
          <a:chOff x="0" y="0"/>
          <a:chExt cx="0" cy="0"/>
        </a:xfrm>
      </p:grpSpPr>
      <p:sp>
        <p:nvSpPr>
          <p:cNvPr id="5696" name="Google Shape;5696;p9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97" name="Google Shape;5697;p9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1" name="Shape 5701"/>
        <p:cNvGrpSpPr/>
        <p:nvPr/>
      </p:nvGrpSpPr>
      <p:grpSpPr>
        <a:xfrm>
          <a:off x="0" y="0"/>
          <a:ext cx="0" cy="0"/>
          <a:chOff x="0" y="0"/>
          <a:chExt cx="0" cy="0"/>
        </a:xfrm>
      </p:grpSpPr>
      <p:sp>
        <p:nvSpPr>
          <p:cNvPr id="5702" name="Google Shape;5702;p9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03" name="Google Shape;5703;p9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7" name="Shape 5707"/>
        <p:cNvGrpSpPr/>
        <p:nvPr/>
      </p:nvGrpSpPr>
      <p:grpSpPr>
        <a:xfrm>
          <a:off x="0" y="0"/>
          <a:ext cx="0" cy="0"/>
          <a:chOff x="0" y="0"/>
          <a:chExt cx="0" cy="0"/>
        </a:xfrm>
      </p:grpSpPr>
      <p:sp>
        <p:nvSpPr>
          <p:cNvPr id="5708" name="Google Shape;5708;p9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09" name="Google Shape;5709;p9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3" name="Shape 5713"/>
        <p:cNvGrpSpPr/>
        <p:nvPr/>
      </p:nvGrpSpPr>
      <p:grpSpPr>
        <a:xfrm>
          <a:off x="0" y="0"/>
          <a:ext cx="0" cy="0"/>
          <a:chOff x="0" y="0"/>
          <a:chExt cx="0" cy="0"/>
        </a:xfrm>
      </p:grpSpPr>
      <p:sp>
        <p:nvSpPr>
          <p:cNvPr id="5714" name="Google Shape;5714;p9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15" name="Google Shape;5715;p9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9" name="Shape 5719"/>
        <p:cNvGrpSpPr/>
        <p:nvPr/>
      </p:nvGrpSpPr>
      <p:grpSpPr>
        <a:xfrm>
          <a:off x="0" y="0"/>
          <a:ext cx="0" cy="0"/>
          <a:chOff x="0" y="0"/>
          <a:chExt cx="0" cy="0"/>
        </a:xfrm>
      </p:grpSpPr>
      <p:sp>
        <p:nvSpPr>
          <p:cNvPr id="5720" name="Google Shape;5720;p9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21" name="Google Shape;5721;p9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5" name="Shape 5725"/>
        <p:cNvGrpSpPr/>
        <p:nvPr/>
      </p:nvGrpSpPr>
      <p:grpSpPr>
        <a:xfrm>
          <a:off x="0" y="0"/>
          <a:ext cx="0" cy="0"/>
          <a:chOff x="0" y="0"/>
          <a:chExt cx="0" cy="0"/>
        </a:xfrm>
      </p:grpSpPr>
      <p:sp>
        <p:nvSpPr>
          <p:cNvPr id="5726" name="Google Shape;5726;p9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27" name="Google Shape;5727;p9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p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16" name="Google Shape;616;p9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1" name="Shape 5731"/>
        <p:cNvGrpSpPr/>
        <p:nvPr/>
      </p:nvGrpSpPr>
      <p:grpSpPr>
        <a:xfrm>
          <a:off x="0" y="0"/>
          <a:ext cx="0" cy="0"/>
          <a:chOff x="0" y="0"/>
          <a:chExt cx="0" cy="0"/>
        </a:xfrm>
      </p:grpSpPr>
      <p:sp>
        <p:nvSpPr>
          <p:cNvPr id="5732" name="Google Shape;5732;p9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33" name="Google Shape;5733;p9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7" name="Shape 5737"/>
        <p:cNvGrpSpPr/>
        <p:nvPr/>
      </p:nvGrpSpPr>
      <p:grpSpPr>
        <a:xfrm>
          <a:off x="0" y="0"/>
          <a:ext cx="0" cy="0"/>
          <a:chOff x="0" y="0"/>
          <a:chExt cx="0" cy="0"/>
        </a:xfrm>
      </p:grpSpPr>
      <p:sp>
        <p:nvSpPr>
          <p:cNvPr id="5738" name="Google Shape;5738;p9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39" name="Google Shape;5739;p9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3" name="Shape 5743"/>
        <p:cNvGrpSpPr/>
        <p:nvPr/>
      </p:nvGrpSpPr>
      <p:grpSpPr>
        <a:xfrm>
          <a:off x="0" y="0"/>
          <a:ext cx="0" cy="0"/>
          <a:chOff x="0" y="0"/>
          <a:chExt cx="0" cy="0"/>
        </a:xfrm>
      </p:grpSpPr>
      <p:sp>
        <p:nvSpPr>
          <p:cNvPr id="5744" name="Google Shape;5744;p9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45" name="Google Shape;5745;p9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9" name="Shape 5749"/>
        <p:cNvGrpSpPr/>
        <p:nvPr/>
      </p:nvGrpSpPr>
      <p:grpSpPr>
        <a:xfrm>
          <a:off x="0" y="0"/>
          <a:ext cx="0" cy="0"/>
          <a:chOff x="0" y="0"/>
          <a:chExt cx="0" cy="0"/>
        </a:xfrm>
      </p:grpSpPr>
      <p:sp>
        <p:nvSpPr>
          <p:cNvPr id="5750" name="Google Shape;5750;p9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51" name="Google Shape;5751;p9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5" name="Shape 5755"/>
        <p:cNvGrpSpPr/>
        <p:nvPr/>
      </p:nvGrpSpPr>
      <p:grpSpPr>
        <a:xfrm>
          <a:off x="0" y="0"/>
          <a:ext cx="0" cy="0"/>
          <a:chOff x="0" y="0"/>
          <a:chExt cx="0" cy="0"/>
        </a:xfrm>
      </p:grpSpPr>
      <p:sp>
        <p:nvSpPr>
          <p:cNvPr id="5756" name="Google Shape;5756;p9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57" name="Google Shape;5757;p9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1" name="Shape 5761"/>
        <p:cNvGrpSpPr/>
        <p:nvPr/>
      </p:nvGrpSpPr>
      <p:grpSpPr>
        <a:xfrm>
          <a:off x="0" y="0"/>
          <a:ext cx="0" cy="0"/>
          <a:chOff x="0" y="0"/>
          <a:chExt cx="0" cy="0"/>
        </a:xfrm>
      </p:grpSpPr>
      <p:sp>
        <p:nvSpPr>
          <p:cNvPr id="5762" name="Google Shape;5762;p9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63" name="Google Shape;5763;p9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7" name="Shape 5767"/>
        <p:cNvGrpSpPr/>
        <p:nvPr/>
      </p:nvGrpSpPr>
      <p:grpSpPr>
        <a:xfrm>
          <a:off x="0" y="0"/>
          <a:ext cx="0" cy="0"/>
          <a:chOff x="0" y="0"/>
          <a:chExt cx="0" cy="0"/>
        </a:xfrm>
      </p:grpSpPr>
      <p:sp>
        <p:nvSpPr>
          <p:cNvPr id="5768" name="Google Shape;5768;p9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69" name="Google Shape;5769;p9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3" name="Shape 5773"/>
        <p:cNvGrpSpPr/>
        <p:nvPr/>
      </p:nvGrpSpPr>
      <p:grpSpPr>
        <a:xfrm>
          <a:off x="0" y="0"/>
          <a:ext cx="0" cy="0"/>
          <a:chOff x="0" y="0"/>
          <a:chExt cx="0" cy="0"/>
        </a:xfrm>
      </p:grpSpPr>
      <p:sp>
        <p:nvSpPr>
          <p:cNvPr id="5774" name="Google Shape;5774;p9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75" name="Google Shape;5775;p9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9" name="Shape 5779"/>
        <p:cNvGrpSpPr/>
        <p:nvPr/>
      </p:nvGrpSpPr>
      <p:grpSpPr>
        <a:xfrm>
          <a:off x="0" y="0"/>
          <a:ext cx="0" cy="0"/>
          <a:chOff x="0" y="0"/>
          <a:chExt cx="0" cy="0"/>
        </a:xfrm>
      </p:grpSpPr>
      <p:sp>
        <p:nvSpPr>
          <p:cNvPr id="5780" name="Google Shape;5780;p9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81" name="Google Shape;5781;p9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5" name="Shape 5785"/>
        <p:cNvGrpSpPr/>
        <p:nvPr/>
      </p:nvGrpSpPr>
      <p:grpSpPr>
        <a:xfrm>
          <a:off x="0" y="0"/>
          <a:ext cx="0" cy="0"/>
          <a:chOff x="0" y="0"/>
          <a:chExt cx="0" cy="0"/>
        </a:xfrm>
      </p:grpSpPr>
      <p:sp>
        <p:nvSpPr>
          <p:cNvPr id="5786" name="Google Shape;5786;p9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87" name="Google Shape;5787;p9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p9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22" name="Google Shape;622;p9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1" name="Shape 5791"/>
        <p:cNvGrpSpPr/>
        <p:nvPr/>
      </p:nvGrpSpPr>
      <p:grpSpPr>
        <a:xfrm>
          <a:off x="0" y="0"/>
          <a:ext cx="0" cy="0"/>
          <a:chOff x="0" y="0"/>
          <a:chExt cx="0" cy="0"/>
        </a:xfrm>
      </p:grpSpPr>
      <p:sp>
        <p:nvSpPr>
          <p:cNvPr id="5792" name="Google Shape;5792;p9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93" name="Google Shape;5793;p9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7" name="Shape 5797"/>
        <p:cNvGrpSpPr/>
        <p:nvPr/>
      </p:nvGrpSpPr>
      <p:grpSpPr>
        <a:xfrm>
          <a:off x="0" y="0"/>
          <a:ext cx="0" cy="0"/>
          <a:chOff x="0" y="0"/>
          <a:chExt cx="0" cy="0"/>
        </a:xfrm>
      </p:grpSpPr>
      <p:sp>
        <p:nvSpPr>
          <p:cNvPr id="5798" name="Google Shape;5798;p9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99" name="Google Shape;5799;p9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3" name="Shape 5803"/>
        <p:cNvGrpSpPr/>
        <p:nvPr/>
      </p:nvGrpSpPr>
      <p:grpSpPr>
        <a:xfrm>
          <a:off x="0" y="0"/>
          <a:ext cx="0" cy="0"/>
          <a:chOff x="0" y="0"/>
          <a:chExt cx="0" cy="0"/>
        </a:xfrm>
      </p:grpSpPr>
      <p:sp>
        <p:nvSpPr>
          <p:cNvPr id="5804" name="Google Shape;5804;p9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05" name="Google Shape;5805;p9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9" name="Shape 5809"/>
        <p:cNvGrpSpPr/>
        <p:nvPr/>
      </p:nvGrpSpPr>
      <p:grpSpPr>
        <a:xfrm>
          <a:off x="0" y="0"/>
          <a:ext cx="0" cy="0"/>
          <a:chOff x="0" y="0"/>
          <a:chExt cx="0" cy="0"/>
        </a:xfrm>
      </p:grpSpPr>
      <p:sp>
        <p:nvSpPr>
          <p:cNvPr id="5810" name="Google Shape;5810;p9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11" name="Google Shape;5811;p9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5" name="Shape 5815"/>
        <p:cNvGrpSpPr/>
        <p:nvPr/>
      </p:nvGrpSpPr>
      <p:grpSpPr>
        <a:xfrm>
          <a:off x="0" y="0"/>
          <a:ext cx="0" cy="0"/>
          <a:chOff x="0" y="0"/>
          <a:chExt cx="0" cy="0"/>
        </a:xfrm>
      </p:grpSpPr>
      <p:sp>
        <p:nvSpPr>
          <p:cNvPr id="5816" name="Google Shape;5816;p9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17" name="Google Shape;5817;p9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2" name="Shape 5822"/>
        <p:cNvGrpSpPr/>
        <p:nvPr/>
      </p:nvGrpSpPr>
      <p:grpSpPr>
        <a:xfrm>
          <a:off x="0" y="0"/>
          <a:ext cx="0" cy="0"/>
          <a:chOff x="0" y="0"/>
          <a:chExt cx="0" cy="0"/>
        </a:xfrm>
      </p:grpSpPr>
      <p:sp>
        <p:nvSpPr>
          <p:cNvPr id="5823" name="Google Shape;5823;p9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24" name="Google Shape;5824;p9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8" name="Shape 5828"/>
        <p:cNvGrpSpPr/>
        <p:nvPr/>
      </p:nvGrpSpPr>
      <p:grpSpPr>
        <a:xfrm>
          <a:off x="0" y="0"/>
          <a:ext cx="0" cy="0"/>
          <a:chOff x="0" y="0"/>
          <a:chExt cx="0" cy="0"/>
        </a:xfrm>
      </p:grpSpPr>
      <p:sp>
        <p:nvSpPr>
          <p:cNvPr id="5829" name="Google Shape;5829;p9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30" name="Google Shape;5830;p9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4" name="Shape 5834"/>
        <p:cNvGrpSpPr/>
        <p:nvPr/>
      </p:nvGrpSpPr>
      <p:grpSpPr>
        <a:xfrm>
          <a:off x="0" y="0"/>
          <a:ext cx="0" cy="0"/>
          <a:chOff x="0" y="0"/>
          <a:chExt cx="0" cy="0"/>
        </a:xfrm>
      </p:grpSpPr>
      <p:sp>
        <p:nvSpPr>
          <p:cNvPr id="5835" name="Google Shape;5835;p9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36" name="Google Shape;5836;p9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0" name="Shape 5840"/>
        <p:cNvGrpSpPr/>
        <p:nvPr/>
      </p:nvGrpSpPr>
      <p:grpSpPr>
        <a:xfrm>
          <a:off x="0" y="0"/>
          <a:ext cx="0" cy="0"/>
          <a:chOff x="0" y="0"/>
          <a:chExt cx="0" cy="0"/>
        </a:xfrm>
      </p:grpSpPr>
      <p:sp>
        <p:nvSpPr>
          <p:cNvPr id="5841" name="Google Shape;5841;p9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42" name="Google Shape;5842;p9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6" name="Shape 5846"/>
        <p:cNvGrpSpPr/>
        <p:nvPr/>
      </p:nvGrpSpPr>
      <p:grpSpPr>
        <a:xfrm>
          <a:off x="0" y="0"/>
          <a:ext cx="0" cy="0"/>
          <a:chOff x="0" y="0"/>
          <a:chExt cx="0" cy="0"/>
        </a:xfrm>
      </p:grpSpPr>
      <p:sp>
        <p:nvSpPr>
          <p:cNvPr id="5847" name="Google Shape;5847;p9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48" name="Google Shape;5848;p9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p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28" name="Google Shape;628;p9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2" name="Shape 5852"/>
        <p:cNvGrpSpPr/>
        <p:nvPr/>
      </p:nvGrpSpPr>
      <p:grpSpPr>
        <a:xfrm>
          <a:off x="0" y="0"/>
          <a:ext cx="0" cy="0"/>
          <a:chOff x="0" y="0"/>
          <a:chExt cx="0" cy="0"/>
        </a:xfrm>
      </p:grpSpPr>
      <p:sp>
        <p:nvSpPr>
          <p:cNvPr id="5853" name="Google Shape;5853;p9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54" name="Google Shape;5854;p9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8" name="Shape 5858"/>
        <p:cNvGrpSpPr/>
        <p:nvPr/>
      </p:nvGrpSpPr>
      <p:grpSpPr>
        <a:xfrm>
          <a:off x="0" y="0"/>
          <a:ext cx="0" cy="0"/>
          <a:chOff x="0" y="0"/>
          <a:chExt cx="0" cy="0"/>
        </a:xfrm>
      </p:grpSpPr>
      <p:sp>
        <p:nvSpPr>
          <p:cNvPr id="5859" name="Google Shape;5859;p9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60" name="Google Shape;5860;p9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5" name="Shape 5865"/>
        <p:cNvGrpSpPr/>
        <p:nvPr/>
      </p:nvGrpSpPr>
      <p:grpSpPr>
        <a:xfrm>
          <a:off x="0" y="0"/>
          <a:ext cx="0" cy="0"/>
          <a:chOff x="0" y="0"/>
          <a:chExt cx="0" cy="0"/>
        </a:xfrm>
      </p:grpSpPr>
      <p:sp>
        <p:nvSpPr>
          <p:cNvPr id="5866" name="Google Shape;5866;p9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67" name="Google Shape;5867;p9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1" name="Shape 5871"/>
        <p:cNvGrpSpPr/>
        <p:nvPr/>
      </p:nvGrpSpPr>
      <p:grpSpPr>
        <a:xfrm>
          <a:off x="0" y="0"/>
          <a:ext cx="0" cy="0"/>
          <a:chOff x="0" y="0"/>
          <a:chExt cx="0" cy="0"/>
        </a:xfrm>
      </p:grpSpPr>
      <p:sp>
        <p:nvSpPr>
          <p:cNvPr id="5872" name="Google Shape;5872;p9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873" name="Google Shape;5873;p94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7" name="Shape 5877"/>
        <p:cNvGrpSpPr/>
        <p:nvPr/>
      </p:nvGrpSpPr>
      <p:grpSpPr>
        <a:xfrm>
          <a:off x="0" y="0"/>
          <a:ext cx="0" cy="0"/>
          <a:chOff x="0" y="0"/>
          <a:chExt cx="0" cy="0"/>
        </a:xfrm>
      </p:grpSpPr>
      <p:sp>
        <p:nvSpPr>
          <p:cNvPr id="5878" name="Google Shape;5878;p9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879" name="Google Shape;5879;p9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3" name="Shape 5883"/>
        <p:cNvGrpSpPr/>
        <p:nvPr/>
      </p:nvGrpSpPr>
      <p:grpSpPr>
        <a:xfrm>
          <a:off x="0" y="0"/>
          <a:ext cx="0" cy="0"/>
          <a:chOff x="0" y="0"/>
          <a:chExt cx="0" cy="0"/>
        </a:xfrm>
      </p:grpSpPr>
      <p:sp>
        <p:nvSpPr>
          <p:cNvPr id="5884" name="Google Shape;5884;p9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885" name="Google Shape;5885;p9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9" name="Shape 5889"/>
        <p:cNvGrpSpPr/>
        <p:nvPr/>
      </p:nvGrpSpPr>
      <p:grpSpPr>
        <a:xfrm>
          <a:off x="0" y="0"/>
          <a:ext cx="0" cy="0"/>
          <a:chOff x="0" y="0"/>
          <a:chExt cx="0" cy="0"/>
        </a:xfrm>
      </p:grpSpPr>
      <p:sp>
        <p:nvSpPr>
          <p:cNvPr id="5890" name="Google Shape;5890;p9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891" name="Google Shape;5891;p9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5" name="Shape 5895"/>
        <p:cNvGrpSpPr/>
        <p:nvPr/>
      </p:nvGrpSpPr>
      <p:grpSpPr>
        <a:xfrm>
          <a:off x="0" y="0"/>
          <a:ext cx="0" cy="0"/>
          <a:chOff x="0" y="0"/>
          <a:chExt cx="0" cy="0"/>
        </a:xfrm>
      </p:grpSpPr>
      <p:sp>
        <p:nvSpPr>
          <p:cNvPr id="5896" name="Google Shape;5896;p9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897" name="Google Shape;5897;p9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1" name="Shape 5901"/>
        <p:cNvGrpSpPr/>
        <p:nvPr/>
      </p:nvGrpSpPr>
      <p:grpSpPr>
        <a:xfrm>
          <a:off x="0" y="0"/>
          <a:ext cx="0" cy="0"/>
          <a:chOff x="0" y="0"/>
          <a:chExt cx="0" cy="0"/>
        </a:xfrm>
      </p:grpSpPr>
      <p:sp>
        <p:nvSpPr>
          <p:cNvPr id="5902" name="Google Shape;5902;p9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903" name="Google Shape;5903;p9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7" name="Shape 5907"/>
        <p:cNvGrpSpPr/>
        <p:nvPr/>
      </p:nvGrpSpPr>
      <p:grpSpPr>
        <a:xfrm>
          <a:off x="0" y="0"/>
          <a:ext cx="0" cy="0"/>
          <a:chOff x="0" y="0"/>
          <a:chExt cx="0" cy="0"/>
        </a:xfrm>
      </p:grpSpPr>
      <p:sp>
        <p:nvSpPr>
          <p:cNvPr id="5908" name="Google Shape;5908;p9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909" name="Google Shape;5909;p9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p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34" name="Google Shape;634;p9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3" name="Shape 5913"/>
        <p:cNvGrpSpPr/>
        <p:nvPr/>
      </p:nvGrpSpPr>
      <p:grpSpPr>
        <a:xfrm>
          <a:off x="0" y="0"/>
          <a:ext cx="0" cy="0"/>
          <a:chOff x="0" y="0"/>
          <a:chExt cx="0" cy="0"/>
        </a:xfrm>
      </p:grpSpPr>
      <p:sp>
        <p:nvSpPr>
          <p:cNvPr id="5914" name="Google Shape;5914;p9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915" name="Google Shape;5915;p95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0" name="Shape 5920"/>
        <p:cNvGrpSpPr/>
        <p:nvPr/>
      </p:nvGrpSpPr>
      <p:grpSpPr>
        <a:xfrm>
          <a:off x="0" y="0"/>
          <a:ext cx="0" cy="0"/>
          <a:chOff x="0" y="0"/>
          <a:chExt cx="0" cy="0"/>
        </a:xfrm>
      </p:grpSpPr>
      <p:sp>
        <p:nvSpPr>
          <p:cNvPr id="5921" name="Google Shape;5921;p95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22" name="Google Shape;5922;p9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6" name="Shape 5926"/>
        <p:cNvGrpSpPr/>
        <p:nvPr/>
      </p:nvGrpSpPr>
      <p:grpSpPr>
        <a:xfrm>
          <a:off x="0" y="0"/>
          <a:ext cx="0" cy="0"/>
          <a:chOff x="0" y="0"/>
          <a:chExt cx="0" cy="0"/>
        </a:xfrm>
      </p:grpSpPr>
      <p:sp>
        <p:nvSpPr>
          <p:cNvPr id="5927" name="Google Shape;5927;p9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928" name="Google Shape;5928;p9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2" name="Shape 5932"/>
        <p:cNvGrpSpPr/>
        <p:nvPr/>
      </p:nvGrpSpPr>
      <p:grpSpPr>
        <a:xfrm>
          <a:off x="0" y="0"/>
          <a:ext cx="0" cy="0"/>
          <a:chOff x="0" y="0"/>
          <a:chExt cx="0" cy="0"/>
        </a:xfrm>
      </p:grpSpPr>
      <p:sp>
        <p:nvSpPr>
          <p:cNvPr id="5933" name="Google Shape;5933;p9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934" name="Google Shape;5934;p9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8" name="Shape 5938"/>
        <p:cNvGrpSpPr/>
        <p:nvPr/>
      </p:nvGrpSpPr>
      <p:grpSpPr>
        <a:xfrm>
          <a:off x="0" y="0"/>
          <a:ext cx="0" cy="0"/>
          <a:chOff x="0" y="0"/>
          <a:chExt cx="0" cy="0"/>
        </a:xfrm>
      </p:grpSpPr>
      <p:sp>
        <p:nvSpPr>
          <p:cNvPr id="5939" name="Google Shape;5939;p9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940" name="Google Shape;5940;p9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4" name="Shape 5944"/>
        <p:cNvGrpSpPr/>
        <p:nvPr/>
      </p:nvGrpSpPr>
      <p:grpSpPr>
        <a:xfrm>
          <a:off x="0" y="0"/>
          <a:ext cx="0" cy="0"/>
          <a:chOff x="0" y="0"/>
          <a:chExt cx="0" cy="0"/>
        </a:xfrm>
      </p:grpSpPr>
      <p:sp>
        <p:nvSpPr>
          <p:cNvPr id="5945" name="Google Shape;5945;p9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946" name="Google Shape;5946;p9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0" name="Shape 5950"/>
        <p:cNvGrpSpPr/>
        <p:nvPr/>
      </p:nvGrpSpPr>
      <p:grpSpPr>
        <a:xfrm>
          <a:off x="0" y="0"/>
          <a:ext cx="0" cy="0"/>
          <a:chOff x="0" y="0"/>
          <a:chExt cx="0" cy="0"/>
        </a:xfrm>
      </p:grpSpPr>
      <p:sp>
        <p:nvSpPr>
          <p:cNvPr id="5951" name="Google Shape;5951;p9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952" name="Google Shape;5952;p9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6" name="Shape 5956"/>
        <p:cNvGrpSpPr/>
        <p:nvPr/>
      </p:nvGrpSpPr>
      <p:grpSpPr>
        <a:xfrm>
          <a:off x="0" y="0"/>
          <a:ext cx="0" cy="0"/>
          <a:chOff x="0" y="0"/>
          <a:chExt cx="0" cy="0"/>
        </a:xfrm>
      </p:grpSpPr>
      <p:sp>
        <p:nvSpPr>
          <p:cNvPr id="5957" name="Google Shape;5957;p9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958" name="Google Shape;5958;p9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2" name="Shape 5962"/>
        <p:cNvGrpSpPr/>
        <p:nvPr/>
      </p:nvGrpSpPr>
      <p:grpSpPr>
        <a:xfrm>
          <a:off x="0" y="0"/>
          <a:ext cx="0" cy="0"/>
          <a:chOff x="0" y="0"/>
          <a:chExt cx="0" cy="0"/>
        </a:xfrm>
      </p:grpSpPr>
      <p:sp>
        <p:nvSpPr>
          <p:cNvPr id="5963" name="Google Shape;5963;p9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964" name="Google Shape;5964;p95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8" name="Shape 5968"/>
        <p:cNvGrpSpPr/>
        <p:nvPr/>
      </p:nvGrpSpPr>
      <p:grpSpPr>
        <a:xfrm>
          <a:off x="0" y="0"/>
          <a:ext cx="0" cy="0"/>
          <a:chOff x="0" y="0"/>
          <a:chExt cx="0" cy="0"/>
        </a:xfrm>
      </p:grpSpPr>
      <p:sp>
        <p:nvSpPr>
          <p:cNvPr id="5969" name="Google Shape;5969;p9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970" name="Google Shape;5970;p95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p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0" name="Google Shape;640;p9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5" name="Shape 5975"/>
        <p:cNvGrpSpPr/>
        <p:nvPr/>
      </p:nvGrpSpPr>
      <p:grpSpPr>
        <a:xfrm>
          <a:off x="0" y="0"/>
          <a:ext cx="0" cy="0"/>
          <a:chOff x="0" y="0"/>
          <a:chExt cx="0" cy="0"/>
        </a:xfrm>
      </p:grpSpPr>
      <p:sp>
        <p:nvSpPr>
          <p:cNvPr id="5976" name="Google Shape;5976;p96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77" name="Google Shape;5977;p9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1" name="Shape 5981"/>
        <p:cNvGrpSpPr/>
        <p:nvPr/>
      </p:nvGrpSpPr>
      <p:grpSpPr>
        <a:xfrm>
          <a:off x="0" y="0"/>
          <a:ext cx="0" cy="0"/>
          <a:chOff x="0" y="0"/>
          <a:chExt cx="0" cy="0"/>
        </a:xfrm>
      </p:grpSpPr>
      <p:sp>
        <p:nvSpPr>
          <p:cNvPr id="5982" name="Google Shape;5982;p9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983" name="Google Shape;5983;p96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7" name="Shape 5987"/>
        <p:cNvGrpSpPr/>
        <p:nvPr/>
      </p:nvGrpSpPr>
      <p:grpSpPr>
        <a:xfrm>
          <a:off x="0" y="0"/>
          <a:ext cx="0" cy="0"/>
          <a:chOff x="0" y="0"/>
          <a:chExt cx="0" cy="0"/>
        </a:xfrm>
      </p:grpSpPr>
      <p:sp>
        <p:nvSpPr>
          <p:cNvPr id="5988" name="Google Shape;5988;p9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989" name="Google Shape;5989;p9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3" name="Shape 5993"/>
        <p:cNvGrpSpPr/>
        <p:nvPr/>
      </p:nvGrpSpPr>
      <p:grpSpPr>
        <a:xfrm>
          <a:off x="0" y="0"/>
          <a:ext cx="0" cy="0"/>
          <a:chOff x="0" y="0"/>
          <a:chExt cx="0" cy="0"/>
        </a:xfrm>
      </p:grpSpPr>
      <p:sp>
        <p:nvSpPr>
          <p:cNvPr id="5994" name="Google Shape;5994;p9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995" name="Google Shape;5995;p96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9" name="Shape 5999"/>
        <p:cNvGrpSpPr/>
        <p:nvPr/>
      </p:nvGrpSpPr>
      <p:grpSpPr>
        <a:xfrm>
          <a:off x="0" y="0"/>
          <a:ext cx="0" cy="0"/>
          <a:chOff x="0" y="0"/>
          <a:chExt cx="0" cy="0"/>
        </a:xfrm>
      </p:grpSpPr>
      <p:sp>
        <p:nvSpPr>
          <p:cNvPr id="6000" name="Google Shape;6000;p9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001" name="Google Shape;6001;p9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5" name="Shape 6005"/>
        <p:cNvGrpSpPr/>
        <p:nvPr/>
      </p:nvGrpSpPr>
      <p:grpSpPr>
        <a:xfrm>
          <a:off x="0" y="0"/>
          <a:ext cx="0" cy="0"/>
          <a:chOff x="0" y="0"/>
          <a:chExt cx="0" cy="0"/>
        </a:xfrm>
      </p:grpSpPr>
      <p:sp>
        <p:nvSpPr>
          <p:cNvPr id="6006" name="Google Shape;6006;p9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007" name="Google Shape;6007;p9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1" name="Shape 6011"/>
        <p:cNvGrpSpPr/>
        <p:nvPr/>
      </p:nvGrpSpPr>
      <p:grpSpPr>
        <a:xfrm>
          <a:off x="0" y="0"/>
          <a:ext cx="0" cy="0"/>
          <a:chOff x="0" y="0"/>
          <a:chExt cx="0" cy="0"/>
        </a:xfrm>
      </p:grpSpPr>
      <p:sp>
        <p:nvSpPr>
          <p:cNvPr id="6012" name="Google Shape;6012;p9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013" name="Google Shape;6013;p96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8" name="Shape 6018"/>
        <p:cNvGrpSpPr/>
        <p:nvPr/>
      </p:nvGrpSpPr>
      <p:grpSpPr>
        <a:xfrm>
          <a:off x="0" y="0"/>
          <a:ext cx="0" cy="0"/>
          <a:chOff x="0" y="0"/>
          <a:chExt cx="0" cy="0"/>
        </a:xfrm>
      </p:grpSpPr>
      <p:sp>
        <p:nvSpPr>
          <p:cNvPr id="6019" name="Google Shape;6019;p9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020" name="Google Shape;6020;p96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4" name="Shape 6024"/>
        <p:cNvGrpSpPr/>
        <p:nvPr/>
      </p:nvGrpSpPr>
      <p:grpSpPr>
        <a:xfrm>
          <a:off x="0" y="0"/>
          <a:ext cx="0" cy="0"/>
          <a:chOff x="0" y="0"/>
          <a:chExt cx="0" cy="0"/>
        </a:xfrm>
      </p:grpSpPr>
      <p:sp>
        <p:nvSpPr>
          <p:cNvPr id="6025" name="Google Shape;6025;p9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026" name="Google Shape;6026;p96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0" name="Shape 6030"/>
        <p:cNvGrpSpPr/>
        <p:nvPr/>
      </p:nvGrpSpPr>
      <p:grpSpPr>
        <a:xfrm>
          <a:off x="0" y="0"/>
          <a:ext cx="0" cy="0"/>
          <a:chOff x="0" y="0"/>
          <a:chExt cx="0" cy="0"/>
        </a:xfrm>
      </p:grpSpPr>
      <p:sp>
        <p:nvSpPr>
          <p:cNvPr id="6031" name="Google Shape;6031;p9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032" name="Google Shape;6032;p96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p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6" name="Google Shape;646;p9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6" name="Shape 6036"/>
        <p:cNvGrpSpPr/>
        <p:nvPr/>
      </p:nvGrpSpPr>
      <p:grpSpPr>
        <a:xfrm>
          <a:off x="0" y="0"/>
          <a:ext cx="0" cy="0"/>
          <a:chOff x="0" y="0"/>
          <a:chExt cx="0" cy="0"/>
        </a:xfrm>
      </p:grpSpPr>
      <p:sp>
        <p:nvSpPr>
          <p:cNvPr id="6037" name="Google Shape;6037;p9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038" name="Google Shape;6038;p97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2" name="Shape 6042"/>
        <p:cNvGrpSpPr/>
        <p:nvPr/>
      </p:nvGrpSpPr>
      <p:grpSpPr>
        <a:xfrm>
          <a:off x="0" y="0"/>
          <a:ext cx="0" cy="0"/>
          <a:chOff x="0" y="0"/>
          <a:chExt cx="0" cy="0"/>
        </a:xfrm>
      </p:grpSpPr>
      <p:sp>
        <p:nvSpPr>
          <p:cNvPr id="6043" name="Google Shape;6043;p9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044" name="Google Shape;6044;p97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8" name="Shape 6048"/>
        <p:cNvGrpSpPr/>
        <p:nvPr/>
      </p:nvGrpSpPr>
      <p:grpSpPr>
        <a:xfrm>
          <a:off x="0" y="0"/>
          <a:ext cx="0" cy="0"/>
          <a:chOff x="0" y="0"/>
          <a:chExt cx="0" cy="0"/>
        </a:xfrm>
      </p:grpSpPr>
      <p:sp>
        <p:nvSpPr>
          <p:cNvPr id="6049" name="Google Shape;6049;p9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050" name="Google Shape;6050;p97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4" name="Shape 6054"/>
        <p:cNvGrpSpPr/>
        <p:nvPr/>
      </p:nvGrpSpPr>
      <p:grpSpPr>
        <a:xfrm>
          <a:off x="0" y="0"/>
          <a:ext cx="0" cy="0"/>
          <a:chOff x="0" y="0"/>
          <a:chExt cx="0" cy="0"/>
        </a:xfrm>
      </p:grpSpPr>
      <p:sp>
        <p:nvSpPr>
          <p:cNvPr id="6055" name="Google Shape;6055;p9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056" name="Google Shape;6056;p97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1" name="Shape 6061"/>
        <p:cNvGrpSpPr/>
        <p:nvPr/>
      </p:nvGrpSpPr>
      <p:grpSpPr>
        <a:xfrm>
          <a:off x="0" y="0"/>
          <a:ext cx="0" cy="0"/>
          <a:chOff x="0" y="0"/>
          <a:chExt cx="0" cy="0"/>
        </a:xfrm>
      </p:grpSpPr>
      <p:sp>
        <p:nvSpPr>
          <p:cNvPr id="6062" name="Google Shape;6062;p97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63" name="Google Shape;6063;p9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7" name="Shape 6067"/>
        <p:cNvGrpSpPr/>
        <p:nvPr/>
      </p:nvGrpSpPr>
      <p:grpSpPr>
        <a:xfrm>
          <a:off x="0" y="0"/>
          <a:ext cx="0" cy="0"/>
          <a:chOff x="0" y="0"/>
          <a:chExt cx="0" cy="0"/>
        </a:xfrm>
      </p:grpSpPr>
      <p:sp>
        <p:nvSpPr>
          <p:cNvPr id="6068" name="Google Shape;6068;p9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069" name="Google Shape;6069;p97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3" name="Shape 6073"/>
        <p:cNvGrpSpPr/>
        <p:nvPr/>
      </p:nvGrpSpPr>
      <p:grpSpPr>
        <a:xfrm>
          <a:off x="0" y="0"/>
          <a:ext cx="0" cy="0"/>
          <a:chOff x="0" y="0"/>
          <a:chExt cx="0" cy="0"/>
        </a:xfrm>
      </p:grpSpPr>
      <p:sp>
        <p:nvSpPr>
          <p:cNvPr id="6074" name="Google Shape;6074;p9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075" name="Google Shape;6075;p97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9" name="Shape 6079"/>
        <p:cNvGrpSpPr/>
        <p:nvPr/>
      </p:nvGrpSpPr>
      <p:grpSpPr>
        <a:xfrm>
          <a:off x="0" y="0"/>
          <a:ext cx="0" cy="0"/>
          <a:chOff x="0" y="0"/>
          <a:chExt cx="0" cy="0"/>
        </a:xfrm>
      </p:grpSpPr>
      <p:sp>
        <p:nvSpPr>
          <p:cNvPr id="6080" name="Google Shape;6080;p9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081" name="Google Shape;6081;p97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5" name="Shape 6085"/>
        <p:cNvGrpSpPr/>
        <p:nvPr/>
      </p:nvGrpSpPr>
      <p:grpSpPr>
        <a:xfrm>
          <a:off x="0" y="0"/>
          <a:ext cx="0" cy="0"/>
          <a:chOff x="0" y="0"/>
          <a:chExt cx="0" cy="0"/>
        </a:xfrm>
      </p:grpSpPr>
      <p:sp>
        <p:nvSpPr>
          <p:cNvPr id="6086" name="Google Shape;6086;p9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087" name="Google Shape;6087;p97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1" name="Shape 6091"/>
        <p:cNvGrpSpPr/>
        <p:nvPr/>
      </p:nvGrpSpPr>
      <p:grpSpPr>
        <a:xfrm>
          <a:off x="0" y="0"/>
          <a:ext cx="0" cy="0"/>
          <a:chOff x="0" y="0"/>
          <a:chExt cx="0" cy="0"/>
        </a:xfrm>
      </p:grpSpPr>
      <p:sp>
        <p:nvSpPr>
          <p:cNvPr id="6092" name="Google Shape;6092;p9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093" name="Google Shape;6093;p97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p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52" name="Google Shape;652;p9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7" name="Shape 6097"/>
        <p:cNvGrpSpPr/>
        <p:nvPr/>
      </p:nvGrpSpPr>
      <p:grpSpPr>
        <a:xfrm>
          <a:off x="0" y="0"/>
          <a:ext cx="0" cy="0"/>
          <a:chOff x="0" y="0"/>
          <a:chExt cx="0" cy="0"/>
        </a:xfrm>
      </p:grpSpPr>
      <p:sp>
        <p:nvSpPr>
          <p:cNvPr id="6098" name="Google Shape;6098;p9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099" name="Google Shape;6099;p98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3" name="Shape 6103"/>
        <p:cNvGrpSpPr/>
        <p:nvPr/>
      </p:nvGrpSpPr>
      <p:grpSpPr>
        <a:xfrm>
          <a:off x="0" y="0"/>
          <a:ext cx="0" cy="0"/>
          <a:chOff x="0" y="0"/>
          <a:chExt cx="0" cy="0"/>
        </a:xfrm>
      </p:grpSpPr>
      <p:sp>
        <p:nvSpPr>
          <p:cNvPr id="6104" name="Google Shape;6104;p9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105" name="Google Shape;6105;p98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9" name="Shape 6109"/>
        <p:cNvGrpSpPr/>
        <p:nvPr/>
      </p:nvGrpSpPr>
      <p:grpSpPr>
        <a:xfrm>
          <a:off x="0" y="0"/>
          <a:ext cx="0" cy="0"/>
          <a:chOff x="0" y="0"/>
          <a:chExt cx="0" cy="0"/>
        </a:xfrm>
      </p:grpSpPr>
      <p:sp>
        <p:nvSpPr>
          <p:cNvPr id="6110" name="Google Shape;6110;p9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111" name="Google Shape;6111;p98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5" name="Shape 6115"/>
        <p:cNvGrpSpPr/>
        <p:nvPr/>
      </p:nvGrpSpPr>
      <p:grpSpPr>
        <a:xfrm>
          <a:off x="0" y="0"/>
          <a:ext cx="0" cy="0"/>
          <a:chOff x="0" y="0"/>
          <a:chExt cx="0" cy="0"/>
        </a:xfrm>
      </p:grpSpPr>
      <p:sp>
        <p:nvSpPr>
          <p:cNvPr id="6116" name="Google Shape;6116;p9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117" name="Google Shape;6117;p98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1" name="Shape 6121"/>
        <p:cNvGrpSpPr/>
        <p:nvPr/>
      </p:nvGrpSpPr>
      <p:grpSpPr>
        <a:xfrm>
          <a:off x="0" y="0"/>
          <a:ext cx="0" cy="0"/>
          <a:chOff x="0" y="0"/>
          <a:chExt cx="0" cy="0"/>
        </a:xfrm>
      </p:grpSpPr>
      <p:sp>
        <p:nvSpPr>
          <p:cNvPr id="6122" name="Google Shape;6122;p9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123" name="Google Shape;6123;p98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8" name="Shape 6128"/>
        <p:cNvGrpSpPr/>
        <p:nvPr/>
      </p:nvGrpSpPr>
      <p:grpSpPr>
        <a:xfrm>
          <a:off x="0" y="0"/>
          <a:ext cx="0" cy="0"/>
          <a:chOff x="0" y="0"/>
          <a:chExt cx="0" cy="0"/>
        </a:xfrm>
      </p:grpSpPr>
      <p:sp>
        <p:nvSpPr>
          <p:cNvPr id="6129" name="Google Shape;6129;p98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30" name="Google Shape;6130;p9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4" name="Shape 6134"/>
        <p:cNvGrpSpPr/>
        <p:nvPr/>
      </p:nvGrpSpPr>
      <p:grpSpPr>
        <a:xfrm>
          <a:off x="0" y="0"/>
          <a:ext cx="0" cy="0"/>
          <a:chOff x="0" y="0"/>
          <a:chExt cx="0" cy="0"/>
        </a:xfrm>
      </p:grpSpPr>
      <p:sp>
        <p:nvSpPr>
          <p:cNvPr id="6135" name="Google Shape;6135;p9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136" name="Google Shape;6136;p98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0" name="Shape 6140"/>
        <p:cNvGrpSpPr/>
        <p:nvPr/>
      </p:nvGrpSpPr>
      <p:grpSpPr>
        <a:xfrm>
          <a:off x="0" y="0"/>
          <a:ext cx="0" cy="0"/>
          <a:chOff x="0" y="0"/>
          <a:chExt cx="0" cy="0"/>
        </a:xfrm>
      </p:grpSpPr>
      <p:sp>
        <p:nvSpPr>
          <p:cNvPr id="6141" name="Google Shape;6141;p9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142" name="Google Shape;6142;p98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6" name="Shape 6146"/>
        <p:cNvGrpSpPr/>
        <p:nvPr/>
      </p:nvGrpSpPr>
      <p:grpSpPr>
        <a:xfrm>
          <a:off x="0" y="0"/>
          <a:ext cx="0" cy="0"/>
          <a:chOff x="0" y="0"/>
          <a:chExt cx="0" cy="0"/>
        </a:xfrm>
      </p:grpSpPr>
      <p:sp>
        <p:nvSpPr>
          <p:cNvPr id="6147" name="Google Shape;6147;p9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148" name="Google Shape;6148;p98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2" name="Shape 6152"/>
        <p:cNvGrpSpPr/>
        <p:nvPr/>
      </p:nvGrpSpPr>
      <p:grpSpPr>
        <a:xfrm>
          <a:off x="0" y="0"/>
          <a:ext cx="0" cy="0"/>
          <a:chOff x="0" y="0"/>
          <a:chExt cx="0" cy="0"/>
        </a:xfrm>
      </p:grpSpPr>
      <p:sp>
        <p:nvSpPr>
          <p:cNvPr id="6153" name="Google Shape;6153;p9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154" name="Google Shape;6154;p9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p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58" name="Google Shape;658;p9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8" name="Shape 6158"/>
        <p:cNvGrpSpPr/>
        <p:nvPr/>
      </p:nvGrpSpPr>
      <p:grpSpPr>
        <a:xfrm>
          <a:off x="0" y="0"/>
          <a:ext cx="0" cy="0"/>
          <a:chOff x="0" y="0"/>
          <a:chExt cx="0" cy="0"/>
        </a:xfrm>
      </p:grpSpPr>
      <p:sp>
        <p:nvSpPr>
          <p:cNvPr id="6159" name="Google Shape;6159;p9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160" name="Google Shape;6160;p99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4" name="Shape 6164"/>
        <p:cNvGrpSpPr/>
        <p:nvPr/>
      </p:nvGrpSpPr>
      <p:grpSpPr>
        <a:xfrm>
          <a:off x="0" y="0"/>
          <a:ext cx="0" cy="0"/>
          <a:chOff x="0" y="0"/>
          <a:chExt cx="0" cy="0"/>
        </a:xfrm>
      </p:grpSpPr>
      <p:sp>
        <p:nvSpPr>
          <p:cNvPr id="6165" name="Google Shape;6165;p9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166" name="Google Shape;6166;p99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0" name="Shape 6170"/>
        <p:cNvGrpSpPr/>
        <p:nvPr/>
      </p:nvGrpSpPr>
      <p:grpSpPr>
        <a:xfrm>
          <a:off x="0" y="0"/>
          <a:ext cx="0" cy="0"/>
          <a:chOff x="0" y="0"/>
          <a:chExt cx="0" cy="0"/>
        </a:xfrm>
      </p:grpSpPr>
      <p:sp>
        <p:nvSpPr>
          <p:cNvPr id="6171" name="Google Shape;6171;p9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172" name="Google Shape;6172;p99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6" name="Shape 6176"/>
        <p:cNvGrpSpPr/>
        <p:nvPr/>
      </p:nvGrpSpPr>
      <p:grpSpPr>
        <a:xfrm>
          <a:off x="0" y="0"/>
          <a:ext cx="0" cy="0"/>
          <a:chOff x="0" y="0"/>
          <a:chExt cx="0" cy="0"/>
        </a:xfrm>
      </p:grpSpPr>
      <p:sp>
        <p:nvSpPr>
          <p:cNvPr id="6177" name="Google Shape;6177;p99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178" name="Google Shape;6178;p99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3" name="Shape 6183"/>
        <p:cNvGrpSpPr/>
        <p:nvPr/>
      </p:nvGrpSpPr>
      <p:grpSpPr>
        <a:xfrm>
          <a:off x="0" y="0"/>
          <a:ext cx="0" cy="0"/>
          <a:chOff x="0" y="0"/>
          <a:chExt cx="0" cy="0"/>
        </a:xfrm>
      </p:grpSpPr>
      <p:sp>
        <p:nvSpPr>
          <p:cNvPr id="6184" name="Google Shape;6184;p99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85" name="Google Shape;6185;p9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9" name="Shape 6189"/>
        <p:cNvGrpSpPr/>
        <p:nvPr/>
      </p:nvGrpSpPr>
      <p:grpSpPr>
        <a:xfrm>
          <a:off x="0" y="0"/>
          <a:ext cx="0" cy="0"/>
          <a:chOff x="0" y="0"/>
          <a:chExt cx="0" cy="0"/>
        </a:xfrm>
      </p:grpSpPr>
      <p:sp>
        <p:nvSpPr>
          <p:cNvPr id="6190" name="Google Shape;6190;p9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191" name="Google Shape;6191;p99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5" name="Shape 6195"/>
        <p:cNvGrpSpPr/>
        <p:nvPr/>
      </p:nvGrpSpPr>
      <p:grpSpPr>
        <a:xfrm>
          <a:off x="0" y="0"/>
          <a:ext cx="0" cy="0"/>
          <a:chOff x="0" y="0"/>
          <a:chExt cx="0" cy="0"/>
        </a:xfrm>
      </p:grpSpPr>
      <p:sp>
        <p:nvSpPr>
          <p:cNvPr id="6196" name="Google Shape;6196;p9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197" name="Google Shape;6197;p99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1" name="Shape 6201"/>
        <p:cNvGrpSpPr/>
        <p:nvPr/>
      </p:nvGrpSpPr>
      <p:grpSpPr>
        <a:xfrm>
          <a:off x="0" y="0"/>
          <a:ext cx="0" cy="0"/>
          <a:chOff x="0" y="0"/>
          <a:chExt cx="0" cy="0"/>
        </a:xfrm>
      </p:grpSpPr>
      <p:sp>
        <p:nvSpPr>
          <p:cNvPr id="6202" name="Google Shape;6202;p9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203" name="Google Shape;6203;p99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8" name="Shape 6208"/>
        <p:cNvGrpSpPr/>
        <p:nvPr/>
      </p:nvGrpSpPr>
      <p:grpSpPr>
        <a:xfrm>
          <a:off x="0" y="0"/>
          <a:ext cx="0" cy="0"/>
          <a:chOff x="0" y="0"/>
          <a:chExt cx="0" cy="0"/>
        </a:xfrm>
      </p:grpSpPr>
      <p:sp>
        <p:nvSpPr>
          <p:cNvPr id="6209" name="Google Shape;6209;p99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10" name="Google Shape;6210;p9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4" name="Shape 6214"/>
        <p:cNvGrpSpPr/>
        <p:nvPr/>
      </p:nvGrpSpPr>
      <p:grpSpPr>
        <a:xfrm>
          <a:off x="0" y="0"/>
          <a:ext cx="0" cy="0"/>
          <a:chOff x="0" y="0"/>
          <a:chExt cx="0" cy="0"/>
        </a:xfrm>
      </p:grpSpPr>
      <p:sp>
        <p:nvSpPr>
          <p:cNvPr id="6215" name="Google Shape;6215;p9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216" name="Google Shape;6216;p99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9" name="Shape 9"/>
        <p:cNvGrpSpPr/>
        <p:nvPr/>
      </p:nvGrpSpPr>
      <p:grpSpPr>
        <a:xfrm>
          <a:off x="0" y="0"/>
          <a:ext cx="0" cy="0"/>
          <a:chOff x="0" y="0"/>
          <a:chExt cx="0" cy="0"/>
        </a:xfrm>
      </p:grpSpPr>
      <p:sp>
        <p:nvSpPr>
          <p:cNvPr id="10" name="Google Shape;10;p1687"/>
          <p:cNvSpPr txBox="1"/>
          <p:nvPr>
            <p:ph type="ctrTitle"/>
          </p:nvPr>
        </p:nvSpPr>
        <p:spPr>
          <a:xfrm>
            <a:off x="415611" y="992767"/>
            <a:ext cx="11360700" cy="2736900"/>
          </a:xfrm>
          <a:prstGeom prst="rect">
            <a:avLst/>
          </a:prstGeom>
          <a:solidFill>
            <a:srgbClr val="FFFFFF">
              <a:alpha val="87843"/>
            </a:srgbClr>
          </a:solid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6900"/>
              <a:buFont typeface="Playfair Display"/>
              <a:buNone/>
              <a:defRPr sz="6900">
                <a:latin typeface="Playfair Display"/>
                <a:ea typeface="Playfair Display"/>
                <a:cs typeface="Playfair Display"/>
                <a:sym typeface="Playfair Display"/>
              </a:defRPr>
            </a:lvl1pPr>
            <a:lvl2pPr lvl="1" algn="ctr">
              <a:lnSpc>
                <a:spcPct val="100000"/>
              </a:lnSpc>
              <a:spcBef>
                <a:spcPts val="0"/>
              </a:spcBef>
              <a:spcAft>
                <a:spcPts val="0"/>
              </a:spcAft>
              <a:buSzPts val="6900"/>
              <a:buFont typeface="Playfair Display"/>
              <a:buNone/>
              <a:defRPr sz="6900">
                <a:latin typeface="Playfair Display"/>
                <a:ea typeface="Playfair Display"/>
                <a:cs typeface="Playfair Display"/>
                <a:sym typeface="Playfair Display"/>
              </a:defRPr>
            </a:lvl2pPr>
            <a:lvl3pPr lvl="2" algn="ctr">
              <a:lnSpc>
                <a:spcPct val="100000"/>
              </a:lnSpc>
              <a:spcBef>
                <a:spcPts val="0"/>
              </a:spcBef>
              <a:spcAft>
                <a:spcPts val="0"/>
              </a:spcAft>
              <a:buSzPts val="6900"/>
              <a:buFont typeface="Playfair Display"/>
              <a:buNone/>
              <a:defRPr sz="6900">
                <a:latin typeface="Playfair Display"/>
                <a:ea typeface="Playfair Display"/>
                <a:cs typeface="Playfair Display"/>
                <a:sym typeface="Playfair Display"/>
              </a:defRPr>
            </a:lvl3pPr>
            <a:lvl4pPr lvl="3" algn="ctr">
              <a:lnSpc>
                <a:spcPct val="100000"/>
              </a:lnSpc>
              <a:spcBef>
                <a:spcPts val="0"/>
              </a:spcBef>
              <a:spcAft>
                <a:spcPts val="0"/>
              </a:spcAft>
              <a:buSzPts val="6900"/>
              <a:buFont typeface="Playfair Display"/>
              <a:buNone/>
              <a:defRPr sz="6900">
                <a:latin typeface="Playfair Display"/>
                <a:ea typeface="Playfair Display"/>
                <a:cs typeface="Playfair Display"/>
                <a:sym typeface="Playfair Display"/>
              </a:defRPr>
            </a:lvl4pPr>
            <a:lvl5pPr lvl="4" algn="ctr">
              <a:lnSpc>
                <a:spcPct val="100000"/>
              </a:lnSpc>
              <a:spcBef>
                <a:spcPts val="0"/>
              </a:spcBef>
              <a:spcAft>
                <a:spcPts val="0"/>
              </a:spcAft>
              <a:buSzPts val="6900"/>
              <a:buFont typeface="Playfair Display"/>
              <a:buNone/>
              <a:defRPr sz="6900">
                <a:latin typeface="Playfair Display"/>
                <a:ea typeface="Playfair Display"/>
                <a:cs typeface="Playfair Display"/>
                <a:sym typeface="Playfair Display"/>
              </a:defRPr>
            </a:lvl5pPr>
            <a:lvl6pPr lvl="5" algn="ctr">
              <a:lnSpc>
                <a:spcPct val="100000"/>
              </a:lnSpc>
              <a:spcBef>
                <a:spcPts val="0"/>
              </a:spcBef>
              <a:spcAft>
                <a:spcPts val="0"/>
              </a:spcAft>
              <a:buSzPts val="6900"/>
              <a:buFont typeface="Playfair Display"/>
              <a:buNone/>
              <a:defRPr sz="6900">
                <a:latin typeface="Playfair Display"/>
                <a:ea typeface="Playfair Display"/>
                <a:cs typeface="Playfair Display"/>
                <a:sym typeface="Playfair Display"/>
              </a:defRPr>
            </a:lvl6pPr>
            <a:lvl7pPr lvl="6" algn="ctr">
              <a:lnSpc>
                <a:spcPct val="100000"/>
              </a:lnSpc>
              <a:spcBef>
                <a:spcPts val="0"/>
              </a:spcBef>
              <a:spcAft>
                <a:spcPts val="0"/>
              </a:spcAft>
              <a:buSzPts val="6900"/>
              <a:buFont typeface="Playfair Display"/>
              <a:buNone/>
              <a:defRPr sz="6900">
                <a:latin typeface="Playfair Display"/>
                <a:ea typeface="Playfair Display"/>
                <a:cs typeface="Playfair Display"/>
                <a:sym typeface="Playfair Display"/>
              </a:defRPr>
            </a:lvl7pPr>
            <a:lvl8pPr lvl="7" algn="ctr">
              <a:lnSpc>
                <a:spcPct val="100000"/>
              </a:lnSpc>
              <a:spcBef>
                <a:spcPts val="0"/>
              </a:spcBef>
              <a:spcAft>
                <a:spcPts val="0"/>
              </a:spcAft>
              <a:buSzPts val="6900"/>
              <a:buFont typeface="Playfair Display"/>
              <a:buNone/>
              <a:defRPr sz="6900">
                <a:latin typeface="Playfair Display"/>
                <a:ea typeface="Playfair Display"/>
                <a:cs typeface="Playfair Display"/>
                <a:sym typeface="Playfair Display"/>
              </a:defRPr>
            </a:lvl8pPr>
            <a:lvl9pPr lvl="8" algn="ctr">
              <a:lnSpc>
                <a:spcPct val="100000"/>
              </a:lnSpc>
              <a:spcBef>
                <a:spcPts val="0"/>
              </a:spcBef>
              <a:spcAft>
                <a:spcPts val="0"/>
              </a:spcAft>
              <a:buSzPts val="6900"/>
              <a:buFont typeface="Playfair Display"/>
              <a:buNone/>
              <a:defRPr sz="6900">
                <a:latin typeface="Playfair Display"/>
                <a:ea typeface="Playfair Display"/>
                <a:cs typeface="Playfair Display"/>
                <a:sym typeface="Playfair Display"/>
              </a:defRPr>
            </a:lvl9pPr>
          </a:lstStyle>
          <a:p/>
        </p:txBody>
      </p:sp>
      <p:sp>
        <p:nvSpPr>
          <p:cNvPr id="11" name="Google Shape;11;p1687"/>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_ONLY">
  <p:cSld name="CAPTION_ONLY">
    <p:spTree>
      <p:nvGrpSpPr>
        <p:cNvPr id="46" name="Shape 46"/>
        <p:cNvGrpSpPr/>
        <p:nvPr/>
      </p:nvGrpSpPr>
      <p:grpSpPr>
        <a:xfrm>
          <a:off x="0" y="0"/>
          <a:ext cx="0" cy="0"/>
          <a:chOff x="0" y="0"/>
          <a:chExt cx="0" cy="0"/>
        </a:xfrm>
      </p:grpSpPr>
      <p:sp>
        <p:nvSpPr>
          <p:cNvPr id="47" name="Google Shape;47;p1696"/>
          <p:cNvSpPr txBox="1"/>
          <p:nvPr>
            <p:ph idx="1" type="body"/>
          </p:nvPr>
        </p:nvSpPr>
        <p:spPr>
          <a:xfrm>
            <a:off x="415600" y="5640767"/>
            <a:ext cx="7998300" cy="806700"/>
          </a:xfrm>
          <a:prstGeom prst="rect">
            <a:avLst/>
          </a:prstGeom>
          <a:solidFill>
            <a:srgbClr val="FFFFFF">
              <a:alpha val="87843"/>
            </a:srgbClr>
          </a:solidFill>
          <a:ln>
            <a:noFill/>
          </a:ln>
        </p:spPr>
        <p:txBody>
          <a:bodyPr anchorCtr="0" anchor="ctr" bIns="121900" lIns="121900" spcFirstLastPara="1" rIns="121900" wrap="square" tIns="121900">
            <a:noAutofit/>
          </a:bodyPr>
          <a:lstStyle>
            <a:lvl1pPr indent="-228600" lvl="0" marL="457200" algn="ctr">
              <a:lnSpc>
                <a:spcPct val="100000"/>
              </a:lnSpc>
              <a:spcBef>
                <a:spcPts val="0"/>
              </a:spcBef>
              <a:spcAft>
                <a:spcPts val="0"/>
              </a:spcAft>
              <a:buSzPts val="4800"/>
              <a:buNone/>
              <a:defRPr/>
            </a:lvl1pPr>
          </a:lstStyle>
          <a:p/>
        </p:txBody>
      </p:sp>
      <p:sp>
        <p:nvSpPr>
          <p:cNvPr id="48" name="Google Shape;48;p1696"/>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_NUMBER">
  <p:cSld name="BIG_NUMBER">
    <p:spTree>
      <p:nvGrpSpPr>
        <p:cNvPr id="49" name="Shape 49"/>
        <p:cNvGrpSpPr/>
        <p:nvPr/>
      </p:nvGrpSpPr>
      <p:grpSpPr>
        <a:xfrm>
          <a:off x="0" y="0"/>
          <a:ext cx="0" cy="0"/>
          <a:chOff x="0" y="0"/>
          <a:chExt cx="0" cy="0"/>
        </a:xfrm>
      </p:grpSpPr>
      <p:sp>
        <p:nvSpPr>
          <p:cNvPr id="50" name="Google Shape;50;p1697"/>
          <p:cNvSpPr txBox="1"/>
          <p:nvPr>
            <p:ph hasCustomPrompt="1" type="title"/>
          </p:nvPr>
        </p:nvSpPr>
        <p:spPr>
          <a:xfrm>
            <a:off x="415600" y="1474833"/>
            <a:ext cx="11360700" cy="2618100"/>
          </a:xfrm>
          <a:prstGeom prst="rect">
            <a:avLst/>
          </a:prstGeom>
          <a:solidFill>
            <a:srgbClr val="FFFFFF">
              <a:alpha val="87843"/>
            </a:srgbClr>
          </a:solid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51" name="Google Shape;51;p1697"/>
          <p:cNvSpPr txBox="1"/>
          <p:nvPr>
            <p:ph idx="1" type="body"/>
          </p:nvPr>
        </p:nvSpPr>
        <p:spPr>
          <a:xfrm>
            <a:off x="415600" y="4202967"/>
            <a:ext cx="11360700" cy="1734300"/>
          </a:xfrm>
          <a:prstGeom prst="rect">
            <a:avLst/>
          </a:prstGeom>
          <a:solidFill>
            <a:srgbClr val="FFFFFF">
              <a:alpha val="87843"/>
            </a:srgbClr>
          </a:solidFill>
          <a:ln>
            <a:noFill/>
          </a:ln>
        </p:spPr>
        <p:txBody>
          <a:bodyPr anchorCtr="0" anchor="t" bIns="121900" lIns="121900" spcFirstLastPara="1" rIns="121900" wrap="square" tIns="121900">
            <a:noAutofit/>
          </a:bodyPr>
          <a:lstStyle>
            <a:lvl1pPr indent="-533400" lvl="0" marL="457200" algn="ctr">
              <a:lnSpc>
                <a:spcPct val="115000"/>
              </a:lnSpc>
              <a:spcBef>
                <a:spcPts val="0"/>
              </a:spcBef>
              <a:spcAft>
                <a:spcPts val="0"/>
              </a:spcAft>
              <a:buSzPts val="4800"/>
              <a:buChar char="●"/>
              <a:defRPr/>
            </a:lvl1pPr>
            <a:lvl2pPr indent="-349250" lvl="1" marL="914400" algn="ctr">
              <a:lnSpc>
                <a:spcPct val="115000"/>
              </a:lnSpc>
              <a:spcBef>
                <a:spcPts val="2100"/>
              </a:spcBef>
              <a:spcAft>
                <a:spcPts val="0"/>
              </a:spcAft>
              <a:buSzPts val="1900"/>
              <a:buChar char="○"/>
              <a:defRPr/>
            </a:lvl2pPr>
            <a:lvl3pPr indent="-349250" lvl="2" marL="1371600" algn="ctr">
              <a:lnSpc>
                <a:spcPct val="115000"/>
              </a:lnSpc>
              <a:spcBef>
                <a:spcPts val="2100"/>
              </a:spcBef>
              <a:spcAft>
                <a:spcPts val="0"/>
              </a:spcAft>
              <a:buSzPts val="1900"/>
              <a:buChar char="■"/>
              <a:defRPr/>
            </a:lvl3pPr>
            <a:lvl4pPr indent="-349250" lvl="3" marL="1828800" algn="ctr">
              <a:lnSpc>
                <a:spcPct val="115000"/>
              </a:lnSpc>
              <a:spcBef>
                <a:spcPts val="2100"/>
              </a:spcBef>
              <a:spcAft>
                <a:spcPts val="0"/>
              </a:spcAft>
              <a:buSzPts val="1900"/>
              <a:buChar char="●"/>
              <a:defRPr/>
            </a:lvl4pPr>
            <a:lvl5pPr indent="-349250" lvl="4" marL="2286000" algn="ctr">
              <a:lnSpc>
                <a:spcPct val="115000"/>
              </a:lnSpc>
              <a:spcBef>
                <a:spcPts val="2100"/>
              </a:spcBef>
              <a:spcAft>
                <a:spcPts val="0"/>
              </a:spcAft>
              <a:buSzPts val="1900"/>
              <a:buChar char="○"/>
              <a:defRPr/>
            </a:lvl5pPr>
            <a:lvl6pPr indent="-349250" lvl="5" marL="2743200" algn="ctr">
              <a:lnSpc>
                <a:spcPct val="115000"/>
              </a:lnSpc>
              <a:spcBef>
                <a:spcPts val="2100"/>
              </a:spcBef>
              <a:spcAft>
                <a:spcPts val="0"/>
              </a:spcAft>
              <a:buSzPts val="1900"/>
              <a:buChar char="■"/>
              <a:defRPr/>
            </a:lvl6pPr>
            <a:lvl7pPr indent="-349250" lvl="6" marL="3200400" algn="ctr">
              <a:lnSpc>
                <a:spcPct val="115000"/>
              </a:lnSpc>
              <a:spcBef>
                <a:spcPts val="2100"/>
              </a:spcBef>
              <a:spcAft>
                <a:spcPts val="0"/>
              </a:spcAft>
              <a:buSzPts val="1900"/>
              <a:buChar char="●"/>
              <a:defRPr/>
            </a:lvl7pPr>
            <a:lvl8pPr indent="-349250" lvl="7" marL="3657600" algn="ctr">
              <a:lnSpc>
                <a:spcPct val="115000"/>
              </a:lnSpc>
              <a:spcBef>
                <a:spcPts val="2100"/>
              </a:spcBef>
              <a:spcAft>
                <a:spcPts val="0"/>
              </a:spcAft>
              <a:buSzPts val="1900"/>
              <a:buChar char="○"/>
              <a:defRPr/>
            </a:lvl8pPr>
            <a:lvl9pPr indent="-349250" lvl="8" marL="4114800" algn="ctr">
              <a:lnSpc>
                <a:spcPct val="115000"/>
              </a:lnSpc>
              <a:spcBef>
                <a:spcPts val="2100"/>
              </a:spcBef>
              <a:spcAft>
                <a:spcPts val="2100"/>
              </a:spcAft>
              <a:buSzPts val="1900"/>
              <a:buChar char="■"/>
              <a:defRPr/>
            </a:lvl9pPr>
          </a:lstStyle>
          <a:p/>
        </p:txBody>
      </p:sp>
      <p:sp>
        <p:nvSpPr>
          <p:cNvPr id="52" name="Google Shape;52;p1697"/>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698"/>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_ONLY_1">
  <p:cSld name="CAPTION_ONLY_1">
    <p:bg>
      <p:bgPr>
        <a:blipFill>
          <a:blip r:embed="rId2">
            <a:alphaModFix/>
          </a:blip>
          <a:stretch>
            <a:fillRect/>
          </a:stretch>
        </a:blipFill>
      </p:bgPr>
    </p:bg>
    <p:spTree>
      <p:nvGrpSpPr>
        <p:cNvPr id="55" name="Shape 55"/>
        <p:cNvGrpSpPr/>
        <p:nvPr/>
      </p:nvGrpSpPr>
      <p:grpSpPr>
        <a:xfrm>
          <a:off x="0" y="0"/>
          <a:ext cx="0" cy="0"/>
          <a:chOff x="0" y="0"/>
          <a:chExt cx="0" cy="0"/>
        </a:xfrm>
      </p:grpSpPr>
      <p:sp>
        <p:nvSpPr>
          <p:cNvPr id="56" name="Google Shape;56;p1699"/>
          <p:cNvSpPr txBox="1"/>
          <p:nvPr>
            <p:ph idx="1" type="body"/>
          </p:nvPr>
        </p:nvSpPr>
        <p:spPr>
          <a:xfrm>
            <a:off x="2096800" y="5671000"/>
            <a:ext cx="7998400" cy="806800"/>
          </a:xfrm>
          <a:prstGeom prst="rect">
            <a:avLst/>
          </a:prstGeom>
          <a:solidFill>
            <a:srgbClr val="FFFFFF">
              <a:alpha val="74901"/>
            </a:srgbClr>
          </a:solidFill>
          <a:ln>
            <a:noFill/>
          </a:ln>
        </p:spPr>
        <p:txBody>
          <a:bodyPr anchorCtr="0" anchor="ctr" bIns="121900" lIns="121900" spcFirstLastPara="1" rIns="121900" wrap="square" tIns="121900">
            <a:noAutofit/>
          </a:bodyPr>
          <a:lstStyle>
            <a:lvl1pPr indent="-228600" lvl="0" marL="457200" algn="ctr">
              <a:lnSpc>
                <a:spcPct val="100000"/>
              </a:lnSpc>
              <a:spcBef>
                <a:spcPts val="0"/>
              </a:spcBef>
              <a:spcAft>
                <a:spcPts val="0"/>
              </a:spcAft>
              <a:buClr>
                <a:srgbClr val="000000"/>
              </a:buClr>
              <a:buSzPts val="3200"/>
              <a:buFont typeface="Playfair Display"/>
              <a:buNone/>
              <a:defRPr sz="3200">
                <a:solidFill>
                  <a:srgbClr val="000000"/>
                </a:solidFill>
                <a:latin typeface="Playfair Display"/>
                <a:ea typeface="Playfair Display"/>
                <a:cs typeface="Playfair Display"/>
                <a:sym typeface="Playfair Display"/>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57" name="Google Shape;57;p1699"/>
          <p:cNvSpPr txBox="1"/>
          <p:nvPr>
            <p:ph idx="12" type="sldNum"/>
          </p:nvPr>
        </p:nvSpPr>
        <p:spPr>
          <a:xfrm>
            <a:off x="11296610" y="6217622"/>
            <a:ext cx="731600" cy="5248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9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9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9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9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9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9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9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9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9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58" name="Google Shape;58;p1699"/>
          <p:cNvSpPr txBox="1"/>
          <p:nvPr>
            <p:ph idx="2" type="body"/>
          </p:nvPr>
        </p:nvSpPr>
        <p:spPr>
          <a:xfrm>
            <a:off x="423600" y="534533"/>
            <a:ext cx="11344800" cy="4874000"/>
          </a:xfrm>
          <a:prstGeom prst="rect">
            <a:avLst/>
          </a:prstGeom>
          <a:solidFill>
            <a:srgbClr val="FFFFFF">
              <a:alpha val="74901"/>
            </a:srgbClr>
          </a:solidFill>
          <a:ln>
            <a:noFill/>
          </a:ln>
        </p:spPr>
        <p:txBody>
          <a:bodyPr anchorCtr="0" anchor="ctr" bIns="121900" lIns="121900" spcFirstLastPara="1" rIns="121900" wrap="square" tIns="121900">
            <a:noAutofit/>
          </a:bodyPr>
          <a:lstStyle>
            <a:lvl1pPr indent="-603250" lvl="0" marL="457200" algn="ctr">
              <a:lnSpc>
                <a:spcPct val="100000"/>
              </a:lnSpc>
              <a:spcBef>
                <a:spcPts val="0"/>
              </a:spcBef>
              <a:spcAft>
                <a:spcPts val="0"/>
              </a:spcAft>
              <a:buClr>
                <a:srgbClr val="000000"/>
              </a:buClr>
              <a:buSzPts val="5900"/>
              <a:buFont typeface="Playfair Display"/>
              <a:buChar char="●"/>
              <a:defRPr sz="5900">
                <a:solidFill>
                  <a:srgbClr val="000000"/>
                </a:solidFill>
                <a:latin typeface="Playfair Display"/>
                <a:ea typeface="Playfair Display"/>
                <a:cs typeface="Playfair Display"/>
                <a:sym typeface="Playfair Display"/>
              </a:defRPr>
            </a:lvl1pPr>
            <a:lvl2pPr indent="-349250" lvl="1" marL="914400" algn="l">
              <a:lnSpc>
                <a:spcPct val="100000"/>
              </a:lnSpc>
              <a:spcBef>
                <a:spcPts val="2100"/>
              </a:spcBef>
              <a:spcAft>
                <a:spcPts val="0"/>
              </a:spcAft>
              <a:buClr>
                <a:srgbClr val="000000"/>
              </a:buClr>
              <a:buSzPts val="1900"/>
              <a:buFont typeface="Playfair Display"/>
              <a:buChar char="○"/>
              <a:defRPr sz="1900">
                <a:solidFill>
                  <a:srgbClr val="000000"/>
                </a:solidFill>
                <a:latin typeface="Playfair Display"/>
                <a:ea typeface="Playfair Display"/>
                <a:cs typeface="Playfair Display"/>
                <a:sym typeface="Playfair Display"/>
              </a:defRPr>
            </a:lvl2pPr>
            <a:lvl3pPr indent="-349250" lvl="2" marL="1371600" algn="l">
              <a:lnSpc>
                <a:spcPct val="100000"/>
              </a:lnSpc>
              <a:spcBef>
                <a:spcPts val="2100"/>
              </a:spcBef>
              <a:spcAft>
                <a:spcPts val="0"/>
              </a:spcAft>
              <a:buClr>
                <a:srgbClr val="000000"/>
              </a:buClr>
              <a:buSzPts val="1900"/>
              <a:buFont typeface="Playfair Display"/>
              <a:buChar char="■"/>
              <a:defRPr sz="1900">
                <a:solidFill>
                  <a:srgbClr val="000000"/>
                </a:solidFill>
                <a:latin typeface="Playfair Display"/>
                <a:ea typeface="Playfair Display"/>
                <a:cs typeface="Playfair Display"/>
                <a:sym typeface="Playfair Display"/>
              </a:defRPr>
            </a:lvl3pPr>
            <a:lvl4pPr indent="-349250" lvl="3" marL="1828800" algn="l">
              <a:lnSpc>
                <a:spcPct val="100000"/>
              </a:lnSpc>
              <a:spcBef>
                <a:spcPts val="2100"/>
              </a:spcBef>
              <a:spcAft>
                <a:spcPts val="0"/>
              </a:spcAft>
              <a:buClr>
                <a:srgbClr val="000000"/>
              </a:buClr>
              <a:buSzPts val="1900"/>
              <a:buFont typeface="Playfair Display"/>
              <a:buChar char="●"/>
              <a:defRPr sz="1900">
                <a:solidFill>
                  <a:srgbClr val="000000"/>
                </a:solidFill>
                <a:latin typeface="Playfair Display"/>
                <a:ea typeface="Playfair Display"/>
                <a:cs typeface="Playfair Display"/>
                <a:sym typeface="Playfair Display"/>
              </a:defRPr>
            </a:lvl4pPr>
            <a:lvl5pPr indent="-349250" lvl="4" marL="2286000" algn="l">
              <a:lnSpc>
                <a:spcPct val="100000"/>
              </a:lnSpc>
              <a:spcBef>
                <a:spcPts val="2100"/>
              </a:spcBef>
              <a:spcAft>
                <a:spcPts val="0"/>
              </a:spcAft>
              <a:buClr>
                <a:srgbClr val="000000"/>
              </a:buClr>
              <a:buSzPts val="1900"/>
              <a:buFont typeface="Playfair Display"/>
              <a:buChar char="○"/>
              <a:defRPr sz="1900">
                <a:solidFill>
                  <a:srgbClr val="000000"/>
                </a:solidFill>
                <a:latin typeface="Playfair Display"/>
                <a:ea typeface="Playfair Display"/>
                <a:cs typeface="Playfair Display"/>
                <a:sym typeface="Playfair Display"/>
              </a:defRPr>
            </a:lvl5pPr>
            <a:lvl6pPr indent="-349250" lvl="5" marL="2743200" algn="l">
              <a:lnSpc>
                <a:spcPct val="100000"/>
              </a:lnSpc>
              <a:spcBef>
                <a:spcPts val="2100"/>
              </a:spcBef>
              <a:spcAft>
                <a:spcPts val="0"/>
              </a:spcAft>
              <a:buClr>
                <a:srgbClr val="000000"/>
              </a:buClr>
              <a:buSzPts val="1900"/>
              <a:buFont typeface="Playfair Display"/>
              <a:buChar char="■"/>
              <a:defRPr sz="1900">
                <a:solidFill>
                  <a:srgbClr val="000000"/>
                </a:solidFill>
                <a:latin typeface="Playfair Display"/>
                <a:ea typeface="Playfair Display"/>
                <a:cs typeface="Playfair Display"/>
                <a:sym typeface="Playfair Display"/>
              </a:defRPr>
            </a:lvl6pPr>
            <a:lvl7pPr indent="-349250" lvl="6" marL="3200400" algn="l">
              <a:lnSpc>
                <a:spcPct val="100000"/>
              </a:lnSpc>
              <a:spcBef>
                <a:spcPts val="2100"/>
              </a:spcBef>
              <a:spcAft>
                <a:spcPts val="0"/>
              </a:spcAft>
              <a:buClr>
                <a:srgbClr val="000000"/>
              </a:buClr>
              <a:buSzPts val="1900"/>
              <a:buFont typeface="Playfair Display"/>
              <a:buChar char="●"/>
              <a:defRPr sz="1900">
                <a:solidFill>
                  <a:srgbClr val="000000"/>
                </a:solidFill>
                <a:latin typeface="Playfair Display"/>
                <a:ea typeface="Playfair Display"/>
                <a:cs typeface="Playfair Display"/>
                <a:sym typeface="Playfair Display"/>
              </a:defRPr>
            </a:lvl7pPr>
            <a:lvl8pPr indent="-349250" lvl="7" marL="3657600" algn="l">
              <a:lnSpc>
                <a:spcPct val="100000"/>
              </a:lnSpc>
              <a:spcBef>
                <a:spcPts val="2100"/>
              </a:spcBef>
              <a:spcAft>
                <a:spcPts val="0"/>
              </a:spcAft>
              <a:buClr>
                <a:srgbClr val="000000"/>
              </a:buClr>
              <a:buSzPts val="1900"/>
              <a:buFont typeface="Playfair Display"/>
              <a:buChar char="○"/>
              <a:defRPr sz="1900">
                <a:solidFill>
                  <a:srgbClr val="000000"/>
                </a:solidFill>
                <a:latin typeface="Playfair Display"/>
                <a:ea typeface="Playfair Display"/>
                <a:cs typeface="Playfair Display"/>
                <a:sym typeface="Playfair Display"/>
              </a:defRPr>
            </a:lvl8pPr>
            <a:lvl9pPr indent="-349250" lvl="8" marL="4114800" algn="l">
              <a:lnSpc>
                <a:spcPct val="100000"/>
              </a:lnSpc>
              <a:spcBef>
                <a:spcPts val="2100"/>
              </a:spcBef>
              <a:spcAft>
                <a:spcPts val="0"/>
              </a:spcAft>
              <a:buClr>
                <a:srgbClr val="000000"/>
              </a:buClr>
              <a:buSzPts val="1900"/>
              <a:buFont typeface="Playfair Display"/>
              <a:buChar char="■"/>
              <a:defRPr sz="1900">
                <a:solidFill>
                  <a:srgbClr val="000000"/>
                </a:solidFill>
                <a:latin typeface="Playfair Display"/>
                <a:ea typeface="Playfair Display"/>
                <a:cs typeface="Playfair Display"/>
                <a:sym typeface="Playfair Display"/>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 type="obj">
  <p:cSld name="OBJECT">
    <p:spTree>
      <p:nvGrpSpPr>
        <p:cNvPr id="12" name="Shape 12"/>
        <p:cNvGrpSpPr/>
        <p:nvPr/>
      </p:nvGrpSpPr>
      <p:grpSpPr>
        <a:xfrm>
          <a:off x="0" y="0"/>
          <a:ext cx="0" cy="0"/>
          <a:chOff x="0" y="0"/>
          <a:chExt cx="0" cy="0"/>
        </a:xfrm>
      </p:grpSpPr>
      <p:sp>
        <p:nvSpPr>
          <p:cNvPr id="13" name="Google Shape;13;p1688"/>
          <p:cNvSpPr txBox="1"/>
          <p:nvPr>
            <p:ph type="title"/>
          </p:nvPr>
        </p:nvSpPr>
        <p:spPr>
          <a:xfrm>
            <a:off x="928975" y="5395750"/>
            <a:ext cx="10515600" cy="1325700"/>
          </a:xfrm>
          <a:prstGeom prst="rect">
            <a:avLst/>
          </a:prstGeom>
          <a:solidFill>
            <a:srgbClr val="FFFFFF">
              <a:alpha val="87843"/>
            </a:srgbClr>
          </a:solid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1"/>
              </a:buClr>
              <a:buSzPts val="1800"/>
              <a:buFont typeface="Playfair Display"/>
              <a:buNone/>
              <a:defRPr>
                <a:latin typeface="Playfair Display"/>
                <a:ea typeface="Playfair Display"/>
                <a:cs typeface="Playfair Display"/>
                <a:sym typeface="Playfair Display"/>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14" name="Google Shape;14;p1688"/>
          <p:cNvSpPr txBox="1"/>
          <p:nvPr>
            <p:ph idx="1" type="body"/>
          </p:nvPr>
        </p:nvSpPr>
        <p:spPr>
          <a:xfrm>
            <a:off x="838200" y="887750"/>
            <a:ext cx="10515600" cy="4351200"/>
          </a:xfrm>
          <a:prstGeom prst="rect">
            <a:avLst/>
          </a:prstGeom>
          <a:solidFill>
            <a:srgbClr val="FFFFFF">
              <a:alpha val="87843"/>
            </a:srgbClr>
          </a:solidFill>
          <a:ln>
            <a:noFill/>
          </a:ln>
        </p:spPr>
        <p:txBody>
          <a:bodyPr anchorCtr="0" anchor="t" bIns="45700" lIns="91425" spcFirstLastPara="1" rIns="91425" wrap="square" tIns="45700">
            <a:noAutofit/>
          </a:bodyPr>
          <a:lstStyle>
            <a:lvl1pPr indent="-342900" lvl="0" marL="457200" algn="ctr">
              <a:lnSpc>
                <a:spcPct val="90000"/>
              </a:lnSpc>
              <a:spcBef>
                <a:spcPts val="1000"/>
              </a:spcBef>
              <a:spcAft>
                <a:spcPts val="0"/>
              </a:spcAft>
              <a:buClr>
                <a:srgbClr val="000000"/>
              </a:buClr>
              <a:buSzPts val="1800"/>
              <a:buChar char="●"/>
              <a:defRPr>
                <a:solidFill>
                  <a:srgbClr val="000000"/>
                </a:solidFill>
              </a:defRPr>
            </a:lvl1pPr>
            <a:lvl2pPr indent="-342900" lvl="1" marL="914400" algn="ctr">
              <a:lnSpc>
                <a:spcPct val="90000"/>
              </a:lnSpc>
              <a:spcBef>
                <a:spcPts val="2100"/>
              </a:spcBef>
              <a:spcAft>
                <a:spcPts val="0"/>
              </a:spcAft>
              <a:buClr>
                <a:schemeClr val="dk1"/>
              </a:buClr>
              <a:buSzPts val="1800"/>
              <a:buChar char="○"/>
              <a:defRPr/>
            </a:lvl2pPr>
            <a:lvl3pPr indent="-342900" lvl="2" marL="1371600" algn="ctr">
              <a:lnSpc>
                <a:spcPct val="90000"/>
              </a:lnSpc>
              <a:spcBef>
                <a:spcPts val="2100"/>
              </a:spcBef>
              <a:spcAft>
                <a:spcPts val="0"/>
              </a:spcAft>
              <a:buClr>
                <a:schemeClr val="dk1"/>
              </a:buClr>
              <a:buSzPts val="1800"/>
              <a:buChar char="■"/>
              <a:defRPr/>
            </a:lvl3pPr>
            <a:lvl4pPr indent="-342900" lvl="3" marL="1828800" algn="ctr">
              <a:lnSpc>
                <a:spcPct val="90000"/>
              </a:lnSpc>
              <a:spcBef>
                <a:spcPts val="2100"/>
              </a:spcBef>
              <a:spcAft>
                <a:spcPts val="0"/>
              </a:spcAft>
              <a:buClr>
                <a:schemeClr val="dk1"/>
              </a:buClr>
              <a:buSzPts val="1800"/>
              <a:buChar char="●"/>
              <a:defRPr/>
            </a:lvl4pPr>
            <a:lvl5pPr indent="-342900" lvl="4" marL="2286000" algn="ctr">
              <a:lnSpc>
                <a:spcPct val="90000"/>
              </a:lnSpc>
              <a:spcBef>
                <a:spcPts val="2100"/>
              </a:spcBef>
              <a:spcAft>
                <a:spcPts val="0"/>
              </a:spcAft>
              <a:buClr>
                <a:schemeClr val="dk1"/>
              </a:buClr>
              <a:buSzPts val="1800"/>
              <a:buChar char="○"/>
              <a:defRPr/>
            </a:lvl5pPr>
            <a:lvl6pPr indent="-342900" lvl="5" marL="2743200" algn="ctr">
              <a:lnSpc>
                <a:spcPct val="90000"/>
              </a:lnSpc>
              <a:spcBef>
                <a:spcPts val="2100"/>
              </a:spcBef>
              <a:spcAft>
                <a:spcPts val="0"/>
              </a:spcAft>
              <a:buClr>
                <a:schemeClr val="dk1"/>
              </a:buClr>
              <a:buSzPts val="1800"/>
              <a:buChar char="■"/>
              <a:defRPr/>
            </a:lvl6pPr>
            <a:lvl7pPr indent="-342900" lvl="6" marL="3200400" algn="ctr">
              <a:lnSpc>
                <a:spcPct val="90000"/>
              </a:lnSpc>
              <a:spcBef>
                <a:spcPts val="2100"/>
              </a:spcBef>
              <a:spcAft>
                <a:spcPts val="0"/>
              </a:spcAft>
              <a:buClr>
                <a:schemeClr val="dk1"/>
              </a:buClr>
              <a:buSzPts val="1800"/>
              <a:buChar char="●"/>
              <a:defRPr/>
            </a:lvl7pPr>
            <a:lvl8pPr indent="-342900" lvl="7" marL="3657600" algn="ctr">
              <a:lnSpc>
                <a:spcPct val="90000"/>
              </a:lnSpc>
              <a:spcBef>
                <a:spcPts val="2100"/>
              </a:spcBef>
              <a:spcAft>
                <a:spcPts val="0"/>
              </a:spcAft>
              <a:buClr>
                <a:schemeClr val="dk1"/>
              </a:buClr>
              <a:buSzPts val="1800"/>
              <a:buChar char="○"/>
              <a:defRPr/>
            </a:lvl8pPr>
            <a:lvl9pPr indent="-342900" lvl="8" marL="4114800" algn="ctr">
              <a:lnSpc>
                <a:spcPct val="90000"/>
              </a:lnSpc>
              <a:spcBef>
                <a:spcPts val="2100"/>
              </a:spcBef>
              <a:spcAft>
                <a:spcPts val="2100"/>
              </a:spcAft>
              <a:buClr>
                <a:schemeClr val="dk1"/>
              </a:buClr>
              <a:buSzPts val="1800"/>
              <a:buChar char="■"/>
              <a:defRPr/>
            </a:lvl9pPr>
          </a:lstStyle>
          <a:p/>
        </p:txBody>
      </p:sp>
      <p:sp>
        <p:nvSpPr>
          <p:cNvPr id="15" name="Google Shape;15;p168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6" name="Google Shape;16;p168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 name="Google Shape;17;p168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 type="tx">
  <p:cSld name="TITLE_AND_BODY">
    <p:spTree>
      <p:nvGrpSpPr>
        <p:cNvPr id="18" name="Shape 18"/>
        <p:cNvGrpSpPr/>
        <p:nvPr/>
      </p:nvGrpSpPr>
      <p:grpSpPr>
        <a:xfrm>
          <a:off x="0" y="0"/>
          <a:ext cx="0" cy="0"/>
          <a:chOff x="0" y="0"/>
          <a:chExt cx="0" cy="0"/>
        </a:xfrm>
      </p:grpSpPr>
      <p:sp>
        <p:nvSpPr>
          <p:cNvPr id="19" name="Google Shape;19;p1689"/>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lvl1pPr lvl="0" algn="ctr">
              <a:lnSpc>
                <a:spcPct val="100000"/>
              </a:lnSpc>
              <a:spcBef>
                <a:spcPts val="0"/>
              </a:spcBef>
              <a:spcAft>
                <a:spcPts val="0"/>
              </a:spcAft>
              <a:buSzPts val="3700"/>
              <a:buFont typeface="Playfair Display"/>
              <a:buNone/>
              <a:defRPr>
                <a:latin typeface="Playfair Display"/>
                <a:ea typeface="Playfair Display"/>
                <a:cs typeface="Playfair Display"/>
                <a:sym typeface="Playfair Display"/>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20" name="Google Shape;20;p1689"/>
          <p:cNvSpPr txBox="1"/>
          <p:nvPr>
            <p:ph idx="1" type="body"/>
          </p:nvPr>
        </p:nvSpPr>
        <p:spPr>
          <a:xfrm>
            <a:off x="415650" y="326508"/>
            <a:ext cx="11360700" cy="4555200"/>
          </a:xfrm>
          <a:prstGeom prst="rect">
            <a:avLst/>
          </a:prstGeom>
          <a:solidFill>
            <a:srgbClr val="FFFFFF">
              <a:alpha val="87843"/>
            </a:srgbClr>
          </a:solidFill>
          <a:ln>
            <a:noFill/>
          </a:ln>
        </p:spPr>
        <p:txBody>
          <a:bodyPr anchorCtr="0" anchor="t" bIns="121900" lIns="121900" spcFirstLastPara="1" rIns="121900" wrap="square" tIns="121900">
            <a:noAutofit/>
          </a:bodyPr>
          <a:lstStyle>
            <a:lvl1pPr indent="-533400" lvl="0" marL="457200" algn="ctr">
              <a:lnSpc>
                <a:spcPct val="100000"/>
              </a:lnSpc>
              <a:spcBef>
                <a:spcPts val="0"/>
              </a:spcBef>
              <a:spcAft>
                <a:spcPts val="0"/>
              </a:spcAft>
              <a:buSzPts val="48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21" name="Google Shape;21;p1689"/>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 type="secHead">
  <p:cSld name="SECTION_HEADER">
    <p:spTree>
      <p:nvGrpSpPr>
        <p:cNvPr id="22" name="Shape 22"/>
        <p:cNvGrpSpPr/>
        <p:nvPr/>
      </p:nvGrpSpPr>
      <p:grpSpPr>
        <a:xfrm>
          <a:off x="0" y="0"/>
          <a:ext cx="0" cy="0"/>
          <a:chOff x="0" y="0"/>
          <a:chExt cx="0" cy="0"/>
        </a:xfrm>
      </p:grpSpPr>
      <p:sp>
        <p:nvSpPr>
          <p:cNvPr id="23" name="Google Shape;23;p1690"/>
          <p:cNvSpPr txBox="1"/>
          <p:nvPr>
            <p:ph type="title"/>
          </p:nvPr>
        </p:nvSpPr>
        <p:spPr>
          <a:xfrm>
            <a:off x="415600" y="2867800"/>
            <a:ext cx="11360700" cy="1122300"/>
          </a:xfrm>
          <a:prstGeom prst="rect">
            <a:avLst/>
          </a:prstGeom>
          <a:solidFill>
            <a:srgbClr val="FFFFFF">
              <a:alpha val="87843"/>
            </a:srgbClr>
          </a:solidFill>
          <a:ln>
            <a:noFill/>
          </a:ln>
        </p:spPr>
        <p:txBody>
          <a:bodyPr anchorCtr="0" anchor="ctr" bIns="121900" lIns="121900" spcFirstLastPara="1" rIns="121900" wrap="square" tIns="121900">
            <a:noAutofit/>
          </a:bodyPr>
          <a:lstStyle>
            <a:lvl1pPr lvl="0" algn="ctr">
              <a:lnSpc>
                <a:spcPct val="100000"/>
              </a:lnSpc>
              <a:spcBef>
                <a:spcPts val="0"/>
              </a:spcBef>
              <a:spcAft>
                <a:spcPts val="0"/>
              </a:spcAft>
              <a:buSzPts val="4800"/>
              <a:buFont typeface="Playfair Display"/>
              <a:buNone/>
              <a:defRPr sz="4800">
                <a:latin typeface="Playfair Display"/>
                <a:ea typeface="Playfair Display"/>
                <a:cs typeface="Playfair Display"/>
                <a:sym typeface="Playfair Display"/>
              </a:defRPr>
            </a:lvl1pPr>
            <a:lvl2pPr lvl="1" algn="ctr">
              <a:lnSpc>
                <a:spcPct val="100000"/>
              </a:lnSpc>
              <a:spcBef>
                <a:spcPts val="0"/>
              </a:spcBef>
              <a:spcAft>
                <a:spcPts val="0"/>
              </a:spcAft>
              <a:buSzPts val="4800"/>
              <a:buFont typeface="Playfair Display"/>
              <a:buNone/>
              <a:defRPr sz="4800">
                <a:latin typeface="Playfair Display"/>
                <a:ea typeface="Playfair Display"/>
                <a:cs typeface="Playfair Display"/>
                <a:sym typeface="Playfair Display"/>
              </a:defRPr>
            </a:lvl2pPr>
            <a:lvl3pPr lvl="2" algn="ctr">
              <a:lnSpc>
                <a:spcPct val="100000"/>
              </a:lnSpc>
              <a:spcBef>
                <a:spcPts val="0"/>
              </a:spcBef>
              <a:spcAft>
                <a:spcPts val="0"/>
              </a:spcAft>
              <a:buSzPts val="4800"/>
              <a:buFont typeface="Playfair Display"/>
              <a:buNone/>
              <a:defRPr sz="4800">
                <a:latin typeface="Playfair Display"/>
                <a:ea typeface="Playfair Display"/>
                <a:cs typeface="Playfair Display"/>
                <a:sym typeface="Playfair Display"/>
              </a:defRPr>
            </a:lvl3pPr>
            <a:lvl4pPr lvl="3" algn="ctr">
              <a:lnSpc>
                <a:spcPct val="100000"/>
              </a:lnSpc>
              <a:spcBef>
                <a:spcPts val="0"/>
              </a:spcBef>
              <a:spcAft>
                <a:spcPts val="0"/>
              </a:spcAft>
              <a:buSzPts val="4800"/>
              <a:buFont typeface="Playfair Display"/>
              <a:buNone/>
              <a:defRPr sz="4800">
                <a:latin typeface="Playfair Display"/>
                <a:ea typeface="Playfair Display"/>
                <a:cs typeface="Playfair Display"/>
                <a:sym typeface="Playfair Display"/>
              </a:defRPr>
            </a:lvl4pPr>
            <a:lvl5pPr lvl="4" algn="ctr">
              <a:lnSpc>
                <a:spcPct val="100000"/>
              </a:lnSpc>
              <a:spcBef>
                <a:spcPts val="0"/>
              </a:spcBef>
              <a:spcAft>
                <a:spcPts val="0"/>
              </a:spcAft>
              <a:buSzPts val="4800"/>
              <a:buFont typeface="Playfair Display"/>
              <a:buNone/>
              <a:defRPr sz="4800">
                <a:latin typeface="Playfair Display"/>
                <a:ea typeface="Playfair Display"/>
                <a:cs typeface="Playfair Display"/>
                <a:sym typeface="Playfair Display"/>
              </a:defRPr>
            </a:lvl5pPr>
            <a:lvl6pPr lvl="5" algn="ctr">
              <a:lnSpc>
                <a:spcPct val="100000"/>
              </a:lnSpc>
              <a:spcBef>
                <a:spcPts val="0"/>
              </a:spcBef>
              <a:spcAft>
                <a:spcPts val="0"/>
              </a:spcAft>
              <a:buSzPts val="4800"/>
              <a:buFont typeface="Playfair Display"/>
              <a:buNone/>
              <a:defRPr sz="4800">
                <a:latin typeface="Playfair Display"/>
                <a:ea typeface="Playfair Display"/>
                <a:cs typeface="Playfair Display"/>
                <a:sym typeface="Playfair Display"/>
              </a:defRPr>
            </a:lvl6pPr>
            <a:lvl7pPr lvl="6" algn="ctr">
              <a:lnSpc>
                <a:spcPct val="100000"/>
              </a:lnSpc>
              <a:spcBef>
                <a:spcPts val="0"/>
              </a:spcBef>
              <a:spcAft>
                <a:spcPts val="0"/>
              </a:spcAft>
              <a:buSzPts val="4800"/>
              <a:buFont typeface="Playfair Display"/>
              <a:buNone/>
              <a:defRPr sz="4800">
                <a:latin typeface="Playfair Display"/>
                <a:ea typeface="Playfair Display"/>
                <a:cs typeface="Playfair Display"/>
                <a:sym typeface="Playfair Display"/>
              </a:defRPr>
            </a:lvl7pPr>
            <a:lvl8pPr lvl="7" algn="ctr">
              <a:lnSpc>
                <a:spcPct val="100000"/>
              </a:lnSpc>
              <a:spcBef>
                <a:spcPts val="0"/>
              </a:spcBef>
              <a:spcAft>
                <a:spcPts val="0"/>
              </a:spcAft>
              <a:buSzPts val="4800"/>
              <a:buFont typeface="Playfair Display"/>
              <a:buNone/>
              <a:defRPr sz="4800">
                <a:latin typeface="Playfair Display"/>
                <a:ea typeface="Playfair Display"/>
                <a:cs typeface="Playfair Display"/>
                <a:sym typeface="Playfair Display"/>
              </a:defRPr>
            </a:lvl8pPr>
            <a:lvl9pPr lvl="8" algn="ctr">
              <a:lnSpc>
                <a:spcPct val="100000"/>
              </a:lnSpc>
              <a:spcBef>
                <a:spcPts val="0"/>
              </a:spcBef>
              <a:spcAft>
                <a:spcPts val="0"/>
              </a:spcAft>
              <a:buSzPts val="4800"/>
              <a:buFont typeface="Playfair Display"/>
              <a:buNone/>
              <a:defRPr sz="4800">
                <a:latin typeface="Playfair Display"/>
                <a:ea typeface="Playfair Display"/>
                <a:cs typeface="Playfair Display"/>
                <a:sym typeface="Playfair Display"/>
              </a:defRPr>
            </a:lvl9pPr>
          </a:lstStyle>
          <a:p/>
        </p:txBody>
      </p:sp>
      <p:sp>
        <p:nvSpPr>
          <p:cNvPr id="24" name="Google Shape;24;p1690"/>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TWO_COLUMNS" type="twoColTx">
  <p:cSld name="TITLE_AND_TWO_COLUMNS">
    <p:spTree>
      <p:nvGrpSpPr>
        <p:cNvPr id="25" name="Shape 25"/>
        <p:cNvGrpSpPr/>
        <p:nvPr/>
      </p:nvGrpSpPr>
      <p:grpSpPr>
        <a:xfrm>
          <a:off x="0" y="0"/>
          <a:ext cx="0" cy="0"/>
          <a:chOff x="0" y="0"/>
          <a:chExt cx="0" cy="0"/>
        </a:xfrm>
      </p:grpSpPr>
      <p:sp>
        <p:nvSpPr>
          <p:cNvPr id="26" name="Google Shape;26;p1691"/>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27" name="Google Shape;27;p1691"/>
          <p:cNvSpPr txBox="1"/>
          <p:nvPr>
            <p:ph idx="1" type="body"/>
          </p:nvPr>
        </p:nvSpPr>
        <p:spPr>
          <a:xfrm>
            <a:off x="415600" y="1536633"/>
            <a:ext cx="5333100" cy="4555200"/>
          </a:xfrm>
          <a:prstGeom prst="rect">
            <a:avLst/>
          </a:prstGeom>
          <a:solidFill>
            <a:srgbClr val="FFFFFF">
              <a:alpha val="87843"/>
            </a:srgbClr>
          </a:solidFill>
          <a:ln>
            <a:noFill/>
          </a:ln>
        </p:spPr>
        <p:txBody>
          <a:bodyPr anchorCtr="0" anchor="t" bIns="121900" lIns="121900" spcFirstLastPara="1" rIns="121900" wrap="square" tIns="121900">
            <a:noAutofit/>
          </a:bodyPr>
          <a:lstStyle>
            <a:lvl1pPr indent="-349250" lvl="0" marL="457200" algn="ctr">
              <a:lnSpc>
                <a:spcPct val="115000"/>
              </a:lnSpc>
              <a:spcBef>
                <a:spcPts val="0"/>
              </a:spcBef>
              <a:spcAft>
                <a:spcPts val="0"/>
              </a:spcAft>
              <a:buSzPts val="1900"/>
              <a:buChar char="●"/>
              <a:defRPr sz="19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28" name="Google Shape;28;p1691"/>
          <p:cNvSpPr txBox="1"/>
          <p:nvPr>
            <p:ph idx="2" type="body"/>
          </p:nvPr>
        </p:nvSpPr>
        <p:spPr>
          <a:xfrm>
            <a:off x="6443200" y="1536633"/>
            <a:ext cx="5333100" cy="4555200"/>
          </a:xfrm>
          <a:prstGeom prst="rect">
            <a:avLst/>
          </a:prstGeom>
          <a:solidFill>
            <a:srgbClr val="FFFFFF">
              <a:alpha val="87843"/>
            </a:srgbClr>
          </a:solidFill>
          <a:ln>
            <a:noFill/>
          </a:ln>
        </p:spPr>
        <p:txBody>
          <a:bodyPr anchorCtr="0" anchor="t" bIns="121900" lIns="121900" spcFirstLastPara="1" rIns="121900" wrap="square" tIns="121900">
            <a:noAutofit/>
          </a:bodyPr>
          <a:lstStyle>
            <a:lvl1pPr indent="-349250" lvl="0" marL="457200" algn="ctr">
              <a:lnSpc>
                <a:spcPct val="115000"/>
              </a:lnSpc>
              <a:spcBef>
                <a:spcPts val="0"/>
              </a:spcBef>
              <a:spcAft>
                <a:spcPts val="0"/>
              </a:spcAft>
              <a:buSzPts val="1900"/>
              <a:buChar char="●"/>
              <a:defRPr sz="19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29" name="Google Shape;29;p169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ONLY" type="titleOnly">
  <p:cSld name="TITLE_ONLY">
    <p:spTree>
      <p:nvGrpSpPr>
        <p:cNvPr id="30" name="Shape 30"/>
        <p:cNvGrpSpPr/>
        <p:nvPr/>
      </p:nvGrpSpPr>
      <p:grpSpPr>
        <a:xfrm>
          <a:off x="0" y="0"/>
          <a:ext cx="0" cy="0"/>
          <a:chOff x="0" y="0"/>
          <a:chExt cx="0" cy="0"/>
        </a:xfrm>
      </p:grpSpPr>
      <p:sp>
        <p:nvSpPr>
          <p:cNvPr id="31" name="Google Shape;31;p1692"/>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32" name="Google Shape;32;p1692"/>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_COLUMN_TEXT">
  <p:cSld name="ONE_COLUMN_TEXT">
    <p:spTree>
      <p:nvGrpSpPr>
        <p:cNvPr id="33" name="Shape 33"/>
        <p:cNvGrpSpPr/>
        <p:nvPr/>
      </p:nvGrpSpPr>
      <p:grpSpPr>
        <a:xfrm>
          <a:off x="0" y="0"/>
          <a:ext cx="0" cy="0"/>
          <a:chOff x="0" y="0"/>
          <a:chExt cx="0" cy="0"/>
        </a:xfrm>
      </p:grpSpPr>
      <p:sp>
        <p:nvSpPr>
          <p:cNvPr id="34" name="Google Shape;34;p1693"/>
          <p:cNvSpPr txBox="1"/>
          <p:nvPr>
            <p:ph type="title"/>
          </p:nvPr>
        </p:nvSpPr>
        <p:spPr>
          <a:xfrm>
            <a:off x="415600" y="740800"/>
            <a:ext cx="3744000" cy="1007700"/>
          </a:xfrm>
          <a:prstGeom prst="rect">
            <a:avLst/>
          </a:prstGeom>
          <a:solidFill>
            <a:srgbClr val="FFFFFF">
              <a:alpha val="87843"/>
            </a:srgbClr>
          </a:solidFill>
          <a:ln>
            <a:noFill/>
          </a:ln>
        </p:spPr>
        <p:txBody>
          <a:bodyPr anchorCtr="0" anchor="b" bIns="121900" lIns="121900" spcFirstLastPara="1" rIns="121900" wrap="square" tIns="12190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p:txBody>
      </p:sp>
      <p:sp>
        <p:nvSpPr>
          <p:cNvPr id="35" name="Google Shape;35;p1693"/>
          <p:cNvSpPr txBox="1"/>
          <p:nvPr>
            <p:ph idx="1" type="body"/>
          </p:nvPr>
        </p:nvSpPr>
        <p:spPr>
          <a:xfrm>
            <a:off x="415600" y="1852800"/>
            <a:ext cx="3744000" cy="4239300"/>
          </a:xfrm>
          <a:prstGeom prst="rect">
            <a:avLst/>
          </a:prstGeom>
          <a:solidFill>
            <a:srgbClr val="FFFFFF">
              <a:alpha val="87843"/>
            </a:srgbClr>
          </a:solidFill>
          <a:ln>
            <a:noFill/>
          </a:ln>
        </p:spPr>
        <p:txBody>
          <a:bodyPr anchorCtr="0" anchor="t" bIns="121900" lIns="121900" spcFirstLastPara="1" rIns="121900" wrap="square" tIns="121900">
            <a:noAutofit/>
          </a:bodyPr>
          <a:lstStyle>
            <a:lvl1pPr indent="-330200" lvl="0" marL="457200" algn="ctr">
              <a:lnSpc>
                <a:spcPct val="115000"/>
              </a:lnSpc>
              <a:spcBef>
                <a:spcPts val="0"/>
              </a:spcBef>
              <a:spcAft>
                <a:spcPts val="0"/>
              </a:spcAft>
              <a:buSzPts val="1600"/>
              <a:buChar char="●"/>
              <a:defRPr sz="16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36" name="Google Shape;36;p1693"/>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_POINT">
  <p:cSld name="MAIN_POINT">
    <p:spTree>
      <p:nvGrpSpPr>
        <p:cNvPr id="37" name="Shape 37"/>
        <p:cNvGrpSpPr/>
        <p:nvPr/>
      </p:nvGrpSpPr>
      <p:grpSpPr>
        <a:xfrm>
          <a:off x="0" y="0"/>
          <a:ext cx="0" cy="0"/>
          <a:chOff x="0" y="0"/>
          <a:chExt cx="0" cy="0"/>
        </a:xfrm>
      </p:grpSpPr>
      <p:sp>
        <p:nvSpPr>
          <p:cNvPr id="38" name="Google Shape;38;p1694"/>
          <p:cNvSpPr txBox="1"/>
          <p:nvPr>
            <p:ph type="title"/>
          </p:nvPr>
        </p:nvSpPr>
        <p:spPr>
          <a:xfrm>
            <a:off x="653667" y="600200"/>
            <a:ext cx="8490300" cy="5454300"/>
          </a:xfrm>
          <a:prstGeom prst="rect">
            <a:avLst/>
          </a:prstGeom>
          <a:solidFill>
            <a:srgbClr val="FFFFFF">
              <a:alpha val="87843"/>
            </a:srgbClr>
          </a:solidFill>
          <a:ln>
            <a:noFill/>
          </a:ln>
        </p:spPr>
        <p:txBody>
          <a:bodyPr anchorCtr="0" anchor="ctr" bIns="121900" lIns="121900" spcFirstLastPara="1" rIns="121900" wrap="square" tIns="12190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p:txBody>
      </p:sp>
      <p:sp>
        <p:nvSpPr>
          <p:cNvPr id="39" name="Google Shape;39;p169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TITLE_AND_DESCRIPTION">
  <p:cSld name="SECTION_TITLE_AND_DESCRIPTION">
    <p:spTree>
      <p:nvGrpSpPr>
        <p:cNvPr id="40" name="Shape 40"/>
        <p:cNvGrpSpPr/>
        <p:nvPr/>
      </p:nvGrpSpPr>
      <p:grpSpPr>
        <a:xfrm>
          <a:off x="0" y="0"/>
          <a:ext cx="0" cy="0"/>
          <a:chOff x="0" y="0"/>
          <a:chExt cx="0" cy="0"/>
        </a:xfrm>
      </p:grpSpPr>
      <p:sp>
        <p:nvSpPr>
          <p:cNvPr id="41" name="Google Shape;41;p1695"/>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1695"/>
          <p:cNvSpPr txBox="1"/>
          <p:nvPr>
            <p:ph type="title"/>
          </p:nvPr>
        </p:nvSpPr>
        <p:spPr>
          <a:xfrm>
            <a:off x="354000" y="1644233"/>
            <a:ext cx="5393700" cy="1976400"/>
          </a:xfrm>
          <a:prstGeom prst="rect">
            <a:avLst/>
          </a:prstGeom>
          <a:solidFill>
            <a:srgbClr val="FFFFFF">
              <a:alpha val="87843"/>
            </a:srgbClr>
          </a:solid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43" name="Google Shape;43;p1695"/>
          <p:cNvSpPr txBox="1"/>
          <p:nvPr>
            <p:ph idx="1" type="subTitle"/>
          </p:nvPr>
        </p:nvSpPr>
        <p:spPr>
          <a:xfrm>
            <a:off x="354000" y="3737433"/>
            <a:ext cx="5393700" cy="1646700"/>
          </a:xfrm>
          <a:prstGeom prst="rect">
            <a:avLst/>
          </a:prstGeom>
          <a:solidFill>
            <a:srgbClr val="FFFFFF">
              <a:alpha val="87843"/>
            </a:srgbClr>
          </a:solidFill>
          <a:ln>
            <a:noFill/>
          </a:ln>
        </p:spPr>
        <p:txBody>
          <a:bodyPr anchorCtr="0" anchor="t" bIns="121900" lIns="121900" spcFirstLastPara="1" rIns="121900" wrap="square" tIns="12190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44" name="Google Shape;44;p1695"/>
          <p:cNvSpPr txBox="1"/>
          <p:nvPr>
            <p:ph idx="2" type="body"/>
          </p:nvPr>
        </p:nvSpPr>
        <p:spPr>
          <a:xfrm>
            <a:off x="6586000" y="965433"/>
            <a:ext cx="5115900" cy="4926900"/>
          </a:xfrm>
          <a:prstGeom prst="rect">
            <a:avLst/>
          </a:prstGeom>
          <a:solidFill>
            <a:srgbClr val="FFFFFF">
              <a:alpha val="87843"/>
            </a:srgbClr>
          </a:solidFill>
          <a:ln>
            <a:noFill/>
          </a:ln>
        </p:spPr>
        <p:txBody>
          <a:bodyPr anchorCtr="0" anchor="ctr" bIns="121900" lIns="121900" spcFirstLastPara="1" rIns="121900" wrap="square" tIns="121900">
            <a:noAutofit/>
          </a:bodyPr>
          <a:lstStyle>
            <a:lvl1pPr indent="-533400" lvl="0" marL="457200" algn="ctr">
              <a:lnSpc>
                <a:spcPct val="115000"/>
              </a:lnSpc>
              <a:spcBef>
                <a:spcPts val="0"/>
              </a:spcBef>
              <a:spcAft>
                <a:spcPts val="0"/>
              </a:spcAft>
              <a:buSzPts val="48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45" name="Google Shape;45;p1695"/>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2.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686"/>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lvl1pPr lvl="0"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9pPr>
          </a:lstStyle>
          <a:p/>
        </p:txBody>
      </p:sp>
      <p:sp>
        <p:nvSpPr>
          <p:cNvPr id="7" name="Google Shape;7;p1686"/>
          <p:cNvSpPr txBox="1"/>
          <p:nvPr>
            <p:ph idx="1" type="body"/>
          </p:nvPr>
        </p:nvSpPr>
        <p:spPr>
          <a:xfrm>
            <a:off x="415650" y="326508"/>
            <a:ext cx="11360700" cy="4555200"/>
          </a:xfrm>
          <a:prstGeom prst="rect">
            <a:avLst/>
          </a:prstGeom>
          <a:solidFill>
            <a:srgbClr val="FFFFFF">
              <a:alpha val="87843"/>
            </a:srgbClr>
          </a:solidFill>
          <a:ln>
            <a:noFill/>
          </a:ln>
        </p:spPr>
        <p:txBody>
          <a:bodyPr anchorCtr="0" anchor="t" bIns="121900" lIns="121900" spcFirstLastPara="1" rIns="121900" wrap="square" tIns="121900">
            <a:noAutofit/>
          </a:bodyPr>
          <a:lstStyle>
            <a:lvl1pPr indent="-533400" lvl="0" marL="457200" marR="0" rtl="0" algn="ctr">
              <a:lnSpc>
                <a:spcPct val="115000"/>
              </a:lnSpc>
              <a:spcBef>
                <a:spcPts val="0"/>
              </a:spcBef>
              <a:spcAft>
                <a:spcPts val="0"/>
              </a:spcAft>
              <a:buClr>
                <a:srgbClr val="000000"/>
              </a:buClr>
              <a:buSzPts val="4800"/>
              <a:buFont typeface="Playfair Display"/>
              <a:buChar char="●"/>
              <a:defRPr b="0" i="0" sz="4800" u="none" cap="none" strike="noStrike">
                <a:solidFill>
                  <a:srgbClr val="000000"/>
                </a:solidFill>
                <a:latin typeface="Playfair Display"/>
                <a:ea typeface="Playfair Display"/>
                <a:cs typeface="Playfair Display"/>
                <a:sym typeface="Playfair Display"/>
              </a:defRPr>
            </a:lvl1pPr>
            <a:lvl2pPr indent="-349250" lvl="1" marL="914400" marR="0" rtl="0" algn="l">
              <a:lnSpc>
                <a:spcPct val="115000"/>
              </a:lnSpc>
              <a:spcBef>
                <a:spcPts val="210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2pPr>
            <a:lvl3pPr indent="-349250" lvl="2" marL="1371600" marR="0" rtl="0" algn="l">
              <a:lnSpc>
                <a:spcPct val="115000"/>
              </a:lnSpc>
              <a:spcBef>
                <a:spcPts val="210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3pPr>
            <a:lvl4pPr indent="-349250" lvl="3" marL="1828800" marR="0" rtl="0" algn="l">
              <a:lnSpc>
                <a:spcPct val="115000"/>
              </a:lnSpc>
              <a:spcBef>
                <a:spcPts val="210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4pPr>
            <a:lvl5pPr indent="-349250" lvl="4" marL="2286000" marR="0" rtl="0" algn="l">
              <a:lnSpc>
                <a:spcPct val="115000"/>
              </a:lnSpc>
              <a:spcBef>
                <a:spcPts val="210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5pPr>
            <a:lvl6pPr indent="-349250" lvl="5" marL="2743200" marR="0" rtl="0" algn="l">
              <a:lnSpc>
                <a:spcPct val="115000"/>
              </a:lnSpc>
              <a:spcBef>
                <a:spcPts val="210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6pPr>
            <a:lvl7pPr indent="-349250" lvl="6" marL="3200400" marR="0" rtl="0" algn="l">
              <a:lnSpc>
                <a:spcPct val="115000"/>
              </a:lnSpc>
              <a:spcBef>
                <a:spcPts val="210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7pPr>
            <a:lvl8pPr indent="-349250" lvl="7" marL="3657600" marR="0" rtl="0" algn="l">
              <a:lnSpc>
                <a:spcPct val="115000"/>
              </a:lnSpc>
              <a:spcBef>
                <a:spcPts val="210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8pPr>
            <a:lvl9pPr indent="-349250" lvl="8" marL="4114800" marR="0" rtl="0" algn="l">
              <a:lnSpc>
                <a:spcPct val="115000"/>
              </a:lnSpc>
              <a:spcBef>
                <a:spcPts val="2100"/>
              </a:spcBef>
              <a:spcAft>
                <a:spcPts val="2100"/>
              </a:spcAft>
              <a:buClr>
                <a:srgbClr val="000000"/>
              </a:buClr>
              <a:buSzPts val="1900"/>
              <a:buFont typeface="Arial"/>
              <a:buChar char="■"/>
              <a:defRPr b="0" i="0" sz="1900" u="none" cap="none" strike="noStrike">
                <a:solidFill>
                  <a:srgbClr val="000000"/>
                </a:solidFill>
                <a:latin typeface="Arial"/>
                <a:ea typeface="Arial"/>
                <a:cs typeface="Arial"/>
                <a:sym typeface="Arial"/>
              </a:defRPr>
            </a:lvl9pPr>
          </a:lstStyle>
          <a:p/>
        </p:txBody>
      </p:sp>
      <p:sp>
        <p:nvSpPr>
          <p:cNvPr id="8" name="Google Shape;8;p1686"/>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0.xml"/></Relationships>
</file>

<file path=ppt/slides/_rels/slide100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00.xml"/></Relationships>
</file>

<file path=ppt/slides/_rels/slide100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01.xml"/></Relationships>
</file>

<file path=ppt/slides/_rels/slide100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02.xml"/></Relationships>
</file>

<file path=ppt/slides/_rels/slide100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03.xml"/></Relationships>
</file>

<file path=ppt/slides/_rels/slide100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04.xml"/></Relationships>
</file>

<file path=ppt/slides/_rels/slide100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05.xml"/><Relationship Id="rId3" Type="http://schemas.openxmlformats.org/officeDocument/2006/relationships/slide" Target="/ppt/slides/slide2.xml"/><Relationship Id="rId4" Type="http://schemas.openxmlformats.org/officeDocument/2006/relationships/image" Target="../media/image5.png"/></Relationships>
</file>

<file path=ppt/slides/_rels/slide100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06.xml"/><Relationship Id="rId3" Type="http://schemas.openxmlformats.org/officeDocument/2006/relationships/slide" Target="/ppt/slides/slide2.xml"/><Relationship Id="rId4" Type="http://schemas.openxmlformats.org/officeDocument/2006/relationships/image" Target="../media/image5.png"/></Relationships>
</file>

<file path=ppt/slides/_rels/slide100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07.xml"/></Relationships>
</file>

<file path=ppt/slides/_rels/slide100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08.xml"/></Relationships>
</file>

<file path=ppt/slides/_rels/slide100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09.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1.xml"/><Relationship Id="rId3" Type="http://schemas.openxmlformats.org/officeDocument/2006/relationships/slide" Target="/ppt/slides/slide2.xml"/><Relationship Id="rId4" Type="http://schemas.openxmlformats.org/officeDocument/2006/relationships/image" Target="../media/image5.png"/></Relationships>
</file>

<file path=ppt/slides/_rels/slide10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10.xml"/></Relationships>
</file>

<file path=ppt/slides/_rels/slide10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11.xml"/></Relationships>
</file>

<file path=ppt/slides/_rels/slide10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12.xml"/></Relationships>
</file>

<file path=ppt/slides/_rels/slide10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13.xml"/></Relationships>
</file>

<file path=ppt/slides/_rels/slide10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14.xml"/></Relationships>
</file>

<file path=ppt/slides/_rels/slide10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15.xml"/><Relationship Id="rId3" Type="http://schemas.openxmlformats.org/officeDocument/2006/relationships/slide" Target="/ppt/slides/slide2.xml"/><Relationship Id="rId4" Type="http://schemas.openxmlformats.org/officeDocument/2006/relationships/image" Target="../media/image5.png"/></Relationships>
</file>

<file path=ppt/slides/_rels/slide10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16.xml"/><Relationship Id="rId3" Type="http://schemas.openxmlformats.org/officeDocument/2006/relationships/slide" Target="/ppt/slides/slide2.xml"/><Relationship Id="rId4" Type="http://schemas.openxmlformats.org/officeDocument/2006/relationships/image" Target="../media/image5.png"/></Relationships>
</file>

<file path=ppt/slides/_rels/slide10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17.xml"/></Relationships>
</file>

<file path=ppt/slides/_rels/slide10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18.xml"/></Relationships>
</file>

<file path=ppt/slides/_rels/slide10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19.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2.xml"/><Relationship Id="rId3" Type="http://schemas.openxmlformats.org/officeDocument/2006/relationships/slide" Target="/ppt/slides/slide2.xml"/><Relationship Id="rId4" Type="http://schemas.openxmlformats.org/officeDocument/2006/relationships/image" Target="../media/image5.png"/></Relationships>
</file>

<file path=ppt/slides/_rels/slide10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20.xml"/></Relationships>
</file>

<file path=ppt/slides/_rels/slide10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21.xml"/></Relationships>
</file>

<file path=ppt/slides/_rels/slide10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22.xml"/></Relationships>
</file>

<file path=ppt/slides/_rels/slide10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23.xml"/></Relationships>
</file>

<file path=ppt/slides/_rels/slide10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24.xml"/></Relationships>
</file>

<file path=ppt/slides/_rels/slide10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25.xml"/></Relationships>
</file>

<file path=ppt/slides/_rels/slide10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26.xml"/></Relationships>
</file>

<file path=ppt/slides/_rels/slide10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27.xml"/></Relationships>
</file>

<file path=ppt/slides/_rels/slide10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28.xml"/></Relationships>
</file>

<file path=ppt/slides/_rels/slide10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29.xml"/><Relationship Id="rId3" Type="http://schemas.openxmlformats.org/officeDocument/2006/relationships/slide" Target="/ppt/slides/slide2.xml"/><Relationship Id="rId4" Type="http://schemas.openxmlformats.org/officeDocument/2006/relationships/image" Target="../media/image5.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3.xml"/></Relationships>
</file>

<file path=ppt/slides/_rels/slide10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30.xml"/><Relationship Id="rId3" Type="http://schemas.openxmlformats.org/officeDocument/2006/relationships/slide" Target="/ppt/slides/slide2.xml"/><Relationship Id="rId4" Type="http://schemas.openxmlformats.org/officeDocument/2006/relationships/image" Target="../media/image5.png"/></Relationships>
</file>

<file path=ppt/slides/_rels/slide10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31.xml"/></Relationships>
</file>

<file path=ppt/slides/_rels/slide10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32.xml"/></Relationships>
</file>

<file path=ppt/slides/_rels/slide10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33.xml"/></Relationships>
</file>

<file path=ppt/slides/_rels/slide10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34.xml"/></Relationships>
</file>

<file path=ppt/slides/_rels/slide10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35.xml"/><Relationship Id="rId3" Type="http://schemas.openxmlformats.org/officeDocument/2006/relationships/slide" Target="/ppt/slides/slide2.xml"/><Relationship Id="rId4" Type="http://schemas.openxmlformats.org/officeDocument/2006/relationships/image" Target="../media/image5.png"/></Relationships>
</file>

<file path=ppt/slides/_rels/slide10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36.xml"/><Relationship Id="rId3" Type="http://schemas.openxmlformats.org/officeDocument/2006/relationships/slide" Target="/ppt/slides/slide2.xml"/><Relationship Id="rId4" Type="http://schemas.openxmlformats.org/officeDocument/2006/relationships/image" Target="../media/image5.png"/></Relationships>
</file>

<file path=ppt/slides/_rels/slide10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37.xml"/></Relationships>
</file>

<file path=ppt/slides/_rels/slide10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38.xml"/></Relationships>
</file>

<file path=ppt/slides/_rels/slide10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39.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4.xml"/></Relationships>
</file>

<file path=ppt/slides/_rels/slide10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40.xml"/></Relationships>
</file>

<file path=ppt/slides/_rels/slide10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41.xml"/></Relationships>
</file>

<file path=ppt/slides/_rels/slide10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42.xml"/></Relationships>
</file>

<file path=ppt/slides/_rels/slide10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43.xml"/></Relationships>
</file>

<file path=ppt/slides/_rels/slide10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44.xml"/></Relationships>
</file>

<file path=ppt/slides/_rels/slide10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45.xml"/></Relationships>
</file>

<file path=ppt/slides/_rels/slide10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46.xml"/></Relationships>
</file>

<file path=ppt/slides/_rels/slide10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47.xml"/></Relationships>
</file>

<file path=ppt/slides/_rels/slide10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48.xml"/></Relationships>
</file>

<file path=ppt/slides/_rels/slide10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49.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5.xml"/></Relationships>
</file>

<file path=ppt/slides/_rels/slide10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50.xml"/></Relationships>
</file>

<file path=ppt/slides/_rels/slide10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51.xml"/></Relationships>
</file>

<file path=ppt/slides/_rels/slide10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52.xml"/></Relationships>
</file>

<file path=ppt/slides/_rels/slide10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53.xml"/></Relationships>
</file>

<file path=ppt/slides/_rels/slide10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54.xml"/><Relationship Id="rId3" Type="http://schemas.openxmlformats.org/officeDocument/2006/relationships/slide" Target="/ppt/slides/slide2.xml"/><Relationship Id="rId4" Type="http://schemas.openxmlformats.org/officeDocument/2006/relationships/image" Target="../media/image5.png"/></Relationships>
</file>

<file path=ppt/slides/_rels/slide10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55.xml"/><Relationship Id="rId3" Type="http://schemas.openxmlformats.org/officeDocument/2006/relationships/slide" Target="/ppt/slides/slide2.xml"/><Relationship Id="rId4" Type="http://schemas.openxmlformats.org/officeDocument/2006/relationships/image" Target="../media/image5.png"/></Relationships>
</file>

<file path=ppt/slides/_rels/slide10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56.xml"/></Relationships>
</file>

<file path=ppt/slides/_rels/slide10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57.xml"/></Relationships>
</file>

<file path=ppt/slides/_rels/slide10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58.xml"/></Relationships>
</file>

<file path=ppt/slides/_rels/slide10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59.xml"/><Relationship Id="rId3" Type="http://schemas.openxmlformats.org/officeDocument/2006/relationships/slide" Target="/ppt/slides/slide2.xml"/><Relationship Id="rId4" Type="http://schemas.openxmlformats.org/officeDocument/2006/relationships/image" Target="../media/image5.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6.xml"/></Relationships>
</file>

<file path=ppt/slides/_rels/slide10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60.xml"/><Relationship Id="rId3" Type="http://schemas.openxmlformats.org/officeDocument/2006/relationships/slide" Target="/ppt/slides/slide2.xml"/><Relationship Id="rId4" Type="http://schemas.openxmlformats.org/officeDocument/2006/relationships/image" Target="../media/image5.png"/></Relationships>
</file>

<file path=ppt/slides/_rels/slide10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61.xml"/></Relationships>
</file>

<file path=ppt/slides/_rels/slide10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62.xml"/></Relationships>
</file>

<file path=ppt/slides/_rels/slide10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63.xml"/></Relationships>
</file>

<file path=ppt/slides/_rels/slide10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64.xml"/></Relationships>
</file>

<file path=ppt/slides/_rels/slide10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65.xml"/></Relationships>
</file>

<file path=ppt/slides/_rels/slide10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66.xml"/></Relationships>
</file>

<file path=ppt/slides/_rels/slide10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67.xml"/></Relationships>
</file>

<file path=ppt/slides/_rels/slide10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68.xml"/></Relationships>
</file>

<file path=ppt/slides/_rels/slide10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69.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7.xml"/></Relationships>
</file>

<file path=ppt/slides/_rels/slide10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70.xml"/></Relationships>
</file>

<file path=ppt/slides/_rels/slide10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71.xml"/></Relationships>
</file>

<file path=ppt/slides/_rels/slide10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72.xml"/><Relationship Id="rId3" Type="http://schemas.openxmlformats.org/officeDocument/2006/relationships/slide" Target="/ppt/slides/slide2.xml"/><Relationship Id="rId4" Type="http://schemas.openxmlformats.org/officeDocument/2006/relationships/image" Target="../media/image5.png"/></Relationships>
</file>

<file path=ppt/slides/_rels/slide10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73.xml"/><Relationship Id="rId3" Type="http://schemas.openxmlformats.org/officeDocument/2006/relationships/slide" Target="/ppt/slides/slide2.xml"/><Relationship Id="rId4" Type="http://schemas.openxmlformats.org/officeDocument/2006/relationships/image" Target="../media/image5.png"/></Relationships>
</file>

<file path=ppt/slides/_rels/slide10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74.xml"/></Relationships>
</file>

<file path=ppt/slides/_rels/slide10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75.xml"/></Relationships>
</file>

<file path=ppt/slides/_rels/slide10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76.xml"/><Relationship Id="rId3" Type="http://schemas.openxmlformats.org/officeDocument/2006/relationships/slide" Target="/ppt/slides/slide2.xml"/><Relationship Id="rId4" Type="http://schemas.openxmlformats.org/officeDocument/2006/relationships/image" Target="../media/image5.png"/></Relationships>
</file>

<file path=ppt/slides/_rels/slide10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77.xml"/><Relationship Id="rId3" Type="http://schemas.openxmlformats.org/officeDocument/2006/relationships/slide" Target="/ppt/slides/slide2.xml"/><Relationship Id="rId4" Type="http://schemas.openxmlformats.org/officeDocument/2006/relationships/image" Target="../media/image5.png"/></Relationships>
</file>

<file path=ppt/slides/_rels/slide10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78.xml"/></Relationships>
</file>

<file path=ppt/slides/_rels/slide10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79.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8.xml"/></Relationships>
</file>

<file path=ppt/slides/_rels/slide10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80.xml"/></Relationships>
</file>

<file path=ppt/slides/_rels/slide10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81.xml"/></Relationships>
</file>

<file path=ppt/slides/_rels/slide10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82.xml"/></Relationships>
</file>

<file path=ppt/slides/_rels/slide10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83.xml"/></Relationships>
</file>

<file path=ppt/slides/_rels/slide10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84.xml"/></Relationships>
</file>

<file path=ppt/slides/_rels/slide10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85.xml"/><Relationship Id="rId3" Type="http://schemas.openxmlformats.org/officeDocument/2006/relationships/slide" Target="/ppt/slides/slide2.xml"/><Relationship Id="rId4" Type="http://schemas.openxmlformats.org/officeDocument/2006/relationships/image" Target="../media/image5.png"/></Relationships>
</file>

<file path=ppt/slides/_rels/slide108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86.xml"/><Relationship Id="rId3" Type="http://schemas.openxmlformats.org/officeDocument/2006/relationships/slide" Target="/ppt/slides/slide2.xml"/><Relationship Id="rId4" Type="http://schemas.openxmlformats.org/officeDocument/2006/relationships/image" Target="../media/image5.png"/></Relationships>
</file>

<file path=ppt/slides/_rels/slide10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87.xml"/></Relationships>
</file>

<file path=ppt/slides/_rels/slide10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88.xml"/></Relationships>
</file>

<file path=ppt/slides/_rels/slide108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89.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9.xml"/><Relationship Id="rId3" Type="http://schemas.openxmlformats.org/officeDocument/2006/relationships/slide" Target="/ppt/slides/slide2.xml"/><Relationship Id="rId4" Type="http://schemas.openxmlformats.org/officeDocument/2006/relationships/image" Target="../media/image5.png"/></Relationships>
</file>

<file path=ppt/slides/_rels/slide109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90.xml"/></Relationships>
</file>

<file path=ppt/slides/_rels/slide109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91.xml"/></Relationships>
</file>

<file path=ppt/slides/_rels/slide109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92.xml"/></Relationships>
</file>

<file path=ppt/slides/_rels/slide109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93.xml"/></Relationships>
</file>

<file path=ppt/slides/_rels/slide109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94.xml"/></Relationships>
</file>

<file path=ppt/slides/_rels/slide109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95.xml"/><Relationship Id="rId3" Type="http://schemas.openxmlformats.org/officeDocument/2006/relationships/slide" Target="/ppt/slides/slide2.xml"/><Relationship Id="rId4" Type="http://schemas.openxmlformats.org/officeDocument/2006/relationships/image" Target="../media/image5.png"/></Relationships>
</file>

<file path=ppt/slides/_rels/slide109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96.xml"/><Relationship Id="rId3" Type="http://schemas.openxmlformats.org/officeDocument/2006/relationships/slide" Target="/ppt/slides/slide2.xml"/><Relationship Id="rId4" Type="http://schemas.openxmlformats.org/officeDocument/2006/relationships/image" Target="../media/image5.png"/></Relationships>
</file>

<file path=ppt/slides/_rels/slide109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97.xml"/></Relationships>
</file>

<file path=ppt/slides/_rels/slide109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98.xml"/></Relationships>
</file>

<file path=ppt/slides/_rels/slide109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9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0.xml"/><Relationship Id="rId3" Type="http://schemas.openxmlformats.org/officeDocument/2006/relationships/slide" Target="/ppt/slides/slide2.xml"/><Relationship Id="rId4" Type="http://schemas.openxmlformats.org/officeDocument/2006/relationships/image" Target="../media/image5.png"/></Relationships>
</file>

<file path=ppt/slides/_rels/slide110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00.xml"/></Relationships>
</file>

<file path=ppt/slides/_rels/slide110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01.xml"/></Relationships>
</file>

<file path=ppt/slides/_rels/slide110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02.xml"/></Relationships>
</file>

<file path=ppt/slides/_rels/slide110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03.xml"/></Relationships>
</file>

<file path=ppt/slides/_rels/slide110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04.xml"/></Relationships>
</file>

<file path=ppt/slides/_rels/slide110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05.xml"/></Relationships>
</file>

<file path=ppt/slides/_rels/slide110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06.xml"/></Relationships>
</file>

<file path=ppt/slides/_rels/slide110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07.xml"/></Relationships>
</file>

<file path=ppt/slides/_rels/slide110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08.xml"/></Relationships>
</file>

<file path=ppt/slides/_rels/slide110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09.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1.xml"/></Relationships>
</file>

<file path=ppt/slides/_rels/slide11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10.xml"/></Relationships>
</file>

<file path=ppt/slides/_rels/slide11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11.xml"/></Relationships>
</file>

<file path=ppt/slides/_rels/slide11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12.xml"/></Relationships>
</file>

<file path=ppt/slides/_rels/slide11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13.xml"/></Relationships>
</file>

<file path=ppt/slides/_rels/slide11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14.xml"/><Relationship Id="rId3" Type="http://schemas.openxmlformats.org/officeDocument/2006/relationships/slide" Target="/ppt/slides/slide2.xml"/><Relationship Id="rId4" Type="http://schemas.openxmlformats.org/officeDocument/2006/relationships/image" Target="../media/image5.png"/></Relationships>
</file>

<file path=ppt/slides/_rels/slide11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15.xml"/><Relationship Id="rId3" Type="http://schemas.openxmlformats.org/officeDocument/2006/relationships/slide" Target="/ppt/slides/slide2.xml"/><Relationship Id="rId4" Type="http://schemas.openxmlformats.org/officeDocument/2006/relationships/image" Target="../media/image5.png"/></Relationships>
</file>

<file path=ppt/slides/_rels/slide11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16.xml"/></Relationships>
</file>

<file path=ppt/slides/_rels/slide11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17.xml"/></Relationships>
</file>

<file path=ppt/slides/_rels/slide11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18.xml"/></Relationships>
</file>

<file path=ppt/slides/_rels/slide11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19.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2.xml"/></Relationships>
</file>

<file path=ppt/slides/_rels/slide11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20.xml"/></Relationships>
</file>

<file path=ppt/slides/_rels/slide11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21.xml"/></Relationships>
</file>

<file path=ppt/slides/_rels/slide11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22.xml"/></Relationships>
</file>

<file path=ppt/slides/_rels/slide11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23.xml"/></Relationships>
</file>

<file path=ppt/slides/_rels/slide11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24.xml"/></Relationships>
</file>

<file path=ppt/slides/_rels/slide11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25.xml"/></Relationships>
</file>

<file path=ppt/slides/_rels/slide11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26.xml"/></Relationships>
</file>

<file path=ppt/slides/_rels/slide11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27.xml"/></Relationships>
</file>

<file path=ppt/slides/_rels/slide11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28.xml"/></Relationships>
</file>

<file path=ppt/slides/_rels/slide11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29.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3.xml"/></Relationships>
</file>

<file path=ppt/slides/_rels/slide11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30.xml"/></Relationships>
</file>

<file path=ppt/slides/_rels/slide11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31.xml"/></Relationships>
</file>

<file path=ppt/slides/_rels/slide11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32.xml"/></Relationships>
</file>

<file path=ppt/slides/_rels/slide11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33.xml"/><Relationship Id="rId3" Type="http://schemas.openxmlformats.org/officeDocument/2006/relationships/slide" Target="/ppt/slides/slide2.xml"/><Relationship Id="rId4" Type="http://schemas.openxmlformats.org/officeDocument/2006/relationships/image" Target="../media/image5.png"/></Relationships>
</file>

<file path=ppt/slides/_rels/slide11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34.xml"/><Relationship Id="rId3" Type="http://schemas.openxmlformats.org/officeDocument/2006/relationships/slide" Target="/ppt/slides/slide2.xml"/><Relationship Id="rId4" Type="http://schemas.openxmlformats.org/officeDocument/2006/relationships/image" Target="../media/image5.png"/></Relationships>
</file>

<file path=ppt/slides/_rels/slide11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35.xml"/></Relationships>
</file>

<file path=ppt/slides/_rels/slide11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36.xml"/></Relationships>
</file>

<file path=ppt/slides/_rels/slide11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37.xml"/></Relationships>
</file>

<file path=ppt/slides/_rels/slide11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38.xml"/></Relationships>
</file>

<file path=ppt/slides/_rels/slide11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39.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4.xml"/></Relationships>
</file>

<file path=ppt/slides/_rels/slide11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40.xml"/></Relationships>
</file>

<file path=ppt/slides/_rels/slide11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41.xml"/></Relationships>
</file>

<file path=ppt/slides/_rels/slide11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42.xml"/><Relationship Id="rId3" Type="http://schemas.openxmlformats.org/officeDocument/2006/relationships/slide" Target="/ppt/slides/slide2.xml"/><Relationship Id="rId4" Type="http://schemas.openxmlformats.org/officeDocument/2006/relationships/image" Target="../media/image5.png"/></Relationships>
</file>

<file path=ppt/slides/_rels/slide11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43.xml"/><Relationship Id="rId3" Type="http://schemas.openxmlformats.org/officeDocument/2006/relationships/slide" Target="/ppt/slides/slide2.xml"/><Relationship Id="rId4" Type="http://schemas.openxmlformats.org/officeDocument/2006/relationships/image" Target="../media/image5.png"/></Relationships>
</file>

<file path=ppt/slides/_rels/slide11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44.xml"/></Relationships>
</file>

<file path=ppt/slides/_rels/slide11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45.xml"/></Relationships>
</file>

<file path=ppt/slides/_rels/slide11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46.xml"/></Relationships>
</file>

<file path=ppt/slides/_rels/slide11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47.xml"/></Relationships>
</file>

<file path=ppt/slides/_rels/slide11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48.xml"/></Relationships>
</file>

<file path=ppt/slides/_rels/slide11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49.xml"/><Relationship Id="rId3" Type="http://schemas.openxmlformats.org/officeDocument/2006/relationships/slide" Target="/ppt/slides/slide2.xml"/><Relationship Id="rId4" Type="http://schemas.openxmlformats.org/officeDocument/2006/relationships/image" Target="../media/image5.pn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5.xml"/></Relationships>
</file>

<file path=ppt/slides/_rels/slide11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50.xml"/><Relationship Id="rId3" Type="http://schemas.openxmlformats.org/officeDocument/2006/relationships/slide" Target="/ppt/slides/slide2.xml"/><Relationship Id="rId4" Type="http://schemas.openxmlformats.org/officeDocument/2006/relationships/image" Target="../media/image5.png"/></Relationships>
</file>

<file path=ppt/slides/_rels/slide11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51.xml"/></Relationships>
</file>

<file path=ppt/slides/_rels/slide11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52.xml"/></Relationships>
</file>

<file path=ppt/slides/_rels/slide11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53.xml"/></Relationships>
</file>

<file path=ppt/slides/_rels/slide11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54.xml"/></Relationships>
</file>

<file path=ppt/slides/_rels/slide11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55.xml"/></Relationships>
</file>

<file path=ppt/slides/_rels/slide11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56.xml"/></Relationships>
</file>

<file path=ppt/slides/_rels/slide11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57.xml"/></Relationships>
</file>

<file path=ppt/slides/_rels/slide11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58.xml"/><Relationship Id="rId3" Type="http://schemas.openxmlformats.org/officeDocument/2006/relationships/slide" Target="/ppt/slides/slide2.xml"/><Relationship Id="rId4" Type="http://schemas.openxmlformats.org/officeDocument/2006/relationships/image" Target="../media/image5.png"/></Relationships>
</file>

<file path=ppt/slides/_rels/slide11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59.xml"/><Relationship Id="rId3" Type="http://schemas.openxmlformats.org/officeDocument/2006/relationships/slide" Target="/ppt/slides/slide2.xml"/><Relationship Id="rId4" Type="http://schemas.openxmlformats.org/officeDocument/2006/relationships/image" Target="../media/image5.pn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6.xml"/></Relationships>
</file>

<file path=ppt/slides/_rels/slide11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60.xml"/></Relationships>
</file>

<file path=ppt/slides/_rels/slide11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61.xml"/></Relationships>
</file>

<file path=ppt/slides/_rels/slide11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62.xml"/></Relationships>
</file>

<file path=ppt/slides/_rels/slide11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63.xml"/></Relationships>
</file>

<file path=ppt/slides/_rels/slide11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64.xml"/></Relationships>
</file>

<file path=ppt/slides/_rels/slide11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65.xml"/></Relationships>
</file>

<file path=ppt/slides/_rels/slide11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66.xml"/></Relationships>
</file>

<file path=ppt/slides/_rels/slide11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67.xml"/><Relationship Id="rId3" Type="http://schemas.openxmlformats.org/officeDocument/2006/relationships/slide" Target="/ppt/slides/slide2.xml"/><Relationship Id="rId4" Type="http://schemas.openxmlformats.org/officeDocument/2006/relationships/image" Target="../media/image5.png"/></Relationships>
</file>

<file path=ppt/slides/_rels/slide11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68.xml"/><Relationship Id="rId3" Type="http://schemas.openxmlformats.org/officeDocument/2006/relationships/slide" Target="/ppt/slides/slide2.xml"/><Relationship Id="rId4" Type="http://schemas.openxmlformats.org/officeDocument/2006/relationships/image" Target="../media/image5.png"/></Relationships>
</file>

<file path=ppt/slides/_rels/slide11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69.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7.xml"/></Relationships>
</file>

<file path=ppt/slides/_rels/slide11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70.xml"/></Relationships>
</file>

<file path=ppt/slides/_rels/slide11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71.xml"/></Relationships>
</file>

<file path=ppt/slides/_rels/slide11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72.xml"/></Relationships>
</file>

<file path=ppt/slides/_rels/slide11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73.xml"/></Relationships>
</file>

<file path=ppt/slides/_rels/slide11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74.xml"/></Relationships>
</file>

<file path=ppt/slides/_rels/slide11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75.xml"/></Relationships>
</file>

<file path=ppt/slides/_rels/slide11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76.xml"/></Relationships>
</file>

<file path=ppt/slides/_rels/slide11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77.xml"/></Relationships>
</file>

<file path=ppt/slides/_rels/slide11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78.xml"/></Relationships>
</file>

<file path=ppt/slides/_rels/slide11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79.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8.xml"/><Relationship Id="rId3" Type="http://schemas.openxmlformats.org/officeDocument/2006/relationships/slide" Target="/ppt/slides/slide2.xml"/><Relationship Id="rId4" Type="http://schemas.openxmlformats.org/officeDocument/2006/relationships/image" Target="../media/image5.png"/></Relationships>
</file>

<file path=ppt/slides/_rels/slide11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80.xml"/></Relationships>
</file>

<file path=ppt/slides/_rels/slide11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81.xml"/></Relationships>
</file>

<file path=ppt/slides/_rels/slide11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82.xml"/></Relationships>
</file>

<file path=ppt/slides/_rels/slide11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83.xml"/></Relationships>
</file>

<file path=ppt/slides/_rels/slide11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84.xml"/></Relationships>
</file>

<file path=ppt/slides/_rels/slide11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85.xml"/></Relationships>
</file>

<file path=ppt/slides/_rels/slide11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86.xml"/></Relationships>
</file>

<file path=ppt/slides/_rels/slide11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87.xml"/></Relationships>
</file>

<file path=ppt/slides/_rels/slide11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88.xml"/><Relationship Id="rId3" Type="http://schemas.openxmlformats.org/officeDocument/2006/relationships/slide" Target="/ppt/slides/slide2.xml"/><Relationship Id="rId4" Type="http://schemas.openxmlformats.org/officeDocument/2006/relationships/image" Target="../media/image5.png"/></Relationships>
</file>

<file path=ppt/slides/_rels/slide118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89.xml"/><Relationship Id="rId3" Type="http://schemas.openxmlformats.org/officeDocument/2006/relationships/slide" Target="/ppt/slides/slide2.xml"/><Relationship Id="rId4" Type="http://schemas.openxmlformats.org/officeDocument/2006/relationships/image" Target="../media/image5.pn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9.xml"/><Relationship Id="rId3" Type="http://schemas.openxmlformats.org/officeDocument/2006/relationships/slide" Target="/ppt/slides/slide2.xml"/><Relationship Id="rId4" Type="http://schemas.openxmlformats.org/officeDocument/2006/relationships/image" Target="../media/image5.png"/></Relationships>
</file>

<file path=ppt/slides/_rels/slide119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90.xml"/></Relationships>
</file>

<file path=ppt/slides/_rels/slide119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91.xml"/></Relationships>
</file>

<file path=ppt/slides/_rels/slide119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92.xml"/></Relationships>
</file>

<file path=ppt/slides/_rels/slide119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93.xml"/></Relationships>
</file>

<file path=ppt/slides/_rels/slide119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94.xml"/></Relationships>
</file>

<file path=ppt/slides/_rels/slide119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95.xml"/></Relationships>
</file>

<file path=ppt/slides/_rels/slide119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96.xml"/></Relationships>
</file>

<file path=ppt/slides/_rels/slide119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97.xml"/></Relationships>
</file>

<file path=ppt/slides/_rels/slide119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98.xml"/></Relationships>
</file>

<file path=ppt/slides/_rels/slide119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99.xml"/><Relationship Id="rId3" Type="http://schemas.openxmlformats.org/officeDocument/2006/relationships/slide" Target="/ppt/slides/slide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0.xml"/></Relationships>
</file>

<file path=ppt/slides/_rels/slide120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00.xml"/><Relationship Id="rId3" Type="http://schemas.openxmlformats.org/officeDocument/2006/relationships/slide" Target="/ppt/slides/slide2.xml"/><Relationship Id="rId4" Type="http://schemas.openxmlformats.org/officeDocument/2006/relationships/image" Target="../media/image5.png"/></Relationships>
</file>

<file path=ppt/slides/_rels/slide120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01.xml"/></Relationships>
</file>

<file path=ppt/slides/_rels/slide120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02.xml"/></Relationships>
</file>

<file path=ppt/slides/_rels/slide120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03.xml"/></Relationships>
</file>

<file path=ppt/slides/_rels/slide120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04.xml"/></Relationships>
</file>

<file path=ppt/slides/_rels/slide120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05.xml"/><Relationship Id="rId3" Type="http://schemas.openxmlformats.org/officeDocument/2006/relationships/slide" Target="/ppt/slides/slide2.xml"/><Relationship Id="rId4" Type="http://schemas.openxmlformats.org/officeDocument/2006/relationships/image" Target="../media/image5.png"/></Relationships>
</file>

<file path=ppt/slides/_rels/slide120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06.xml"/><Relationship Id="rId3" Type="http://schemas.openxmlformats.org/officeDocument/2006/relationships/slide" Target="/ppt/slides/slide2.xml"/><Relationship Id="rId4" Type="http://schemas.openxmlformats.org/officeDocument/2006/relationships/image" Target="../media/image5.png"/></Relationships>
</file>

<file path=ppt/slides/_rels/slide12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07.xml"/></Relationships>
</file>

<file path=ppt/slides/_rels/slide12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08.xml"/></Relationships>
</file>

<file path=ppt/slides/_rels/slide12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09.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1.xml"/></Relationships>
</file>

<file path=ppt/slides/_rels/slide12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10.xml"/></Relationships>
</file>

<file path=ppt/slides/_rels/slide12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11.xml"/></Relationships>
</file>

<file path=ppt/slides/_rels/slide12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12.xml"/></Relationships>
</file>

<file path=ppt/slides/_rels/slide12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13.xml"/></Relationships>
</file>

<file path=ppt/slides/_rels/slide12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14.xml"/></Relationships>
</file>

<file path=ppt/slides/_rels/slide12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15.xml"/></Relationships>
</file>

<file path=ppt/slides/_rels/slide12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16.xml"/></Relationships>
</file>

<file path=ppt/slides/_rels/slide12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17.xml"/></Relationships>
</file>

<file path=ppt/slides/_rels/slide12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18.xml"/></Relationships>
</file>

<file path=ppt/slides/_rels/slide12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19.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2.xml"/></Relationships>
</file>

<file path=ppt/slides/_rels/slide12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20.xml"/></Relationships>
</file>

<file path=ppt/slides/_rels/slide12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21.xml"/><Relationship Id="rId3" Type="http://schemas.openxmlformats.org/officeDocument/2006/relationships/slide" Target="/ppt/slides/slide2.xml"/><Relationship Id="rId4" Type="http://schemas.openxmlformats.org/officeDocument/2006/relationships/image" Target="../media/image5.png"/></Relationships>
</file>

<file path=ppt/slides/_rels/slide12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22.xml"/><Relationship Id="rId3" Type="http://schemas.openxmlformats.org/officeDocument/2006/relationships/slide" Target="/ppt/slides/slide2.xml"/><Relationship Id="rId4" Type="http://schemas.openxmlformats.org/officeDocument/2006/relationships/image" Target="../media/image5.png"/></Relationships>
</file>

<file path=ppt/slides/_rels/slide12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23.xml"/></Relationships>
</file>

<file path=ppt/slides/_rels/slide12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24.xml"/></Relationships>
</file>

<file path=ppt/slides/_rels/slide12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25.xml"/></Relationships>
</file>

<file path=ppt/slides/_rels/slide12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26.xml"/></Relationships>
</file>

<file path=ppt/slides/_rels/slide12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27.xml"/></Relationships>
</file>

<file path=ppt/slides/_rels/slide12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28.xml"/></Relationships>
</file>

<file path=ppt/slides/_rels/slide12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29.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3.xml"/></Relationships>
</file>

<file path=ppt/slides/_rels/slide12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30.xml"/></Relationships>
</file>

<file path=ppt/slides/_rels/slide12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31.xml"/></Relationships>
</file>

<file path=ppt/slides/_rels/slide12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32.xml"/><Relationship Id="rId3" Type="http://schemas.openxmlformats.org/officeDocument/2006/relationships/slide" Target="/ppt/slides/slide2.xml"/><Relationship Id="rId4" Type="http://schemas.openxmlformats.org/officeDocument/2006/relationships/image" Target="../media/image5.png"/></Relationships>
</file>

<file path=ppt/slides/_rels/slide12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33.xml"/><Relationship Id="rId3" Type="http://schemas.openxmlformats.org/officeDocument/2006/relationships/slide" Target="/ppt/slides/slide2.xml"/><Relationship Id="rId4" Type="http://schemas.openxmlformats.org/officeDocument/2006/relationships/image" Target="../media/image5.png"/></Relationships>
</file>

<file path=ppt/slides/_rels/slide12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34.xml"/><Relationship Id="rId3" Type="http://schemas.openxmlformats.org/officeDocument/2006/relationships/slide" Target="/ppt/slides/slide2.xml"/><Relationship Id="rId4" Type="http://schemas.openxmlformats.org/officeDocument/2006/relationships/image" Target="../media/image5.png"/></Relationships>
</file>

<file path=ppt/slides/_rels/slide12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35.xml"/><Relationship Id="rId3" Type="http://schemas.openxmlformats.org/officeDocument/2006/relationships/slide" Target="/ppt/slides/slide2.xml"/><Relationship Id="rId4" Type="http://schemas.openxmlformats.org/officeDocument/2006/relationships/image" Target="../media/image5.png"/></Relationships>
</file>

<file path=ppt/slides/_rels/slide12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36.xml"/><Relationship Id="rId3" Type="http://schemas.openxmlformats.org/officeDocument/2006/relationships/slide" Target="/ppt/slides/slide2.xml"/><Relationship Id="rId4" Type="http://schemas.openxmlformats.org/officeDocument/2006/relationships/image" Target="../media/image5.png"/></Relationships>
</file>

<file path=ppt/slides/_rels/slide12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37.xml"/><Relationship Id="rId3" Type="http://schemas.openxmlformats.org/officeDocument/2006/relationships/slide" Target="/ppt/slides/slide2.xml"/><Relationship Id="rId4" Type="http://schemas.openxmlformats.org/officeDocument/2006/relationships/image" Target="../media/image5.png"/></Relationships>
</file>

<file path=ppt/slides/_rels/slide12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38.xml"/></Relationships>
</file>

<file path=ppt/slides/_rels/slide12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39.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4.xml"/></Relationships>
</file>

<file path=ppt/slides/_rels/slide12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40.xml"/></Relationships>
</file>

<file path=ppt/slides/_rels/slide12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41.xml"/></Relationships>
</file>

<file path=ppt/slides/_rels/slide12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42.xml"/></Relationships>
</file>

<file path=ppt/slides/_rels/slide12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43.xml"/></Relationships>
</file>

<file path=ppt/slides/_rels/slide12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44.xml"/></Relationships>
</file>

<file path=ppt/slides/_rels/slide12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45.xml"/></Relationships>
</file>

<file path=ppt/slides/_rels/slide12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46.xml"/></Relationships>
</file>

<file path=ppt/slides/_rels/slide12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47.xml"/></Relationships>
</file>

<file path=ppt/slides/_rels/slide12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48.xml"/></Relationships>
</file>

<file path=ppt/slides/_rels/slide12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49.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5.xml"/></Relationships>
</file>

<file path=ppt/slides/_rels/slide12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50.xml"/></Relationships>
</file>

<file path=ppt/slides/_rels/slide12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51.xml"/></Relationships>
</file>

<file path=ppt/slides/_rels/slide12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52.xml"/><Relationship Id="rId3" Type="http://schemas.openxmlformats.org/officeDocument/2006/relationships/slide" Target="/ppt/slides/slide2.xml"/><Relationship Id="rId4" Type="http://schemas.openxmlformats.org/officeDocument/2006/relationships/image" Target="../media/image5.png"/></Relationships>
</file>

<file path=ppt/slides/_rels/slide12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53.xml"/><Relationship Id="rId3" Type="http://schemas.openxmlformats.org/officeDocument/2006/relationships/slide" Target="/ppt/slides/slide2.xml"/><Relationship Id="rId4" Type="http://schemas.openxmlformats.org/officeDocument/2006/relationships/image" Target="../media/image5.png"/></Relationships>
</file>

<file path=ppt/slides/_rels/slide12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54.xml"/><Relationship Id="rId3" Type="http://schemas.openxmlformats.org/officeDocument/2006/relationships/slide" Target="/ppt/slides/slide2.xml"/><Relationship Id="rId4" Type="http://schemas.openxmlformats.org/officeDocument/2006/relationships/image" Target="../media/image5.png"/></Relationships>
</file>

<file path=ppt/slides/_rels/slide12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55.xml"/><Relationship Id="rId3" Type="http://schemas.openxmlformats.org/officeDocument/2006/relationships/slide" Target="/ppt/slides/slide2.xml"/><Relationship Id="rId4" Type="http://schemas.openxmlformats.org/officeDocument/2006/relationships/image" Target="../media/image5.png"/></Relationships>
</file>

<file path=ppt/slides/_rels/slide12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56.xml"/></Relationships>
</file>

<file path=ppt/slides/_rels/slide12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57.xml"/><Relationship Id="rId3" Type="http://schemas.openxmlformats.org/officeDocument/2006/relationships/slide" Target="/ppt/slides/slide2.xml"/><Relationship Id="rId4" Type="http://schemas.openxmlformats.org/officeDocument/2006/relationships/image" Target="../media/image5.png"/></Relationships>
</file>

<file path=ppt/slides/_rels/slide12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58.xml"/><Relationship Id="rId3" Type="http://schemas.openxmlformats.org/officeDocument/2006/relationships/slide" Target="/ppt/slides/slide2.xml"/><Relationship Id="rId4" Type="http://schemas.openxmlformats.org/officeDocument/2006/relationships/image" Target="../media/image5.png"/></Relationships>
</file>

<file path=ppt/slides/_rels/slide12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59.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6.xml"/></Relationships>
</file>

<file path=ppt/slides/_rels/slide12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60.xml"/></Relationships>
</file>

<file path=ppt/slides/_rels/slide12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61.xml"/><Relationship Id="rId3" Type="http://schemas.openxmlformats.org/officeDocument/2006/relationships/slide" Target="/ppt/slides/slide2.xml"/><Relationship Id="rId4" Type="http://schemas.openxmlformats.org/officeDocument/2006/relationships/image" Target="../media/image5.png"/></Relationships>
</file>

<file path=ppt/slides/_rels/slide12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62.xml"/><Relationship Id="rId3" Type="http://schemas.openxmlformats.org/officeDocument/2006/relationships/slide" Target="/ppt/slides/slide2.xml"/><Relationship Id="rId4" Type="http://schemas.openxmlformats.org/officeDocument/2006/relationships/image" Target="../media/image5.png"/></Relationships>
</file>

<file path=ppt/slides/_rels/slide12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63.xml"/></Relationships>
</file>

<file path=ppt/slides/_rels/slide12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64.xml"/></Relationships>
</file>

<file path=ppt/slides/_rels/slide12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65.xml"/></Relationships>
</file>

<file path=ppt/slides/_rels/slide12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66.xml"/><Relationship Id="rId3" Type="http://schemas.openxmlformats.org/officeDocument/2006/relationships/slide" Target="/ppt/slides/slide2.xml"/><Relationship Id="rId4" Type="http://schemas.openxmlformats.org/officeDocument/2006/relationships/image" Target="../media/image5.png"/></Relationships>
</file>

<file path=ppt/slides/_rels/slide12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67.xml"/><Relationship Id="rId3" Type="http://schemas.openxmlformats.org/officeDocument/2006/relationships/slide" Target="/ppt/slides/slide2.xml"/><Relationship Id="rId4" Type="http://schemas.openxmlformats.org/officeDocument/2006/relationships/image" Target="../media/image5.png"/></Relationships>
</file>

<file path=ppt/slides/_rels/slide12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68.xml"/></Relationships>
</file>

<file path=ppt/slides/_rels/slide12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69.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7.xml"/></Relationships>
</file>

<file path=ppt/slides/_rels/slide12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70.xml"/></Relationships>
</file>

<file path=ppt/slides/_rels/slide12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71.xml"/></Relationships>
</file>

<file path=ppt/slides/_rels/slide12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72.xml"/><Relationship Id="rId3" Type="http://schemas.openxmlformats.org/officeDocument/2006/relationships/slide" Target="/ppt/slides/slide2.xml"/><Relationship Id="rId4" Type="http://schemas.openxmlformats.org/officeDocument/2006/relationships/image" Target="../media/image5.png"/></Relationships>
</file>

<file path=ppt/slides/_rels/slide12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73.xml"/><Relationship Id="rId3" Type="http://schemas.openxmlformats.org/officeDocument/2006/relationships/slide" Target="/ppt/slides/slide2.xml"/><Relationship Id="rId4" Type="http://schemas.openxmlformats.org/officeDocument/2006/relationships/image" Target="../media/image5.png"/></Relationships>
</file>

<file path=ppt/slides/_rels/slide12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74.xml"/><Relationship Id="rId3" Type="http://schemas.openxmlformats.org/officeDocument/2006/relationships/slide" Target="/ppt/slides/slide2.xml"/><Relationship Id="rId4" Type="http://schemas.openxmlformats.org/officeDocument/2006/relationships/image" Target="../media/image5.png"/></Relationships>
</file>

<file path=ppt/slides/_rels/slide12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75.xml"/><Relationship Id="rId3" Type="http://schemas.openxmlformats.org/officeDocument/2006/relationships/slide" Target="/ppt/slides/slide2.xml"/><Relationship Id="rId4" Type="http://schemas.openxmlformats.org/officeDocument/2006/relationships/image" Target="../media/image5.png"/></Relationships>
</file>

<file path=ppt/slides/_rels/slide12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76.xml"/></Relationships>
</file>

<file path=ppt/slides/_rels/slide12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77.xml"/></Relationships>
</file>

<file path=ppt/slides/_rels/slide12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78.xml"/></Relationships>
</file>

<file path=ppt/slides/_rels/slide12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79.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8.xml"/></Relationships>
</file>

<file path=ppt/slides/_rels/slide12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80.xml"/></Relationships>
</file>

<file path=ppt/slides/_rels/slide12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81.xml"/><Relationship Id="rId3" Type="http://schemas.openxmlformats.org/officeDocument/2006/relationships/slide" Target="/ppt/slides/slide2.xml"/><Relationship Id="rId4" Type="http://schemas.openxmlformats.org/officeDocument/2006/relationships/image" Target="../media/image5.png"/></Relationships>
</file>

<file path=ppt/slides/_rels/slide128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82.xml"/><Relationship Id="rId3" Type="http://schemas.openxmlformats.org/officeDocument/2006/relationships/slide" Target="/ppt/slides/slide2.xml"/><Relationship Id="rId4" Type="http://schemas.openxmlformats.org/officeDocument/2006/relationships/image" Target="../media/image5.png"/></Relationships>
</file>

<file path=ppt/slides/_rels/slide12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83.xml"/></Relationships>
</file>

<file path=ppt/slides/_rels/slide12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84.xml"/></Relationships>
</file>

<file path=ppt/slides/_rels/slide12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85.xml"/></Relationships>
</file>

<file path=ppt/slides/_rels/slide12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86.xml"/><Relationship Id="rId3" Type="http://schemas.openxmlformats.org/officeDocument/2006/relationships/slide" Target="/ppt/slides/slide2.xml"/><Relationship Id="rId4" Type="http://schemas.openxmlformats.org/officeDocument/2006/relationships/image" Target="../media/image5.png"/></Relationships>
</file>

<file path=ppt/slides/_rels/slide128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87.xml"/><Relationship Id="rId3" Type="http://schemas.openxmlformats.org/officeDocument/2006/relationships/slide" Target="/ppt/slides/slide2.xml"/><Relationship Id="rId4" Type="http://schemas.openxmlformats.org/officeDocument/2006/relationships/image" Target="../media/image5.png"/></Relationships>
</file>

<file path=ppt/slides/_rels/slide12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88.xml"/></Relationships>
</file>

<file path=ppt/slides/_rels/slide128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89.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9.xml"/></Relationships>
</file>

<file path=ppt/slides/_rels/slide129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90.xml"/></Relationships>
</file>

<file path=ppt/slides/_rels/slide129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91.xml"/><Relationship Id="rId3" Type="http://schemas.openxmlformats.org/officeDocument/2006/relationships/slide" Target="/ppt/slides/slide2.xml"/><Relationship Id="rId4" Type="http://schemas.openxmlformats.org/officeDocument/2006/relationships/image" Target="../media/image5.png"/></Relationships>
</file>

<file path=ppt/slides/_rels/slide129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92.xml"/><Relationship Id="rId3" Type="http://schemas.openxmlformats.org/officeDocument/2006/relationships/slide" Target="/ppt/slides/slide2.xml"/><Relationship Id="rId4" Type="http://schemas.openxmlformats.org/officeDocument/2006/relationships/image" Target="../media/image5.png"/></Relationships>
</file>

<file path=ppt/slides/_rels/slide129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93.xml"/></Relationships>
</file>

<file path=ppt/slides/_rels/slide129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94.xml"/></Relationships>
</file>

<file path=ppt/slides/_rels/slide129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95.xml"/></Relationships>
</file>

<file path=ppt/slides/_rels/slide129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96.xml"/><Relationship Id="rId3" Type="http://schemas.openxmlformats.org/officeDocument/2006/relationships/slide" Target="/ppt/slides/slide2.xml"/><Relationship Id="rId4" Type="http://schemas.openxmlformats.org/officeDocument/2006/relationships/image" Target="../media/image5.png"/></Relationships>
</file>

<file path=ppt/slides/_rels/slide129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97.xml"/><Relationship Id="rId3" Type="http://schemas.openxmlformats.org/officeDocument/2006/relationships/slide" Target="/ppt/slides/slide2.xml"/><Relationship Id="rId4" Type="http://schemas.openxmlformats.org/officeDocument/2006/relationships/image" Target="../media/image5.png"/></Relationships>
</file>

<file path=ppt/slides/_rels/slide129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98.xml"/></Relationships>
</file>

<file path=ppt/slides/_rels/slide129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9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0.xml"/><Relationship Id="rId3" Type="http://schemas.openxmlformats.org/officeDocument/2006/relationships/slide" Target="/ppt/slides/slide2.xml"/><Relationship Id="rId4" Type="http://schemas.openxmlformats.org/officeDocument/2006/relationships/image" Target="../media/image5.png"/></Relationships>
</file>

<file path=ppt/slides/_rels/slide130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00.xml"/></Relationships>
</file>

<file path=ppt/slides/_rels/slide130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01.xml"/></Relationships>
</file>

<file path=ppt/slides/_rels/slide130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02.xml"/></Relationships>
</file>

<file path=ppt/slides/_rels/slide130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03.xml"/><Relationship Id="rId3" Type="http://schemas.openxmlformats.org/officeDocument/2006/relationships/slide" Target="/ppt/slides/slide2.xml"/><Relationship Id="rId4" Type="http://schemas.openxmlformats.org/officeDocument/2006/relationships/image" Target="../media/image5.png"/></Relationships>
</file>

<file path=ppt/slides/_rels/slide130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04.xml"/><Relationship Id="rId3" Type="http://schemas.openxmlformats.org/officeDocument/2006/relationships/slide" Target="/ppt/slides/slide2.xml"/><Relationship Id="rId4" Type="http://schemas.openxmlformats.org/officeDocument/2006/relationships/image" Target="../media/image5.png"/></Relationships>
</file>

<file path=ppt/slides/_rels/slide130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05.xml"/></Relationships>
</file>

<file path=ppt/slides/_rels/slide130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06.xml"/></Relationships>
</file>

<file path=ppt/slides/_rels/slide130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07.xml"/></Relationships>
</file>

<file path=ppt/slides/_rels/slide130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08.xml"/></Relationships>
</file>

<file path=ppt/slides/_rels/slide130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09.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1.xml"/><Relationship Id="rId3" Type="http://schemas.openxmlformats.org/officeDocument/2006/relationships/slide" Target="/ppt/slides/slide2.xml"/><Relationship Id="rId4" Type="http://schemas.openxmlformats.org/officeDocument/2006/relationships/image" Target="../media/image5.png"/></Relationships>
</file>

<file path=ppt/slides/_rels/slide13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10.xml"/></Relationships>
</file>

<file path=ppt/slides/_rels/slide13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11.xml"/><Relationship Id="rId3" Type="http://schemas.openxmlformats.org/officeDocument/2006/relationships/slide" Target="/ppt/slides/slide2.xml"/><Relationship Id="rId4" Type="http://schemas.openxmlformats.org/officeDocument/2006/relationships/image" Target="../media/image5.png"/></Relationships>
</file>

<file path=ppt/slides/_rels/slide13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12.xml"/><Relationship Id="rId3" Type="http://schemas.openxmlformats.org/officeDocument/2006/relationships/slide" Target="/ppt/slides/slide2.xml"/><Relationship Id="rId4" Type="http://schemas.openxmlformats.org/officeDocument/2006/relationships/image" Target="../media/image5.png"/></Relationships>
</file>

<file path=ppt/slides/_rels/slide13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13.xml"/></Relationships>
</file>

<file path=ppt/slides/_rels/slide13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14.xml"/></Relationships>
</file>

<file path=ppt/slides/_rels/slide13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15.xml"/></Relationships>
</file>

<file path=ppt/slides/_rels/slide13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16.xml"/><Relationship Id="rId3" Type="http://schemas.openxmlformats.org/officeDocument/2006/relationships/slide" Target="/ppt/slides/slide2.xml"/><Relationship Id="rId4" Type="http://schemas.openxmlformats.org/officeDocument/2006/relationships/image" Target="../media/image5.png"/></Relationships>
</file>

<file path=ppt/slides/_rels/slide13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17.xml"/><Relationship Id="rId3" Type="http://schemas.openxmlformats.org/officeDocument/2006/relationships/slide" Target="/ppt/slides/slide2.xml"/><Relationship Id="rId4" Type="http://schemas.openxmlformats.org/officeDocument/2006/relationships/image" Target="../media/image5.png"/></Relationships>
</file>

<file path=ppt/slides/_rels/slide13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18.xml"/></Relationships>
</file>

<file path=ppt/slides/_rels/slide13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19.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2.xml"/></Relationships>
</file>

<file path=ppt/slides/_rels/slide13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20.xml"/></Relationships>
</file>

<file path=ppt/slides/_rels/slide13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21.xml"/></Relationships>
</file>

<file path=ppt/slides/_rels/slide13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22.xml"/></Relationships>
</file>

<file path=ppt/slides/_rels/slide13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23.xml"/><Relationship Id="rId3" Type="http://schemas.openxmlformats.org/officeDocument/2006/relationships/slide" Target="/ppt/slides/slide2.xml"/><Relationship Id="rId4" Type="http://schemas.openxmlformats.org/officeDocument/2006/relationships/image" Target="../media/image5.png"/></Relationships>
</file>

<file path=ppt/slides/_rels/slide13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24.xml"/><Relationship Id="rId3" Type="http://schemas.openxmlformats.org/officeDocument/2006/relationships/slide" Target="/ppt/slides/slide2.xml"/><Relationship Id="rId4" Type="http://schemas.openxmlformats.org/officeDocument/2006/relationships/image" Target="../media/image5.png"/></Relationships>
</file>

<file path=ppt/slides/_rels/slide13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25.xml"/></Relationships>
</file>

<file path=ppt/slides/_rels/slide13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26.xml"/></Relationships>
</file>

<file path=ppt/slides/_rels/slide13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27.xml"/></Relationships>
</file>

<file path=ppt/slides/_rels/slide13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28.xml"/></Relationships>
</file>

<file path=ppt/slides/_rels/slide13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29.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3.xml"/></Relationships>
</file>

<file path=ppt/slides/_rels/slide13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30.xml"/><Relationship Id="rId3" Type="http://schemas.openxmlformats.org/officeDocument/2006/relationships/slide" Target="/ppt/slides/slide2.xml"/><Relationship Id="rId4" Type="http://schemas.openxmlformats.org/officeDocument/2006/relationships/image" Target="../media/image5.png"/></Relationships>
</file>

<file path=ppt/slides/_rels/slide13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31.xml"/><Relationship Id="rId3" Type="http://schemas.openxmlformats.org/officeDocument/2006/relationships/slide" Target="/ppt/slides/slide2.xml"/><Relationship Id="rId4" Type="http://schemas.openxmlformats.org/officeDocument/2006/relationships/image" Target="../media/image5.png"/></Relationships>
</file>

<file path=ppt/slides/_rels/slide13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32.xml"/></Relationships>
</file>

<file path=ppt/slides/_rels/slide13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33.xml"/></Relationships>
</file>

<file path=ppt/slides/_rels/slide13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34.xml"/></Relationships>
</file>

<file path=ppt/slides/_rels/slide13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35.xml"/></Relationships>
</file>

<file path=ppt/slides/_rels/slide13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36.xml"/></Relationships>
</file>

<file path=ppt/slides/_rels/slide13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37.xml"/></Relationships>
</file>

<file path=ppt/slides/_rels/slide13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38.xml"/></Relationships>
</file>

<file path=ppt/slides/_rels/slide13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39.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4.xml"/></Relationships>
</file>

<file path=ppt/slides/_rels/slide13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40.xml"/></Relationships>
</file>

<file path=ppt/slides/_rels/slide13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41.xml"/></Relationships>
</file>

<file path=ppt/slides/_rels/slide13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42.xml"/></Relationships>
</file>

<file path=ppt/slides/_rels/slide13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43.xml"/></Relationships>
</file>

<file path=ppt/slides/_rels/slide13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44.xml"/></Relationships>
</file>

<file path=ppt/slides/_rels/slide13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45.xml"/></Relationships>
</file>

<file path=ppt/slides/_rels/slide13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46.xml"/><Relationship Id="rId3" Type="http://schemas.openxmlformats.org/officeDocument/2006/relationships/slide" Target="/ppt/slides/slide2.xml"/><Relationship Id="rId4" Type="http://schemas.openxmlformats.org/officeDocument/2006/relationships/image" Target="../media/image5.png"/></Relationships>
</file>

<file path=ppt/slides/_rels/slide13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47.xml"/><Relationship Id="rId3" Type="http://schemas.openxmlformats.org/officeDocument/2006/relationships/slide" Target="/ppt/slides/slide2.xml"/><Relationship Id="rId4" Type="http://schemas.openxmlformats.org/officeDocument/2006/relationships/image" Target="../media/image5.png"/></Relationships>
</file>

<file path=ppt/slides/_rels/slide13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48.xml"/></Relationships>
</file>

<file path=ppt/slides/_rels/slide13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49.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5.xml"/></Relationships>
</file>

<file path=ppt/slides/_rels/slide13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50.xml"/></Relationships>
</file>

<file path=ppt/slides/_rels/slide13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51.xml"/></Relationships>
</file>

<file path=ppt/slides/_rels/slide13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52.xml"/></Relationships>
</file>

<file path=ppt/slides/_rels/slide13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53.xml"/><Relationship Id="rId3" Type="http://schemas.openxmlformats.org/officeDocument/2006/relationships/slide" Target="/ppt/slides/slide2.xml"/><Relationship Id="rId4" Type="http://schemas.openxmlformats.org/officeDocument/2006/relationships/image" Target="../media/image5.png"/></Relationships>
</file>

<file path=ppt/slides/_rels/slide13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54.xml"/><Relationship Id="rId3" Type="http://schemas.openxmlformats.org/officeDocument/2006/relationships/slide" Target="/ppt/slides/slide2.xml"/><Relationship Id="rId4" Type="http://schemas.openxmlformats.org/officeDocument/2006/relationships/image" Target="../media/image5.png"/></Relationships>
</file>

<file path=ppt/slides/_rels/slide13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55.xml"/></Relationships>
</file>

<file path=ppt/slides/_rels/slide13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56.xml"/></Relationships>
</file>

<file path=ppt/slides/_rels/slide13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57.xml"/></Relationships>
</file>

<file path=ppt/slides/_rels/slide13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58.xml"/></Relationships>
</file>

<file path=ppt/slides/_rels/slide13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59.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6.xml"/></Relationships>
</file>

<file path=ppt/slides/_rels/slide13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60.xml"/></Relationships>
</file>

<file path=ppt/slides/_rels/slide13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61.xml"/><Relationship Id="rId3" Type="http://schemas.openxmlformats.org/officeDocument/2006/relationships/slide" Target="/ppt/slides/slide2.xml"/><Relationship Id="rId4" Type="http://schemas.openxmlformats.org/officeDocument/2006/relationships/image" Target="../media/image5.png"/></Relationships>
</file>

<file path=ppt/slides/_rels/slide13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62.xml"/><Relationship Id="rId3" Type="http://schemas.openxmlformats.org/officeDocument/2006/relationships/slide" Target="/ppt/slides/slide2.xml"/><Relationship Id="rId4" Type="http://schemas.openxmlformats.org/officeDocument/2006/relationships/image" Target="../media/image5.png"/></Relationships>
</file>

<file path=ppt/slides/_rels/slide13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63.xml"/></Relationships>
</file>

<file path=ppt/slides/_rels/slide13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64.xml"/></Relationships>
</file>

<file path=ppt/slides/_rels/slide13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65.xml"/></Relationships>
</file>

<file path=ppt/slides/_rels/slide13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66.xml"/></Relationships>
</file>

<file path=ppt/slides/_rels/slide13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67.xml"/></Relationships>
</file>

<file path=ppt/slides/_rels/slide13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68.xml"/></Relationships>
</file>

<file path=ppt/slides/_rels/slide13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69.xml"/><Relationship Id="rId3" Type="http://schemas.openxmlformats.org/officeDocument/2006/relationships/slide" Target="/ppt/slides/slide2.xml"/><Relationship Id="rId4" Type="http://schemas.openxmlformats.org/officeDocument/2006/relationships/image" Target="../media/image5.png"/></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7.xml"/></Relationships>
</file>

<file path=ppt/slides/_rels/slide13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70.xml"/><Relationship Id="rId3" Type="http://schemas.openxmlformats.org/officeDocument/2006/relationships/slide" Target="/ppt/slides/slide2.xml"/><Relationship Id="rId4" Type="http://schemas.openxmlformats.org/officeDocument/2006/relationships/image" Target="../media/image5.png"/></Relationships>
</file>

<file path=ppt/slides/_rels/slide13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71.xml"/></Relationships>
</file>

<file path=ppt/slides/_rels/slide13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72.xml"/></Relationships>
</file>

<file path=ppt/slides/_rels/slide13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73.xml"/></Relationships>
</file>

<file path=ppt/slides/_rels/slide13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74.xml"/></Relationships>
</file>

<file path=ppt/slides/_rels/slide13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75.xml"/></Relationships>
</file>

<file path=ppt/slides/_rels/slide13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76.xml"/></Relationships>
</file>

<file path=ppt/slides/_rels/slide13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77.xml"/><Relationship Id="rId3" Type="http://schemas.openxmlformats.org/officeDocument/2006/relationships/slide" Target="/ppt/slides/slide2.xml"/><Relationship Id="rId4" Type="http://schemas.openxmlformats.org/officeDocument/2006/relationships/image" Target="../media/image5.png"/></Relationships>
</file>

<file path=ppt/slides/_rels/slide13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78.xml"/><Relationship Id="rId3" Type="http://schemas.openxmlformats.org/officeDocument/2006/relationships/slide" Target="/ppt/slides/slide2.xml"/><Relationship Id="rId4" Type="http://schemas.openxmlformats.org/officeDocument/2006/relationships/image" Target="../media/image5.png"/></Relationships>
</file>

<file path=ppt/slides/_rels/slide13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79.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8.xml"/><Relationship Id="rId3" Type="http://schemas.openxmlformats.org/officeDocument/2006/relationships/slide" Target="/ppt/slides/slide2.xml"/><Relationship Id="rId4" Type="http://schemas.openxmlformats.org/officeDocument/2006/relationships/image" Target="../media/image5.png"/></Relationships>
</file>

<file path=ppt/slides/_rels/slide13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80.xml"/></Relationships>
</file>

<file path=ppt/slides/_rels/slide13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81.xml"/></Relationships>
</file>

<file path=ppt/slides/_rels/slide13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82.xml"/></Relationships>
</file>

<file path=ppt/slides/_rels/slide13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83.xml"/><Relationship Id="rId3" Type="http://schemas.openxmlformats.org/officeDocument/2006/relationships/slide" Target="/ppt/slides/slide2.xml"/><Relationship Id="rId4" Type="http://schemas.openxmlformats.org/officeDocument/2006/relationships/image" Target="../media/image5.png"/></Relationships>
</file>

<file path=ppt/slides/_rels/slide138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84.xml"/><Relationship Id="rId3" Type="http://schemas.openxmlformats.org/officeDocument/2006/relationships/slide" Target="/ppt/slides/slide2.xml"/><Relationship Id="rId4" Type="http://schemas.openxmlformats.org/officeDocument/2006/relationships/image" Target="../media/image5.png"/></Relationships>
</file>

<file path=ppt/slides/_rels/slide13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85.xml"/></Relationships>
</file>

<file path=ppt/slides/_rels/slide13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86.xml"/></Relationships>
</file>

<file path=ppt/slides/_rels/slide13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87.xml"/></Relationships>
</file>

<file path=ppt/slides/_rels/slide13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88.xml"/></Relationships>
</file>

<file path=ppt/slides/_rels/slide138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89.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9.xml"/><Relationship Id="rId3" Type="http://schemas.openxmlformats.org/officeDocument/2006/relationships/slide" Target="/ppt/slides/slide2.xml"/><Relationship Id="rId4" Type="http://schemas.openxmlformats.org/officeDocument/2006/relationships/image" Target="../media/image5.png"/></Relationships>
</file>

<file path=ppt/slides/_rels/slide139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90.xml"/></Relationships>
</file>

<file path=ppt/slides/_rels/slide139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91.xml"/></Relationships>
</file>

<file path=ppt/slides/_rels/slide139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92.xml"/></Relationships>
</file>

<file path=ppt/slides/_rels/slide139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93.xml"/></Relationships>
</file>

<file path=ppt/slides/_rels/slide139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94.xml"/></Relationships>
</file>

<file path=ppt/slides/_rels/slide139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95.xml"/></Relationships>
</file>

<file path=ppt/slides/_rels/slide139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96.xml"/></Relationships>
</file>

<file path=ppt/slides/_rels/slide139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97.xml"/><Relationship Id="rId3" Type="http://schemas.openxmlformats.org/officeDocument/2006/relationships/slide" Target="/ppt/slides/slide2.xml"/><Relationship Id="rId4" Type="http://schemas.openxmlformats.org/officeDocument/2006/relationships/image" Target="../media/image5.png"/></Relationships>
</file>

<file path=ppt/slides/_rels/slide139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98.xml"/><Relationship Id="rId3" Type="http://schemas.openxmlformats.org/officeDocument/2006/relationships/slide" Target="/ppt/slides/slide2.xml"/><Relationship Id="rId4" Type="http://schemas.openxmlformats.org/officeDocument/2006/relationships/image" Target="../media/image5.png"/></Relationships>
</file>

<file path=ppt/slides/_rels/slide139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9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0.xml"/></Relationships>
</file>

<file path=ppt/slides/_rels/slide140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00.xml"/></Relationships>
</file>

<file path=ppt/slides/_rels/slide140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01.xml"/></Relationships>
</file>

<file path=ppt/slides/_rels/slide140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02.xml"/></Relationships>
</file>

<file path=ppt/slides/_rels/slide140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03.xml"/></Relationships>
</file>

<file path=ppt/slides/_rels/slide140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04.xml"/><Relationship Id="rId3" Type="http://schemas.openxmlformats.org/officeDocument/2006/relationships/slide" Target="/ppt/slides/slide2.xml"/><Relationship Id="rId4" Type="http://schemas.openxmlformats.org/officeDocument/2006/relationships/image" Target="../media/image5.png"/></Relationships>
</file>

<file path=ppt/slides/_rels/slide14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05.xml"/><Relationship Id="rId3" Type="http://schemas.openxmlformats.org/officeDocument/2006/relationships/slide" Target="/ppt/slides/slide2.xml"/><Relationship Id="rId4" Type="http://schemas.openxmlformats.org/officeDocument/2006/relationships/image" Target="../media/image5.png"/></Relationships>
</file>

<file path=ppt/slides/_rels/slide140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06.xml"/></Relationships>
</file>

<file path=ppt/slides/_rels/slide140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07.xml"/></Relationships>
</file>

<file path=ppt/slides/_rels/slide140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08.xml"/></Relationships>
</file>

<file path=ppt/slides/_rels/slide140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09.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1.xml"/></Relationships>
</file>

<file path=ppt/slides/_rels/slide14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10.xml"/></Relationships>
</file>

<file path=ppt/slides/_rels/slide14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11.xml"/><Relationship Id="rId3" Type="http://schemas.openxmlformats.org/officeDocument/2006/relationships/slide" Target="/ppt/slides/slide2.xml"/><Relationship Id="rId4" Type="http://schemas.openxmlformats.org/officeDocument/2006/relationships/image" Target="../media/image5.png"/></Relationships>
</file>

<file path=ppt/slides/_rels/slide14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12.xml"/><Relationship Id="rId3" Type="http://schemas.openxmlformats.org/officeDocument/2006/relationships/slide" Target="/ppt/slides/slide2.xml"/><Relationship Id="rId4" Type="http://schemas.openxmlformats.org/officeDocument/2006/relationships/image" Target="../media/image5.png"/></Relationships>
</file>

<file path=ppt/slides/_rels/slide14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13.xml"/></Relationships>
</file>

<file path=ppt/slides/_rels/slide14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14.xml"/></Relationships>
</file>

<file path=ppt/slides/_rels/slide14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15.xml"/></Relationships>
</file>

<file path=ppt/slides/_rels/slide14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16.xml"/></Relationships>
</file>

<file path=ppt/slides/_rels/slide14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17.xml"/></Relationships>
</file>

<file path=ppt/slides/_rels/slide14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18.xml"/></Relationships>
</file>

<file path=ppt/slides/_rels/slide14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19.xml"/><Relationship Id="rId3" Type="http://schemas.openxmlformats.org/officeDocument/2006/relationships/slide" Target="/ppt/slides/slide2.xml"/><Relationship Id="rId4" Type="http://schemas.openxmlformats.org/officeDocument/2006/relationships/image" Target="../media/image5.png"/></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2.xml"/></Relationships>
</file>

<file path=ppt/slides/_rels/slide14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20.xml"/><Relationship Id="rId3" Type="http://schemas.openxmlformats.org/officeDocument/2006/relationships/slide" Target="/ppt/slides/slide2.xml"/><Relationship Id="rId4" Type="http://schemas.openxmlformats.org/officeDocument/2006/relationships/image" Target="../media/image5.png"/></Relationships>
</file>

<file path=ppt/slides/_rels/slide14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21.xml"/></Relationships>
</file>

<file path=ppt/slides/_rels/slide14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22.xml"/></Relationships>
</file>

<file path=ppt/slides/_rels/slide14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23.xml"/></Relationships>
</file>

<file path=ppt/slides/_rels/slide14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24.xml"/></Relationships>
</file>

<file path=ppt/slides/_rels/slide14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25.xml"/></Relationships>
</file>

<file path=ppt/slides/_rels/slide14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26.xml"/></Relationships>
</file>

<file path=ppt/slides/_rels/slide14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27.xml"/></Relationships>
</file>

<file path=ppt/slides/_rels/slide14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28.xml"/></Relationships>
</file>

<file path=ppt/slides/_rels/slide14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29.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3.xml"/></Relationships>
</file>

<file path=ppt/slides/_rels/slide14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30.xml"/></Relationships>
</file>

<file path=ppt/slides/_rels/slide14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31.xml"/></Relationships>
</file>

<file path=ppt/slides/_rels/slide14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32.xml"/><Relationship Id="rId3" Type="http://schemas.openxmlformats.org/officeDocument/2006/relationships/slide" Target="/ppt/slides/slide2.xml"/><Relationship Id="rId4" Type="http://schemas.openxmlformats.org/officeDocument/2006/relationships/image" Target="../media/image5.png"/></Relationships>
</file>

<file path=ppt/slides/_rels/slide14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33.xml"/><Relationship Id="rId3" Type="http://schemas.openxmlformats.org/officeDocument/2006/relationships/slide" Target="/ppt/slides/slide2.xml"/><Relationship Id="rId4" Type="http://schemas.openxmlformats.org/officeDocument/2006/relationships/image" Target="../media/image5.png"/></Relationships>
</file>

<file path=ppt/slides/_rels/slide14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34.xml"/></Relationships>
</file>

<file path=ppt/slides/_rels/slide14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35.xml"/></Relationships>
</file>

<file path=ppt/slides/_rels/slide14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36.xml"/></Relationships>
</file>

<file path=ppt/slides/_rels/slide14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37.xml"/></Relationships>
</file>

<file path=ppt/slides/_rels/slide14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38.xml"/></Relationships>
</file>

<file path=ppt/slides/_rels/slide14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39.xml"/><Relationship Id="rId3" Type="http://schemas.openxmlformats.org/officeDocument/2006/relationships/slide" Target="/ppt/slides/slide2.xml"/><Relationship Id="rId4" Type="http://schemas.openxmlformats.org/officeDocument/2006/relationships/image" Target="../media/image5.png"/></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4.xml"/></Relationships>
</file>

<file path=ppt/slides/_rels/slide14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40.xml"/><Relationship Id="rId3" Type="http://schemas.openxmlformats.org/officeDocument/2006/relationships/slide" Target="/ppt/slides/slide2.xml"/><Relationship Id="rId4" Type="http://schemas.openxmlformats.org/officeDocument/2006/relationships/image" Target="../media/image5.png"/></Relationships>
</file>

<file path=ppt/slides/_rels/slide14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41.xml"/></Relationships>
</file>

<file path=ppt/slides/_rels/slide14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42.xml"/></Relationships>
</file>

<file path=ppt/slides/_rels/slide14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43.xml"/></Relationships>
</file>

<file path=ppt/slides/_rels/slide14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44.xml"/></Relationships>
</file>

<file path=ppt/slides/_rels/slide14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45.xml"/></Relationships>
</file>

<file path=ppt/slides/_rels/slide14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46.xml"/></Relationships>
</file>

<file path=ppt/slides/_rels/slide14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47.xml"/></Relationships>
</file>

<file path=ppt/slides/_rels/slide14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48.xml"/></Relationships>
</file>

<file path=ppt/slides/_rels/slide14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49.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5.xml"/></Relationships>
</file>

<file path=ppt/slides/_rels/slide14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50.xml"/></Relationships>
</file>

<file path=ppt/slides/_rels/slide14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51.xml"/><Relationship Id="rId3" Type="http://schemas.openxmlformats.org/officeDocument/2006/relationships/slide" Target="/ppt/slides/slide2.xml"/><Relationship Id="rId4" Type="http://schemas.openxmlformats.org/officeDocument/2006/relationships/image" Target="../media/image5.png"/></Relationships>
</file>

<file path=ppt/slides/_rels/slide14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52.xml"/><Relationship Id="rId3" Type="http://schemas.openxmlformats.org/officeDocument/2006/relationships/slide" Target="/ppt/slides/slide2.xml"/><Relationship Id="rId4" Type="http://schemas.openxmlformats.org/officeDocument/2006/relationships/image" Target="../media/image5.png"/></Relationships>
</file>

<file path=ppt/slides/_rels/slide14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53.xml"/></Relationships>
</file>

<file path=ppt/slides/_rels/slide14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54.xml"/></Relationships>
</file>

<file path=ppt/slides/_rels/slide14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55.xml"/></Relationships>
</file>

<file path=ppt/slides/_rels/slide14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56.xml"/></Relationships>
</file>

<file path=ppt/slides/_rels/slide14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57.xml"/></Relationships>
</file>

<file path=ppt/slides/_rels/slide14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58.xml"/><Relationship Id="rId3" Type="http://schemas.openxmlformats.org/officeDocument/2006/relationships/slide" Target="/ppt/slides/slide2.xml"/><Relationship Id="rId4" Type="http://schemas.openxmlformats.org/officeDocument/2006/relationships/image" Target="../media/image5.png"/></Relationships>
</file>

<file path=ppt/slides/_rels/slide14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59.xml"/><Relationship Id="rId3" Type="http://schemas.openxmlformats.org/officeDocument/2006/relationships/slide" Target="/ppt/slides/slide2.xml"/><Relationship Id="rId4" Type="http://schemas.openxmlformats.org/officeDocument/2006/relationships/image" Target="../media/image5.png"/></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6.xml"/></Relationships>
</file>

<file path=ppt/slides/_rels/slide14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60.xml"/></Relationships>
</file>

<file path=ppt/slides/_rels/slide14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61.xml"/></Relationships>
</file>

<file path=ppt/slides/_rels/slide14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62.xml"/></Relationships>
</file>

<file path=ppt/slides/_rels/slide14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63.xml"/></Relationships>
</file>

<file path=ppt/slides/_rels/slide14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64.xml"/></Relationships>
</file>

<file path=ppt/slides/_rels/slide14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65.xml"/></Relationships>
</file>

<file path=ppt/slides/_rels/slide14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66.xml"/></Relationships>
</file>

<file path=ppt/slides/_rels/slide14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67.xml"/></Relationships>
</file>

<file path=ppt/slides/_rels/slide14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68.xml"/></Relationships>
</file>

<file path=ppt/slides/_rels/slide14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69.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7.xml"/></Relationships>
</file>

<file path=ppt/slides/_rels/slide14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70.xml"/></Relationships>
</file>

<file path=ppt/slides/_rels/slide14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71.xml"/></Relationships>
</file>

<file path=ppt/slides/_rels/slide14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72.xml"/></Relationships>
</file>

<file path=ppt/slides/_rels/slide14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73.xml"/></Relationships>
</file>

<file path=ppt/slides/_rels/slide14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74.xml"/></Relationships>
</file>

<file path=ppt/slides/_rels/slide14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75.xml"/><Relationship Id="rId3" Type="http://schemas.openxmlformats.org/officeDocument/2006/relationships/slide" Target="/ppt/slides/slide2.xml"/><Relationship Id="rId4" Type="http://schemas.openxmlformats.org/officeDocument/2006/relationships/image" Target="../media/image5.png"/></Relationships>
</file>

<file path=ppt/slides/_rels/slide14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76.xml"/><Relationship Id="rId3" Type="http://schemas.openxmlformats.org/officeDocument/2006/relationships/slide" Target="/ppt/slides/slide2.xml"/><Relationship Id="rId4" Type="http://schemas.openxmlformats.org/officeDocument/2006/relationships/image" Target="../media/image5.png"/></Relationships>
</file>

<file path=ppt/slides/_rels/slide14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77.xml"/></Relationships>
</file>

<file path=ppt/slides/_rels/slide14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78.xml"/></Relationships>
</file>

<file path=ppt/slides/_rels/slide14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79.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8.xml"/></Relationships>
</file>

<file path=ppt/slides/_rels/slide14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80.xml"/></Relationships>
</file>

<file path=ppt/slides/_rels/slide14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81.xml"/></Relationships>
</file>

<file path=ppt/slides/_rels/slide14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82.xml"/></Relationships>
</file>

<file path=ppt/slides/_rels/slide14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83.xml"/></Relationships>
</file>

<file path=ppt/slides/_rels/slide14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84.xml"/></Relationships>
</file>

<file path=ppt/slides/_rels/slide14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85.xml"/><Relationship Id="rId3" Type="http://schemas.openxmlformats.org/officeDocument/2006/relationships/slide" Target="/ppt/slides/slide2.xml"/><Relationship Id="rId4" Type="http://schemas.openxmlformats.org/officeDocument/2006/relationships/image" Target="../media/image5.png"/></Relationships>
</file>

<file path=ppt/slides/_rels/slide148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86.xml"/><Relationship Id="rId3" Type="http://schemas.openxmlformats.org/officeDocument/2006/relationships/slide" Target="/ppt/slides/slide2.xml"/><Relationship Id="rId4" Type="http://schemas.openxmlformats.org/officeDocument/2006/relationships/image" Target="../media/image5.png"/></Relationships>
</file>

<file path=ppt/slides/_rels/slide14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87.xml"/></Relationships>
</file>

<file path=ppt/slides/_rels/slide14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88.xml"/></Relationships>
</file>

<file path=ppt/slides/_rels/slide14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89.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9.xml"/></Relationships>
</file>

<file path=ppt/slides/_rels/slide14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90.xml"/></Relationships>
</file>

<file path=ppt/slides/_rels/slide14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91.xml"/></Relationships>
</file>

<file path=ppt/slides/_rels/slide14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92.xml"/></Relationships>
</file>

<file path=ppt/slides/_rels/slide14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93.xml"/><Relationship Id="rId3" Type="http://schemas.openxmlformats.org/officeDocument/2006/relationships/slide" Target="/ppt/slides/slide2.xml"/><Relationship Id="rId4" Type="http://schemas.openxmlformats.org/officeDocument/2006/relationships/image" Target="../media/image5.png"/></Relationships>
</file>

<file path=ppt/slides/_rels/slide149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94.xml"/><Relationship Id="rId3" Type="http://schemas.openxmlformats.org/officeDocument/2006/relationships/slide" Target="/ppt/slides/slide2.xml"/><Relationship Id="rId4" Type="http://schemas.openxmlformats.org/officeDocument/2006/relationships/image" Target="../media/image5.png"/></Relationships>
</file>

<file path=ppt/slides/_rels/slide14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95.xml"/></Relationships>
</file>

<file path=ppt/slides/_rels/slide149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96.xml"/></Relationships>
</file>

<file path=ppt/slides/_rels/slide149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97.xml"/></Relationships>
</file>

<file path=ppt/slides/_rels/slide149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98.xml"/></Relationships>
</file>

<file path=ppt/slides/_rels/slide14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9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0.xml"/><Relationship Id="rId3" Type="http://schemas.openxmlformats.org/officeDocument/2006/relationships/slide" Target="/ppt/slides/slide2.xml"/><Relationship Id="rId4" Type="http://schemas.openxmlformats.org/officeDocument/2006/relationships/image" Target="../media/image5.png"/></Relationships>
</file>

<file path=ppt/slides/_rels/slide15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00.xml"/></Relationships>
</file>

<file path=ppt/slides/_rels/slide150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01.xml"/></Relationships>
</file>

<file path=ppt/slides/_rels/slide15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02.xml"/><Relationship Id="rId3" Type="http://schemas.openxmlformats.org/officeDocument/2006/relationships/slide" Target="/ppt/slides/slide2.xml"/><Relationship Id="rId4" Type="http://schemas.openxmlformats.org/officeDocument/2006/relationships/image" Target="../media/image5.png"/></Relationships>
</file>

<file path=ppt/slides/_rels/slide150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03.xml"/><Relationship Id="rId3" Type="http://schemas.openxmlformats.org/officeDocument/2006/relationships/slide" Target="/ppt/slides/slide2.xml"/><Relationship Id="rId4" Type="http://schemas.openxmlformats.org/officeDocument/2006/relationships/image" Target="../media/image5.png"/></Relationships>
</file>

<file path=ppt/slides/_rels/slide150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04.xml"/></Relationships>
</file>

<file path=ppt/slides/_rels/slide150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05.xml"/></Relationships>
</file>

<file path=ppt/slides/_rels/slide150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06.xml"/></Relationships>
</file>

<file path=ppt/slides/_rels/slide150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07.xml"/></Relationships>
</file>

<file path=ppt/slides/_rels/slide150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08.xml"/></Relationships>
</file>

<file path=ppt/slides/_rels/slide150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09.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1.xml"/><Relationship Id="rId3" Type="http://schemas.openxmlformats.org/officeDocument/2006/relationships/slide" Target="/ppt/slides/slide2.xml"/><Relationship Id="rId4" Type="http://schemas.openxmlformats.org/officeDocument/2006/relationships/image" Target="../media/image5.png"/></Relationships>
</file>

<file path=ppt/slides/_rels/slide15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10.xml"/></Relationships>
</file>

<file path=ppt/slides/_rels/slide15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11.xml"/><Relationship Id="rId3" Type="http://schemas.openxmlformats.org/officeDocument/2006/relationships/slide" Target="/ppt/slides/slide2.xml"/><Relationship Id="rId4" Type="http://schemas.openxmlformats.org/officeDocument/2006/relationships/image" Target="../media/image5.png"/></Relationships>
</file>

<file path=ppt/slides/_rels/slide15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12.xml"/><Relationship Id="rId3" Type="http://schemas.openxmlformats.org/officeDocument/2006/relationships/slide" Target="/ppt/slides/slide2.xml"/><Relationship Id="rId4" Type="http://schemas.openxmlformats.org/officeDocument/2006/relationships/image" Target="../media/image5.png"/></Relationships>
</file>

<file path=ppt/slides/_rels/slide15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13.xml"/></Relationships>
</file>

<file path=ppt/slides/_rels/slide15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14.xml"/></Relationships>
</file>

<file path=ppt/slides/_rels/slide15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15.xml"/></Relationships>
</file>

<file path=ppt/slides/_rels/slide15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16.xml"/></Relationships>
</file>

<file path=ppt/slides/_rels/slide15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17.xml"/></Relationships>
</file>

<file path=ppt/slides/_rels/slide15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18.xml"/></Relationships>
</file>

<file path=ppt/slides/_rels/slide15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19.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2.xml"/></Relationships>
</file>

<file path=ppt/slides/_rels/slide15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20.xml"/><Relationship Id="rId3" Type="http://schemas.openxmlformats.org/officeDocument/2006/relationships/slide" Target="/ppt/slides/slide2.xml"/><Relationship Id="rId4" Type="http://schemas.openxmlformats.org/officeDocument/2006/relationships/image" Target="../media/image5.png"/></Relationships>
</file>

<file path=ppt/slides/_rels/slide15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21.xml"/><Relationship Id="rId3" Type="http://schemas.openxmlformats.org/officeDocument/2006/relationships/slide" Target="/ppt/slides/slide2.xml"/><Relationship Id="rId4" Type="http://schemas.openxmlformats.org/officeDocument/2006/relationships/image" Target="../media/image5.png"/></Relationships>
</file>

<file path=ppt/slides/_rels/slide15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22.xml"/></Relationships>
</file>

<file path=ppt/slides/_rels/slide15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23.xml"/></Relationships>
</file>

<file path=ppt/slides/_rels/slide15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24.xml"/></Relationships>
</file>

<file path=ppt/slides/_rels/slide15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25.xml"/></Relationships>
</file>

<file path=ppt/slides/_rels/slide15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26.xml"/></Relationships>
</file>

<file path=ppt/slides/_rels/slide15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27.xml"/></Relationships>
</file>

<file path=ppt/slides/_rels/slide15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28.xml"/></Relationships>
</file>

<file path=ppt/slides/_rels/slide15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29.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3.xml"/></Relationships>
</file>

<file path=ppt/slides/_rels/slide15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30.xml"/></Relationships>
</file>

<file path=ppt/slides/_rels/slide15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31.xml"/></Relationships>
</file>

<file path=ppt/slides/_rels/slide15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32.xml"/></Relationships>
</file>

<file path=ppt/slides/_rels/slide15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33.xml"/></Relationships>
</file>

<file path=ppt/slides/_rels/slide15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34.xml"/><Relationship Id="rId3" Type="http://schemas.openxmlformats.org/officeDocument/2006/relationships/slide" Target="/ppt/slides/slide2.xml"/><Relationship Id="rId4" Type="http://schemas.openxmlformats.org/officeDocument/2006/relationships/image" Target="../media/image5.png"/></Relationships>
</file>

<file path=ppt/slides/_rels/slide15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35.xml"/><Relationship Id="rId3" Type="http://schemas.openxmlformats.org/officeDocument/2006/relationships/slide" Target="/ppt/slides/slide2.xml"/><Relationship Id="rId4" Type="http://schemas.openxmlformats.org/officeDocument/2006/relationships/image" Target="../media/image5.png"/></Relationships>
</file>

<file path=ppt/slides/_rels/slide15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36.xml"/></Relationships>
</file>

<file path=ppt/slides/_rels/slide15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37.xml"/></Relationships>
</file>

<file path=ppt/slides/_rels/slide15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38.xml"/></Relationships>
</file>

<file path=ppt/slides/_rels/slide15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39.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4.xml"/></Relationships>
</file>

<file path=ppt/slides/_rels/slide15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40.xml"/></Relationships>
</file>

<file path=ppt/slides/_rels/slide15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41.xml"/></Relationships>
</file>

<file path=ppt/slides/_rels/slide15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42.xml"/></Relationships>
</file>

<file path=ppt/slides/_rels/slide15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43.xml"/></Relationships>
</file>

<file path=ppt/slides/_rels/slide15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44.xml"/></Relationships>
</file>

<file path=ppt/slides/_rels/slide15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45.xml"/><Relationship Id="rId3" Type="http://schemas.openxmlformats.org/officeDocument/2006/relationships/slide" Target="/ppt/slides/slide2.xml"/><Relationship Id="rId4" Type="http://schemas.openxmlformats.org/officeDocument/2006/relationships/image" Target="../media/image5.png"/></Relationships>
</file>

<file path=ppt/slides/_rels/slide15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46.xml"/><Relationship Id="rId3" Type="http://schemas.openxmlformats.org/officeDocument/2006/relationships/slide" Target="/ppt/slides/slide2.xml"/><Relationship Id="rId4" Type="http://schemas.openxmlformats.org/officeDocument/2006/relationships/image" Target="../media/image5.png"/></Relationships>
</file>

<file path=ppt/slides/_rels/slide15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47.xml"/></Relationships>
</file>

<file path=ppt/slides/_rels/slide15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48.xml"/></Relationships>
</file>

<file path=ppt/slides/_rels/slide15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49.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5.xml"/></Relationships>
</file>

<file path=ppt/slides/_rels/slide15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50.xml"/></Relationships>
</file>

<file path=ppt/slides/_rels/slide15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51.xml"/></Relationships>
</file>

<file path=ppt/slides/_rels/slide15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52.xml"/></Relationships>
</file>

<file path=ppt/slides/_rels/slide15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53.xml"/></Relationships>
</file>

<file path=ppt/slides/_rels/slide15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54.xml"/></Relationships>
</file>

<file path=ppt/slides/_rels/slide15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55.xml"/></Relationships>
</file>

<file path=ppt/slides/_rels/slide15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56.xml"/></Relationships>
</file>

<file path=ppt/slides/_rels/slide15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57.xml"/><Relationship Id="rId3" Type="http://schemas.openxmlformats.org/officeDocument/2006/relationships/slide" Target="/ppt/slides/slide2.xml"/><Relationship Id="rId4" Type="http://schemas.openxmlformats.org/officeDocument/2006/relationships/image" Target="../media/image5.png"/></Relationships>
</file>

<file path=ppt/slides/_rels/slide15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58.xml"/><Relationship Id="rId3" Type="http://schemas.openxmlformats.org/officeDocument/2006/relationships/slide" Target="/ppt/slides/slide2.xml"/><Relationship Id="rId4" Type="http://schemas.openxmlformats.org/officeDocument/2006/relationships/image" Target="../media/image5.png"/></Relationships>
</file>

<file path=ppt/slides/_rels/slide15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59.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6.xml"/></Relationships>
</file>

<file path=ppt/slides/_rels/slide15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60.xml"/></Relationships>
</file>

<file path=ppt/slides/_rels/slide15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61.xml"/></Relationships>
</file>

<file path=ppt/slides/_rels/slide15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62.xml"/></Relationships>
</file>

<file path=ppt/slides/_rels/slide15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63.xml"/></Relationships>
</file>

<file path=ppt/slides/_rels/slide15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64.xml"/><Relationship Id="rId3" Type="http://schemas.openxmlformats.org/officeDocument/2006/relationships/slide" Target="/ppt/slides/slide2.xml"/><Relationship Id="rId4" Type="http://schemas.openxmlformats.org/officeDocument/2006/relationships/image" Target="../media/image5.png"/></Relationships>
</file>

<file path=ppt/slides/_rels/slide15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65.xml"/><Relationship Id="rId3" Type="http://schemas.openxmlformats.org/officeDocument/2006/relationships/slide" Target="/ppt/slides/slide2.xml"/><Relationship Id="rId4" Type="http://schemas.openxmlformats.org/officeDocument/2006/relationships/image" Target="../media/image5.png"/></Relationships>
</file>

<file path=ppt/slides/_rels/slide15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66.xml"/></Relationships>
</file>

<file path=ppt/slides/_rels/slide15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67.xml"/></Relationships>
</file>

<file path=ppt/slides/_rels/slide15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68.xml"/></Relationships>
</file>

<file path=ppt/slides/_rels/slide15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69.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7.xml"/></Relationships>
</file>

<file path=ppt/slides/_rels/slide15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70.xml"/></Relationships>
</file>

<file path=ppt/slides/_rels/slide15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71.xml"/></Relationships>
</file>

<file path=ppt/slides/_rels/slide15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72.xml"/></Relationships>
</file>

<file path=ppt/slides/_rels/slide15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73.xml"/><Relationship Id="rId3" Type="http://schemas.openxmlformats.org/officeDocument/2006/relationships/slide" Target="/ppt/slides/slide2.xml"/><Relationship Id="rId4" Type="http://schemas.openxmlformats.org/officeDocument/2006/relationships/image" Target="../media/image5.png"/></Relationships>
</file>

<file path=ppt/slides/_rels/slide15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74.xml"/><Relationship Id="rId3" Type="http://schemas.openxmlformats.org/officeDocument/2006/relationships/slide" Target="/ppt/slides/slide2.xml"/><Relationship Id="rId4" Type="http://schemas.openxmlformats.org/officeDocument/2006/relationships/image" Target="../media/image5.png"/></Relationships>
</file>

<file path=ppt/slides/_rels/slide15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75.xml"/></Relationships>
</file>

<file path=ppt/slides/_rels/slide15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76.xml"/></Relationships>
</file>

<file path=ppt/slides/_rels/slide15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77.xml"/></Relationships>
</file>

<file path=ppt/slides/_rels/slide15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78.xml"/></Relationships>
</file>

<file path=ppt/slides/_rels/slide15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79.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8.xml"/></Relationships>
</file>

<file path=ppt/slides/_rels/slide15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80.xml"/></Relationships>
</file>

<file path=ppt/slides/_rels/slide15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81.xml"/></Relationships>
</file>

<file path=ppt/slides/_rels/slide15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82.xml"/></Relationships>
</file>

<file path=ppt/slides/_rels/slide15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83.xml"/><Relationship Id="rId3" Type="http://schemas.openxmlformats.org/officeDocument/2006/relationships/slide" Target="/ppt/slides/slide2.xml"/><Relationship Id="rId4" Type="http://schemas.openxmlformats.org/officeDocument/2006/relationships/image" Target="../media/image5.png"/></Relationships>
</file>

<file path=ppt/slides/_rels/slide158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84.xml"/><Relationship Id="rId3" Type="http://schemas.openxmlformats.org/officeDocument/2006/relationships/slide" Target="/ppt/slides/slide2.xml"/><Relationship Id="rId4" Type="http://schemas.openxmlformats.org/officeDocument/2006/relationships/image" Target="../media/image5.png"/></Relationships>
</file>

<file path=ppt/slides/_rels/slide15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85.xml"/></Relationships>
</file>

<file path=ppt/slides/_rels/slide15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86.xml"/></Relationships>
</file>

<file path=ppt/slides/_rels/slide15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87.xml"/></Relationships>
</file>

<file path=ppt/slides/_rels/slide15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88.xml"/><Relationship Id="rId3" Type="http://schemas.openxmlformats.org/officeDocument/2006/relationships/slide" Target="/ppt/slides/slide2.xml"/><Relationship Id="rId4" Type="http://schemas.openxmlformats.org/officeDocument/2006/relationships/image" Target="../media/image5.png"/></Relationships>
</file>

<file path=ppt/slides/_rels/slide158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89.xml"/><Relationship Id="rId3" Type="http://schemas.openxmlformats.org/officeDocument/2006/relationships/slide" Target="/ppt/slides/slide2.xml"/><Relationship Id="rId4" Type="http://schemas.openxmlformats.org/officeDocument/2006/relationships/image" Target="../media/image5.png"/></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9.xml"/></Relationships>
</file>

<file path=ppt/slides/_rels/slide159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90.xml"/></Relationships>
</file>

<file path=ppt/slides/_rels/slide159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91.xml"/><Relationship Id="rId3" Type="http://schemas.openxmlformats.org/officeDocument/2006/relationships/slide" Target="/ppt/slides/slide2.xml"/><Relationship Id="rId4" Type="http://schemas.openxmlformats.org/officeDocument/2006/relationships/image" Target="../media/image5.png"/></Relationships>
</file>

<file path=ppt/slides/_rels/slide159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92.xml"/><Relationship Id="rId3" Type="http://schemas.openxmlformats.org/officeDocument/2006/relationships/slide" Target="/ppt/slides/slide2.xml"/><Relationship Id="rId4" Type="http://schemas.openxmlformats.org/officeDocument/2006/relationships/image" Target="../media/image5.png"/></Relationships>
</file>

<file path=ppt/slides/_rels/slide159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93.xml"/></Relationships>
</file>

<file path=ppt/slides/_rels/slide159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94.xml"/></Relationships>
</file>

<file path=ppt/slides/_rels/slide159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95.xml"/><Relationship Id="rId3" Type="http://schemas.openxmlformats.org/officeDocument/2006/relationships/slide" Target="/ppt/slides/slide2.xml"/><Relationship Id="rId4" Type="http://schemas.openxmlformats.org/officeDocument/2006/relationships/image" Target="../media/image5.png"/></Relationships>
</file>

<file path=ppt/slides/_rels/slide159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96.xml"/></Relationships>
</file>

<file path=ppt/slides/_rels/slide159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97.xml"/></Relationships>
</file>

<file path=ppt/slides/_rels/slide159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98.xml"/></Relationships>
</file>

<file path=ppt/slides/_rels/slide159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9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0.xml"/></Relationships>
</file>

<file path=ppt/slides/_rels/slide160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00.xml"/></Relationships>
</file>

<file path=ppt/slides/_rels/slide160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01.xml"/></Relationships>
</file>

<file path=ppt/slides/_rels/slide160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02.xml"/></Relationships>
</file>

<file path=ppt/slides/_rels/slide160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03.xml"/></Relationships>
</file>

<file path=ppt/slides/_rels/slide160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04.xml"/></Relationships>
</file>

<file path=ppt/slides/_rels/slide160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05.xml"/></Relationships>
</file>

<file path=ppt/slides/_rels/slide160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06.xml"/></Relationships>
</file>

<file path=ppt/slides/_rels/slide160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07.xml"/></Relationships>
</file>

<file path=ppt/slides/_rels/slide160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08.xml"/></Relationships>
</file>

<file path=ppt/slides/_rels/slide160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09.xml"/><Relationship Id="rId3" Type="http://schemas.openxmlformats.org/officeDocument/2006/relationships/slide" Target="/ppt/slides/slide2.xml"/><Relationship Id="rId4" Type="http://schemas.openxmlformats.org/officeDocument/2006/relationships/image" Target="../media/image5.png"/></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1.xml"/></Relationships>
</file>

<file path=ppt/slides/_rels/slide16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10.xml"/><Relationship Id="rId3" Type="http://schemas.openxmlformats.org/officeDocument/2006/relationships/slide" Target="/ppt/slides/slide2.xml"/><Relationship Id="rId4" Type="http://schemas.openxmlformats.org/officeDocument/2006/relationships/image" Target="../media/image5.png"/></Relationships>
</file>

<file path=ppt/slides/_rels/slide16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11.xml"/></Relationships>
</file>

<file path=ppt/slides/_rels/slide16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12.xml"/></Relationships>
</file>

<file path=ppt/slides/_rels/slide16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13.xml"/></Relationships>
</file>

<file path=ppt/slides/_rels/slide16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14.xml"/></Relationships>
</file>

<file path=ppt/slides/_rels/slide16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15.xml"/></Relationships>
</file>

<file path=ppt/slides/_rels/slide16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16.xml"/></Relationships>
</file>

<file path=ppt/slides/_rels/slide16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17.xml"/></Relationships>
</file>

<file path=ppt/slides/_rels/slide16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18.xml"/></Relationships>
</file>

<file path=ppt/slides/_rels/slide16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19.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2.xml"/></Relationships>
</file>

<file path=ppt/slides/_rels/slide16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20.xml"/></Relationships>
</file>

<file path=ppt/slides/_rels/slide16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21.xml"/></Relationships>
</file>

<file path=ppt/slides/_rels/slide16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22.xml"/></Relationships>
</file>

<file path=ppt/slides/_rels/slide16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23.xml"/></Relationships>
</file>

<file path=ppt/slides/_rels/slide16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24.xml"/><Relationship Id="rId3" Type="http://schemas.openxmlformats.org/officeDocument/2006/relationships/slide" Target="/ppt/slides/slide2.xml"/><Relationship Id="rId4" Type="http://schemas.openxmlformats.org/officeDocument/2006/relationships/image" Target="../media/image5.png"/></Relationships>
</file>

<file path=ppt/slides/_rels/slide16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25.xml"/><Relationship Id="rId3" Type="http://schemas.openxmlformats.org/officeDocument/2006/relationships/slide" Target="/ppt/slides/slide2.xml"/><Relationship Id="rId4" Type="http://schemas.openxmlformats.org/officeDocument/2006/relationships/image" Target="../media/image5.png"/></Relationships>
</file>

<file path=ppt/slides/_rels/slide16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26.xml"/></Relationships>
</file>

<file path=ppt/slides/_rels/slide16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27.xml"/></Relationships>
</file>

<file path=ppt/slides/_rels/slide16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28.xml"/></Relationships>
</file>

<file path=ppt/slides/_rels/slide16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29.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3.xml"/><Relationship Id="rId3" Type="http://schemas.openxmlformats.org/officeDocument/2006/relationships/slide" Target="/ppt/slides/slide2.xml"/><Relationship Id="rId4" Type="http://schemas.openxmlformats.org/officeDocument/2006/relationships/image" Target="../media/image5.png"/></Relationships>
</file>

<file path=ppt/slides/_rels/slide16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30.xml"/></Relationships>
</file>

<file path=ppt/slides/_rels/slide16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31.xml"/></Relationships>
</file>

<file path=ppt/slides/_rels/slide16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32.xml"/></Relationships>
</file>

<file path=ppt/slides/_rels/slide16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33.xml"/></Relationships>
</file>

<file path=ppt/slides/_rels/slide16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34.xml"/></Relationships>
</file>

<file path=ppt/slides/_rels/slide16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35.xml"/></Relationships>
</file>

<file path=ppt/slides/_rels/slide16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36.xml"/><Relationship Id="rId3" Type="http://schemas.openxmlformats.org/officeDocument/2006/relationships/slide" Target="/ppt/slides/slide2.xml"/><Relationship Id="rId4" Type="http://schemas.openxmlformats.org/officeDocument/2006/relationships/image" Target="../media/image5.png"/></Relationships>
</file>

<file path=ppt/slides/_rels/slide16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37.xml"/><Relationship Id="rId3" Type="http://schemas.openxmlformats.org/officeDocument/2006/relationships/slide" Target="/ppt/slides/slide2.xml"/><Relationship Id="rId4" Type="http://schemas.openxmlformats.org/officeDocument/2006/relationships/image" Target="../media/image5.png"/></Relationships>
</file>

<file path=ppt/slides/_rels/slide16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38.xml"/></Relationships>
</file>

<file path=ppt/slides/_rels/slide16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39.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4.xml"/><Relationship Id="rId3" Type="http://schemas.openxmlformats.org/officeDocument/2006/relationships/slide" Target="/ppt/slides/slide2.xml"/><Relationship Id="rId4" Type="http://schemas.openxmlformats.org/officeDocument/2006/relationships/image" Target="../media/image5.png"/></Relationships>
</file>

<file path=ppt/slides/_rels/slide16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40.xml"/></Relationships>
</file>

<file path=ppt/slides/_rels/slide16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41.xml"/></Relationships>
</file>

<file path=ppt/slides/_rels/slide16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42.xml"/></Relationships>
</file>

<file path=ppt/slides/_rels/slide16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43.xml"/><Relationship Id="rId3" Type="http://schemas.openxmlformats.org/officeDocument/2006/relationships/slide" Target="/ppt/slides/slide2.xml"/><Relationship Id="rId4" Type="http://schemas.openxmlformats.org/officeDocument/2006/relationships/image" Target="../media/image5.png"/></Relationships>
</file>

<file path=ppt/slides/_rels/slide16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44.xml"/><Relationship Id="rId3" Type="http://schemas.openxmlformats.org/officeDocument/2006/relationships/slide" Target="/ppt/slides/slide2.xml"/><Relationship Id="rId4" Type="http://schemas.openxmlformats.org/officeDocument/2006/relationships/image" Target="../media/image5.png"/></Relationships>
</file>

<file path=ppt/slides/_rels/slide16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45.xml"/></Relationships>
</file>

<file path=ppt/slides/_rels/slide16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46.xml"/></Relationships>
</file>

<file path=ppt/slides/_rels/slide16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47.xml"/></Relationships>
</file>

<file path=ppt/slides/_rels/slide16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48.xml"/></Relationships>
</file>

<file path=ppt/slides/_rels/slide16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49.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5.xml"/></Relationships>
</file>

<file path=ppt/slides/_rels/slide16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50.xml"/></Relationships>
</file>

<file path=ppt/slides/_rels/slide16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51.xml"/><Relationship Id="rId3" Type="http://schemas.openxmlformats.org/officeDocument/2006/relationships/slide" Target="/ppt/slides/slide2.xml"/><Relationship Id="rId4" Type="http://schemas.openxmlformats.org/officeDocument/2006/relationships/image" Target="../media/image5.png"/></Relationships>
</file>

<file path=ppt/slides/_rels/slide16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52.xml"/><Relationship Id="rId3" Type="http://schemas.openxmlformats.org/officeDocument/2006/relationships/slide" Target="/ppt/slides/slide2.xml"/><Relationship Id="rId4" Type="http://schemas.openxmlformats.org/officeDocument/2006/relationships/image" Target="../media/image5.png"/></Relationships>
</file>

<file path=ppt/slides/_rels/slide16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53.xml"/></Relationships>
</file>

<file path=ppt/slides/_rels/slide16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54.xml"/></Relationships>
</file>

<file path=ppt/slides/_rels/slide16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55.xml"/></Relationships>
</file>

<file path=ppt/slides/_rels/slide16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56.xml"/></Relationships>
</file>

<file path=ppt/slides/_rels/slide16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57.xml"/></Relationships>
</file>

<file path=ppt/slides/_rels/slide16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58.xml"/></Relationships>
</file>

<file path=ppt/slides/_rels/slide16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59.xml"/><Relationship Id="rId3" Type="http://schemas.openxmlformats.org/officeDocument/2006/relationships/slide" Target="/ppt/slides/slide2.xml"/><Relationship Id="rId4" Type="http://schemas.openxmlformats.org/officeDocument/2006/relationships/image" Target="../media/image5.png"/></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6.xml"/></Relationships>
</file>

<file path=ppt/slides/_rels/slide16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60.xml"/><Relationship Id="rId3" Type="http://schemas.openxmlformats.org/officeDocument/2006/relationships/slide" Target="/ppt/slides/slide2.xml"/><Relationship Id="rId4" Type="http://schemas.openxmlformats.org/officeDocument/2006/relationships/image" Target="../media/image5.png"/></Relationships>
</file>

<file path=ppt/slides/_rels/slide16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61.xml"/></Relationships>
</file>

<file path=ppt/slides/_rels/slide16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62.xml"/></Relationships>
</file>

<file path=ppt/slides/_rels/slide16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63.xml"/></Relationships>
</file>

<file path=ppt/slides/_rels/slide16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64.xml"/></Relationships>
</file>

<file path=ppt/slides/_rels/slide16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65.xml"/></Relationships>
</file>

<file path=ppt/slides/_rels/slide16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66.xml"/></Relationships>
</file>

<file path=ppt/slides/_rels/slide16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67.xml"/></Relationships>
</file>

<file path=ppt/slides/_rels/slide16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68.xml"/></Relationships>
</file>

<file path=ppt/slides/_rels/slide16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69.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7.xml"/></Relationships>
</file>

<file path=ppt/slides/_rels/slide16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70.xml"/></Relationships>
</file>

<file path=ppt/slides/_rels/slide16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71.xml"/></Relationships>
</file>

<file path=ppt/slides/_rels/slide16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72.xml"/></Relationships>
</file>

<file path=ppt/slides/_rels/slide16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73.xml"/></Relationships>
</file>

<file path=ppt/slides/_rels/slide16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74.xml"/></Relationships>
</file>

<file path=ppt/slides/_rels/slide16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75.xml"/></Relationships>
</file>

<file path=ppt/slides/_rels/slide16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76.xml"/><Relationship Id="rId3" Type="http://schemas.openxmlformats.org/officeDocument/2006/relationships/slide" Target="/ppt/slides/slide2.xml"/><Relationship Id="rId4" Type="http://schemas.openxmlformats.org/officeDocument/2006/relationships/image" Target="../media/image5.png"/></Relationships>
</file>

<file path=ppt/slides/_rels/slide16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77.xml"/><Relationship Id="rId3" Type="http://schemas.openxmlformats.org/officeDocument/2006/relationships/slide" Target="/ppt/slides/slide2.xml"/><Relationship Id="rId4" Type="http://schemas.openxmlformats.org/officeDocument/2006/relationships/image" Target="../media/image5.png"/></Relationships>
</file>

<file path=ppt/slides/_rels/slide16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78.xml"/></Relationships>
</file>

<file path=ppt/slides/_rels/slide16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79.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8.xml"/></Relationships>
</file>

<file path=ppt/slides/_rels/slide16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80.xml"/></Relationships>
</file>

<file path=ppt/slides/_rels/slide16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81.xml"/></Relationships>
</file>

<file path=ppt/slides/_rels/slide16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82.xml"/></Relationships>
</file>

<file path=ppt/slides/_rels/slide16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83.xml"/></Relationships>
</file>

<file path=ppt/slides/_rels/slide16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84.xml"/></Relationships>
</file>

<file path=ppt/slides/_rels/slide16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85.xml"/><Relationship Id="rId3" Type="http://schemas.openxmlformats.org/officeDocument/2006/relationships/slide" Target="/ppt/slides/slide2.xml"/><Relationship Id="rId4" Type="http://schemas.openxmlformats.org/officeDocument/2006/relationships/image" Target="../media/image5.png"/></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slide" Target="/ppt/slides/slide2.xml"/><Relationship Id="rId4" Type="http://schemas.openxmlformats.org/officeDocument/2006/relationships/image" Target="../media/image5.png"/></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0.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4.xml"/><Relationship Id="rId3" Type="http://schemas.openxmlformats.org/officeDocument/2006/relationships/slide" Target="/ppt/slides/slide2.xml"/><Relationship Id="rId4" Type="http://schemas.openxmlformats.org/officeDocument/2006/relationships/image" Target="../media/image5.png"/></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5.xml"/><Relationship Id="rId3" Type="http://schemas.openxmlformats.org/officeDocument/2006/relationships/slide" Target="/ppt/slides/slide2.xml"/><Relationship Id="rId4" Type="http://schemas.openxmlformats.org/officeDocument/2006/relationships/image" Target="../media/image5.png"/></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6.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8.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slide" Target="/ppt/slides/slide2.xml"/><Relationship Id="rId4" Type="http://schemas.openxmlformats.org/officeDocument/2006/relationships/image" Target="../media/image5.png"/></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0.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4.xml"/><Relationship Id="rId3" Type="http://schemas.openxmlformats.org/officeDocument/2006/relationships/slide" Target="/ppt/slides/slide2.xml"/><Relationship Id="rId4" Type="http://schemas.openxmlformats.org/officeDocument/2006/relationships/image" Target="../media/image5.png"/></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5.xml"/><Relationship Id="rId3" Type="http://schemas.openxmlformats.org/officeDocument/2006/relationships/slide" Target="/ppt/slides/slide2.xml"/><Relationship Id="rId4" Type="http://schemas.openxmlformats.org/officeDocument/2006/relationships/image" Target="../media/image5.png"/></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6.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8.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0.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3.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4.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5.xml"/><Relationship Id="rId3" Type="http://schemas.openxmlformats.org/officeDocument/2006/relationships/slide" Target="/ppt/slides/slide2.xml"/><Relationship Id="rId4" Type="http://schemas.openxmlformats.org/officeDocument/2006/relationships/image" Target="../media/image5.png"/></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6.xml"/><Relationship Id="rId3" Type="http://schemas.openxmlformats.org/officeDocument/2006/relationships/slide" Target="/ppt/slides/slide2.xml"/><Relationship Id="rId4" Type="http://schemas.openxmlformats.org/officeDocument/2006/relationships/image" Target="../media/image5.png"/></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8.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9.xml"/></Relationships>
</file>

<file path=ppt/slides/_rels/slide2.xml.rels><?xml version="1.0" encoding="UTF-8" standalone="yes"?><Relationships xmlns="http://schemas.openxmlformats.org/package/2006/relationships"><Relationship Id="rId40" Type="http://schemas.openxmlformats.org/officeDocument/2006/relationships/slide" Target="/ppt/slides/slide378.xml"/><Relationship Id="rId42" Type="http://schemas.openxmlformats.org/officeDocument/2006/relationships/slide" Target="/ppt/slides/slide357.xml"/><Relationship Id="rId41" Type="http://schemas.openxmlformats.org/officeDocument/2006/relationships/slide" Target="/ppt/slides/slide384.xml"/><Relationship Id="rId44" Type="http://schemas.openxmlformats.org/officeDocument/2006/relationships/slide" Target="/ppt/slides/slide389.xml"/><Relationship Id="rId43" Type="http://schemas.openxmlformats.org/officeDocument/2006/relationships/slide" Target="/ppt/slides/slide369.xml"/><Relationship Id="rId46" Type="http://schemas.openxmlformats.org/officeDocument/2006/relationships/slide" Target="/ppt/slides/slide405.xml"/><Relationship Id="rId45" Type="http://schemas.openxmlformats.org/officeDocument/2006/relationships/slide" Target="/ppt/slides/slide398.xml"/><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slide" Target="/ppt/slides/slide5.xml"/><Relationship Id="rId4" Type="http://schemas.openxmlformats.org/officeDocument/2006/relationships/slide" Target="/ppt/slides/slide23.xml"/><Relationship Id="rId9" Type="http://schemas.openxmlformats.org/officeDocument/2006/relationships/slide" Target="/ppt/slides/slide54.xml"/><Relationship Id="rId48" Type="http://schemas.openxmlformats.org/officeDocument/2006/relationships/slide" Target="/ppt/slides/slide417.xml"/><Relationship Id="rId47" Type="http://schemas.openxmlformats.org/officeDocument/2006/relationships/slide" Target="/ppt/slides/slide407.xml"/><Relationship Id="rId49" Type="http://schemas.openxmlformats.org/officeDocument/2006/relationships/slide" Target="/ppt/slides/slide425.xml"/><Relationship Id="rId5" Type="http://schemas.openxmlformats.org/officeDocument/2006/relationships/slide" Target="/ppt/slides/slide28.xml"/><Relationship Id="rId6" Type="http://schemas.openxmlformats.org/officeDocument/2006/relationships/slide" Target="/ppt/slides/slide18.xml"/><Relationship Id="rId7" Type="http://schemas.openxmlformats.org/officeDocument/2006/relationships/slide" Target="/ppt/slides/slide41.xml"/><Relationship Id="rId8" Type="http://schemas.openxmlformats.org/officeDocument/2006/relationships/slide" Target="/ppt/slides/slide48.xml"/><Relationship Id="rId31" Type="http://schemas.openxmlformats.org/officeDocument/2006/relationships/slide" Target="/ppt/slides/slide265.xml"/><Relationship Id="rId30" Type="http://schemas.openxmlformats.org/officeDocument/2006/relationships/slide" Target="/ppt/slides/slide258.xml"/><Relationship Id="rId33" Type="http://schemas.openxmlformats.org/officeDocument/2006/relationships/slide" Target="/ppt/slides/slide288.xml"/><Relationship Id="rId32" Type="http://schemas.openxmlformats.org/officeDocument/2006/relationships/slide" Target="/ppt/slides/slide278.xml"/><Relationship Id="rId35" Type="http://schemas.openxmlformats.org/officeDocument/2006/relationships/slide" Target="/ppt/slides/slide309.xml"/><Relationship Id="rId34" Type="http://schemas.openxmlformats.org/officeDocument/2006/relationships/slide" Target="/ppt/slides/slide300.xml"/><Relationship Id="rId37" Type="http://schemas.openxmlformats.org/officeDocument/2006/relationships/slide" Target="/ppt/slides/slide332.xml"/><Relationship Id="rId36" Type="http://schemas.openxmlformats.org/officeDocument/2006/relationships/slide" Target="/ppt/slides/slide317.xml"/><Relationship Id="rId39" Type="http://schemas.openxmlformats.org/officeDocument/2006/relationships/slide" Target="/ppt/slides/slide350.xml"/><Relationship Id="rId38" Type="http://schemas.openxmlformats.org/officeDocument/2006/relationships/slide" Target="/ppt/slides/slide339.xml"/><Relationship Id="rId62" Type="http://schemas.openxmlformats.org/officeDocument/2006/relationships/slide" Target="/ppt/slides/slide547.xml"/><Relationship Id="rId61" Type="http://schemas.openxmlformats.org/officeDocument/2006/relationships/slide" Target="/ppt/slides/slide534.xml"/><Relationship Id="rId20" Type="http://schemas.openxmlformats.org/officeDocument/2006/relationships/slide" Target="/ppt/slides/slide185.xml"/><Relationship Id="rId64" Type="http://schemas.openxmlformats.org/officeDocument/2006/relationships/slide" Target="/ppt/slides/slide567.xml"/><Relationship Id="rId63" Type="http://schemas.openxmlformats.org/officeDocument/2006/relationships/slide" Target="/ppt/slides/slide558.xml"/><Relationship Id="rId22" Type="http://schemas.openxmlformats.org/officeDocument/2006/relationships/slide" Target="/ppt/slides/slide203.xml"/><Relationship Id="rId66" Type="http://schemas.openxmlformats.org/officeDocument/2006/relationships/slide" Target="/ppt/slides/slide589.xml"/><Relationship Id="rId21" Type="http://schemas.openxmlformats.org/officeDocument/2006/relationships/slide" Target="/ppt/slides/slide196.xml"/><Relationship Id="rId65" Type="http://schemas.openxmlformats.org/officeDocument/2006/relationships/slide" Target="/ppt/slides/slide578.xml"/><Relationship Id="rId24" Type="http://schemas.openxmlformats.org/officeDocument/2006/relationships/slide" Target="/ppt/slides/slide212.xml"/><Relationship Id="rId68" Type="http://schemas.openxmlformats.org/officeDocument/2006/relationships/slide" Target="/ppt/slides/slide607.xml"/><Relationship Id="rId23" Type="http://schemas.openxmlformats.org/officeDocument/2006/relationships/slide" Target="/ppt/slides/slide208.xml"/><Relationship Id="rId67" Type="http://schemas.openxmlformats.org/officeDocument/2006/relationships/slide" Target="/ppt/slides/slide602.xml"/><Relationship Id="rId60" Type="http://schemas.openxmlformats.org/officeDocument/2006/relationships/slide" Target="/ppt/slides/slide527.xml"/><Relationship Id="rId26" Type="http://schemas.openxmlformats.org/officeDocument/2006/relationships/slide" Target="/ppt/slides/slide230.xml"/><Relationship Id="rId25" Type="http://schemas.openxmlformats.org/officeDocument/2006/relationships/slide" Target="/ppt/slides/slide221.xml"/><Relationship Id="rId69" Type="http://schemas.openxmlformats.org/officeDocument/2006/relationships/slide" Target="/ppt/slides/slide614.xml"/><Relationship Id="rId28" Type="http://schemas.openxmlformats.org/officeDocument/2006/relationships/slide" Target="/ppt/slides/slide241.xml"/><Relationship Id="rId27" Type="http://schemas.openxmlformats.org/officeDocument/2006/relationships/slide" Target="/ppt/slides/slide238.xml"/><Relationship Id="rId29" Type="http://schemas.openxmlformats.org/officeDocument/2006/relationships/slide" Target="/ppt/slides/slide247.xml"/><Relationship Id="rId51" Type="http://schemas.openxmlformats.org/officeDocument/2006/relationships/slide" Target="/ppt/slides/slide447.xml"/><Relationship Id="rId50" Type="http://schemas.openxmlformats.org/officeDocument/2006/relationships/slide" Target="/ppt/slides/slide438.xml"/><Relationship Id="rId53" Type="http://schemas.openxmlformats.org/officeDocument/2006/relationships/slide" Target="/ppt/slides/slide469.xml"/><Relationship Id="rId52" Type="http://schemas.openxmlformats.org/officeDocument/2006/relationships/slide" Target="/ppt/slides/slide459.xml"/><Relationship Id="rId11" Type="http://schemas.openxmlformats.org/officeDocument/2006/relationships/slide" Target="/ppt/slides/slide83.xml"/><Relationship Id="rId55" Type="http://schemas.openxmlformats.org/officeDocument/2006/relationships/slide" Target="/ppt/slides/slide487.xml"/><Relationship Id="rId10" Type="http://schemas.openxmlformats.org/officeDocument/2006/relationships/slide" Target="/ppt/slides/slide68.xml"/><Relationship Id="rId54" Type="http://schemas.openxmlformats.org/officeDocument/2006/relationships/slide" Target="/ppt/slides/slide479.xml"/><Relationship Id="rId13" Type="http://schemas.openxmlformats.org/officeDocument/2006/relationships/slide" Target="/ppt/slides/slide110.xml"/><Relationship Id="rId57" Type="http://schemas.openxmlformats.org/officeDocument/2006/relationships/slide" Target="/ppt/slides/slide508.xml"/><Relationship Id="rId12" Type="http://schemas.openxmlformats.org/officeDocument/2006/relationships/slide" Target="/ppt/slides/slide102.xml"/><Relationship Id="rId56" Type="http://schemas.openxmlformats.org/officeDocument/2006/relationships/slide" Target="/ppt/slides/slide497.xml"/><Relationship Id="rId15" Type="http://schemas.openxmlformats.org/officeDocument/2006/relationships/slide" Target="/ppt/slides/slide131.xml"/><Relationship Id="rId59" Type="http://schemas.openxmlformats.org/officeDocument/2006/relationships/slide" Target="/ppt/slides/slide518.xml"/><Relationship Id="rId14" Type="http://schemas.openxmlformats.org/officeDocument/2006/relationships/slide" Target="/ppt/slides/slide119.xml"/><Relationship Id="rId58" Type="http://schemas.openxmlformats.org/officeDocument/2006/relationships/slide" Target="/ppt/slides/slide513.xml"/><Relationship Id="rId17" Type="http://schemas.openxmlformats.org/officeDocument/2006/relationships/slide" Target="/ppt/slides/slide151.xml"/><Relationship Id="rId16" Type="http://schemas.openxmlformats.org/officeDocument/2006/relationships/slide" Target="/ppt/slides/slide139.xml"/><Relationship Id="rId19" Type="http://schemas.openxmlformats.org/officeDocument/2006/relationships/slide" Target="/ppt/slides/slide175.xml"/><Relationship Id="rId18" Type="http://schemas.openxmlformats.org/officeDocument/2006/relationships/slide" Target="/ppt/slides/slide16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0.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2.xml"/><Relationship Id="rId3" Type="http://schemas.openxmlformats.org/officeDocument/2006/relationships/slide" Target="/ppt/slides/slide2.xml"/><Relationship Id="rId4" Type="http://schemas.openxmlformats.org/officeDocument/2006/relationships/image" Target="../media/image5.png"/></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3.xml"/><Relationship Id="rId3" Type="http://schemas.openxmlformats.org/officeDocument/2006/relationships/slide" Target="/ppt/slides/slide2.xml"/><Relationship Id="rId4" Type="http://schemas.openxmlformats.org/officeDocument/2006/relationships/image" Target="../media/image5.png"/></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4.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5.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6.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7.xml"/><Relationship Id="rId3" Type="http://schemas.openxmlformats.org/officeDocument/2006/relationships/slide" Target="/ppt/slides/slide2.xml"/><Relationship Id="rId4" Type="http://schemas.openxmlformats.org/officeDocument/2006/relationships/image" Target="../media/image5.png"/></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8.xml"/><Relationship Id="rId3" Type="http://schemas.openxmlformats.org/officeDocument/2006/relationships/slide" Target="/ppt/slides/slide2.xml"/><Relationship Id="rId4" Type="http://schemas.openxmlformats.org/officeDocument/2006/relationships/image" Target="../media/image5.png"/></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0.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2.xml"/><Relationship Id="rId3" Type="http://schemas.openxmlformats.org/officeDocument/2006/relationships/slide" Target="/ppt/slides/slide2.xml"/><Relationship Id="rId4" Type="http://schemas.openxmlformats.org/officeDocument/2006/relationships/image" Target="../media/image5.png"/></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3.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4.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5.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6.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7.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8.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slide" Target="/ppt/slides/slide2.xml"/><Relationship Id="rId4" Type="http://schemas.openxmlformats.org/officeDocument/2006/relationships/image" Target="../media/image5.png"/></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0.xml"/><Relationship Id="rId3" Type="http://schemas.openxmlformats.org/officeDocument/2006/relationships/slide" Target="/ppt/slides/slide2.xml"/><Relationship Id="rId4" Type="http://schemas.openxmlformats.org/officeDocument/2006/relationships/image" Target="../media/image5.png"/></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1.xml"/><Relationship Id="rId3" Type="http://schemas.openxmlformats.org/officeDocument/2006/relationships/slide" Target="/ppt/slides/slide2.xml"/><Relationship Id="rId4" Type="http://schemas.openxmlformats.org/officeDocument/2006/relationships/image" Target="../media/image5.png"/></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3.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4.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5.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6.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7.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8.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9.xml"/><Relationship Id="rId3" Type="http://schemas.openxmlformats.org/officeDocument/2006/relationships/slide" Target="/ppt/slides/slide2.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slide" Target="/ppt/slides/slide2.xml"/><Relationship Id="rId4" Type="http://schemas.openxmlformats.org/officeDocument/2006/relationships/image" Target="../media/image5.png"/></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0.xml"/><Relationship Id="rId3" Type="http://schemas.openxmlformats.org/officeDocument/2006/relationships/slide" Target="/ppt/slides/slide2.xml"/><Relationship Id="rId4" Type="http://schemas.openxmlformats.org/officeDocument/2006/relationships/image" Target="../media/image5.png"/></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1.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3.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4.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5.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6.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7.xml"/><Relationship Id="rId3" Type="http://schemas.openxmlformats.org/officeDocument/2006/relationships/slide" Target="/ppt/slides/slide2.xml"/><Relationship Id="rId4" Type="http://schemas.openxmlformats.org/officeDocument/2006/relationships/image" Target="../media/image5.png"/></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8.xml"/><Relationship Id="rId3" Type="http://schemas.openxmlformats.org/officeDocument/2006/relationships/slide" Target="/ppt/slides/slide2.xml"/><Relationship Id="rId4" Type="http://schemas.openxmlformats.org/officeDocument/2006/relationships/image" Target="../media/image5.png"/></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0.xml"/><Relationship Id="rId3" Type="http://schemas.openxmlformats.org/officeDocument/2006/relationships/slide" Target="/ppt/slides/slide2.xml"/><Relationship Id="rId4" Type="http://schemas.openxmlformats.org/officeDocument/2006/relationships/image" Target="../media/image5.png"/></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1.xml"/><Relationship Id="rId3" Type="http://schemas.openxmlformats.org/officeDocument/2006/relationships/slide" Target="/ppt/slides/slide2.xml"/><Relationship Id="rId4" Type="http://schemas.openxmlformats.org/officeDocument/2006/relationships/image" Target="../media/image5.png"/></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3.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4.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5.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6.xml"/><Relationship Id="rId3" Type="http://schemas.openxmlformats.org/officeDocument/2006/relationships/slide" Target="/ppt/slides/slide2.xml"/><Relationship Id="rId4" Type="http://schemas.openxmlformats.org/officeDocument/2006/relationships/image" Target="../media/image5.png"/></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7.xml"/><Relationship Id="rId3" Type="http://schemas.openxmlformats.org/officeDocument/2006/relationships/slide" Target="/ppt/slides/slide2.xml"/><Relationship Id="rId4" Type="http://schemas.openxmlformats.org/officeDocument/2006/relationships/image" Target="../media/image5.png"/></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8.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0.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1.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3.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4.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5.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6.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7.xml"/><Relationship Id="rId3" Type="http://schemas.openxmlformats.org/officeDocument/2006/relationships/slide" Target="/ppt/slides/slide2.xml"/><Relationship Id="rId4" Type="http://schemas.openxmlformats.org/officeDocument/2006/relationships/image" Target="../media/image5.png"/></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8.xml"/><Relationship Id="rId3" Type="http://schemas.openxmlformats.org/officeDocument/2006/relationships/slide" Target="/ppt/slides/slide2.xml"/><Relationship Id="rId4" Type="http://schemas.openxmlformats.org/officeDocument/2006/relationships/image" Target="../media/image5.png"/></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0.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1.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3.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4.xml"/><Relationship Id="rId3" Type="http://schemas.openxmlformats.org/officeDocument/2006/relationships/slide" Target="/ppt/slides/slide2.xml"/><Relationship Id="rId4" Type="http://schemas.openxmlformats.org/officeDocument/2006/relationships/image" Target="../media/image5.png"/></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5.xml"/><Relationship Id="rId3" Type="http://schemas.openxmlformats.org/officeDocument/2006/relationships/slide" Target="/ppt/slides/slide2.xml"/><Relationship Id="rId4" Type="http://schemas.openxmlformats.org/officeDocument/2006/relationships/image" Target="../media/image5.png"/></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6.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7.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8.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slide" Target="/ppt/slides/slide2.xml"/><Relationship Id="rId4" Type="http://schemas.openxmlformats.org/officeDocument/2006/relationships/image" Target="../media/image5.png"/></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0.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1.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3.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4.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5.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6.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7.xml"/><Relationship Id="rId3" Type="http://schemas.openxmlformats.org/officeDocument/2006/relationships/slide" Target="/ppt/slides/slide2.xml"/><Relationship Id="rId4" Type="http://schemas.openxmlformats.org/officeDocument/2006/relationships/image" Target="../media/image5.png"/></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8.xml"/><Relationship Id="rId3" Type="http://schemas.openxmlformats.org/officeDocument/2006/relationships/slide" Target="/ppt/slides/slide2.xml"/><Relationship Id="rId4" Type="http://schemas.openxmlformats.org/officeDocument/2006/relationships/image" Target="../media/image5.png"/></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slide" Target="/ppt/slides/slide2.xml"/><Relationship Id="rId4" Type="http://schemas.openxmlformats.org/officeDocument/2006/relationships/image" Target="../media/image5.png"/></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0.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1.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3.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4.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5.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6.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7.xml"/><Relationship Id="rId3" Type="http://schemas.openxmlformats.org/officeDocument/2006/relationships/slide" Target="/ppt/slides/slide2.xml"/><Relationship Id="rId4" Type="http://schemas.openxmlformats.org/officeDocument/2006/relationships/image" Target="../media/image5.png"/></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8.xml"/><Relationship Id="rId3" Type="http://schemas.openxmlformats.org/officeDocument/2006/relationships/slide" Target="/ppt/slides/slide2.xml"/><Relationship Id="rId4" Type="http://schemas.openxmlformats.org/officeDocument/2006/relationships/image" Target="../media/image5.png"/></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0.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1.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3.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4.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5.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6.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7.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8.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9.xml"/><Relationship Id="rId3" Type="http://schemas.openxmlformats.org/officeDocument/2006/relationships/slide" Target="/ppt/slides/slide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40" Type="http://schemas.openxmlformats.org/officeDocument/2006/relationships/slide" Target="/ppt/slides/slide994.xml"/><Relationship Id="rId42" Type="http://schemas.openxmlformats.org/officeDocument/2006/relationships/slide" Target="/ppt/slides/slide1006.xml"/><Relationship Id="rId41" Type="http://schemas.openxmlformats.org/officeDocument/2006/relationships/slide" Target="/ppt/slides/slide998.xml"/><Relationship Id="rId44" Type="http://schemas.openxmlformats.org/officeDocument/2006/relationships/slide" Target="/ppt/slides/slide1030.xml"/><Relationship Id="rId43" Type="http://schemas.openxmlformats.org/officeDocument/2006/relationships/slide" Target="/ppt/slides/slide1016.xml"/><Relationship Id="rId46" Type="http://schemas.openxmlformats.org/officeDocument/2006/relationships/slide" Target="/ppt/slides/slide1055.xml"/><Relationship Id="rId45" Type="http://schemas.openxmlformats.org/officeDocument/2006/relationships/slide" Target="/ppt/slides/slide1036.xml"/><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slide" Target="/ppt/slides/slide627.xml"/><Relationship Id="rId4" Type="http://schemas.openxmlformats.org/officeDocument/2006/relationships/slide" Target="/ppt/slides/slide635.xml"/><Relationship Id="rId9" Type="http://schemas.openxmlformats.org/officeDocument/2006/relationships/slide" Target="/ppt/slides/slide699.xml"/><Relationship Id="rId48" Type="http://schemas.openxmlformats.org/officeDocument/2006/relationships/slide" Target="/ppt/slides/slide1073.xml"/><Relationship Id="rId47" Type="http://schemas.openxmlformats.org/officeDocument/2006/relationships/slide" Target="/ppt/slides/slide1060.xml"/><Relationship Id="rId49" Type="http://schemas.openxmlformats.org/officeDocument/2006/relationships/slide" Target="/ppt/slides/slide1077.xml"/><Relationship Id="rId5" Type="http://schemas.openxmlformats.org/officeDocument/2006/relationships/slide" Target="/ppt/slides/slide644.xml"/><Relationship Id="rId6" Type="http://schemas.openxmlformats.org/officeDocument/2006/relationships/slide" Target="/ppt/slides/slide653.xml"/><Relationship Id="rId7" Type="http://schemas.openxmlformats.org/officeDocument/2006/relationships/slide" Target="/ppt/slides/slide661.xml"/><Relationship Id="rId8" Type="http://schemas.openxmlformats.org/officeDocument/2006/relationships/slide" Target="/ppt/slides/slide676.xml"/><Relationship Id="rId31" Type="http://schemas.openxmlformats.org/officeDocument/2006/relationships/slide" Target="/ppt/slides/slide904.xml"/><Relationship Id="rId30" Type="http://schemas.openxmlformats.org/officeDocument/2006/relationships/slide" Target="/ppt/slides/slide887.xml"/><Relationship Id="rId33" Type="http://schemas.openxmlformats.org/officeDocument/2006/relationships/slide" Target="/ppt/slides/slide935.xml"/><Relationship Id="rId32" Type="http://schemas.openxmlformats.org/officeDocument/2006/relationships/slide" Target="/ppt/slides/slide911.xml"/><Relationship Id="rId35" Type="http://schemas.openxmlformats.org/officeDocument/2006/relationships/slide" Target="/ppt/slides/slide951.xml"/><Relationship Id="rId34" Type="http://schemas.openxmlformats.org/officeDocument/2006/relationships/slide" Target="/ppt/slides/slide942.xml"/><Relationship Id="rId71" Type="http://schemas.openxmlformats.org/officeDocument/2006/relationships/slide" Target="/ppt/slides/slide1273.xml"/><Relationship Id="rId70" Type="http://schemas.openxmlformats.org/officeDocument/2006/relationships/slide" Target="/ppt/slides/slide1267.xml"/><Relationship Id="rId37" Type="http://schemas.openxmlformats.org/officeDocument/2006/relationships/slide" Target="/ppt/slides/slide967.xml"/><Relationship Id="rId36" Type="http://schemas.openxmlformats.org/officeDocument/2006/relationships/slide" Target="/ppt/slides/slide960.xml"/><Relationship Id="rId39" Type="http://schemas.openxmlformats.org/officeDocument/2006/relationships/slide" Target="/ppt/slides/slide985.xml"/><Relationship Id="rId38" Type="http://schemas.openxmlformats.org/officeDocument/2006/relationships/slide" Target="/ppt/slides/slide974.xml"/><Relationship Id="rId62" Type="http://schemas.openxmlformats.org/officeDocument/2006/relationships/slide" Target="/ppt/slides/slide1222.xml"/><Relationship Id="rId61" Type="http://schemas.openxmlformats.org/officeDocument/2006/relationships/slide" Target="/ppt/slides/slide1222.xml"/><Relationship Id="rId20" Type="http://schemas.openxmlformats.org/officeDocument/2006/relationships/slide" Target="/ppt/slides/slide803.xml"/><Relationship Id="rId64" Type="http://schemas.openxmlformats.org/officeDocument/2006/relationships/slide" Target="/ppt/slides/slide1235.xml"/><Relationship Id="rId63" Type="http://schemas.openxmlformats.org/officeDocument/2006/relationships/slide" Target="/ppt/slides/slide1233.xml"/><Relationship Id="rId22" Type="http://schemas.openxmlformats.org/officeDocument/2006/relationships/slide" Target="/ppt/slides/slide814.xml"/><Relationship Id="rId66" Type="http://schemas.openxmlformats.org/officeDocument/2006/relationships/slide" Target="/ppt/slides/slide1253.xml"/><Relationship Id="rId21" Type="http://schemas.openxmlformats.org/officeDocument/2006/relationships/slide" Target="/ppt/slides/slide807.xml"/><Relationship Id="rId65" Type="http://schemas.openxmlformats.org/officeDocument/2006/relationships/slide" Target="/ppt/slides/slide1237.xml"/><Relationship Id="rId24" Type="http://schemas.openxmlformats.org/officeDocument/2006/relationships/slide" Target="/ppt/slides/slide830.xml"/><Relationship Id="rId68" Type="http://schemas.openxmlformats.org/officeDocument/2006/relationships/slide" Target="/ppt/slides/slide1258.xml"/><Relationship Id="rId23" Type="http://schemas.openxmlformats.org/officeDocument/2006/relationships/slide" Target="/ppt/slides/slide826.xml"/><Relationship Id="rId67" Type="http://schemas.openxmlformats.org/officeDocument/2006/relationships/slide" Target="/ppt/slides/slide1255.xml"/><Relationship Id="rId60" Type="http://schemas.openxmlformats.org/officeDocument/2006/relationships/slide" Target="/ppt/slides/slide1206.xml"/><Relationship Id="rId26" Type="http://schemas.openxmlformats.org/officeDocument/2006/relationships/slide" Target="/ppt/slides/slide855.xml"/><Relationship Id="rId25" Type="http://schemas.openxmlformats.org/officeDocument/2006/relationships/slide" Target="/ppt/slides/slide838.xml"/><Relationship Id="rId69" Type="http://schemas.openxmlformats.org/officeDocument/2006/relationships/slide" Target="/ppt/slides/slide1262.xml"/><Relationship Id="rId28" Type="http://schemas.openxmlformats.org/officeDocument/2006/relationships/slide" Target="/ppt/slides/slide871.xml"/><Relationship Id="rId27" Type="http://schemas.openxmlformats.org/officeDocument/2006/relationships/slide" Target="/ppt/slides/slide860.xml"/><Relationship Id="rId29" Type="http://schemas.openxmlformats.org/officeDocument/2006/relationships/slide" Target="/ppt/slides/slide879.xml"/><Relationship Id="rId51" Type="http://schemas.openxmlformats.org/officeDocument/2006/relationships/slide" Target="/ppt/slides/slide1096.xml"/><Relationship Id="rId50" Type="http://schemas.openxmlformats.org/officeDocument/2006/relationships/slide" Target="/ppt/slides/slide1086.xml"/><Relationship Id="rId53" Type="http://schemas.openxmlformats.org/officeDocument/2006/relationships/slide" Target="/ppt/slides/slide1134.xml"/><Relationship Id="rId52" Type="http://schemas.openxmlformats.org/officeDocument/2006/relationships/slide" Target="/ppt/slides/slide1115.xml"/><Relationship Id="rId11" Type="http://schemas.openxmlformats.org/officeDocument/2006/relationships/slide" Target="/ppt/slides/slide721.xml"/><Relationship Id="rId55" Type="http://schemas.openxmlformats.org/officeDocument/2006/relationships/slide" Target="/ppt/slides/slide1150.xml"/><Relationship Id="rId10" Type="http://schemas.openxmlformats.org/officeDocument/2006/relationships/slide" Target="/ppt/slides/slide710.xml"/><Relationship Id="rId54" Type="http://schemas.openxmlformats.org/officeDocument/2006/relationships/slide" Target="/ppt/slides/slide1143.xml"/><Relationship Id="rId13" Type="http://schemas.openxmlformats.org/officeDocument/2006/relationships/slide" Target="/ppt/slides/slide741.xml"/><Relationship Id="rId57" Type="http://schemas.openxmlformats.org/officeDocument/2006/relationships/slide" Target="/ppt/slides/slide1168.xml"/><Relationship Id="rId12" Type="http://schemas.openxmlformats.org/officeDocument/2006/relationships/slide" Target="/ppt/slides/slide731.xml"/><Relationship Id="rId56" Type="http://schemas.openxmlformats.org/officeDocument/2006/relationships/slide" Target="/ppt/slides/slide1159.xml"/><Relationship Id="rId15" Type="http://schemas.openxmlformats.org/officeDocument/2006/relationships/slide" Target="/ppt/slides/slide759.xml"/><Relationship Id="rId59" Type="http://schemas.openxmlformats.org/officeDocument/2006/relationships/slide" Target="/ppt/slides/slide1200.xml"/><Relationship Id="rId14" Type="http://schemas.openxmlformats.org/officeDocument/2006/relationships/slide" Target="/ppt/slides/slide747.xml"/><Relationship Id="rId58" Type="http://schemas.openxmlformats.org/officeDocument/2006/relationships/slide" Target="/ppt/slides/slide1189.xml"/><Relationship Id="rId17" Type="http://schemas.openxmlformats.org/officeDocument/2006/relationships/slide" Target="/ppt/slides/slide777.xml"/><Relationship Id="rId16" Type="http://schemas.openxmlformats.org/officeDocument/2006/relationships/slide" Target="/ppt/slides/slide767.xml"/><Relationship Id="rId19" Type="http://schemas.openxmlformats.org/officeDocument/2006/relationships/slide" Target="/ppt/slides/slide798.xml"/><Relationship Id="rId18" Type="http://schemas.openxmlformats.org/officeDocument/2006/relationships/slide" Target="/ppt/slides/slide79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0.xml"/><Relationship Id="rId3" Type="http://schemas.openxmlformats.org/officeDocument/2006/relationships/slide" Target="/ppt/slides/slide2.xml"/><Relationship Id="rId4" Type="http://schemas.openxmlformats.org/officeDocument/2006/relationships/image" Target="../media/image5.png"/></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1.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3.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4.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5.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6.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7.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8.xml"/><Relationship Id="rId3" Type="http://schemas.openxmlformats.org/officeDocument/2006/relationships/slide" Target="/ppt/slides/slide2.xml"/><Relationship Id="rId4" Type="http://schemas.openxmlformats.org/officeDocument/2006/relationships/image" Target="../media/image5.png"/></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9.xml"/><Relationship Id="rId3" Type="http://schemas.openxmlformats.org/officeDocument/2006/relationships/slide" Target="/ppt/slides/slide2.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0.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1.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3.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4.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5.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6.xml"/><Relationship Id="rId3" Type="http://schemas.openxmlformats.org/officeDocument/2006/relationships/slide" Target="/ppt/slides/slide2.xml"/><Relationship Id="rId4" Type="http://schemas.openxmlformats.org/officeDocument/2006/relationships/image" Target="../media/image5.png"/></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7.xml"/><Relationship Id="rId3" Type="http://schemas.openxmlformats.org/officeDocument/2006/relationships/slide" Target="/ppt/slides/slide2.xml"/><Relationship Id="rId4" Type="http://schemas.openxmlformats.org/officeDocument/2006/relationships/image" Target="../media/image5.png"/></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8.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0.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1.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3.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4.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5.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6.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7.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8.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0.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1.xml"/><Relationship Id="rId3" Type="http://schemas.openxmlformats.org/officeDocument/2006/relationships/slide" Target="/ppt/slides/slide2.xml"/><Relationship Id="rId4" Type="http://schemas.openxmlformats.org/officeDocument/2006/relationships/image" Target="../media/image5.png"/></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2.xml"/><Relationship Id="rId3" Type="http://schemas.openxmlformats.org/officeDocument/2006/relationships/slide" Target="/ppt/slides/slide2.xml"/><Relationship Id="rId4" Type="http://schemas.openxmlformats.org/officeDocument/2006/relationships/image" Target="../media/image5.png"/></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3.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4.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5.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6.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7.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8.xml"/><Relationship Id="rId3" Type="http://schemas.openxmlformats.org/officeDocument/2006/relationships/slide" Target="/ppt/slides/slide2.xml"/><Relationship Id="rId4" Type="http://schemas.openxmlformats.org/officeDocument/2006/relationships/image" Target="../media/image5.png"/></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9.xml"/><Relationship Id="rId3" Type="http://schemas.openxmlformats.org/officeDocument/2006/relationships/slide" Target="/ppt/slides/slide2.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0.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1.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2.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3.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4.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5.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6.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7.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8.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9.xml"/><Relationship Id="rId3" Type="http://schemas.openxmlformats.org/officeDocument/2006/relationships/slide" Target="/ppt/slides/slide2.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0.xml"/><Relationship Id="rId3" Type="http://schemas.openxmlformats.org/officeDocument/2006/relationships/slide" Target="/ppt/slides/slide2.xml"/><Relationship Id="rId4" Type="http://schemas.openxmlformats.org/officeDocument/2006/relationships/image" Target="../media/image5.png"/></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1.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2.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3.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4.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5.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6.xml"/><Relationship Id="rId3" Type="http://schemas.openxmlformats.org/officeDocument/2006/relationships/slide" Target="/ppt/slides/slide2.xml"/><Relationship Id="rId4" Type="http://schemas.openxmlformats.org/officeDocument/2006/relationships/image" Target="../media/image5.png"/></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7.xml"/><Relationship Id="rId3" Type="http://schemas.openxmlformats.org/officeDocument/2006/relationships/slide" Target="/ppt/slides/slide2.xml"/><Relationship Id="rId4" Type="http://schemas.openxmlformats.org/officeDocument/2006/relationships/image" Target="../media/image5.png"/></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8.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0.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1.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2.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3.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4.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5.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6.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7.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8.xml"/><Relationship Id="rId3" Type="http://schemas.openxmlformats.org/officeDocument/2006/relationships/slide" Target="/ppt/slides/slide2.xml"/><Relationship Id="rId4" Type="http://schemas.openxmlformats.org/officeDocument/2006/relationships/image" Target="../media/image5.png"/></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9.xml"/><Relationship Id="rId3" Type="http://schemas.openxmlformats.org/officeDocument/2006/relationships/slide" Target="/ppt/slides/slide2.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0.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1.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2.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3.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4.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5.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6.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7.xml"/><Relationship Id="rId3" Type="http://schemas.openxmlformats.org/officeDocument/2006/relationships/slide" Target="/ppt/slides/slide2.xml"/><Relationship Id="rId4" Type="http://schemas.openxmlformats.org/officeDocument/2006/relationships/image" Target="../media/image5.png"/></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8.xml"/><Relationship Id="rId3" Type="http://schemas.openxmlformats.org/officeDocument/2006/relationships/slide" Target="/ppt/slides/slide2.xml"/><Relationship Id="rId4" Type="http://schemas.openxmlformats.org/officeDocument/2006/relationships/image" Target="../media/image5.png"/></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0.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1.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2.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3.xml"/><Relationship Id="rId3" Type="http://schemas.openxmlformats.org/officeDocument/2006/relationships/slide" Target="/ppt/slides/slide2.xml"/><Relationship Id="rId4" Type="http://schemas.openxmlformats.org/officeDocument/2006/relationships/image" Target="../media/image5.png"/></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4.xml"/><Relationship Id="rId3" Type="http://schemas.openxmlformats.org/officeDocument/2006/relationships/slide" Target="/ppt/slides/slide2.xml"/><Relationship Id="rId4" Type="http://schemas.openxmlformats.org/officeDocument/2006/relationships/image" Target="../media/image5.png"/></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5.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6.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7.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8.xml"/><Relationship Id="rId3" Type="http://schemas.openxmlformats.org/officeDocument/2006/relationships/slide" Target="/ppt/slides/slide2.xml"/><Relationship Id="rId4" Type="http://schemas.openxmlformats.org/officeDocument/2006/relationships/image" Target="../media/image5.png"/></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9.xml"/><Relationship Id="rId3" Type="http://schemas.openxmlformats.org/officeDocument/2006/relationships/slide" Target="/ppt/slides/slide2.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0.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1.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2.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3.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4.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5.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6.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7.xml"/><Relationship Id="rId3" Type="http://schemas.openxmlformats.org/officeDocument/2006/relationships/slide" Target="/ppt/slides/slide2.xml"/><Relationship Id="rId4" Type="http://schemas.openxmlformats.org/officeDocument/2006/relationships/image" Target="../media/image5.png"/></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8.xml"/><Relationship Id="rId3" Type="http://schemas.openxmlformats.org/officeDocument/2006/relationships/slide" Target="/ppt/slides/slide2.xml"/><Relationship Id="rId4" Type="http://schemas.openxmlformats.org/officeDocument/2006/relationships/image" Target="../media/image5.png"/></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9.xml"/></Relationships>
</file>

<file path=ppt/slides/_rels/slide4.xml.rels><?xml version="1.0" encoding="UTF-8" standalone="yes"?><Relationships xmlns="http://schemas.openxmlformats.org/package/2006/relationships"><Relationship Id="rId40" Type="http://schemas.openxmlformats.org/officeDocument/2006/relationships/slide" Target="/ppt/slides/slide1592.xml"/><Relationship Id="rId42" Type="http://schemas.openxmlformats.org/officeDocument/2006/relationships/slide" Target="/ppt/slides/slide1595.xml"/><Relationship Id="rId41" Type="http://schemas.openxmlformats.org/officeDocument/2006/relationships/slide" Target="/ppt/slides/slide1610.xml"/><Relationship Id="rId44" Type="http://schemas.openxmlformats.org/officeDocument/2006/relationships/slide" Target="/ppt/slides/slide1637.xml"/><Relationship Id="rId43" Type="http://schemas.openxmlformats.org/officeDocument/2006/relationships/slide" Target="/ppt/slides/slide1625.xml"/><Relationship Id="rId46" Type="http://schemas.openxmlformats.org/officeDocument/2006/relationships/slide" Target="/ppt/slides/slide1652.xml"/><Relationship Id="rId45" Type="http://schemas.openxmlformats.org/officeDocument/2006/relationships/slide" Target="/ppt/slides/slide1644.xml"/><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slide" Target="/ppt/slides/slide1275.xml"/><Relationship Id="rId4" Type="http://schemas.openxmlformats.org/officeDocument/2006/relationships/slide" Target="/ppt/slides/slide1282.xml"/><Relationship Id="rId9" Type="http://schemas.openxmlformats.org/officeDocument/2006/relationships/slide" Target="/ppt/slides/slide1312.xml"/><Relationship Id="rId48" Type="http://schemas.openxmlformats.org/officeDocument/2006/relationships/slide" Target="/ppt/slides/slide1677.xml"/><Relationship Id="rId47" Type="http://schemas.openxmlformats.org/officeDocument/2006/relationships/slide" Target="/ppt/slides/slide1660.xml"/><Relationship Id="rId5" Type="http://schemas.openxmlformats.org/officeDocument/2006/relationships/slide" Target="/ppt/slides/slide1287.xml"/><Relationship Id="rId6" Type="http://schemas.openxmlformats.org/officeDocument/2006/relationships/slide" Target="/ppt/slides/slide1292.xml"/><Relationship Id="rId7" Type="http://schemas.openxmlformats.org/officeDocument/2006/relationships/slide" Target="/ppt/slides/slide1297.xml"/><Relationship Id="rId8" Type="http://schemas.openxmlformats.org/officeDocument/2006/relationships/slide" Target="/ppt/slides/slide1304.xml"/><Relationship Id="rId31" Type="http://schemas.openxmlformats.org/officeDocument/2006/relationships/slide" Target="/ppt/slides/slide1512.xml"/><Relationship Id="rId30" Type="http://schemas.openxmlformats.org/officeDocument/2006/relationships/slide" Target="/ppt/slides/slide1503.xml"/><Relationship Id="rId33" Type="http://schemas.openxmlformats.org/officeDocument/2006/relationships/slide" Target="/ppt/slides/slide1535.xml"/><Relationship Id="rId32" Type="http://schemas.openxmlformats.org/officeDocument/2006/relationships/slide" Target="/ppt/slides/slide1521.xml"/><Relationship Id="rId35" Type="http://schemas.openxmlformats.org/officeDocument/2006/relationships/slide" Target="/ppt/slides/slide1558.xml"/><Relationship Id="rId34" Type="http://schemas.openxmlformats.org/officeDocument/2006/relationships/slide" Target="/ppt/slides/slide1546.xml"/><Relationship Id="rId37" Type="http://schemas.openxmlformats.org/officeDocument/2006/relationships/slide" Target="/ppt/slides/slide1574.xml"/><Relationship Id="rId36" Type="http://schemas.openxmlformats.org/officeDocument/2006/relationships/slide" Target="/ppt/slides/slide1558.xml"/><Relationship Id="rId39" Type="http://schemas.openxmlformats.org/officeDocument/2006/relationships/slide" Target="/ppt/slides/slide1589.xml"/><Relationship Id="rId38" Type="http://schemas.openxmlformats.org/officeDocument/2006/relationships/slide" Target="/ppt/slides/slide1584.xml"/><Relationship Id="rId20" Type="http://schemas.openxmlformats.org/officeDocument/2006/relationships/slide" Target="/ppt/slides/slide1405.xml"/><Relationship Id="rId22" Type="http://schemas.openxmlformats.org/officeDocument/2006/relationships/slide" Target="/ppt/slides/slide1412.xml"/><Relationship Id="rId21" Type="http://schemas.openxmlformats.org/officeDocument/2006/relationships/slide" Target="/ppt/slides/slide1420.xml"/><Relationship Id="rId24" Type="http://schemas.openxmlformats.org/officeDocument/2006/relationships/slide" Target="/ppt/slides/slide1440.xml"/><Relationship Id="rId23" Type="http://schemas.openxmlformats.org/officeDocument/2006/relationships/slide" Target="/ppt/slides/slide1433.xml"/><Relationship Id="rId26" Type="http://schemas.openxmlformats.org/officeDocument/2006/relationships/slide" Target="/ppt/slides/slide1459.xml"/><Relationship Id="rId25" Type="http://schemas.openxmlformats.org/officeDocument/2006/relationships/slide" Target="/ppt/slides/slide1452.xml"/><Relationship Id="rId28" Type="http://schemas.openxmlformats.org/officeDocument/2006/relationships/slide" Target="/ppt/slides/slide1486.xml"/><Relationship Id="rId27" Type="http://schemas.openxmlformats.org/officeDocument/2006/relationships/slide" Target="/ppt/slides/slide1476.xml"/><Relationship Id="rId29" Type="http://schemas.openxmlformats.org/officeDocument/2006/relationships/slide" Target="/ppt/slides/slide1494.xml"/><Relationship Id="rId11" Type="http://schemas.openxmlformats.org/officeDocument/2006/relationships/slide" Target="/ppt/slides/slide1324.xml"/><Relationship Id="rId10" Type="http://schemas.openxmlformats.org/officeDocument/2006/relationships/slide" Target="/ppt/slides/slide1317.xml"/><Relationship Id="rId13" Type="http://schemas.openxmlformats.org/officeDocument/2006/relationships/slide" Target="/ppt/slides/slide1347.xml"/><Relationship Id="rId12" Type="http://schemas.openxmlformats.org/officeDocument/2006/relationships/slide" Target="/ppt/slides/slide1331.xml"/><Relationship Id="rId15" Type="http://schemas.openxmlformats.org/officeDocument/2006/relationships/slide" Target="/ppt/slides/slide1362.xml"/><Relationship Id="rId14" Type="http://schemas.openxmlformats.org/officeDocument/2006/relationships/slide" Target="/ppt/slides/slide1354.xml"/><Relationship Id="rId17" Type="http://schemas.openxmlformats.org/officeDocument/2006/relationships/slide" Target="/ppt/slides/slide1378.xml"/><Relationship Id="rId16" Type="http://schemas.openxmlformats.org/officeDocument/2006/relationships/slide" Target="/ppt/slides/slide1370.xml"/><Relationship Id="rId19" Type="http://schemas.openxmlformats.org/officeDocument/2006/relationships/slide" Target="/ppt/slides/slide1398.xml"/><Relationship Id="rId18" Type="http://schemas.openxmlformats.org/officeDocument/2006/relationships/slide" Target="/ppt/slides/slide138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slide" Target="/ppt/slides/slide2.xml"/><Relationship Id="rId4" Type="http://schemas.openxmlformats.org/officeDocument/2006/relationships/image" Target="../media/image5.png"/></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0.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1.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2.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3.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4.xml"/><Relationship Id="rId3" Type="http://schemas.openxmlformats.org/officeDocument/2006/relationships/slide" Target="/ppt/slides/slide2.xml"/><Relationship Id="rId4" Type="http://schemas.openxmlformats.org/officeDocument/2006/relationships/image" Target="../media/image5.png"/></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5.xml"/><Relationship Id="rId3" Type="http://schemas.openxmlformats.org/officeDocument/2006/relationships/slide" Target="/ppt/slides/slide2.xml"/><Relationship Id="rId4" Type="http://schemas.openxmlformats.org/officeDocument/2006/relationships/image" Target="../media/image5.png"/></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6.xml"/><Relationship Id="rId3" Type="http://schemas.openxmlformats.org/officeDocument/2006/relationships/slide" Target="/ppt/slides/slide2.xml"/><Relationship Id="rId4" Type="http://schemas.openxmlformats.org/officeDocument/2006/relationships/image" Target="../media/image5.png"/></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7.xml"/><Relationship Id="rId3" Type="http://schemas.openxmlformats.org/officeDocument/2006/relationships/slide" Target="/ppt/slides/slide2.xml"/><Relationship Id="rId4" Type="http://schemas.openxmlformats.org/officeDocument/2006/relationships/image" Target="../media/image5.png"/></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8.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slide" Target="/ppt/slides/slide2.xml"/><Relationship Id="rId4" Type="http://schemas.openxmlformats.org/officeDocument/2006/relationships/image" Target="../media/image5.png"/></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0.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1.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2.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3.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4.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5.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6.xml"/><Relationship Id="rId3" Type="http://schemas.openxmlformats.org/officeDocument/2006/relationships/slide" Target="/ppt/slides/slide2.xml"/><Relationship Id="rId4" Type="http://schemas.openxmlformats.org/officeDocument/2006/relationships/image" Target="../media/image5.png"/></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7.xml"/><Relationship Id="rId3" Type="http://schemas.openxmlformats.org/officeDocument/2006/relationships/slide" Target="/ppt/slides/slide2.xml"/><Relationship Id="rId4" Type="http://schemas.openxmlformats.org/officeDocument/2006/relationships/image" Target="../media/image5.png"/></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8.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0.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1.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2.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3.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4.xml"/><Relationship Id="rId3" Type="http://schemas.openxmlformats.org/officeDocument/2006/relationships/slide" Target="/ppt/slides/slide2.xml"/><Relationship Id="rId4" Type="http://schemas.openxmlformats.org/officeDocument/2006/relationships/image" Target="../media/image5.png"/></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5.xml"/><Relationship Id="rId3" Type="http://schemas.openxmlformats.org/officeDocument/2006/relationships/slide" Target="/ppt/slides/slide2.xml"/><Relationship Id="rId4" Type="http://schemas.openxmlformats.org/officeDocument/2006/relationships/image" Target="../media/image5.png"/></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6.xml"/></Relationships>
</file>

<file path=ppt/slides/_rels/slide4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7.xml"/></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8.xml"/></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0.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1.xml"/></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2.xml"/></Relationships>
</file>

<file path=ppt/slides/_rels/slide4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3.xml"/></Relationships>
</file>

<file path=ppt/slides/_rels/slide4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4.xml"/></Relationships>
</file>

<file path=ppt/slides/_rels/slide4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5.xml"/></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6.xml"/></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7.xml"/><Relationship Id="rId3" Type="http://schemas.openxmlformats.org/officeDocument/2006/relationships/slide" Target="/ppt/slides/slide2.xml"/><Relationship Id="rId4" Type="http://schemas.openxmlformats.org/officeDocument/2006/relationships/image" Target="../media/image5.png"/></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8.xml"/><Relationship Id="rId3" Type="http://schemas.openxmlformats.org/officeDocument/2006/relationships/slide" Target="/ppt/slides/slide2.xml"/><Relationship Id="rId4" Type="http://schemas.openxmlformats.org/officeDocument/2006/relationships/image" Target="../media/image5.png"/></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0.xml"/></Relationships>
</file>

<file path=ppt/slides/_rels/slide4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1.xml"/></Relationships>
</file>

<file path=ppt/slides/_rels/slide4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2.xml"/></Relationships>
</file>

<file path=ppt/slides/_rels/slide4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3.xml"/></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4.xml"/></Relationships>
</file>

<file path=ppt/slides/_rels/slide4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5.xml"/></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6.xml"/><Relationship Id="rId3" Type="http://schemas.openxmlformats.org/officeDocument/2006/relationships/slide" Target="/ppt/slides/slide2.xml"/><Relationship Id="rId4" Type="http://schemas.openxmlformats.org/officeDocument/2006/relationships/image" Target="../media/image5.png"/></Relationships>
</file>

<file path=ppt/slides/_rels/slide4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7.xml"/><Relationship Id="rId3" Type="http://schemas.openxmlformats.org/officeDocument/2006/relationships/slide" Target="/ppt/slides/slide2.xml"/><Relationship Id="rId4" Type="http://schemas.openxmlformats.org/officeDocument/2006/relationships/image" Target="../media/image5.png"/></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8.xml"/></Relationships>
</file>

<file path=ppt/slides/_rels/slide4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0.xml"/></Relationships>
</file>

<file path=ppt/slides/_rels/slide4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1.xml"/></Relationships>
</file>

<file path=ppt/slides/_rels/slide4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2.xml"/></Relationships>
</file>

<file path=ppt/slides/_rels/slide4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3.xml"/></Relationships>
</file>

<file path=ppt/slides/_rels/slide4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4.xml"/></Relationships>
</file>

<file path=ppt/slides/_rels/slide4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5.xml"/></Relationships>
</file>

<file path=ppt/slides/_rels/slide4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6.xml"/></Relationships>
</file>

<file path=ppt/slides/_rels/slide4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7.xml"/></Relationships>
</file>

<file path=ppt/slides/_rels/slide4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8.xml"/><Relationship Id="rId3" Type="http://schemas.openxmlformats.org/officeDocument/2006/relationships/slide" Target="/ppt/slides/slide2.xml"/><Relationship Id="rId4" Type="http://schemas.openxmlformats.org/officeDocument/2006/relationships/image" Target="../media/image5.png"/></Relationships>
</file>

<file path=ppt/slides/_rels/slide4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9.xml"/><Relationship Id="rId3" Type="http://schemas.openxmlformats.org/officeDocument/2006/relationships/slide" Target="/ppt/slides/slide2.xml"/><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0.xml"/></Relationships>
</file>

<file path=ppt/slides/_rels/slide4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1.xml"/></Relationships>
</file>

<file path=ppt/slides/_rels/slide4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2.xml"/></Relationships>
</file>

<file path=ppt/slides/_rels/slide4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3.xml"/></Relationships>
</file>

<file path=ppt/slides/_rels/slide4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4.xml"/></Relationships>
</file>

<file path=ppt/slides/_rels/slide4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5.xml"/></Relationships>
</file>

<file path=ppt/slides/_rels/slide4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6.xml"/></Relationships>
</file>

<file path=ppt/slides/_rels/slide4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7.xml"/></Relationships>
</file>

<file path=ppt/slides/_rels/slide4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8.xml"/><Relationship Id="rId3" Type="http://schemas.openxmlformats.org/officeDocument/2006/relationships/slide" Target="/ppt/slides/slide2.xml"/><Relationship Id="rId4" Type="http://schemas.openxmlformats.org/officeDocument/2006/relationships/image" Target="../media/image5.png"/></Relationships>
</file>

<file path=ppt/slides/_rels/slide4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9.xml"/><Relationship Id="rId3" Type="http://schemas.openxmlformats.org/officeDocument/2006/relationships/slide" Target="/ppt/slides/slide2.xml"/><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slide" Target="/ppt/slides/slide2.xml"/><Relationship Id="rId4" Type="http://schemas.openxmlformats.org/officeDocument/2006/relationships/image" Target="../media/image5.png"/></Relationships>
</file>

<file path=ppt/slides/_rels/slide4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0.xml"/></Relationships>
</file>

<file path=ppt/slides/_rels/slide4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1.xml"/></Relationships>
</file>

<file path=ppt/slides/_rels/slide4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2.xml"/></Relationships>
</file>

<file path=ppt/slides/_rels/slide4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3.xml"/></Relationships>
</file>

<file path=ppt/slides/_rels/slide4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4.xml"/></Relationships>
</file>

<file path=ppt/slides/_rels/slide4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5.xml"/></Relationships>
</file>

<file path=ppt/slides/_rels/slide4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6.xml"/></Relationships>
</file>

<file path=ppt/slides/_rels/slide4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7.xml"/></Relationships>
</file>

<file path=ppt/slides/_rels/slide4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8.xml"/><Relationship Id="rId3" Type="http://schemas.openxmlformats.org/officeDocument/2006/relationships/slide" Target="/ppt/slides/slide2.xml"/><Relationship Id="rId4" Type="http://schemas.openxmlformats.org/officeDocument/2006/relationships/image" Target="../media/image5.png"/></Relationships>
</file>

<file path=ppt/slides/_rels/slide4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9.xml"/><Relationship Id="rId3" Type="http://schemas.openxmlformats.org/officeDocument/2006/relationships/slide" Target="/ppt/slides/slide2.xml"/><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slide" Target="/ppt/slides/slide2.xml"/><Relationship Id="rId4" Type="http://schemas.openxmlformats.org/officeDocument/2006/relationships/image" Target="../media/image5.png"/></Relationships>
</file>

<file path=ppt/slides/_rels/slide4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0.xml"/></Relationships>
</file>

<file path=ppt/slides/_rels/slide4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1.xml"/></Relationships>
</file>

<file path=ppt/slides/_rels/slide4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2.xml"/></Relationships>
</file>

<file path=ppt/slides/_rels/slide4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3.xml"/></Relationships>
</file>

<file path=ppt/slides/_rels/slide4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4.xml"/></Relationships>
</file>

<file path=ppt/slides/_rels/slide4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5.xml"/></Relationships>
</file>

<file path=ppt/slides/_rels/slide4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6.xml"/><Relationship Id="rId3" Type="http://schemas.openxmlformats.org/officeDocument/2006/relationships/slide" Target="/ppt/slides/slide2.xml"/><Relationship Id="rId4" Type="http://schemas.openxmlformats.org/officeDocument/2006/relationships/image" Target="../media/image5.png"/></Relationships>
</file>

<file path=ppt/slides/_rels/slide48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7.xml"/><Relationship Id="rId3" Type="http://schemas.openxmlformats.org/officeDocument/2006/relationships/slide" Target="/ppt/slides/slide2.xml"/><Relationship Id="rId4" Type="http://schemas.openxmlformats.org/officeDocument/2006/relationships/image" Target="../media/image5.png"/></Relationships>
</file>

<file path=ppt/slides/_rels/slide4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8.xml"/></Relationships>
</file>

<file path=ppt/slides/_rels/slide4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3.png"/></Relationships>
</file>

<file path=ppt/slides/_rels/slide4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0.xml"/></Relationships>
</file>

<file path=ppt/slides/_rels/slide4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1.xml"/></Relationships>
</file>

<file path=ppt/slides/_rels/slide4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2.xml"/></Relationships>
</file>

<file path=ppt/slides/_rels/slide4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3.xml"/></Relationships>
</file>

<file path=ppt/slides/_rels/slide4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4.xml"/></Relationships>
</file>

<file path=ppt/slides/_rels/slide4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5.xml"/></Relationships>
</file>

<file path=ppt/slides/_rels/slide4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6.xml"/><Relationship Id="rId3" Type="http://schemas.openxmlformats.org/officeDocument/2006/relationships/slide" Target="/ppt/slides/slide2.xml"/><Relationship Id="rId4" Type="http://schemas.openxmlformats.org/officeDocument/2006/relationships/image" Target="../media/image5.png"/></Relationships>
</file>

<file path=ppt/slides/_rels/slide49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7.xml"/><Relationship Id="rId3" Type="http://schemas.openxmlformats.org/officeDocument/2006/relationships/slide" Target="/ppt/slides/slide2.xml"/><Relationship Id="rId4" Type="http://schemas.openxmlformats.org/officeDocument/2006/relationships/image" Target="../media/image5.png"/></Relationships>
</file>

<file path=ppt/slides/_rels/slide4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8.xml"/></Relationships>
</file>

<file path=ppt/slides/_rels/slide4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slide" Target="/ppt/slides/slide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0.xml"/></Relationships>
</file>

<file path=ppt/slides/_rels/slide5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1.xml"/></Relationships>
</file>

<file path=ppt/slides/_rels/slide5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2.xml"/></Relationships>
</file>

<file path=ppt/slides/_rels/slide5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3.xml"/></Relationships>
</file>

<file path=ppt/slides/_rels/slide5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4.xml"/></Relationships>
</file>

<file path=ppt/slides/_rels/slide5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5.xml"/></Relationships>
</file>

<file path=ppt/slides/_rels/slide5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6.xml"/></Relationships>
</file>

<file path=ppt/slides/_rels/slide5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7.xml"/><Relationship Id="rId3" Type="http://schemas.openxmlformats.org/officeDocument/2006/relationships/slide" Target="/ppt/slides/slide2.xml"/><Relationship Id="rId4" Type="http://schemas.openxmlformats.org/officeDocument/2006/relationships/image" Target="../media/image5.png"/></Relationships>
</file>

<file path=ppt/slides/_rels/slide50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8.xml"/><Relationship Id="rId3" Type="http://schemas.openxmlformats.org/officeDocument/2006/relationships/slide" Target="/ppt/slides/slide2.xml"/><Relationship Id="rId4" Type="http://schemas.openxmlformats.org/officeDocument/2006/relationships/image" Target="../media/image5.png"/></Relationships>
</file>

<file path=ppt/slides/_rels/slide5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0.xml"/></Relationships>
</file>

<file path=ppt/slides/_rels/slide5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1.xml"/></Relationships>
</file>

<file path=ppt/slides/_rels/slide5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2.xml"/><Relationship Id="rId3" Type="http://schemas.openxmlformats.org/officeDocument/2006/relationships/slide" Target="/ppt/slides/slide2.xml"/><Relationship Id="rId4" Type="http://schemas.openxmlformats.org/officeDocument/2006/relationships/image" Target="../media/image5.png"/></Relationships>
</file>

<file path=ppt/slides/_rels/slide5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3.xml"/><Relationship Id="rId3" Type="http://schemas.openxmlformats.org/officeDocument/2006/relationships/slide" Target="/ppt/slides/slide2.xml"/><Relationship Id="rId4" Type="http://schemas.openxmlformats.org/officeDocument/2006/relationships/image" Target="../media/image5.png"/></Relationships>
</file>

<file path=ppt/slides/_rels/slide5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4.xml"/></Relationships>
</file>

<file path=ppt/slides/_rels/slide5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5.xml"/></Relationships>
</file>

<file path=ppt/slides/_rels/slide5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6.xml"/></Relationships>
</file>

<file path=ppt/slides/_rels/slide5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7.xml"/><Relationship Id="rId3" Type="http://schemas.openxmlformats.org/officeDocument/2006/relationships/slide" Target="/ppt/slides/slide2.xml"/><Relationship Id="rId4" Type="http://schemas.openxmlformats.org/officeDocument/2006/relationships/image" Target="../media/image5.png"/></Relationships>
</file>

<file path=ppt/slides/_rels/slide5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8.xml"/><Relationship Id="rId3" Type="http://schemas.openxmlformats.org/officeDocument/2006/relationships/slide" Target="/ppt/slides/slide2.xml"/><Relationship Id="rId4" Type="http://schemas.openxmlformats.org/officeDocument/2006/relationships/image" Target="../media/image5.png"/></Relationships>
</file>

<file path=ppt/slides/_rels/slide5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0.xml"/></Relationships>
</file>

<file path=ppt/slides/_rels/slide5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1.xml"/></Relationships>
</file>

<file path=ppt/slides/_rels/slide5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2.xml"/></Relationships>
</file>

<file path=ppt/slides/_rels/slide5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3.xml"/></Relationships>
</file>

<file path=ppt/slides/_rels/slide5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4.xml"/></Relationships>
</file>

<file path=ppt/slides/_rels/slide5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5.xml"/></Relationships>
</file>

<file path=ppt/slides/_rels/slide5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6.xml"/><Relationship Id="rId3" Type="http://schemas.openxmlformats.org/officeDocument/2006/relationships/slide" Target="/ppt/slides/slide2.xml"/><Relationship Id="rId4" Type="http://schemas.openxmlformats.org/officeDocument/2006/relationships/image" Target="../media/image5.png"/></Relationships>
</file>

<file path=ppt/slides/_rels/slide5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7.xml"/><Relationship Id="rId3" Type="http://schemas.openxmlformats.org/officeDocument/2006/relationships/slide" Target="/ppt/slides/slide2.xml"/><Relationship Id="rId4" Type="http://schemas.openxmlformats.org/officeDocument/2006/relationships/image" Target="../media/image5.png"/></Relationships>
</file>

<file path=ppt/slides/_rels/slide5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8.xml"/></Relationships>
</file>

<file path=ppt/slides/_rels/slide5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slide" Target="/ppt/slides/slide2.xml"/><Relationship Id="rId4" Type="http://schemas.openxmlformats.org/officeDocument/2006/relationships/image" Target="../media/image5.png"/></Relationships>
</file>

<file path=ppt/slides/_rels/slide5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0.xml"/></Relationships>
</file>

<file path=ppt/slides/_rels/slide5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1.xml"/></Relationships>
</file>

<file path=ppt/slides/_rels/slide5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2.xml"/></Relationships>
</file>

<file path=ppt/slides/_rels/slide5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3.xml"/><Relationship Id="rId3" Type="http://schemas.openxmlformats.org/officeDocument/2006/relationships/slide" Target="/ppt/slides/slide2.xml"/><Relationship Id="rId4" Type="http://schemas.openxmlformats.org/officeDocument/2006/relationships/image" Target="../media/image5.png"/></Relationships>
</file>

<file path=ppt/slides/_rels/slide5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4.xml"/><Relationship Id="rId3" Type="http://schemas.openxmlformats.org/officeDocument/2006/relationships/slide" Target="/ppt/slides/slide2.xml"/><Relationship Id="rId4" Type="http://schemas.openxmlformats.org/officeDocument/2006/relationships/image" Target="../media/image5.png"/></Relationships>
</file>

<file path=ppt/slides/_rels/slide5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5.xml"/></Relationships>
</file>

<file path=ppt/slides/_rels/slide5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6.xml"/></Relationships>
</file>

<file path=ppt/slides/_rels/slide5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7.xml"/></Relationships>
</file>

<file path=ppt/slides/_rels/slide5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8.xml"/></Relationships>
</file>

<file path=ppt/slides/_rels/slide5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slide" Target="/ppt/slides/slide2.xml"/><Relationship Id="rId4" Type="http://schemas.openxmlformats.org/officeDocument/2006/relationships/image" Target="../media/image5.png"/></Relationships>
</file>

<file path=ppt/slides/_rels/slide5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0.xml"/></Relationships>
</file>

<file path=ppt/slides/_rels/slide5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1.xml"/></Relationships>
</file>

<file path=ppt/slides/_rels/slide5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2.xml"/></Relationships>
</file>

<file path=ppt/slides/_rels/slide5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3.xml"/></Relationships>
</file>

<file path=ppt/slides/_rels/slide5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4.xml"/></Relationships>
</file>

<file path=ppt/slides/_rels/slide5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5.xml"/></Relationships>
</file>

<file path=ppt/slides/_rels/slide5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6.xml"/><Relationship Id="rId3" Type="http://schemas.openxmlformats.org/officeDocument/2006/relationships/slide" Target="/ppt/slides/slide2.xml"/><Relationship Id="rId4" Type="http://schemas.openxmlformats.org/officeDocument/2006/relationships/image" Target="../media/image5.png"/></Relationships>
</file>

<file path=ppt/slides/_rels/slide5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7.xml"/><Relationship Id="rId3" Type="http://schemas.openxmlformats.org/officeDocument/2006/relationships/slide" Target="/ppt/slides/slide2.xml"/><Relationship Id="rId4" Type="http://schemas.openxmlformats.org/officeDocument/2006/relationships/image" Target="../media/image5.png"/></Relationships>
</file>

<file path=ppt/slides/_rels/slide5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8.xml"/></Relationships>
</file>

<file path=ppt/slides/_rels/slide5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0.xml"/></Relationships>
</file>

<file path=ppt/slides/_rels/slide5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1.xml"/></Relationships>
</file>

<file path=ppt/slides/_rels/slide5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2.xml"/></Relationships>
</file>

<file path=ppt/slides/_rels/slide5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3.xml"/></Relationships>
</file>

<file path=ppt/slides/_rels/slide5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4.xml"/></Relationships>
</file>

<file path=ppt/slides/_rels/slide5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5.xml"/></Relationships>
</file>

<file path=ppt/slides/_rels/slide5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6.xml"/></Relationships>
</file>

<file path=ppt/slides/_rels/slide5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7.xml"/><Relationship Id="rId3" Type="http://schemas.openxmlformats.org/officeDocument/2006/relationships/slide" Target="/ppt/slides/slide2.xml"/><Relationship Id="rId4" Type="http://schemas.openxmlformats.org/officeDocument/2006/relationships/image" Target="../media/image5.png"/></Relationships>
</file>

<file path=ppt/slides/_rels/slide5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8.xml"/><Relationship Id="rId3" Type="http://schemas.openxmlformats.org/officeDocument/2006/relationships/slide" Target="/ppt/slides/slide2.xml"/><Relationship Id="rId4" Type="http://schemas.openxmlformats.org/officeDocument/2006/relationships/image" Target="../media/image5.png"/></Relationships>
</file>

<file path=ppt/slides/_rels/slide5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0.xml"/></Relationships>
</file>

<file path=ppt/slides/_rels/slide5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1.xml"/></Relationships>
</file>

<file path=ppt/slides/_rels/slide5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2.xml"/></Relationships>
</file>

<file path=ppt/slides/_rels/slide5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3.xml"/></Relationships>
</file>

<file path=ppt/slides/_rels/slide5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4.xml"/></Relationships>
</file>

<file path=ppt/slides/_rels/slide5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5.xml"/></Relationships>
</file>

<file path=ppt/slides/_rels/slide5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6.xml"/><Relationship Id="rId3" Type="http://schemas.openxmlformats.org/officeDocument/2006/relationships/slide" Target="/ppt/slides/slide2.xml"/><Relationship Id="rId4" Type="http://schemas.openxmlformats.org/officeDocument/2006/relationships/image" Target="../media/image5.png"/></Relationships>
</file>

<file path=ppt/slides/_rels/slide5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7.xml"/><Relationship Id="rId3" Type="http://schemas.openxmlformats.org/officeDocument/2006/relationships/slide" Target="/ppt/slides/slide2.xml"/><Relationship Id="rId4" Type="http://schemas.openxmlformats.org/officeDocument/2006/relationships/image" Target="../media/image5.png"/></Relationships>
</file>

<file path=ppt/slides/_rels/slide5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8.xml"/></Relationships>
</file>

<file path=ppt/slides/_rels/slide5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0.xml"/></Relationships>
</file>

<file path=ppt/slides/_rels/slide5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1.xml"/></Relationships>
</file>

<file path=ppt/slides/_rels/slide5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2.xml"/></Relationships>
</file>

<file path=ppt/slides/_rels/slide5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3.xml"/></Relationships>
</file>

<file path=ppt/slides/_rels/slide5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4.xml"/></Relationships>
</file>

<file path=ppt/slides/_rels/slide5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5.xml"/></Relationships>
</file>

<file path=ppt/slides/_rels/slide5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6.xml"/></Relationships>
</file>

<file path=ppt/slides/_rels/slide5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7.xml"/><Relationship Id="rId3" Type="http://schemas.openxmlformats.org/officeDocument/2006/relationships/slide" Target="/ppt/slides/slide2.xml"/><Relationship Id="rId4" Type="http://schemas.openxmlformats.org/officeDocument/2006/relationships/image" Target="../media/image5.png"/></Relationships>
</file>

<file path=ppt/slides/_rels/slide5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8.xml"/><Relationship Id="rId3" Type="http://schemas.openxmlformats.org/officeDocument/2006/relationships/slide" Target="/ppt/slides/slide2.xml"/><Relationship Id="rId4" Type="http://schemas.openxmlformats.org/officeDocument/2006/relationships/image" Target="../media/image5.png"/></Relationships>
</file>

<file path=ppt/slides/_rels/slide5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0.xml"/></Relationships>
</file>

<file path=ppt/slides/_rels/slide5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1.xml"/></Relationships>
</file>

<file path=ppt/slides/_rels/slide5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2.xml"/></Relationships>
</file>

<file path=ppt/slides/_rels/slide5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3.xml"/></Relationships>
</file>

<file path=ppt/slides/_rels/slide5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4.xml"/></Relationships>
</file>

<file path=ppt/slides/_rels/slide5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5.xml"/></Relationships>
</file>

<file path=ppt/slides/_rels/slide5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6.xml"/></Relationships>
</file>

<file path=ppt/slides/_rels/slide5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7.xml"/></Relationships>
</file>

<file path=ppt/slides/_rels/slide5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8.xml"/><Relationship Id="rId3" Type="http://schemas.openxmlformats.org/officeDocument/2006/relationships/slide" Target="/ppt/slides/slide2.xml"/><Relationship Id="rId4" Type="http://schemas.openxmlformats.org/officeDocument/2006/relationships/image" Target="../media/image5.png"/></Relationships>
</file>

<file path=ppt/slides/_rels/slide58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9.xml"/><Relationship Id="rId3" Type="http://schemas.openxmlformats.org/officeDocument/2006/relationships/slide" Target="/ppt/slides/slide2.xml"/><Relationship Id="rId4" Type="http://schemas.openxmlformats.org/officeDocument/2006/relationships/image" Target="../media/image5.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59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0.xml"/></Relationships>
</file>

<file path=ppt/slides/_rels/slide59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1.xml"/></Relationships>
</file>

<file path=ppt/slides/_rels/slide59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2.xml"/></Relationships>
</file>

<file path=ppt/slides/_rels/slide59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3.xml"/></Relationships>
</file>

<file path=ppt/slides/_rels/slide59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4.xml"/></Relationships>
</file>

<file path=ppt/slides/_rels/slide59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5.xml"/></Relationships>
</file>

<file path=ppt/slides/_rels/slide59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6.xml"/></Relationships>
</file>

<file path=ppt/slides/_rels/slide59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7.xml"/></Relationships>
</file>

<file path=ppt/slides/_rels/slide59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8.xml"/></Relationships>
</file>

<file path=ppt/slides/_rels/slide59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60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0.xml"/></Relationships>
</file>

<file path=ppt/slides/_rels/slide60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1.xml"/><Relationship Id="rId3" Type="http://schemas.openxmlformats.org/officeDocument/2006/relationships/slide" Target="/ppt/slides/slide2.xml"/><Relationship Id="rId4" Type="http://schemas.openxmlformats.org/officeDocument/2006/relationships/image" Target="../media/image5.png"/></Relationships>
</file>

<file path=ppt/slides/_rels/slide60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2.xml"/><Relationship Id="rId3" Type="http://schemas.openxmlformats.org/officeDocument/2006/relationships/slide" Target="/ppt/slides/slide2.xml"/><Relationship Id="rId4" Type="http://schemas.openxmlformats.org/officeDocument/2006/relationships/image" Target="../media/image5.png"/></Relationships>
</file>

<file path=ppt/slides/_rels/slide60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3.xml"/></Relationships>
</file>

<file path=ppt/slides/_rels/slide60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4.xml"/></Relationships>
</file>

<file path=ppt/slides/_rels/slide60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5.xml"/></Relationships>
</file>

<file path=ppt/slides/_rels/slide60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6.xml"/><Relationship Id="rId3" Type="http://schemas.openxmlformats.org/officeDocument/2006/relationships/slide" Target="/ppt/slides/slide2.xml"/><Relationship Id="rId4" Type="http://schemas.openxmlformats.org/officeDocument/2006/relationships/image" Target="../media/image5.png"/></Relationships>
</file>

<file path=ppt/slides/_rels/slide60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7.xml"/><Relationship Id="rId3" Type="http://schemas.openxmlformats.org/officeDocument/2006/relationships/slide" Target="/ppt/slides/slide2.xml"/><Relationship Id="rId4" Type="http://schemas.openxmlformats.org/officeDocument/2006/relationships/image" Target="../media/image5.png"/></Relationships>
</file>

<file path=ppt/slides/_rels/slide60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8.xml"/></Relationships>
</file>

<file path=ppt/slides/_rels/slide60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s>
</file>

<file path=ppt/slides/_rels/slide6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0.xml"/></Relationships>
</file>

<file path=ppt/slides/_rels/slide6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1.xml"/></Relationships>
</file>

<file path=ppt/slides/_rels/slide6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2.xml"/></Relationships>
</file>

<file path=ppt/slides/_rels/slide6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3.xml"/><Relationship Id="rId3" Type="http://schemas.openxmlformats.org/officeDocument/2006/relationships/slide" Target="/ppt/slides/slide2.xml"/><Relationship Id="rId4" Type="http://schemas.openxmlformats.org/officeDocument/2006/relationships/image" Target="../media/image5.png"/></Relationships>
</file>

<file path=ppt/slides/_rels/slide6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4.xml"/><Relationship Id="rId3" Type="http://schemas.openxmlformats.org/officeDocument/2006/relationships/slide" Target="/ppt/slides/slide2.xml"/><Relationship Id="rId4" Type="http://schemas.openxmlformats.org/officeDocument/2006/relationships/image" Target="../media/image5.png"/></Relationships>
</file>

<file path=ppt/slides/_rels/slide6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5.xml"/></Relationships>
</file>

<file path=ppt/slides/_rels/slide6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6.xml"/></Relationships>
</file>

<file path=ppt/slides/_rels/slide6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7.xml"/></Relationships>
</file>

<file path=ppt/slides/_rels/slide6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8.xml"/></Relationships>
</file>

<file path=ppt/slides/_rels/slide6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s>
</file>

<file path=ppt/slides/_rels/slide6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0.xml"/></Relationships>
</file>

<file path=ppt/slides/_rels/slide6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1.xml"/></Relationships>
</file>

<file path=ppt/slides/_rels/slide6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2.xml"/></Relationships>
</file>

<file path=ppt/slides/_rels/slide6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3.xml"/></Relationships>
</file>

<file path=ppt/slides/_rels/slide6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4.xml"/></Relationships>
</file>

<file path=ppt/slides/_rels/slide6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5.xml"/></Relationships>
</file>

<file path=ppt/slides/_rels/slide6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6.xml"/><Relationship Id="rId3" Type="http://schemas.openxmlformats.org/officeDocument/2006/relationships/slide" Target="/ppt/slides/slide2.xml"/><Relationship Id="rId4" Type="http://schemas.openxmlformats.org/officeDocument/2006/relationships/image" Target="../media/image5.png"/></Relationships>
</file>

<file path=ppt/slides/_rels/slide6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7.xml"/><Relationship Id="rId3" Type="http://schemas.openxmlformats.org/officeDocument/2006/relationships/slide" Target="/ppt/slides/slide2.xml"/><Relationship Id="rId4" Type="http://schemas.openxmlformats.org/officeDocument/2006/relationships/image" Target="../media/image5.png"/></Relationships>
</file>

<file path=ppt/slides/_rels/slide6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8.xml"/></Relationships>
</file>

<file path=ppt/slides/_rels/slide6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s>
</file>

<file path=ppt/slides/_rels/slide6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0.xml"/></Relationships>
</file>

<file path=ppt/slides/_rels/slide6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1.xml"/></Relationships>
</file>

<file path=ppt/slides/_rels/slide6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2.xml"/></Relationships>
</file>

<file path=ppt/slides/_rels/slide6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3.xml"/></Relationships>
</file>

<file path=ppt/slides/_rels/slide6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4.xml"/><Relationship Id="rId3" Type="http://schemas.openxmlformats.org/officeDocument/2006/relationships/slide" Target="/ppt/slides/slide2.xml"/><Relationship Id="rId4" Type="http://schemas.openxmlformats.org/officeDocument/2006/relationships/image" Target="../media/image5.png"/></Relationships>
</file>

<file path=ppt/slides/_rels/slide6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5.xml"/><Relationship Id="rId3" Type="http://schemas.openxmlformats.org/officeDocument/2006/relationships/slide" Target="/ppt/slides/slide2.xml"/><Relationship Id="rId4" Type="http://schemas.openxmlformats.org/officeDocument/2006/relationships/image" Target="../media/image5.png"/></Relationships>
</file>

<file path=ppt/slides/_rels/slide6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6.xml"/></Relationships>
</file>

<file path=ppt/slides/_rels/slide6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7.xml"/></Relationships>
</file>

<file path=ppt/slides/_rels/slide6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8.xml"/></Relationships>
</file>

<file path=ppt/slides/_rels/slide6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s>
</file>

<file path=ppt/slides/_rels/slide6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0.xml"/></Relationships>
</file>

<file path=ppt/slides/_rels/slide6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1.xml"/></Relationships>
</file>

<file path=ppt/slides/_rels/slide6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2.xml"/></Relationships>
</file>

<file path=ppt/slides/_rels/slide6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3.xml"/><Relationship Id="rId3" Type="http://schemas.openxmlformats.org/officeDocument/2006/relationships/slide" Target="/ppt/slides/slide2.xml"/><Relationship Id="rId4" Type="http://schemas.openxmlformats.org/officeDocument/2006/relationships/image" Target="../media/image5.png"/></Relationships>
</file>

<file path=ppt/slides/_rels/slide6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4.xml"/><Relationship Id="rId3" Type="http://schemas.openxmlformats.org/officeDocument/2006/relationships/slide" Target="/ppt/slides/slide2.xml"/><Relationship Id="rId4" Type="http://schemas.openxmlformats.org/officeDocument/2006/relationships/image" Target="../media/image5.png"/></Relationships>
</file>

<file path=ppt/slides/_rels/slide6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5.xml"/></Relationships>
</file>

<file path=ppt/slides/_rels/slide6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6.xml"/></Relationships>
</file>

<file path=ppt/slides/_rels/slide6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7.xml"/></Relationships>
</file>

<file path=ppt/slides/_rels/slide6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8.xml"/></Relationships>
</file>

<file path=ppt/slides/_rels/slide6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s>
</file>

<file path=ppt/slides/_rels/slide6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0.xml"/></Relationships>
</file>

<file path=ppt/slides/_rels/slide6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1.xml"/></Relationships>
</file>

<file path=ppt/slides/_rels/slide6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2.xml"/><Relationship Id="rId3" Type="http://schemas.openxmlformats.org/officeDocument/2006/relationships/slide" Target="/ppt/slides/slide2.xml"/><Relationship Id="rId4" Type="http://schemas.openxmlformats.org/officeDocument/2006/relationships/image" Target="../media/image5.png"/></Relationships>
</file>

<file path=ppt/slides/_rels/slide6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3.xml"/><Relationship Id="rId3" Type="http://schemas.openxmlformats.org/officeDocument/2006/relationships/slide" Target="/ppt/slides/slide2.xml"/><Relationship Id="rId4" Type="http://schemas.openxmlformats.org/officeDocument/2006/relationships/image" Target="../media/image5.png"/></Relationships>
</file>

<file path=ppt/slides/_rels/slide6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4.xml"/></Relationships>
</file>

<file path=ppt/slides/_rels/slide6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5.xml"/></Relationships>
</file>

<file path=ppt/slides/_rels/slide6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6.xml"/></Relationships>
</file>

<file path=ppt/slides/_rels/slide6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7.xml"/></Relationships>
</file>

<file path=ppt/slides/_rels/slide6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8.xml"/></Relationships>
</file>

<file path=ppt/slides/_rels/slide6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s>
</file>

<file path=ppt/slides/_rels/slide6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0.xml"/><Relationship Id="rId3" Type="http://schemas.openxmlformats.org/officeDocument/2006/relationships/slide" Target="/ppt/slides/slide2.xml"/><Relationship Id="rId4" Type="http://schemas.openxmlformats.org/officeDocument/2006/relationships/image" Target="../media/image5.png"/></Relationships>
</file>

<file path=ppt/slides/_rels/slide6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1.xml"/><Relationship Id="rId3" Type="http://schemas.openxmlformats.org/officeDocument/2006/relationships/slide" Target="/ppt/slides/slide2.xml"/><Relationship Id="rId4" Type="http://schemas.openxmlformats.org/officeDocument/2006/relationships/image" Target="../media/image5.png"/></Relationships>
</file>

<file path=ppt/slides/_rels/slide6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2.xml"/></Relationships>
</file>

<file path=ppt/slides/_rels/slide6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3.xml"/></Relationships>
</file>

<file path=ppt/slides/_rels/slide6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4.xml"/></Relationships>
</file>

<file path=ppt/slides/_rels/slide6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5.xml"/></Relationships>
</file>

<file path=ppt/slides/_rels/slide6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6.xml"/></Relationships>
</file>

<file path=ppt/slides/_rels/slide6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7.xml"/></Relationships>
</file>

<file path=ppt/slides/_rels/slide6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8.xml"/></Relationships>
</file>

<file path=ppt/slides/_rels/slide6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 Id="rId3" Type="http://schemas.openxmlformats.org/officeDocument/2006/relationships/slide" Target="/ppt/slides/slide2.xml"/><Relationship Id="rId4" Type="http://schemas.openxmlformats.org/officeDocument/2006/relationships/image" Target="../media/image5.png"/></Relationships>
</file>

<file path=ppt/slides/_rels/slide6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0.xml"/></Relationships>
</file>

<file path=ppt/slides/_rels/slide6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1.xml"/></Relationships>
</file>

<file path=ppt/slides/_rels/slide6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2.xml"/></Relationships>
</file>

<file path=ppt/slides/_rels/slide6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3.xml"/></Relationships>
</file>

<file path=ppt/slides/_rels/slide6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4.xml"/></Relationships>
</file>

<file path=ppt/slides/_rels/slide6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5.xml"/><Relationship Id="rId3" Type="http://schemas.openxmlformats.org/officeDocument/2006/relationships/slide" Target="/ppt/slides/slide2.xml"/><Relationship Id="rId4" Type="http://schemas.openxmlformats.org/officeDocument/2006/relationships/image" Target="../media/image5.png"/></Relationships>
</file>

<file path=ppt/slides/_rels/slide6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76.xml"/><Relationship Id="rId3" Type="http://schemas.openxmlformats.org/officeDocument/2006/relationships/slide" Target="/ppt/slides/slide2.xml"/><Relationship Id="rId4" Type="http://schemas.openxmlformats.org/officeDocument/2006/relationships/image" Target="../media/image5.png"/></Relationships>
</file>

<file path=ppt/slides/_rels/slide6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7.xml"/></Relationships>
</file>

<file path=ppt/slides/_rels/slide6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8.xml"/></Relationships>
</file>

<file path=ppt/slides/_rels/slide6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 Id="rId3" Type="http://schemas.openxmlformats.org/officeDocument/2006/relationships/slide" Target="/ppt/slides/slide2.xml"/><Relationship Id="rId4" Type="http://schemas.openxmlformats.org/officeDocument/2006/relationships/image" Target="../media/image5.png"/></Relationships>
</file>

<file path=ppt/slides/_rels/slide6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0.xml"/></Relationships>
</file>

<file path=ppt/slides/_rels/slide6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1.xml"/></Relationships>
</file>

<file path=ppt/slides/_rels/slide6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2.xml"/></Relationships>
</file>

<file path=ppt/slides/_rels/slide6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3.xml"/></Relationships>
</file>

<file path=ppt/slides/_rels/slide6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4.xml"/></Relationships>
</file>

<file path=ppt/slides/_rels/slide6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5.xml"/></Relationships>
</file>

<file path=ppt/slides/_rels/slide6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6.xml"/></Relationships>
</file>

<file path=ppt/slides/_rels/slide6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7.xml"/></Relationships>
</file>

<file path=ppt/slides/_rels/slide6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8.xml"/></Relationships>
</file>

<file path=ppt/slides/_rels/slide68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s>
</file>

<file path=ppt/slides/_rels/slide69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0.xml"/></Relationships>
</file>

<file path=ppt/slides/_rels/slide69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1.xml"/></Relationships>
</file>

<file path=ppt/slides/_rels/slide69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2.xml"/></Relationships>
</file>

<file path=ppt/slides/_rels/slide69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3.xml"/></Relationships>
</file>

<file path=ppt/slides/_rels/slide69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4.xml"/></Relationships>
</file>

<file path=ppt/slides/_rels/slide69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5.xml"/></Relationships>
</file>

<file path=ppt/slides/_rels/slide69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6.xml"/></Relationships>
</file>

<file path=ppt/slides/_rels/slide69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7.xml"/></Relationships>
</file>

<file path=ppt/slides/_rels/slide69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8.xml"/><Relationship Id="rId3" Type="http://schemas.openxmlformats.org/officeDocument/2006/relationships/slide" Target="/ppt/slides/slide2.xml"/><Relationship Id="rId4" Type="http://schemas.openxmlformats.org/officeDocument/2006/relationships/image" Target="../media/image5.png"/></Relationships>
</file>

<file path=ppt/slides/_rels/slide69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99.xml"/><Relationship Id="rId3" Type="http://schemas.openxmlformats.org/officeDocument/2006/relationships/slide" Target="/ppt/slides/slide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s>
</file>

<file path=ppt/slides/_rels/slide70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0.xml"/></Relationships>
</file>

<file path=ppt/slides/_rels/slide70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1.xml"/></Relationships>
</file>

<file path=ppt/slides/_rels/slide70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2.xml"/></Relationships>
</file>

<file path=ppt/slides/_rels/slide70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3.xml"/></Relationships>
</file>

<file path=ppt/slides/_rels/slide70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4.xml"/></Relationships>
</file>

<file path=ppt/slides/_rels/slide70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5.xml"/></Relationships>
</file>

<file path=ppt/slides/_rels/slide70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6.xml"/></Relationships>
</file>

<file path=ppt/slides/_rels/slide70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7.xml"/></Relationships>
</file>

<file path=ppt/slides/_rels/slide70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8.xml"/></Relationships>
</file>

<file path=ppt/slides/_rels/slide70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9.xml"/><Relationship Id="rId3" Type="http://schemas.openxmlformats.org/officeDocument/2006/relationships/slide" Target="/ppt/slides/slide2.xml"/><Relationship Id="rId4" Type="http://schemas.openxmlformats.org/officeDocument/2006/relationships/image" Target="../media/image5.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s>
</file>

<file path=ppt/slides/_rels/slide7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10.xml"/><Relationship Id="rId3" Type="http://schemas.openxmlformats.org/officeDocument/2006/relationships/slide" Target="/ppt/slides/slide2.xml"/><Relationship Id="rId4" Type="http://schemas.openxmlformats.org/officeDocument/2006/relationships/image" Target="../media/image5.png"/></Relationships>
</file>

<file path=ppt/slides/_rels/slide7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1.xml"/></Relationships>
</file>

<file path=ppt/slides/_rels/slide7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2.xml"/></Relationships>
</file>

<file path=ppt/slides/_rels/slide7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3.xml"/></Relationships>
</file>

<file path=ppt/slides/_rels/slide7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4.xml"/></Relationships>
</file>

<file path=ppt/slides/_rels/slide7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5.xml"/></Relationships>
</file>

<file path=ppt/slides/_rels/slide7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6.xml"/></Relationships>
</file>

<file path=ppt/slides/_rels/slide7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7.xml"/></Relationships>
</file>

<file path=ppt/slides/_rels/slide7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8.xml"/></Relationships>
</file>

<file path=ppt/slides/_rels/slide7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s>
</file>

<file path=ppt/slides/_rels/slide7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0.xml"/><Relationship Id="rId3" Type="http://schemas.openxmlformats.org/officeDocument/2006/relationships/slide" Target="/ppt/slides/slide2.xml"/><Relationship Id="rId4" Type="http://schemas.openxmlformats.org/officeDocument/2006/relationships/image" Target="../media/image5.png"/></Relationships>
</file>

<file path=ppt/slides/_rels/slide7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21.xml"/><Relationship Id="rId3" Type="http://schemas.openxmlformats.org/officeDocument/2006/relationships/slide" Target="/ppt/slides/slide2.xml"/><Relationship Id="rId4" Type="http://schemas.openxmlformats.org/officeDocument/2006/relationships/image" Target="../media/image5.png"/></Relationships>
</file>

<file path=ppt/slides/_rels/slide7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2.xml"/></Relationships>
</file>

<file path=ppt/slides/_rels/slide7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3.xml"/></Relationships>
</file>

<file path=ppt/slides/_rels/slide7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4.xml"/></Relationships>
</file>

<file path=ppt/slides/_rels/slide7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5.xml"/></Relationships>
</file>

<file path=ppt/slides/_rels/slide7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6.xml"/></Relationships>
</file>

<file path=ppt/slides/_rels/slide7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7.xml"/></Relationships>
</file>

<file path=ppt/slides/_rels/slide7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8.xml"/></Relationships>
</file>

<file path=ppt/slides/_rels/slide7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s>
</file>

<file path=ppt/slides/_rels/slide7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0.xml"/><Relationship Id="rId3" Type="http://schemas.openxmlformats.org/officeDocument/2006/relationships/slide" Target="/ppt/slides/slide2.xml"/><Relationship Id="rId4" Type="http://schemas.openxmlformats.org/officeDocument/2006/relationships/image" Target="../media/image5.png"/></Relationships>
</file>

<file path=ppt/slides/_rels/slide7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31.xml"/><Relationship Id="rId3" Type="http://schemas.openxmlformats.org/officeDocument/2006/relationships/slide" Target="/ppt/slides/slide2.xml"/><Relationship Id="rId4" Type="http://schemas.openxmlformats.org/officeDocument/2006/relationships/image" Target="../media/image5.png"/></Relationships>
</file>

<file path=ppt/slides/_rels/slide7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2.xml"/></Relationships>
</file>

<file path=ppt/slides/_rels/slide7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3.xml"/></Relationships>
</file>

<file path=ppt/slides/_rels/slide7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4.xml"/></Relationships>
</file>

<file path=ppt/slides/_rels/slide7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5.xml"/></Relationships>
</file>

<file path=ppt/slides/_rels/slide7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6.xml"/></Relationships>
</file>

<file path=ppt/slides/_rels/slide7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7.xml"/></Relationships>
</file>

<file path=ppt/slides/_rels/slide7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8.xml"/></Relationships>
</file>

<file path=ppt/slides/_rels/slide7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s>
</file>

<file path=ppt/slides/_rels/slide7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0.xml"/><Relationship Id="rId3" Type="http://schemas.openxmlformats.org/officeDocument/2006/relationships/slide" Target="/ppt/slides/slide2.xml"/><Relationship Id="rId4" Type="http://schemas.openxmlformats.org/officeDocument/2006/relationships/image" Target="../media/image5.png"/></Relationships>
</file>

<file path=ppt/slides/_rels/slide7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41.xml"/><Relationship Id="rId3" Type="http://schemas.openxmlformats.org/officeDocument/2006/relationships/slide" Target="/ppt/slides/slide2.xml"/><Relationship Id="rId4" Type="http://schemas.openxmlformats.org/officeDocument/2006/relationships/image" Target="../media/image5.png"/></Relationships>
</file>

<file path=ppt/slides/_rels/slide7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2.xml"/></Relationships>
</file>

<file path=ppt/slides/_rels/slide7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3.xml"/></Relationships>
</file>

<file path=ppt/slides/_rels/slide7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4.xml"/></Relationships>
</file>

<file path=ppt/slides/_rels/slide7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5.xml"/></Relationships>
</file>

<file path=ppt/slides/_rels/slide7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6.xml"/><Relationship Id="rId3" Type="http://schemas.openxmlformats.org/officeDocument/2006/relationships/slide" Target="/ppt/slides/slide2.xml"/><Relationship Id="rId4" Type="http://schemas.openxmlformats.org/officeDocument/2006/relationships/image" Target="../media/image5.png"/></Relationships>
</file>

<file path=ppt/slides/_rels/slide7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47.xml"/><Relationship Id="rId3" Type="http://schemas.openxmlformats.org/officeDocument/2006/relationships/slide" Target="/ppt/slides/slide2.xml"/><Relationship Id="rId4" Type="http://schemas.openxmlformats.org/officeDocument/2006/relationships/image" Target="../media/image5.png"/></Relationships>
</file>

<file path=ppt/slides/_rels/slide7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8.xml"/></Relationships>
</file>

<file path=ppt/slides/_rels/slide7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xml"/></Relationships>
</file>

<file path=ppt/slides/_rels/slide7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0.xml"/></Relationships>
</file>

<file path=ppt/slides/_rels/slide7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1.xml"/></Relationships>
</file>

<file path=ppt/slides/_rels/slide7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2.xml"/></Relationships>
</file>

<file path=ppt/slides/_rels/slide7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3.xml"/></Relationships>
</file>

<file path=ppt/slides/_rels/slide7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4.xml"/></Relationships>
</file>

<file path=ppt/slides/_rels/slide7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5.xml"/></Relationships>
</file>

<file path=ppt/slides/_rels/slide7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6.xml"/></Relationships>
</file>

<file path=ppt/slides/_rels/slide7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7.xml"/></Relationships>
</file>

<file path=ppt/slides/_rels/slide7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8.xml"/><Relationship Id="rId3" Type="http://schemas.openxmlformats.org/officeDocument/2006/relationships/slide" Target="/ppt/slides/slide2.xml"/><Relationship Id="rId4" Type="http://schemas.openxmlformats.org/officeDocument/2006/relationships/image" Target="../media/image5.png"/></Relationships>
</file>

<file path=ppt/slides/_rels/slide7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59.xml"/><Relationship Id="rId3" Type="http://schemas.openxmlformats.org/officeDocument/2006/relationships/slide" Target="/ppt/slides/slide2.xml"/><Relationship Id="rId4" Type="http://schemas.openxmlformats.org/officeDocument/2006/relationships/image" Target="../media/image5.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6.xml"/></Relationships>
</file>

<file path=ppt/slides/_rels/slide7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60.xml"/></Relationships>
</file>

<file path=ppt/slides/_rels/slide7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61.xml"/></Relationships>
</file>

<file path=ppt/slides/_rels/slide7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62.xml"/></Relationships>
</file>

<file path=ppt/slides/_rels/slide7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63.xml"/></Relationships>
</file>

<file path=ppt/slides/_rels/slide7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64.xml"/></Relationships>
</file>

<file path=ppt/slides/_rels/slide7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65.xml"/></Relationships>
</file>

<file path=ppt/slides/_rels/slide7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66.xml"/><Relationship Id="rId3" Type="http://schemas.openxmlformats.org/officeDocument/2006/relationships/slide" Target="/ppt/slides/slide2.xml"/><Relationship Id="rId4" Type="http://schemas.openxmlformats.org/officeDocument/2006/relationships/image" Target="../media/image5.png"/></Relationships>
</file>

<file path=ppt/slides/_rels/slide7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67.xml"/><Relationship Id="rId3" Type="http://schemas.openxmlformats.org/officeDocument/2006/relationships/slide" Target="/ppt/slides/slide2.xml"/><Relationship Id="rId4" Type="http://schemas.openxmlformats.org/officeDocument/2006/relationships/image" Target="../media/image5.png"/></Relationships>
</file>

<file path=ppt/slides/_rels/slide7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68.xml"/></Relationships>
</file>

<file path=ppt/slides/_rels/slide7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6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7.xml"/></Relationships>
</file>

<file path=ppt/slides/_rels/slide7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70.xml"/></Relationships>
</file>

<file path=ppt/slides/_rels/slide7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71.xml"/></Relationships>
</file>

<file path=ppt/slides/_rels/slide7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72.xml"/></Relationships>
</file>

<file path=ppt/slides/_rels/slide7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73.xml"/></Relationships>
</file>

<file path=ppt/slides/_rels/slide7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74.xml"/></Relationships>
</file>

<file path=ppt/slides/_rels/slide7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75.xml"/></Relationships>
</file>

<file path=ppt/slides/_rels/slide7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76.xml"/><Relationship Id="rId3" Type="http://schemas.openxmlformats.org/officeDocument/2006/relationships/slide" Target="/ppt/slides/slide2.xml"/><Relationship Id="rId4" Type="http://schemas.openxmlformats.org/officeDocument/2006/relationships/image" Target="../media/image5.png"/></Relationships>
</file>

<file path=ppt/slides/_rels/slide7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77.xml"/><Relationship Id="rId3" Type="http://schemas.openxmlformats.org/officeDocument/2006/relationships/slide" Target="/ppt/slides/slide2.xml"/><Relationship Id="rId4" Type="http://schemas.openxmlformats.org/officeDocument/2006/relationships/image" Target="../media/image5.png"/></Relationships>
</file>

<file path=ppt/slides/_rels/slide7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78.xml"/></Relationships>
</file>

<file path=ppt/slides/_rels/slide7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7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8.xml"/></Relationships>
</file>

<file path=ppt/slides/_rels/slide7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80.xml"/></Relationships>
</file>

<file path=ppt/slides/_rels/slide7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81.xml"/></Relationships>
</file>

<file path=ppt/slides/_rels/slide7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82.xml"/></Relationships>
</file>

<file path=ppt/slides/_rels/slide7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83.xml"/></Relationships>
</file>

<file path=ppt/slides/_rels/slide7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84.xml"/></Relationships>
</file>

<file path=ppt/slides/_rels/slide7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85.xml"/></Relationships>
</file>

<file path=ppt/slides/_rels/slide7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86.xml"/></Relationships>
</file>

<file path=ppt/slides/_rels/slide7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87.xml"/></Relationships>
</file>

<file path=ppt/slides/_rels/slide7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88.xml"/></Relationships>
</file>

<file path=ppt/slides/_rels/slide78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8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9.xml"/></Relationships>
</file>

<file path=ppt/slides/_rels/slide79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90.xml"/><Relationship Id="rId3" Type="http://schemas.openxmlformats.org/officeDocument/2006/relationships/slide" Target="/ppt/slides/slide2.xml"/><Relationship Id="rId4" Type="http://schemas.openxmlformats.org/officeDocument/2006/relationships/image" Target="../media/image5.png"/></Relationships>
</file>

<file path=ppt/slides/_rels/slide79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91.xml"/><Relationship Id="rId3" Type="http://schemas.openxmlformats.org/officeDocument/2006/relationships/slide" Target="/ppt/slides/slide2.xml"/><Relationship Id="rId4" Type="http://schemas.openxmlformats.org/officeDocument/2006/relationships/image" Target="../media/image5.png"/></Relationships>
</file>

<file path=ppt/slides/_rels/slide79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92.xml"/></Relationships>
</file>

<file path=ppt/slides/_rels/slide79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93.xml"/></Relationships>
</file>

<file path=ppt/slides/_rels/slide79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94.xml"/></Relationships>
</file>

<file path=ppt/slides/_rels/slide79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95.xml"/></Relationships>
</file>

<file path=ppt/slides/_rels/slide79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96.xml"/></Relationships>
</file>

<file path=ppt/slides/_rels/slide79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97.xml"/><Relationship Id="rId3" Type="http://schemas.openxmlformats.org/officeDocument/2006/relationships/slide" Target="/ppt/slides/slide2.xml"/><Relationship Id="rId4" Type="http://schemas.openxmlformats.org/officeDocument/2006/relationships/image" Target="../media/image5.png"/></Relationships>
</file>

<file path=ppt/slides/_rels/slide79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98.xml"/><Relationship Id="rId3" Type="http://schemas.openxmlformats.org/officeDocument/2006/relationships/slide" Target="/ppt/slides/slide2.xml"/><Relationship Id="rId4" Type="http://schemas.openxmlformats.org/officeDocument/2006/relationships/image" Target="../media/image5.png"/></Relationships>
</file>

<file path=ppt/slides/_rels/slide79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9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0.xml"/></Relationships>
</file>

<file path=ppt/slides/_rels/slide80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00.xml"/></Relationships>
</file>

<file path=ppt/slides/_rels/slide80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01.xml"/></Relationships>
</file>

<file path=ppt/slides/_rels/slide80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02.xml"/><Relationship Id="rId3" Type="http://schemas.openxmlformats.org/officeDocument/2006/relationships/slide" Target="/ppt/slides/slide2.xml"/><Relationship Id="rId4" Type="http://schemas.openxmlformats.org/officeDocument/2006/relationships/image" Target="../media/image5.png"/></Relationships>
</file>

<file path=ppt/slides/_rels/slide80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03.xml"/><Relationship Id="rId3" Type="http://schemas.openxmlformats.org/officeDocument/2006/relationships/slide" Target="/ppt/slides/slide2.xml"/><Relationship Id="rId4" Type="http://schemas.openxmlformats.org/officeDocument/2006/relationships/image" Target="../media/image5.png"/></Relationships>
</file>

<file path=ppt/slides/_rels/slide80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04.xml"/></Relationships>
</file>

<file path=ppt/slides/_rels/slide80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05.xml"/></Relationships>
</file>

<file path=ppt/slides/_rels/slide80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06.xml"/><Relationship Id="rId3" Type="http://schemas.openxmlformats.org/officeDocument/2006/relationships/slide" Target="/ppt/slides/slide2.xml"/><Relationship Id="rId4" Type="http://schemas.openxmlformats.org/officeDocument/2006/relationships/image" Target="../media/image5.png"/></Relationships>
</file>

<file path=ppt/slides/_rels/slide80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07.xml"/><Relationship Id="rId3" Type="http://schemas.openxmlformats.org/officeDocument/2006/relationships/slide" Target="/ppt/slides/slide2.xml"/><Relationship Id="rId4" Type="http://schemas.openxmlformats.org/officeDocument/2006/relationships/image" Target="../media/image5.png"/></Relationships>
</file>

<file path=ppt/slides/_rels/slide80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08.xml"/></Relationships>
</file>

<file path=ppt/slides/_rels/slide80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0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1.xml"/></Relationships>
</file>

<file path=ppt/slides/_rels/slide8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10.xml"/></Relationships>
</file>

<file path=ppt/slides/_rels/slide8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11.xml"/></Relationships>
</file>

<file path=ppt/slides/_rels/slide8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12.xml"/></Relationships>
</file>

<file path=ppt/slides/_rels/slide8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13.xml"/><Relationship Id="rId3" Type="http://schemas.openxmlformats.org/officeDocument/2006/relationships/slide" Target="/ppt/slides/slide2.xml"/><Relationship Id="rId4" Type="http://schemas.openxmlformats.org/officeDocument/2006/relationships/image" Target="../media/image5.png"/></Relationships>
</file>

<file path=ppt/slides/_rels/slide8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14.xml"/><Relationship Id="rId3" Type="http://schemas.openxmlformats.org/officeDocument/2006/relationships/slide" Target="/ppt/slides/slide2.xml"/><Relationship Id="rId4" Type="http://schemas.openxmlformats.org/officeDocument/2006/relationships/image" Target="../media/image5.png"/></Relationships>
</file>

<file path=ppt/slides/_rels/slide8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15.xml"/></Relationships>
</file>

<file path=ppt/slides/_rels/slide8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16.xml"/></Relationships>
</file>

<file path=ppt/slides/_rels/slide8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17.xml"/></Relationships>
</file>

<file path=ppt/slides/_rels/slide8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18.xml"/></Relationships>
</file>

<file path=ppt/slides/_rels/slide8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1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2.xml"/><Relationship Id="rId3" Type="http://schemas.openxmlformats.org/officeDocument/2006/relationships/slide" Target="/ppt/slides/slide2.xml"/><Relationship Id="rId4" Type="http://schemas.openxmlformats.org/officeDocument/2006/relationships/image" Target="../media/image5.png"/></Relationships>
</file>

<file path=ppt/slides/_rels/slide8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20.xml"/></Relationships>
</file>

<file path=ppt/slides/_rels/slide8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21.xml"/></Relationships>
</file>

<file path=ppt/slides/_rels/slide8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22.xml"/></Relationships>
</file>

<file path=ppt/slides/_rels/slide8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23.xml"/></Relationships>
</file>

<file path=ppt/slides/_rels/slide8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24.xml"/></Relationships>
</file>

<file path=ppt/slides/_rels/slide8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25.xml"/><Relationship Id="rId3" Type="http://schemas.openxmlformats.org/officeDocument/2006/relationships/slide" Target="/ppt/slides/slide2.xml"/><Relationship Id="rId4" Type="http://schemas.openxmlformats.org/officeDocument/2006/relationships/image" Target="../media/image5.png"/></Relationships>
</file>

<file path=ppt/slides/_rels/slide8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26.xml"/><Relationship Id="rId3" Type="http://schemas.openxmlformats.org/officeDocument/2006/relationships/slide" Target="/ppt/slides/slide2.xml"/><Relationship Id="rId4" Type="http://schemas.openxmlformats.org/officeDocument/2006/relationships/image" Target="../media/image5.png"/></Relationships>
</file>

<file path=ppt/slides/_rels/slide8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27.xml"/></Relationships>
</file>

<file path=ppt/slides/_rels/slide8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28.xml"/></Relationships>
</file>

<file path=ppt/slides/_rels/slide8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29.xml"/><Relationship Id="rId3" Type="http://schemas.openxmlformats.org/officeDocument/2006/relationships/slide" Target="/ppt/slides/slide2.xml"/><Relationship Id="rId4" Type="http://schemas.openxmlformats.org/officeDocument/2006/relationships/image" Target="../media/image5.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 Id="rId3" Type="http://schemas.openxmlformats.org/officeDocument/2006/relationships/slide" Target="/ppt/slides/slide2.xml"/><Relationship Id="rId4" Type="http://schemas.openxmlformats.org/officeDocument/2006/relationships/image" Target="../media/image5.png"/></Relationships>
</file>

<file path=ppt/slides/_rels/slide8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30.xml"/><Relationship Id="rId3" Type="http://schemas.openxmlformats.org/officeDocument/2006/relationships/slide" Target="/ppt/slides/slide2.xml"/><Relationship Id="rId4" Type="http://schemas.openxmlformats.org/officeDocument/2006/relationships/image" Target="../media/image5.png"/></Relationships>
</file>

<file path=ppt/slides/_rels/slide8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31.xml"/></Relationships>
</file>

<file path=ppt/slides/_rels/slide8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32.xml"/></Relationships>
</file>

<file path=ppt/slides/_rels/slide8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33.xml"/></Relationships>
</file>

<file path=ppt/slides/_rels/slide8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34.xml"/></Relationships>
</file>

<file path=ppt/slides/_rels/slide8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35.xml"/></Relationships>
</file>

<file path=ppt/slides/_rels/slide8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36.xml"/></Relationships>
</file>

<file path=ppt/slides/_rels/slide8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37.xml"/><Relationship Id="rId3" Type="http://schemas.openxmlformats.org/officeDocument/2006/relationships/slide" Target="/ppt/slides/slide2.xml"/><Relationship Id="rId4" Type="http://schemas.openxmlformats.org/officeDocument/2006/relationships/image" Target="../media/image5.png"/></Relationships>
</file>

<file path=ppt/slides/_rels/slide8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38.xml"/><Relationship Id="rId3" Type="http://schemas.openxmlformats.org/officeDocument/2006/relationships/slide" Target="/ppt/slides/slide2.xml"/><Relationship Id="rId4" Type="http://schemas.openxmlformats.org/officeDocument/2006/relationships/image" Target="../media/image5.png"/></Relationships>
</file>

<file path=ppt/slides/_rels/slide8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9.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4.xml"/></Relationships>
</file>

<file path=ppt/slides/_rels/slide8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0.xml"/></Relationships>
</file>

<file path=ppt/slides/_rels/slide8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1.xml"/></Relationships>
</file>

<file path=ppt/slides/_rels/slide8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2.xml"/></Relationships>
</file>

<file path=ppt/slides/_rels/slide8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3.xml"/></Relationships>
</file>

<file path=ppt/slides/_rels/slide8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4.xml"/></Relationships>
</file>

<file path=ppt/slides/_rels/slide8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5.xml"/></Relationships>
</file>

<file path=ppt/slides/_rels/slide8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6.xml"/></Relationships>
</file>

<file path=ppt/slides/_rels/slide8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7.xml"/></Relationships>
</file>

<file path=ppt/slides/_rels/slide8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8.xml"/></Relationships>
</file>

<file path=ppt/slides/_rels/slide8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9.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5.xml"/></Relationships>
</file>

<file path=ppt/slides/_rels/slide8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0.xml"/></Relationships>
</file>

<file path=ppt/slides/_rels/slide8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1.xml"/></Relationships>
</file>

<file path=ppt/slides/_rels/slide8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2.xml"/></Relationships>
</file>

<file path=ppt/slides/_rels/slide8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3.xml"/></Relationships>
</file>

<file path=ppt/slides/_rels/slide8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4.xml"/><Relationship Id="rId3" Type="http://schemas.openxmlformats.org/officeDocument/2006/relationships/slide" Target="/ppt/slides/slide2.xml"/><Relationship Id="rId4" Type="http://schemas.openxmlformats.org/officeDocument/2006/relationships/image" Target="../media/image5.png"/></Relationships>
</file>

<file path=ppt/slides/_rels/slide8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55.xml"/><Relationship Id="rId3" Type="http://schemas.openxmlformats.org/officeDocument/2006/relationships/slide" Target="/ppt/slides/slide2.xml"/><Relationship Id="rId4" Type="http://schemas.openxmlformats.org/officeDocument/2006/relationships/image" Target="../media/image5.png"/></Relationships>
</file>

<file path=ppt/slides/_rels/slide8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56.xml"/></Relationships>
</file>

<file path=ppt/slides/_rels/slide8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57.xml"/></Relationships>
</file>

<file path=ppt/slides/_rels/slide8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58.xml"/></Relationships>
</file>

<file path=ppt/slides/_rels/slide8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59.xml"/><Relationship Id="rId3" Type="http://schemas.openxmlformats.org/officeDocument/2006/relationships/slide" Target="/ppt/slides/slide2.xml"/><Relationship Id="rId4" Type="http://schemas.openxmlformats.org/officeDocument/2006/relationships/image" Target="../media/image5.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6.xml"/></Relationships>
</file>

<file path=ppt/slides/_rels/slide8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60.xml"/><Relationship Id="rId3" Type="http://schemas.openxmlformats.org/officeDocument/2006/relationships/slide" Target="/ppt/slides/slide2.xml"/><Relationship Id="rId4" Type="http://schemas.openxmlformats.org/officeDocument/2006/relationships/image" Target="../media/image5.png"/></Relationships>
</file>

<file path=ppt/slides/_rels/slide8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61.xml"/></Relationships>
</file>

<file path=ppt/slides/_rels/slide8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62.xml"/></Relationships>
</file>

<file path=ppt/slides/_rels/slide8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63.xml"/></Relationships>
</file>

<file path=ppt/slides/_rels/slide8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64.xml"/></Relationships>
</file>

<file path=ppt/slides/_rels/slide8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65.xml"/></Relationships>
</file>

<file path=ppt/slides/_rels/slide8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66.xml"/></Relationships>
</file>

<file path=ppt/slides/_rels/slide8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67.xml"/></Relationships>
</file>

<file path=ppt/slides/_rels/slide8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68.xml"/></Relationships>
</file>

<file path=ppt/slides/_rels/slide8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69.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7.xml"/></Relationships>
</file>

<file path=ppt/slides/_rels/slide8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70.xml"/><Relationship Id="rId3" Type="http://schemas.openxmlformats.org/officeDocument/2006/relationships/slide" Target="/ppt/slides/slide2.xml"/><Relationship Id="rId4" Type="http://schemas.openxmlformats.org/officeDocument/2006/relationships/image" Target="../media/image5.png"/></Relationships>
</file>

<file path=ppt/slides/_rels/slide8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71.xml"/><Relationship Id="rId3" Type="http://schemas.openxmlformats.org/officeDocument/2006/relationships/slide" Target="/ppt/slides/slide2.xml"/><Relationship Id="rId4" Type="http://schemas.openxmlformats.org/officeDocument/2006/relationships/image" Target="../media/image5.png"/></Relationships>
</file>

<file path=ppt/slides/_rels/slide8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72.xml"/></Relationships>
</file>

<file path=ppt/slides/_rels/slide8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73.xml"/></Relationships>
</file>

<file path=ppt/slides/_rels/slide8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74.xml"/></Relationships>
</file>

<file path=ppt/slides/_rels/slide8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75.xml"/></Relationships>
</file>

<file path=ppt/slides/_rels/slide8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76.xml"/></Relationships>
</file>

<file path=ppt/slides/_rels/slide8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77.xml"/></Relationships>
</file>

<file path=ppt/slides/_rels/slide8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78.xml"/><Relationship Id="rId3" Type="http://schemas.openxmlformats.org/officeDocument/2006/relationships/slide" Target="/ppt/slides/slide2.xml"/><Relationship Id="rId4" Type="http://schemas.openxmlformats.org/officeDocument/2006/relationships/image" Target="../media/image5.png"/></Relationships>
</file>

<file path=ppt/slides/_rels/slide8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79.xml"/><Relationship Id="rId3" Type="http://schemas.openxmlformats.org/officeDocument/2006/relationships/slide" Target="/ppt/slides/slide2.xml"/><Relationship Id="rId4" Type="http://schemas.openxmlformats.org/officeDocument/2006/relationships/image" Target="../media/image5.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8.xml"/></Relationships>
</file>

<file path=ppt/slides/_rels/slide8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80.xml"/></Relationships>
</file>

<file path=ppt/slides/_rels/slide8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81.xml"/></Relationships>
</file>

<file path=ppt/slides/_rels/slide8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82.xml"/></Relationships>
</file>

<file path=ppt/slides/_rels/slide8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83.xml"/></Relationships>
</file>

<file path=ppt/slides/_rels/slide8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84.xml"/></Relationships>
</file>

<file path=ppt/slides/_rels/slide8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85.xml"/></Relationships>
</file>

<file path=ppt/slides/_rels/slide8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86.xml"/><Relationship Id="rId3" Type="http://schemas.openxmlformats.org/officeDocument/2006/relationships/slide" Target="/ppt/slides/slide2.xml"/><Relationship Id="rId4" Type="http://schemas.openxmlformats.org/officeDocument/2006/relationships/image" Target="../media/image5.png"/></Relationships>
</file>

<file path=ppt/slides/_rels/slide8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87.xml"/><Relationship Id="rId3" Type="http://schemas.openxmlformats.org/officeDocument/2006/relationships/slide" Target="/ppt/slides/slide2.xml"/><Relationship Id="rId4" Type="http://schemas.openxmlformats.org/officeDocument/2006/relationships/image" Target="../media/image5.png"/></Relationships>
</file>

<file path=ppt/slides/_rels/slide8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88.xml"/></Relationships>
</file>

<file path=ppt/slides/_rels/slide88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89.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9.xml"/></Relationships>
</file>

<file path=ppt/slides/_rels/slide89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90.xml"/></Relationships>
</file>

<file path=ppt/slides/_rels/slide89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91.xml"/></Relationships>
</file>

<file path=ppt/slides/_rels/slide89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92.xml"/></Relationships>
</file>

<file path=ppt/slides/_rels/slide89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93.xml"/></Relationships>
</file>

<file path=ppt/slides/_rels/slide89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94.xml"/></Relationships>
</file>

<file path=ppt/slides/_rels/slide89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95.xml"/></Relationships>
</file>

<file path=ppt/slides/_rels/slide89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96.xml"/></Relationships>
</file>

<file path=ppt/slides/_rels/slide89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97.xml"/></Relationships>
</file>

<file path=ppt/slides/_rels/slide89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98.xml"/></Relationships>
</file>

<file path=ppt/slides/_rels/slide89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9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0.xml"/></Relationships>
</file>

<file path=ppt/slides/_rels/slide90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00.xml"/></Relationships>
</file>

<file path=ppt/slides/_rels/slide90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01.xml"/></Relationships>
</file>

<file path=ppt/slides/_rels/slide90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02.xml"/></Relationships>
</file>

<file path=ppt/slides/_rels/slide90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03.xml"/><Relationship Id="rId3" Type="http://schemas.openxmlformats.org/officeDocument/2006/relationships/slide" Target="/ppt/slides/slide2.xml"/><Relationship Id="rId4" Type="http://schemas.openxmlformats.org/officeDocument/2006/relationships/image" Target="../media/image5.png"/></Relationships>
</file>

<file path=ppt/slides/_rels/slide90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04.xml"/><Relationship Id="rId3" Type="http://schemas.openxmlformats.org/officeDocument/2006/relationships/slide" Target="/ppt/slides/slide2.xml"/><Relationship Id="rId4" Type="http://schemas.openxmlformats.org/officeDocument/2006/relationships/image" Target="../media/image5.png"/></Relationships>
</file>

<file path=ppt/slides/_rels/slide90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05.xml"/></Relationships>
</file>

<file path=ppt/slides/_rels/slide90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06.xml"/></Relationships>
</file>

<file path=ppt/slides/_rels/slide90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07.xml"/></Relationships>
</file>

<file path=ppt/slides/_rels/slide90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08.xml"/></Relationships>
</file>

<file path=ppt/slides/_rels/slide90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09.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1.xml"/></Relationships>
</file>

<file path=ppt/slides/_rels/slide9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10.xml"/><Relationship Id="rId3" Type="http://schemas.openxmlformats.org/officeDocument/2006/relationships/slide" Target="/ppt/slides/slide2.xml"/><Relationship Id="rId4" Type="http://schemas.openxmlformats.org/officeDocument/2006/relationships/image" Target="../media/image5.png"/></Relationships>
</file>

<file path=ppt/slides/_rels/slide9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11.xml"/><Relationship Id="rId3" Type="http://schemas.openxmlformats.org/officeDocument/2006/relationships/slide" Target="/ppt/slides/slide2.xml"/><Relationship Id="rId4" Type="http://schemas.openxmlformats.org/officeDocument/2006/relationships/image" Target="../media/image5.png"/></Relationships>
</file>

<file path=ppt/slides/_rels/slide9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12.xml"/></Relationships>
</file>

<file path=ppt/slides/_rels/slide9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13.xml"/></Relationships>
</file>

<file path=ppt/slides/_rels/slide9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14.xml"/></Relationships>
</file>

<file path=ppt/slides/_rels/slide9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15.xml"/></Relationships>
</file>

<file path=ppt/slides/_rels/slide9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16.xml"/></Relationships>
</file>

<file path=ppt/slides/_rels/slide9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17.xml"/></Relationships>
</file>

<file path=ppt/slides/_rels/slide9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18.xml"/></Relationships>
</file>

<file path=ppt/slides/_rels/slide9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19.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2.xml"/></Relationships>
</file>

<file path=ppt/slides/_rels/slide9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20.xml"/></Relationships>
</file>

<file path=ppt/slides/_rels/slide9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21.xml"/></Relationships>
</file>

<file path=ppt/slides/_rels/slide9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22.xml"/></Relationships>
</file>

<file path=ppt/slides/_rels/slide9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23.xml"/></Relationships>
</file>

<file path=ppt/slides/_rels/slide9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24.xml"/></Relationships>
</file>

<file path=ppt/slides/_rels/slide9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25.xml"/></Relationships>
</file>

<file path=ppt/slides/_rels/slide9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26.xml"/></Relationships>
</file>

<file path=ppt/slides/_rels/slide9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27.xml"/></Relationships>
</file>

<file path=ppt/slides/_rels/slide9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28.xml"/></Relationships>
</file>

<file path=ppt/slides/_rels/slide9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29.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3.xml"/></Relationships>
</file>

<file path=ppt/slides/_rels/slide9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30.xml"/></Relationships>
</file>

<file path=ppt/slides/_rels/slide9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31.xml"/></Relationships>
</file>

<file path=ppt/slides/_rels/slide9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32.xml"/></Relationships>
</file>

<file path=ppt/slides/_rels/slide9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33.xml"/></Relationships>
</file>

<file path=ppt/slides/_rels/slide9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34.xml"/><Relationship Id="rId3" Type="http://schemas.openxmlformats.org/officeDocument/2006/relationships/slide" Target="/ppt/slides/slide2.xml"/><Relationship Id="rId4" Type="http://schemas.openxmlformats.org/officeDocument/2006/relationships/image" Target="../media/image5.png"/></Relationships>
</file>

<file path=ppt/slides/_rels/slide9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35.xml"/><Relationship Id="rId3" Type="http://schemas.openxmlformats.org/officeDocument/2006/relationships/slide" Target="/ppt/slides/slide2.xml"/><Relationship Id="rId4" Type="http://schemas.openxmlformats.org/officeDocument/2006/relationships/image" Target="../media/image5.png"/></Relationships>
</file>

<file path=ppt/slides/_rels/slide9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36.xml"/></Relationships>
</file>

<file path=ppt/slides/_rels/slide9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37.xml"/></Relationships>
</file>

<file path=ppt/slides/_rels/slide9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38.xml"/></Relationships>
</file>

<file path=ppt/slides/_rels/slide9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39.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4.xml"/></Relationships>
</file>

<file path=ppt/slides/_rels/slide9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40.xml"/></Relationships>
</file>

<file path=ppt/slides/_rels/slide9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41.xml"/><Relationship Id="rId3" Type="http://schemas.openxmlformats.org/officeDocument/2006/relationships/slide" Target="/ppt/slides/slide2.xml"/><Relationship Id="rId4" Type="http://schemas.openxmlformats.org/officeDocument/2006/relationships/image" Target="../media/image5.png"/></Relationships>
</file>

<file path=ppt/slides/_rels/slide9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42.xml"/><Relationship Id="rId3" Type="http://schemas.openxmlformats.org/officeDocument/2006/relationships/slide" Target="/ppt/slides/slide2.xml"/><Relationship Id="rId4" Type="http://schemas.openxmlformats.org/officeDocument/2006/relationships/image" Target="../media/image5.png"/></Relationships>
</file>

<file path=ppt/slides/_rels/slide9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43.xml"/></Relationships>
</file>

<file path=ppt/slides/_rels/slide9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44.xml"/></Relationships>
</file>

<file path=ppt/slides/_rels/slide9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45.xml"/></Relationships>
</file>

<file path=ppt/slides/_rels/slide9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46.xml"/></Relationships>
</file>

<file path=ppt/slides/_rels/slide9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47.xml"/></Relationships>
</file>

<file path=ppt/slides/_rels/slide9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48.xml"/></Relationships>
</file>

<file path=ppt/slides/_rels/slide9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49.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5.xml"/></Relationships>
</file>

<file path=ppt/slides/_rels/slide9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50.xml"/><Relationship Id="rId3" Type="http://schemas.openxmlformats.org/officeDocument/2006/relationships/slide" Target="/ppt/slides/slide2.xml"/><Relationship Id="rId4" Type="http://schemas.openxmlformats.org/officeDocument/2006/relationships/image" Target="../media/image5.png"/></Relationships>
</file>

<file path=ppt/slides/_rels/slide9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51.xml"/><Relationship Id="rId3" Type="http://schemas.openxmlformats.org/officeDocument/2006/relationships/slide" Target="/ppt/slides/slide2.xml"/><Relationship Id="rId4" Type="http://schemas.openxmlformats.org/officeDocument/2006/relationships/image" Target="../media/image5.png"/></Relationships>
</file>

<file path=ppt/slides/_rels/slide9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52.xml"/></Relationships>
</file>

<file path=ppt/slides/_rels/slide9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53.xml"/></Relationships>
</file>

<file path=ppt/slides/_rels/slide9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54.xml"/></Relationships>
</file>

<file path=ppt/slides/_rels/slide9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55.xml"/></Relationships>
</file>

<file path=ppt/slides/_rels/slide9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56.xml"/></Relationships>
</file>

<file path=ppt/slides/_rels/slide9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57.xml"/></Relationships>
</file>

<file path=ppt/slides/_rels/slide9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58.xml"/></Relationships>
</file>

<file path=ppt/slides/_rels/slide9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59.xml"/><Relationship Id="rId3" Type="http://schemas.openxmlformats.org/officeDocument/2006/relationships/slide" Target="/ppt/slides/slide2.xml"/><Relationship Id="rId4" Type="http://schemas.openxmlformats.org/officeDocument/2006/relationships/image" Target="../media/image5.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6.xml"/></Relationships>
</file>

<file path=ppt/slides/_rels/slide9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60.xml"/><Relationship Id="rId3" Type="http://schemas.openxmlformats.org/officeDocument/2006/relationships/slide" Target="/ppt/slides/slide2.xml"/><Relationship Id="rId4" Type="http://schemas.openxmlformats.org/officeDocument/2006/relationships/image" Target="../media/image5.png"/></Relationships>
</file>

<file path=ppt/slides/_rels/slide9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61.xml"/></Relationships>
</file>

<file path=ppt/slides/_rels/slide9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62.xml"/></Relationships>
</file>

<file path=ppt/slides/_rels/slide9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63.xml"/></Relationships>
</file>

<file path=ppt/slides/_rels/slide9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64.xml"/></Relationships>
</file>

<file path=ppt/slides/_rels/slide9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65.xml"/></Relationships>
</file>

<file path=ppt/slides/_rels/slide9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66.xml"/><Relationship Id="rId3" Type="http://schemas.openxmlformats.org/officeDocument/2006/relationships/slide" Target="/ppt/slides/slide2.xml"/><Relationship Id="rId4" Type="http://schemas.openxmlformats.org/officeDocument/2006/relationships/image" Target="../media/image5.png"/></Relationships>
</file>

<file path=ppt/slides/_rels/slide9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67.xml"/><Relationship Id="rId3" Type="http://schemas.openxmlformats.org/officeDocument/2006/relationships/slide" Target="/ppt/slides/slide2.xml"/><Relationship Id="rId4" Type="http://schemas.openxmlformats.org/officeDocument/2006/relationships/image" Target="../media/image5.png"/></Relationships>
</file>

<file path=ppt/slides/_rels/slide9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68.xml"/></Relationships>
</file>

<file path=ppt/slides/_rels/slide9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69.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7.xml"/></Relationships>
</file>

<file path=ppt/slides/_rels/slide9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70.xml"/></Relationships>
</file>

<file path=ppt/slides/_rels/slide9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71.xml"/></Relationships>
</file>

<file path=ppt/slides/_rels/slide9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72.xml"/></Relationships>
</file>

<file path=ppt/slides/_rels/slide9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73.xml"/><Relationship Id="rId3" Type="http://schemas.openxmlformats.org/officeDocument/2006/relationships/slide" Target="/ppt/slides/slide2.xml"/><Relationship Id="rId4" Type="http://schemas.openxmlformats.org/officeDocument/2006/relationships/image" Target="../media/image5.png"/></Relationships>
</file>

<file path=ppt/slides/_rels/slide9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74.xml"/><Relationship Id="rId3" Type="http://schemas.openxmlformats.org/officeDocument/2006/relationships/slide" Target="/ppt/slides/slide2.xml"/><Relationship Id="rId4" Type="http://schemas.openxmlformats.org/officeDocument/2006/relationships/image" Target="../media/image5.png"/></Relationships>
</file>

<file path=ppt/slides/_rels/slide9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75.xml"/></Relationships>
</file>

<file path=ppt/slides/_rels/slide9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76.xml"/></Relationships>
</file>

<file path=ppt/slides/_rels/slide9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77.xml"/></Relationships>
</file>

<file path=ppt/slides/_rels/slide9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78.xml"/></Relationships>
</file>

<file path=ppt/slides/_rels/slide9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79.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8.xml"/></Relationships>
</file>

<file path=ppt/slides/_rels/slide9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80.xml"/></Relationships>
</file>

<file path=ppt/slides/_rels/slide9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81.xml"/></Relationships>
</file>

<file path=ppt/slides/_rels/slide9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82.xml"/></Relationships>
</file>

<file path=ppt/slides/_rels/slide9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83.xml"/></Relationships>
</file>

<file path=ppt/slides/_rels/slide9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84.xml"/><Relationship Id="rId3" Type="http://schemas.openxmlformats.org/officeDocument/2006/relationships/slide" Target="/ppt/slides/slide2.xml"/><Relationship Id="rId4" Type="http://schemas.openxmlformats.org/officeDocument/2006/relationships/image" Target="../media/image5.png"/></Relationships>
</file>

<file path=ppt/slides/_rels/slide98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85.xml"/><Relationship Id="rId3" Type="http://schemas.openxmlformats.org/officeDocument/2006/relationships/slide" Target="/ppt/slides/slide2.xml"/><Relationship Id="rId4" Type="http://schemas.openxmlformats.org/officeDocument/2006/relationships/image" Target="../media/image5.png"/></Relationships>
</file>

<file path=ppt/slides/_rels/slide9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86.xml"/></Relationships>
</file>

<file path=ppt/slides/_rels/slide9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87.xml"/></Relationships>
</file>

<file path=ppt/slides/_rels/slide9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88.xml"/></Relationships>
</file>

<file path=ppt/slides/_rels/slide98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89.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9.xml"/></Relationships>
</file>

<file path=ppt/slides/_rels/slide99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90.xml"/></Relationships>
</file>

<file path=ppt/slides/_rels/slide99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91.xml"/></Relationships>
</file>

<file path=ppt/slides/_rels/slide99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92.xml"/></Relationships>
</file>

<file path=ppt/slides/_rels/slide99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93.xml"/><Relationship Id="rId3" Type="http://schemas.openxmlformats.org/officeDocument/2006/relationships/slide" Target="/ppt/slides/slide2.xml"/><Relationship Id="rId4" Type="http://schemas.openxmlformats.org/officeDocument/2006/relationships/image" Target="../media/image5.png"/></Relationships>
</file>

<file path=ppt/slides/_rels/slide99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94.xml"/><Relationship Id="rId3" Type="http://schemas.openxmlformats.org/officeDocument/2006/relationships/slide" Target="/ppt/slides/slide2.xml"/><Relationship Id="rId4" Type="http://schemas.openxmlformats.org/officeDocument/2006/relationships/image" Target="../media/image5.png"/></Relationships>
</file>

<file path=ppt/slides/_rels/slide99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95.xml"/></Relationships>
</file>

<file path=ppt/slides/_rels/slide99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96.xml"/></Relationships>
</file>

<file path=ppt/slides/_rels/slide99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97.xml"/><Relationship Id="rId3" Type="http://schemas.openxmlformats.org/officeDocument/2006/relationships/slide" Target="/ppt/slides/slide2.xml"/><Relationship Id="rId4" Type="http://schemas.openxmlformats.org/officeDocument/2006/relationships/image" Target="../media/image5.png"/></Relationships>
</file>

<file path=ppt/slides/_rels/slide99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98.xml"/><Relationship Id="rId3" Type="http://schemas.openxmlformats.org/officeDocument/2006/relationships/slide" Target="/ppt/slides/slide2.xml"/><Relationship Id="rId4" Type="http://schemas.openxmlformats.org/officeDocument/2006/relationships/image" Target="../media/image5.png"/></Relationships>
</file>

<file path=ppt/slides/_rels/slide99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
          <p:cNvSpPr txBox="1"/>
          <p:nvPr>
            <p:ph type="ctrTitle"/>
          </p:nvPr>
        </p:nvSpPr>
        <p:spPr>
          <a:xfrm>
            <a:off x="1423350" y="2722500"/>
            <a:ext cx="9345300" cy="1413000"/>
          </a:xfrm>
          <a:prstGeom prst="rect">
            <a:avLst/>
          </a:prstGeom>
          <a:solidFill>
            <a:srgbClr val="FFFFFF">
              <a:alpha val="87450"/>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Praise and Worship</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0"/>
          <p:cNvSpPr txBox="1"/>
          <p:nvPr>
            <p:ph idx="1" type="body"/>
          </p:nvPr>
        </p:nvSpPr>
        <p:spPr>
          <a:xfrm>
            <a:off x="415650" y="326499"/>
            <a:ext cx="11360700" cy="5096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Font typeface="Arial"/>
              <a:buNone/>
            </a:pPr>
            <a:r>
              <a:rPr lang="en-US"/>
              <a:t>I cast away the world’s pleasures</a:t>
            </a:r>
            <a:endParaRPr/>
          </a:p>
          <a:p>
            <a:pPr indent="0" lvl="0" marL="0" rtl="0" algn="ctr">
              <a:lnSpc>
                <a:spcPct val="115000"/>
              </a:lnSpc>
              <a:spcBef>
                <a:spcPts val="0"/>
              </a:spcBef>
              <a:spcAft>
                <a:spcPts val="0"/>
              </a:spcAft>
              <a:buClr>
                <a:schemeClr val="dk1"/>
              </a:buClr>
              <a:buSzPts val="1100"/>
              <a:buFont typeface="Arial"/>
              <a:buNone/>
            </a:pPr>
            <a:r>
              <a:rPr lang="en-US"/>
              <a:t>Ignoring her callings to me</a:t>
            </a:r>
            <a:endParaRPr/>
          </a:p>
          <a:p>
            <a:pPr indent="0" lvl="0" marL="0" rtl="0" algn="ctr">
              <a:lnSpc>
                <a:spcPct val="115000"/>
              </a:lnSpc>
              <a:spcBef>
                <a:spcPts val="0"/>
              </a:spcBef>
              <a:spcAft>
                <a:spcPts val="0"/>
              </a:spcAft>
              <a:buClr>
                <a:schemeClr val="dk1"/>
              </a:buClr>
              <a:buSzPts val="1100"/>
              <a:buFont typeface="Arial"/>
              <a:buNone/>
            </a:pPr>
            <a:r>
              <a:rPr lang="en-US"/>
              <a:t>I went, I dragged away my things</a:t>
            </a:r>
            <a:endParaRPr/>
          </a:p>
          <a:p>
            <a:pPr indent="0" lvl="0" marL="0" rtl="0" algn="ctr">
              <a:lnSpc>
                <a:spcPct val="115000"/>
              </a:lnSpc>
              <a:spcBef>
                <a:spcPts val="0"/>
              </a:spcBef>
              <a:spcAft>
                <a:spcPts val="0"/>
              </a:spcAft>
              <a:buClr>
                <a:schemeClr val="dk1"/>
              </a:buClr>
              <a:buSzPts val="1100"/>
              <a:buFont typeface="Arial"/>
              <a:buNone/>
            </a:pPr>
            <a:r>
              <a:rPr lang="en-US"/>
              <a:t>Away from their merry-makings</a:t>
            </a:r>
            <a:endParaRPr/>
          </a:p>
          <a:p>
            <a:pPr indent="0" lvl="0" marL="0" rtl="0" algn="ctr">
              <a:lnSpc>
                <a:spcPct val="115000"/>
              </a:lnSpc>
              <a:spcBef>
                <a:spcPts val="0"/>
              </a:spcBef>
              <a:spcAft>
                <a:spcPts val="0"/>
              </a:spcAft>
              <a:buClr>
                <a:schemeClr val="dk1"/>
              </a:buClr>
              <a:buSzPts val="1100"/>
              <a:buFont typeface="Arial"/>
              <a:buNone/>
            </a:pPr>
            <a:r>
              <a:rPr lang="en-US"/>
              <a:t>My heart silent, indifferent</a:t>
            </a:r>
            <a:endParaRPr/>
          </a:p>
          <a:p>
            <a:pPr indent="0" lvl="0" marL="0" rtl="0" algn="ctr">
              <a:lnSpc>
                <a:spcPct val="115000"/>
              </a:lnSpc>
              <a:spcBef>
                <a:spcPts val="0"/>
              </a:spcBef>
              <a:spcAft>
                <a:spcPts val="0"/>
              </a:spcAft>
              <a:buClr>
                <a:schemeClr val="dk1"/>
              </a:buClr>
              <a:buSzPts val="1100"/>
              <a:buFont typeface="Arial"/>
              <a:buNone/>
            </a:pPr>
            <a:r>
              <a:rPr lang="en-US"/>
              <a:t>To all they think is important</a:t>
            </a:r>
            <a:endParaRPr/>
          </a:p>
        </p:txBody>
      </p:sp>
      <p:sp>
        <p:nvSpPr>
          <p:cNvPr id="117" name="Google Shape;117;p10"/>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A Stranger</a:t>
            </a:r>
            <a:endParaRPr>
              <a:latin typeface="Playfair Display"/>
              <a:ea typeface="Playfair Display"/>
              <a:cs typeface="Playfair Display"/>
              <a:sym typeface="Playfair Display"/>
            </a:endParaRPr>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5" name="Shape 665"/>
        <p:cNvGrpSpPr/>
        <p:nvPr/>
      </p:nvGrpSpPr>
      <p:grpSpPr>
        <a:xfrm>
          <a:off x="0" y="0"/>
          <a:ext cx="0" cy="0"/>
          <a:chOff x="0" y="0"/>
          <a:chExt cx="0" cy="0"/>
        </a:xfrm>
      </p:grpSpPr>
      <p:sp>
        <p:nvSpPr>
          <p:cNvPr id="666" name="Google Shape;666;p100"/>
          <p:cNvSpPr txBox="1"/>
          <p:nvPr>
            <p:ph idx="1" type="body"/>
          </p:nvPr>
        </p:nvSpPr>
        <p:spPr>
          <a:xfrm>
            <a:off x="415650" y="326500"/>
            <a:ext cx="11360700" cy="50127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5000"/>
              <a:t>Be strengthened O my soul</a:t>
            </a:r>
            <a:endParaRPr sz="5000"/>
          </a:p>
          <a:p>
            <a:pPr indent="0" lvl="0" marL="0" rtl="0" algn="ctr">
              <a:lnSpc>
                <a:spcPct val="150000"/>
              </a:lnSpc>
              <a:spcBef>
                <a:spcPts val="0"/>
              </a:spcBef>
              <a:spcAft>
                <a:spcPts val="0"/>
              </a:spcAft>
              <a:buClr>
                <a:schemeClr val="dk1"/>
              </a:buClr>
              <a:buSzPts val="1100"/>
              <a:buNone/>
            </a:pPr>
            <a:r>
              <a:rPr lang="en-US" sz="5000"/>
              <a:t>Be ready for eternity</a:t>
            </a:r>
            <a:endParaRPr sz="5000"/>
          </a:p>
          <a:p>
            <a:pPr indent="0" lvl="0" marL="0" rtl="0" algn="ctr">
              <a:lnSpc>
                <a:spcPct val="150000"/>
              </a:lnSpc>
              <a:spcBef>
                <a:spcPts val="0"/>
              </a:spcBef>
              <a:spcAft>
                <a:spcPts val="0"/>
              </a:spcAft>
              <a:buClr>
                <a:schemeClr val="dk1"/>
              </a:buClr>
              <a:buSzPts val="1100"/>
              <a:buNone/>
            </a:pPr>
            <a:r>
              <a:rPr lang="en-US" sz="5000"/>
              <a:t>Arise and be enlightened</a:t>
            </a:r>
            <a:endParaRPr sz="5000"/>
          </a:p>
          <a:p>
            <a:pPr indent="0" lvl="0" marL="0" rtl="0" algn="ctr">
              <a:lnSpc>
                <a:spcPct val="150000"/>
              </a:lnSpc>
              <a:spcBef>
                <a:spcPts val="0"/>
              </a:spcBef>
              <a:spcAft>
                <a:spcPts val="0"/>
              </a:spcAft>
              <a:buClr>
                <a:schemeClr val="dk1"/>
              </a:buClr>
              <a:buSzPts val="1100"/>
              <a:buNone/>
            </a:pPr>
            <a:r>
              <a:rPr lang="en-US" sz="5000"/>
              <a:t>And forsake all sin</a:t>
            </a:r>
            <a:endParaRPr sz="5000"/>
          </a:p>
        </p:txBody>
      </p:sp>
      <p:sp>
        <p:nvSpPr>
          <p:cNvPr id="667" name="Google Shape;667;p100"/>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Be Strengthened O My Soul</a:t>
            </a:r>
            <a:endParaRPr>
              <a:latin typeface="Playfair Display"/>
              <a:ea typeface="Playfair Display"/>
              <a:cs typeface="Playfair Display"/>
              <a:sym typeface="Playfair Display"/>
            </a:endParaRPr>
          </a:p>
        </p:txBody>
      </p:sp>
    </p:spTree>
  </p:cSld>
  <p:clrMapOvr>
    <a:masterClrMapping/>
  </p:clrMapOvr>
</p:sld>
</file>

<file path=ppt/slides/slide10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3" name="Shape 6223"/>
        <p:cNvGrpSpPr/>
        <p:nvPr/>
      </p:nvGrpSpPr>
      <p:grpSpPr>
        <a:xfrm>
          <a:off x="0" y="0"/>
          <a:ext cx="0" cy="0"/>
          <a:chOff x="0" y="0"/>
          <a:chExt cx="0" cy="0"/>
        </a:xfrm>
      </p:grpSpPr>
      <p:sp>
        <p:nvSpPr>
          <p:cNvPr id="6224" name="Google Shape;6224;p1000"/>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4500"/>
              <a:t>(O Mary, don’t forget us</a:t>
            </a:r>
            <a:endParaRPr sz="4500"/>
          </a:p>
          <a:p>
            <a:pPr indent="0" lvl="0" marL="0" rtl="0" algn="ctr">
              <a:lnSpc>
                <a:spcPct val="150000"/>
              </a:lnSpc>
              <a:spcBef>
                <a:spcPts val="0"/>
              </a:spcBef>
              <a:spcAft>
                <a:spcPts val="0"/>
              </a:spcAft>
              <a:buClr>
                <a:schemeClr val="dk1"/>
              </a:buClr>
              <a:buSzPts val="1100"/>
              <a:buNone/>
            </a:pPr>
            <a:r>
              <a:rPr lang="en-US" sz="4500"/>
              <a:t>On the paths of truth set us) 2x</a:t>
            </a:r>
            <a:endParaRPr sz="4500"/>
          </a:p>
          <a:p>
            <a:pPr indent="0" lvl="0" marL="0" rtl="0" algn="ctr">
              <a:lnSpc>
                <a:spcPct val="150000"/>
              </a:lnSpc>
              <a:spcBef>
                <a:spcPts val="0"/>
              </a:spcBef>
              <a:spcAft>
                <a:spcPts val="0"/>
              </a:spcAft>
              <a:buClr>
                <a:schemeClr val="dk1"/>
              </a:buClr>
              <a:buSzPts val="1100"/>
              <a:buNone/>
            </a:pPr>
            <a:r>
              <a:rPr lang="en-US" sz="4500"/>
              <a:t>(our eyes are fixed upon you</a:t>
            </a:r>
            <a:endParaRPr sz="4500"/>
          </a:p>
          <a:p>
            <a:pPr indent="0" lvl="0" marL="0" rtl="0" algn="ctr">
              <a:lnSpc>
                <a:spcPct val="150000"/>
              </a:lnSpc>
              <a:spcBef>
                <a:spcPts val="0"/>
              </a:spcBef>
              <a:spcAft>
                <a:spcPts val="0"/>
              </a:spcAft>
              <a:buClr>
                <a:schemeClr val="dk1"/>
              </a:buClr>
              <a:buSzPts val="1100"/>
              <a:buNone/>
            </a:pPr>
            <a:r>
              <a:rPr lang="en-US" sz="4500"/>
              <a:t>intercede for those who pray) 2x</a:t>
            </a:r>
            <a:endParaRPr sz="4500"/>
          </a:p>
        </p:txBody>
      </p:sp>
      <p:sp>
        <p:nvSpPr>
          <p:cNvPr id="6225" name="Google Shape;6225;p1000"/>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 Mother of God, Mary</a:t>
            </a:r>
            <a:endParaRPr>
              <a:latin typeface="Playfair Display"/>
              <a:ea typeface="Playfair Display"/>
              <a:cs typeface="Playfair Display"/>
              <a:sym typeface="Playfair Display"/>
            </a:endParaRPr>
          </a:p>
        </p:txBody>
      </p:sp>
    </p:spTree>
  </p:cSld>
  <p:clrMapOvr>
    <a:masterClrMapping/>
  </p:clrMapOvr>
</p:sld>
</file>

<file path=ppt/slides/slide10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9" name="Shape 6229"/>
        <p:cNvGrpSpPr/>
        <p:nvPr/>
      </p:nvGrpSpPr>
      <p:grpSpPr>
        <a:xfrm>
          <a:off x="0" y="0"/>
          <a:ext cx="0" cy="0"/>
          <a:chOff x="0" y="0"/>
          <a:chExt cx="0" cy="0"/>
        </a:xfrm>
      </p:grpSpPr>
      <p:sp>
        <p:nvSpPr>
          <p:cNvPr id="6230" name="Google Shape;6230;p1001"/>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4500"/>
              <a:t>(O Mother of God, Mary,</a:t>
            </a:r>
            <a:endParaRPr sz="4500"/>
          </a:p>
          <a:p>
            <a:pPr indent="0" lvl="0" marL="0" rtl="0" algn="ctr">
              <a:lnSpc>
                <a:spcPct val="150000"/>
              </a:lnSpc>
              <a:spcBef>
                <a:spcPts val="0"/>
              </a:spcBef>
              <a:spcAft>
                <a:spcPts val="0"/>
              </a:spcAft>
              <a:buClr>
                <a:schemeClr val="dk1"/>
              </a:buClr>
              <a:buSzPts val="1100"/>
              <a:buNone/>
            </a:pPr>
            <a:r>
              <a:rPr lang="en-US" sz="4500"/>
              <a:t>Your Son appeared in glory) 2x</a:t>
            </a:r>
            <a:endParaRPr sz="4500"/>
          </a:p>
          <a:p>
            <a:pPr indent="0" lvl="0" marL="0" rtl="0" algn="ctr">
              <a:lnSpc>
                <a:spcPct val="150000"/>
              </a:lnSpc>
              <a:spcBef>
                <a:spcPts val="0"/>
              </a:spcBef>
              <a:spcAft>
                <a:spcPts val="0"/>
              </a:spcAft>
              <a:buClr>
                <a:schemeClr val="dk1"/>
              </a:buClr>
              <a:buSzPts val="1100"/>
              <a:buNone/>
            </a:pPr>
            <a:r>
              <a:rPr lang="en-US" sz="4500"/>
              <a:t>(Mother of the Redeemer,</a:t>
            </a:r>
            <a:endParaRPr sz="4500"/>
          </a:p>
          <a:p>
            <a:pPr indent="0" lvl="0" marL="0" rtl="0" algn="ctr">
              <a:lnSpc>
                <a:spcPct val="150000"/>
              </a:lnSpc>
              <a:spcBef>
                <a:spcPts val="0"/>
              </a:spcBef>
              <a:spcAft>
                <a:spcPts val="0"/>
              </a:spcAft>
              <a:buClr>
                <a:schemeClr val="dk1"/>
              </a:buClr>
              <a:buSzPts val="1100"/>
              <a:buNone/>
            </a:pPr>
            <a:r>
              <a:rPr lang="en-US" sz="4500"/>
              <a:t>And the world, and Mother of humanity) 2x</a:t>
            </a:r>
            <a:endParaRPr sz="4500"/>
          </a:p>
        </p:txBody>
      </p:sp>
      <p:sp>
        <p:nvSpPr>
          <p:cNvPr id="6231" name="Google Shape;6231;p1001"/>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 Mother of God, Mary</a:t>
            </a:r>
            <a:endParaRPr>
              <a:latin typeface="Playfair Display"/>
              <a:ea typeface="Playfair Display"/>
              <a:cs typeface="Playfair Display"/>
              <a:sym typeface="Playfair Display"/>
            </a:endParaRPr>
          </a:p>
        </p:txBody>
      </p:sp>
    </p:spTree>
  </p:cSld>
  <p:clrMapOvr>
    <a:masterClrMapping/>
  </p:clrMapOvr>
</p:sld>
</file>

<file path=ppt/slides/slide10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35" name="Shape 6235"/>
        <p:cNvGrpSpPr/>
        <p:nvPr/>
      </p:nvGrpSpPr>
      <p:grpSpPr>
        <a:xfrm>
          <a:off x="0" y="0"/>
          <a:ext cx="0" cy="0"/>
          <a:chOff x="0" y="0"/>
          <a:chExt cx="0" cy="0"/>
        </a:xfrm>
      </p:grpSpPr>
      <p:sp>
        <p:nvSpPr>
          <p:cNvPr id="6236" name="Google Shape;6236;p1002"/>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4500"/>
              <a:t>(O Mary, your heart’s a spring</a:t>
            </a:r>
            <a:endParaRPr sz="4500"/>
          </a:p>
          <a:p>
            <a:pPr indent="0" lvl="0" marL="0" rtl="0" algn="ctr">
              <a:lnSpc>
                <a:spcPct val="150000"/>
              </a:lnSpc>
              <a:spcBef>
                <a:spcPts val="0"/>
              </a:spcBef>
              <a:spcAft>
                <a:spcPts val="0"/>
              </a:spcAft>
              <a:buClr>
                <a:schemeClr val="dk1"/>
              </a:buClr>
              <a:buSzPts val="1100"/>
              <a:buNone/>
            </a:pPr>
            <a:r>
              <a:rPr lang="en-US" sz="4500"/>
              <a:t>Of love and you help those hurting) 2x</a:t>
            </a:r>
            <a:endParaRPr sz="4500"/>
          </a:p>
          <a:p>
            <a:pPr indent="0" lvl="0" marL="0" rtl="0" algn="ctr">
              <a:lnSpc>
                <a:spcPct val="150000"/>
              </a:lnSpc>
              <a:spcBef>
                <a:spcPts val="0"/>
              </a:spcBef>
              <a:spcAft>
                <a:spcPts val="0"/>
              </a:spcAft>
              <a:buClr>
                <a:schemeClr val="dk1"/>
              </a:buClr>
              <a:buSzPts val="1100"/>
              <a:buNone/>
            </a:pPr>
            <a:r>
              <a:rPr lang="en-US" sz="4500"/>
              <a:t>(Ask your precious Son Jesus</a:t>
            </a:r>
            <a:endParaRPr sz="4500"/>
          </a:p>
          <a:p>
            <a:pPr indent="0" lvl="0" marL="0" rtl="0" algn="ctr">
              <a:lnSpc>
                <a:spcPct val="150000"/>
              </a:lnSpc>
              <a:spcBef>
                <a:spcPts val="0"/>
              </a:spcBef>
              <a:spcAft>
                <a:spcPts val="0"/>
              </a:spcAft>
              <a:buClr>
                <a:schemeClr val="dk1"/>
              </a:buClr>
              <a:buSzPts val="1100"/>
              <a:buNone/>
            </a:pPr>
            <a:r>
              <a:rPr lang="en-US" sz="4500"/>
              <a:t>Not to forget His people) 2x</a:t>
            </a:r>
            <a:endParaRPr sz="4500"/>
          </a:p>
        </p:txBody>
      </p:sp>
      <p:sp>
        <p:nvSpPr>
          <p:cNvPr id="6237" name="Google Shape;6237;p1002"/>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 Mother of God, Mary</a:t>
            </a:r>
            <a:endParaRPr>
              <a:latin typeface="Playfair Display"/>
              <a:ea typeface="Playfair Display"/>
              <a:cs typeface="Playfair Display"/>
              <a:sym typeface="Playfair Display"/>
            </a:endParaRPr>
          </a:p>
        </p:txBody>
      </p:sp>
    </p:spTree>
  </p:cSld>
  <p:clrMapOvr>
    <a:masterClrMapping/>
  </p:clrMapOvr>
</p:sld>
</file>

<file path=ppt/slides/slide10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1" name="Shape 6241"/>
        <p:cNvGrpSpPr/>
        <p:nvPr/>
      </p:nvGrpSpPr>
      <p:grpSpPr>
        <a:xfrm>
          <a:off x="0" y="0"/>
          <a:ext cx="0" cy="0"/>
          <a:chOff x="0" y="0"/>
          <a:chExt cx="0" cy="0"/>
        </a:xfrm>
      </p:grpSpPr>
      <p:sp>
        <p:nvSpPr>
          <p:cNvPr id="6242" name="Google Shape;6242;p1003"/>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4500"/>
              <a:t>(O Mother of God, Mary,</a:t>
            </a:r>
            <a:endParaRPr sz="4500"/>
          </a:p>
          <a:p>
            <a:pPr indent="0" lvl="0" marL="0" rtl="0" algn="ctr">
              <a:lnSpc>
                <a:spcPct val="150000"/>
              </a:lnSpc>
              <a:spcBef>
                <a:spcPts val="0"/>
              </a:spcBef>
              <a:spcAft>
                <a:spcPts val="0"/>
              </a:spcAft>
              <a:buClr>
                <a:schemeClr val="dk1"/>
              </a:buClr>
              <a:buSzPts val="1100"/>
              <a:buNone/>
            </a:pPr>
            <a:r>
              <a:rPr lang="en-US" sz="4500"/>
              <a:t>Your Son appeared in glory) 2x</a:t>
            </a:r>
            <a:endParaRPr sz="4500"/>
          </a:p>
          <a:p>
            <a:pPr indent="0" lvl="0" marL="0" rtl="0" algn="ctr">
              <a:lnSpc>
                <a:spcPct val="150000"/>
              </a:lnSpc>
              <a:spcBef>
                <a:spcPts val="0"/>
              </a:spcBef>
              <a:spcAft>
                <a:spcPts val="0"/>
              </a:spcAft>
              <a:buClr>
                <a:schemeClr val="dk1"/>
              </a:buClr>
              <a:buSzPts val="1100"/>
              <a:buNone/>
            </a:pPr>
            <a:r>
              <a:rPr lang="en-US" sz="4500"/>
              <a:t>(Mother of the Redeemer,</a:t>
            </a:r>
            <a:endParaRPr sz="4500"/>
          </a:p>
          <a:p>
            <a:pPr indent="0" lvl="0" marL="0" rtl="0" algn="ctr">
              <a:lnSpc>
                <a:spcPct val="150000"/>
              </a:lnSpc>
              <a:spcBef>
                <a:spcPts val="0"/>
              </a:spcBef>
              <a:spcAft>
                <a:spcPts val="0"/>
              </a:spcAft>
              <a:buClr>
                <a:schemeClr val="dk1"/>
              </a:buClr>
              <a:buSzPts val="1100"/>
              <a:buNone/>
            </a:pPr>
            <a:r>
              <a:rPr lang="en-US" sz="4500"/>
              <a:t>And the world, and Mother of humanity) 2x</a:t>
            </a:r>
            <a:endParaRPr sz="4500"/>
          </a:p>
        </p:txBody>
      </p:sp>
      <p:sp>
        <p:nvSpPr>
          <p:cNvPr id="6243" name="Google Shape;6243;p1003"/>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 Mother of God, Mary</a:t>
            </a:r>
            <a:endParaRPr>
              <a:latin typeface="Playfair Display"/>
              <a:ea typeface="Playfair Display"/>
              <a:cs typeface="Playfair Display"/>
              <a:sym typeface="Playfair Display"/>
            </a:endParaRPr>
          </a:p>
        </p:txBody>
      </p:sp>
    </p:spTree>
  </p:cSld>
  <p:clrMapOvr>
    <a:masterClrMapping/>
  </p:clrMapOvr>
</p:sld>
</file>

<file path=ppt/slides/slide10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7" name="Shape 6247"/>
        <p:cNvGrpSpPr/>
        <p:nvPr/>
      </p:nvGrpSpPr>
      <p:grpSpPr>
        <a:xfrm>
          <a:off x="0" y="0"/>
          <a:ext cx="0" cy="0"/>
          <a:chOff x="0" y="0"/>
          <a:chExt cx="0" cy="0"/>
        </a:xfrm>
      </p:grpSpPr>
      <p:sp>
        <p:nvSpPr>
          <p:cNvPr id="6248" name="Google Shape;6248;p1004"/>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4500"/>
              <a:t>(O Mary, your love’s precious</a:t>
            </a:r>
            <a:endParaRPr sz="4500"/>
          </a:p>
          <a:p>
            <a:pPr indent="0" lvl="0" marL="0" rtl="0" algn="ctr">
              <a:lnSpc>
                <a:spcPct val="150000"/>
              </a:lnSpc>
              <a:spcBef>
                <a:spcPts val="0"/>
              </a:spcBef>
              <a:spcAft>
                <a:spcPts val="0"/>
              </a:spcAft>
              <a:buClr>
                <a:schemeClr val="dk1"/>
              </a:buClr>
              <a:buSzPts val="1100"/>
              <a:buNone/>
            </a:pPr>
            <a:r>
              <a:rPr lang="en-US" sz="4500"/>
              <a:t>Mother of all generations) 2x</a:t>
            </a:r>
            <a:endParaRPr sz="4500"/>
          </a:p>
          <a:p>
            <a:pPr indent="0" lvl="0" marL="0" rtl="0" algn="ctr">
              <a:lnSpc>
                <a:spcPct val="150000"/>
              </a:lnSpc>
              <a:spcBef>
                <a:spcPts val="0"/>
              </a:spcBef>
              <a:spcAft>
                <a:spcPts val="0"/>
              </a:spcAft>
              <a:buClr>
                <a:schemeClr val="dk1"/>
              </a:buClr>
              <a:buSzPts val="1100"/>
              <a:buNone/>
            </a:pPr>
            <a:r>
              <a:rPr lang="en-US" sz="4500"/>
              <a:t>(God willing in His glory</a:t>
            </a:r>
            <a:endParaRPr sz="4500"/>
          </a:p>
          <a:p>
            <a:pPr indent="0" lvl="0" marL="0" rtl="0" algn="ctr">
              <a:lnSpc>
                <a:spcPct val="150000"/>
              </a:lnSpc>
              <a:spcBef>
                <a:spcPts val="0"/>
              </a:spcBef>
              <a:spcAft>
                <a:spcPts val="0"/>
              </a:spcAft>
              <a:buClr>
                <a:schemeClr val="dk1"/>
              </a:buClr>
              <a:buSzPts val="1100"/>
              <a:buNone/>
            </a:pPr>
            <a:r>
              <a:rPr lang="en-US" sz="4500"/>
              <a:t>We’ll meet you in His Heavens) 2x</a:t>
            </a:r>
            <a:endParaRPr sz="4500"/>
          </a:p>
        </p:txBody>
      </p:sp>
      <p:sp>
        <p:nvSpPr>
          <p:cNvPr id="6249" name="Google Shape;6249;p1004"/>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 Mother of God, Mary</a:t>
            </a:r>
            <a:endParaRPr>
              <a:latin typeface="Playfair Display"/>
              <a:ea typeface="Playfair Display"/>
              <a:cs typeface="Playfair Display"/>
              <a:sym typeface="Playfair Display"/>
            </a:endParaRPr>
          </a:p>
        </p:txBody>
      </p:sp>
    </p:spTree>
  </p:cSld>
  <p:clrMapOvr>
    <a:masterClrMapping/>
  </p:clrMapOvr>
</p:sld>
</file>

<file path=ppt/slides/slide10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3" name="Shape 6253"/>
        <p:cNvGrpSpPr/>
        <p:nvPr/>
      </p:nvGrpSpPr>
      <p:grpSpPr>
        <a:xfrm>
          <a:off x="0" y="0"/>
          <a:ext cx="0" cy="0"/>
          <a:chOff x="0" y="0"/>
          <a:chExt cx="0" cy="0"/>
        </a:xfrm>
      </p:grpSpPr>
      <p:sp>
        <p:nvSpPr>
          <p:cNvPr id="6254" name="Google Shape;6254;p1005"/>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4500"/>
              <a:t>(O Mother of God, Mary,</a:t>
            </a:r>
            <a:endParaRPr sz="4500"/>
          </a:p>
          <a:p>
            <a:pPr indent="0" lvl="0" marL="0" rtl="0" algn="ctr">
              <a:lnSpc>
                <a:spcPct val="150000"/>
              </a:lnSpc>
              <a:spcBef>
                <a:spcPts val="0"/>
              </a:spcBef>
              <a:spcAft>
                <a:spcPts val="0"/>
              </a:spcAft>
              <a:buClr>
                <a:schemeClr val="dk1"/>
              </a:buClr>
              <a:buSzPts val="1100"/>
              <a:buNone/>
            </a:pPr>
            <a:r>
              <a:rPr lang="en-US" sz="4500"/>
              <a:t>Your Son appeared in glory) 2x</a:t>
            </a:r>
            <a:endParaRPr sz="4500"/>
          </a:p>
          <a:p>
            <a:pPr indent="0" lvl="0" marL="0" rtl="0" algn="ctr">
              <a:lnSpc>
                <a:spcPct val="150000"/>
              </a:lnSpc>
              <a:spcBef>
                <a:spcPts val="0"/>
              </a:spcBef>
              <a:spcAft>
                <a:spcPts val="0"/>
              </a:spcAft>
              <a:buClr>
                <a:schemeClr val="dk1"/>
              </a:buClr>
              <a:buSzPts val="1100"/>
              <a:buNone/>
            </a:pPr>
            <a:r>
              <a:rPr lang="en-US" sz="4500"/>
              <a:t>(Mother of the Redeemer,</a:t>
            </a:r>
            <a:endParaRPr sz="4500"/>
          </a:p>
          <a:p>
            <a:pPr indent="0" lvl="0" marL="0" rtl="0" algn="ctr">
              <a:lnSpc>
                <a:spcPct val="150000"/>
              </a:lnSpc>
              <a:spcBef>
                <a:spcPts val="0"/>
              </a:spcBef>
              <a:spcAft>
                <a:spcPts val="0"/>
              </a:spcAft>
              <a:buClr>
                <a:schemeClr val="dk1"/>
              </a:buClr>
              <a:buSzPts val="1100"/>
              <a:buNone/>
            </a:pPr>
            <a:r>
              <a:rPr lang="en-US" sz="4500"/>
              <a:t>And the world, and Mother of humanity) 2x</a:t>
            </a:r>
            <a:endParaRPr sz="4500"/>
          </a:p>
        </p:txBody>
      </p:sp>
      <p:sp>
        <p:nvSpPr>
          <p:cNvPr id="6255" name="Google Shape;6255;p1005"/>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 Mother of God, Mary</a:t>
            </a:r>
            <a:endParaRPr>
              <a:latin typeface="Playfair Display"/>
              <a:ea typeface="Playfair Display"/>
              <a:cs typeface="Playfair Display"/>
              <a:sym typeface="Playfair Display"/>
            </a:endParaRPr>
          </a:p>
        </p:txBody>
      </p:sp>
      <p:pic>
        <p:nvPicPr>
          <p:cNvPr id="6256" name="Google Shape;6256;p1005">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0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0" name="Shape 6260"/>
        <p:cNvGrpSpPr/>
        <p:nvPr/>
      </p:nvGrpSpPr>
      <p:grpSpPr>
        <a:xfrm>
          <a:off x="0" y="0"/>
          <a:ext cx="0" cy="0"/>
          <a:chOff x="0" y="0"/>
          <a:chExt cx="0" cy="0"/>
        </a:xfrm>
      </p:grpSpPr>
      <p:sp>
        <p:nvSpPr>
          <p:cNvPr id="6261" name="Google Shape;6261;p1006"/>
          <p:cNvSpPr txBox="1"/>
          <p:nvPr>
            <p:ph type="ctrTitle"/>
          </p:nvPr>
        </p:nvSpPr>
        <p:spPr>
          <a:xfrm>
            <a:off x="1278750" y="2721750"/>
            <a:ext cx="9634500" cy="1414500"/>
          </a:xfrm>
          <a:prstGeom prst="rect">
            <a:avLst/>
          </a:prstGeom>
          <a:solidFill>
            <a:srgbClr val="FFFFFF">
              <a:alpha val="88627"/>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O My Master</a:t>
            </a:r>
            <a:endParaRPr/>
          </a:p>
        </p:txBody>
      </p:sp>
      <p:pic>
        <p:nvPicPr>
          <p:cNvPr id="6262" name="Google Shape;6262;p1006">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0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6" name="Shape 6266"/>
        <p:cNvGrpSpPr/>
        <p:nvPr/>
      </p:nvGrpSpPr>
      <p:grpSpPr>
        <a:xfrm>
          <a:off x="0" y="0"/>
          <a:ext cx="0" cy="0"/>
          <a:chOff x="0" y="0"/>
          <a:chExt cx="0" cy="0"/>
        </a:xfrm>
      </p:grpSpPr>
      <p:sp>
        <p:nvSpPr>
          <p:cNvPr id="6267" name="Google Shape;6267;p1007"/>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5200"/>
              <a:t>O my Master, how cruel was the shameful death of the cross? Before it carried You, You carried it, </a:t>
            </a:r>
            <a:endParaRPr sz="5200"/>
          </a:p>
          <a:p>
            <a:pPr indent="0" lvl="0" marL="0" rtl="0" algn="ctr">
              <a:lnSpc>
                <a:spcPct val="150000"/>
              </a:lnSpc>
              <a:spcBef>
                <a:spcPts val="0"/>
              </a:spcBef>
              <a:spcAft>
                <a:spcPts val="0"/>
              </a:spcAft>
              <a:buClr>
                <a:schemeClr val="dk1"/>
              </a:buClr>
              <a:buSzPts val="1100"/>
              <a:buNone/>
            </a:pPr>
            <a:r>
              <a:rPr lang="en-US" sz="5200"/>
              <a:t>O Righteous One</a:t>
            </a:r>
            <a:endParaRPr sz="5200"/>
          </a:p>
        </p:txBody>
      </p:sp>
      <p:sp>
        <p:nvSpPr>
          <p:cNvPr id="6268" name="Google Shape;6268;p1007"/>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 My Master</a:t>
            </a:r>
            <a:endParaRPr>
              <a:latin typeface="Playfair Display"/>
              <a:ea typeface="Playfair Display"/>
              <a:cs typeface="Playfair Display"/>
              <a:sym typeface="Playfair Display"/>
            </a:endParaRPr>
          </a:p>
        </p:txBody>
      </p:sp>
    </p:spTree>
  </p:cSld>
  <p:clrMapOvr>
    <a:masterClrMapping/>
  </p:clrMapOvr>
</p:sld>
</file>

<file path=ppt/slides/slide10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2" name="Shape 6272"/>
        <p:cNvGrpSpPr/>
        <p:nvPr/>
      </p:nvGrpSpPr>
      <p:grpSpPr>
        <a:xfrm>
          <a:off x="0" y="0"/>
          <a:ext cx="0" cy="0"/>
          <a:chOff x="0" y="0"/>
          <a:chExt cx="0" cy="0"/>
        </a:xfrm>
      </p:grpSpPr>
      <p:sp>
        <p:nvSpPr>
          <p:cNvPr id="6273" name="Google Shape;6273;p1008"/>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5200"/>
              <a:t>You asked for water, You tasted vinegar and all bitterness. </a:t>
            </a:r>
            <a:endParaRPr sz="5200"/>
          </a:p>
          <a:p>
            <a:pPr indent="0" lvl="0" marL="0" rtl="0" algn="ctr">
              <a:lnSpc>
                <a:spcPct val="150000"/>
              </a:lnSpc>
              <a:spcBef>
                <a:spcPts val="0"/>
              </a:spcBef>
              <a:spcAft>
                <a:spcPts val="0"/>
              </a:spcAft>
              <a:buClr>
                <a:schemeClr val="dk1"/>
              </a:buClr>
              <a:buSzPts val="1100"/>
              <a:buNone/>
            </a:pPr>
            <a:r>
              <a:rPr lang="en-US" sz="5200"/>
              <a:t>Your blood flowed from Your body to save all sinners</a:t>
            </a:r>
            <a:endParaRPr sz="5200"/>
          </a:p>
        </p:txBody>
      </p:sp>
      <p:sp>
        <p:nvSpPr>
          <p:cNvPr id="6274" name="Google Shape;6274;p1008"/>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 My Master</a:t>
            </a:r>
            <a:endParaRPr>
              <a:latin typeface="Playfair Display"/>
              <a:ea typeface="Playfair Display"/>
              <a:cs typeface="Playfair Display"/>
              <a:sym typeface="Playfair Display"/>
            </a:endParaRPr>
          </a:p>
        </p:txBody>
      </p:sp>
    </p:spTree>
  </p:cSld>
  <p:clrMapOvr>
    <a:masterClrMapping/>
  </p:clrMapOvr>
</p:sld>
</file>

<file path=ppt/slides/slide10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8" name="Shape 6278"/>
        <p:cNvGrpSpPr/>
        <p:nvPr/>
      </p:nvGrpSpPr>
      <p:grpSpPr>
        <a:xfrm>
          <a:off x="0" y="0"/>
          <a:ext cx="0" cy="0"/>
          <a:chOff x="0" y="0"/>
          <a:chExt cx="0" cy="0"/>
        </a:xfrm>
      </p:grpSpPr>
      <p:sp>
        <p:nvSpPr>
          <p:cNvPr id="6279" name="Google Shape;6279;p1009"/>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5200"/>
              <a:t>O my Master, how cruel was the shameful death of the cross? Before it carried You, You carried it, </a:t>
            </a:r>
            <a:endParaRPr sz="5200"/>
          </a:p>
          <a:p>
            <a:pPr indent="0" lvl="0" marL="0" rtl="0" algn="ctr">
              <a:lnSpc>
                <a:spcPct val="150000"/>
              </a:lnSpc>
              <a:spcBef>
                <a:spcPts val="0"/>
              </a:spcBef>
              <a:spcAft>
                <a:spcPts val="0"/>
              </a:spcAft>
              <a:buClr>
                <a:schemeClr val="dk1"/>
              </a:buClr>
              <a:buSzPts val="1100"/>
              <a:buNone/>
            </a:pPr>
            <a:r>
              <a:rPr lang="en-US" sz="5200"/>
              <a:t>O Righteous One</a:t>
            </a:r>
            <a:endParaRPr sz="5200"/>
          </a:p>
        </p:txBody>
      </p:sp>
      <p:sp>
        <p:nvSpPr>
          <p:cNvPr id="6280" name="Google Shape;6280;p1009"/>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 My Master</a:t>
            </a:r>
            <a:endParaRPr>
              <a:latin typeface="Playfair Display"/>
              <a:ea typeface="Playfair Display"/>
              <a:cs typeface="Playfair Display"/>
              <a:sym typeface="Playfair Display"/>
            </a:endParaRPr>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 name="Shape 671"/>
        <p:cNvGrpSpPr/>
        <p:nvPr/>
      </p:nvGrpSpPr>
      <p:grpSpPr>
        <a:xfrm>
          <a:off x="0" y="0"/>
          <a:ext cx="0" cy="0"/>
          <a:chOff x="0" y="0"/>
          <a:chExt cx="0" cy="0"/>
        </a:xfrm>
      </p:grpSpPr>
      <p:sp>
        <p:nvSpPr>
          <p:cNvPr id="672" name="Google Shape;672;p101"/>
          <p:cNvSpPr txBox="1"/>
          <p:nvPr>
            <p:ph idx="1" type="body"/>
          </p:nvPr>
        </p:nvSpPr>
        <p:spPr>
          <a:xfrm>
            <a:off x="415650" y="326500"/>
            <a:ext cx="11360700" cy="4920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5000"/>
              <a:t>Your life belongs to Your God</a:t>
            </a:r>
            <a:endParaRPr sz="5000"/>
          </a:p>
          <a:p>
            <a:pPr indent="0" lvl="0" marL="0" rtl="0" algn="ctr">
              <a:lnSpc>
                <a:spcPct val="150000"/>
              </a:lnSpc>
              <a:spcBef>
                <a:spcPts val="0"/>
              </a:spcBef>
              <a:spcAft>
                <a:spcPts val="0"/>
              </a:spcAft>
              <a:buClr>
                <a:schemeClr val="dk1"/>
              </a:buClr>
              <a:buSzPts val="1100"/>
              <a:buNone/>
            </a:pPr>
            <a:r>
              <a:rPr lang="en-US" sz="5000"/>
              <a:t>Jesus, the savior of mankind</a:t>
            </a:r>
            <a:endParaRPr sz="5000"/>
          </a:p>
          <a:p>
            <a:pPr indent="0" lvl="0" marL="0" rtl="0" algn="ctr">
              <a:lnSpc>
                <a:spcPct val="150000"/>
              </a:lnSpc>
              <a:spcBef>
                <a:spcPts val="0"/>
              </a:spcBef>
              <a:spcAft>
                <a:spcPts val="0"/>
              </a:spcAft>
              <a:buClr>
                <a:schemeClr val="dk1"/>
              </a:buClr>
              <a:buSzPts val="1100"/>
              <a:buNone/>
            </a:pPr>
            <a:r>
              <a:rPr lang="en-US" sz="5000"/>
              <a:t>For He awaits you</a:t>
            </a:r>
            <a:endParaRPr sz="5000"/>
          </a:p>
          <a:p>
            <a:pPr indent="0" lvl="0" marL="0" rtl="0" algn="ctr">
              <a:lnSpc>
                <a:spcPct val="150000"/>
              </a:lnSpc>
              <a:spcBef>
                <a:spcPts val="0"/>
              </a:spcBef>
              <a:spcAft>
                <a:spcPts val="0"/>
              </a:spcAft>
              <a:buClr>
                <a:schemeClr val="dk1"/>
              </a:buClr>
              <a:buSzPts val="1100"/>
              <a:buNone/>
            </a:pPr>
            <a:r>
              <a:rPr lang="en-US" sz="5000"/>
              <a:t>With His strong love</a:t>
            </a:r>
            <a:endParaRPr sz="5000"/>
          </a:p>
        </p:txBody>
      </p:sp>
      <p:sp>
        <p:nvSpPr>
          <p:cNvPr id="673" name="Google Shape;673;p101"/>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Be Strengthened O My Soul</a:t>
            </a:r>
            <a:endParaRPr>
              <a:latin typeface="Playfair Display"/>
              <a:ea typeface="Playfair Display"/>
              <a:cs typeface="Playfair Display"/>
              <a:sym typeface="Playfair Display"/>
            </a:endParaRPr>
          </a:p>
        </p:txBody>
      </p:sp>
      <p:pic>
        <p:nvPicPr>
          <p:cNvPr id="674" name="Google Shape;674;p101">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0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4" name="Shape 6284"/>
        <p:cNvGrpSpPr/>
        <p:nvPr/>
      </p:nvGrpSpPr>
      <p:grpSpPr>
        <a:xfrm>
          <a:off x="0" y="0"/>
          <a:ext cx="0" cy="0"/>
          <a:chOff x="0" y="0"/>
          <a:chExt cx="0" cy="0"/>
        </a:xfrm>
      </p:grpSpPr>
      <p:sp>
        <p:nvSpPr>
          <p:cNvPr id="6285" name="Google Shape;6285;p1010"/>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5200"/>
              <a:t>Upon the cross, O my Beloved, You suffered much pain. By those who caused Your suffering, yet You forgave their sins</a:t>
            </a:r>
            <a:endParaRPr sz="5200"/>
          </a:p>
        </p:txBody>
      </p:sp>
      <p:sp>
        <p:nvSpPr>
          <p:cNvPr id="6286" name="Google Shape;6286;p1010"/>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 My Master</a:t>
            </a:r>
            <a:endParaRPr>
              <a:latin typeface="Playfair Display"/>
              <a:ea typeface="Playfair Display"/>
              <a:cs typeface="Playfair Display"/>
              <a:sym typeface="Playfair Display"/>
            </a:endParaRPr>
          </a:p>
        </p:txBody>
      </p:sp>
    </p:spTree>
  </p:cSld>
  <p:clrMapOvr>
    <a:masterClrMapping/>
  </p:clrMapOvr>
</p:sld>
</file>

<file path=ppt/slides/slide10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0" name="Shape 6290"/>
        <p:cNvGrpSpPr/>
        <p:nvPr/>
      </p:nvGrpSpPr>
      <p:grpSpPr>
        <a:xfrm>
          <a:off x="0" y="0"/>
          <a:ext cx="0" cy="0"/>
          <a:chOff x="0" y="0"/>
          <a:chExt cx="0" cy="0"/>
        </a:xfrm>
      </p:grpSpPr>
      <p:sp>
        <p:nvSpPr>
          <p:cNvPr id="6291" name="Google Shape;6291;p1011"/>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5200"/>
              <a:t>O my Master, how cruel was the shameful death of the cross? Before it carried You, You carried it, </a:t>
            </a:r>
            <a:endParaRPr sz="5200"/>
          </a:p>
          <a:p>
            <a:pPr indent="0" lvl="0" marL="0" rtl="0" algn="ctr">
              <a:lnSpc>
                <a:spcPct val="150000"/>
              </a:lnSpc>
              <a:spcBef>
                <a:spcPts val="0"/>
              </a:spcBef>
              <a:spcAft>
                <a:spcPts val="0"/>
              </a:spcAft>
              <a:buClr>
                <a:schemeClr val="dk1"/>
              </a:buClr>
              <a:buSzPts val="1100"/>
              <a:buNone/>
            </a:pPr>
            <a:r>
              <a:rPr lang="en-US" sz="5200"/>
              <a:t>O Righteous One</a:t>
            </a:r>
            <a:endParaRPr sz="5200"/>
          </a:p>
        </p:txBody>
      </p:sp>
      <p:sp>
        <p:nvSpPr>
          <p:cNvPr id="6292" name="Google Shape;6292;p1011"/>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 My Master</a:t>
            </a:r>
            <a:endParaRPr>
              <a:latin typeface="Playfair Display"/>
              <a:ea typeface="Playfair Display"/>
              <a:cs typeface="Playfair Display"/>
              <a:sym typeface="Playfair Display"/>
            </a:endParaRPr>
          </a:p>
        </p:txBody>
      </p:sp>
    </p:spTree>
  </p:cSld>
  <p:clrMapOvr>
    <a:masterClrMapping/>
  </p:clrMapOvr>
</p:sld>
</file>

<file path=ppt/slides/slide10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6" name="Shape 6296"/>
        <p:cNvGrpSpPr/>
        <p:nvPr/>
      </p:nvGrpSpPr>
      <p:grpSpPr>
        <a:xfrm>
          <a:off x="0" y="0"/>
          <a:ext cx="0" cy="0"/>
          <a:chOff x="0" y="0"/>
          <a:chExt cx="0" cy="0"/>
        </a:xfrm>
      </p:grpSpPr>
      <p:sp>
        <p:nvSpPr>
          <p:cNvPr id="6297" name="Google Shape;6297;p1012"/>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5200"/>
              <a:t>All this my Lord, to bring me back in Your protection. I’ll live with You and You will comfort me</a:t>
            </a:r>
            <a:endParaRPr sz="5200"/>
          </a:p>
        </p:txBody>
      </p:sp>
      <p:sp>
        <p:nvSpPr>
          <p:cNvPr id="6298" name="Google Shape;6298;p1012"/>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 My Master</a:t>
            </a:r>
            <a:endParaRPr>
              <a:latin typeface="Playfair Display"/>
              <a:ea typeface="Playfair Display"/>
              <a:cs typeface="Playfair Display"/>
              <a:sym typeface="Playfair Display"/>
            </a:endParaRPr>
          </a:p>
        </p:txBody>
      </p:sp>
    </p:spTree>
  </p:cSld>
  <p:clrMapOvr>
    <a:masterClrMapping/>
  </p:clrMapOvr>
</p:sld>
</file>

<file path=ppt/slides/slide10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2" name="Shape 6302"/>
        <p:cNvGrpSpPr/>
        <p:nvPr/>
      </p:nvGrpSpPr>
      <p:grpSpPr>
        <a:xfrm>
          <a:off x="0" y="0"/>
          <a:ext cx="0" cy="0"/>
          <a:chOff x="0" y="0"/>
          <a:chExt cx="0" cy="0"/>
        </a:xfrm>
      </p:grpSpPr>
      <p:sp>
        <p:nvSpPr>
          <p:cNvPr id="6303" name="Google Shape;6303;p1013"/>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5200"/>
              <a:t>O my Master, how cruel was the shameful death of the cross? Before it carried You, You carried it,</a:t>
            </a:r>
            <a:endParaRPr sz="5200"/>
          </a:p>
          <a:p>
            <a:pPr indent="0" lvl="0" marL="0" rtl="0" algn="ctr">
              <a:lnSpc>
                <a:spcPct val="150000"/>
              </a:lnSpc>
              <a:spcBef>
                <a:spcPts val="0"/>
              </a:spcBef>
              <a:spcAft>
                <a:spcPts val="0"/>
              </a:spcAft>
              <a:buClr>
                <a:schemeClr val="dk1"/>
              </a:buClr>
              <a:buSzPts val="1100"/>
              <a:buNone/>
            </a:pPr>
            <a:r>
              <a:rPr lang="en-US" sz="5200"/>
              <a:t>O Righteous One</a:t>
            </a:r>
            <a:endParaRPr sz="5200"/>
          </a:p>
        </p:txBody>
      </p:sp>
      <p:sp>
        <p:nvSpPr>
          <p:cNvPr id="6304" name="Google Shape;6304;p1013"/>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 My Master</a:t>
            </a:r>
            <a:endParaRPr>
              <a:latin typeface="Playfair Display"/>
              <a:ea typeface="Playfair Display"/>
              <a:cs typeface="Playfair Display"/>
              <a:sym typeface="Playfair Display"/>
            </a:endParaRPr>
          </a:p>
        </p:txBody>
      </p:sp>
    </p:spTree>
  </p:cSld>
  <p:clrMapOvr>
    <a:masterClrMapping/>
  </p:clrMapOvr>
</p:sld>
</file>

<file path=ppt/slides/slide10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8" name="Shape 6308"/>
        <p:cNvGrpSpPr/>
        <p:nvPr/>
      </p:nvGrpSpPr>
      <p:grpSpPr>
        <a:xfrm>
          <a:off x="0" y="0"/>
          <a:ext cx="0" cy="0"/>
          <a:chOff x="0" y="0"/>
          <a:chExt cx="0" cy="0"/>
        </a:xfrm>
      </p:grpSpPr>
      <p:sp>
        <p:nvSpPr>
          <p:cNvPr id="6309" name="Google Shape;6309;p1014"/>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5200"/>
              <a:t>O that my heart may treasure You so that I may attain You. And live sincerely in submission to You</a:t>
            </a:r>
            <a:endParaRPr sz="5200"/>
          </a:p>
        </p:txBody>
      </p:sp>
      <p:sp>
        <p:nvSpPr>
          <p:cNvPr id="6310" name="Google Shape;6310;p1014"/>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 My Master</a:t>
            </a:r>
            <a:endParaRPr>
              <a:latin typeface="Playfair Display"/>
              <a:ea typeface="Playfair Display"/>
              <a:cs typeface="Playfair Display"/>
              <a:sym typeface="Playfair Display"/>
            </a:endParaRPr>
          </a:p>
        </p:txBody>
      </p:sp>
    </p:spTree>
  </p:cSld>
  <p:clrMapOvr>
    <a:masterClrMapping/>
  </p:clrMapOvr>
</p:sld>
</file>

<file path=ppt/slides/slide10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14" name="Shape 6314"/>
        <p:cNvGrpSpPr/>
        <p:nvPr/>
      </p:nvGrpSpPr>
      <p:grpSpPr>
        <a:xfrm>
          <a:off x="0" y="0"/>
          <a:ext cx="0" cy="0"/>
          <a:chOff x="0" y="0"/>
          <a:chExt cx="0" cy="0"/>
        </a:xfrm>
      </p:grpSpPr>
      <p:sp>
        <p:nvSpPr>
          <p:cNvPr id="6315" name="Google Shape;6315;p1015"/>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5200">
                <a:solidFill>
                  <a:schemeClr val="dk1"/>
                </a:solidFill>
              </a:rPr>
              <a:t>O my Master, how cruel was the shameful death of the cross? (Before it carried You, You carried it, O Righteous One) x2</a:t>
            </a:r>
            <a:endParaRPr sz="5200"/>
          </a:p>
        </p:txBody>
      </p:sp>
      <p:sp>
        <p:nvSpPr>
          <p:cNvPr id="6316" name="Google Shape;6316;p1015"/>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 My Master</a:t>
            </a:r>
            <a:endParaRPr>
              <a:latin typeface="Playfair Display"/>
              <a:ea typeface="Playfair Display"/>
              <a:cs typeface="Playfair Display"/>
              <a:sym typeface="Playfair Display"/>
            </a:endParaRPr>
          </a:p>
        </p:txBody>
      </p:sp>
      <p:pic>
        <p:nvPicPr>
          <p:cNvPr id="6317" name="Google Shape;6317;p1015">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0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1" name="Shape 6321"/>
        <p:cNvGrpSpPr/>
        <p:nvPr/>
      </p:nvGrpSpPr>
      <p:grpSpPr>
        <a:xfrm>
          <a:off x="0" y="0"/>
          <a:ext cx="0" cy="0"/>
          <a:chOff x="0" y="0"/>
          <a:chExt cx="0" cy="0"/>
        </a:xfrm>
      </p:grpSpPr>
      <p:sp>
        <p:nvSpPr>
          <p:cNvPr id="6322" name="Google Shape;6322;p1016"/>
          <p:cNvSpPr txBox="1"/>
          <p:nvPr>
            <p:ph type="ctrTitle"/>
          </p:nvPr>
        </p:nvSpPr>
        <p:spPr>
          <a:xfrm>
            <a:off x="1278750" y="2721750"/>
            <a:ext cx="9634500" cy="1414500"/>
          </a:xfrm>
          <a:prstGeom prst="rect">
            <a:avLst/>
          </a:prstGeom>
          <a:solidFill>
            <a:srgbClr val="FFFFFF">
              <a:alpha val="88627"/>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O Pope Shenouda</a:t>
            </a:r>
            <a:endParaRPr/>
          </a:p>
        </p:txBody>
      </p:sp>
      <p:pic>
        <p:nvPicPr>
          <p:cNvPr id="6323" name="Google Shape;6323;p1016">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0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7" name="Shape 6327"/>
        <p:cNvGrpSpPr/>
        <p:nvPr/>
      </p:nvGrpSpPr>
      <p:grpSpPr>
        <a:xfrm>
          <a:off x="0" y="0"/>
          <a:ext cx="0" cy="0"/>
          <a:chOff x="0" y="0"/>
          <a:chExt cx="0" cy="0"/>
        </a:xfrm>
      </p:grpSpPr>
      <p:sp>
        <p:nvSpPr>
          <p:cNvPr id="6328" name="Google Shape;6328;p1017"/>
          <p:cNvSpPr txBox="1"/>
          <p:nvPr>
            <p:ph idx="1" type="body"/>
          </p:nvPr>
        </p:nvSpPr>
        <p:spPr>
          <a:xfrm>
            <a:off x="415650" y="156025"/>
            <a:ext cx="11434200" cy="53781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US"/>
              <a:t>(O Pope Shenouda, we are your children,</a:t>
            </a:r>
            <a:endParaRPr/>
          </a:p>
          <a:p>
            <a:pPr indent="0" lvl="0" marL="0" rtl="0" algn="ctr">
              <a:lnSpc>
                <a:spcPct val="100000"/>
              </a:lnSpc>
              <a:spcBef>
                <a:spcPts val="0"/>
              </a:spcBef>
              <a:spcAft>
                <a:spcPts val="0"/>
              </a:spcAft>
              <a:buClr>
                <a:schemeClr val="dk1"/>
              </a:buClr>
              <a:buSzPts val="1100"/>
              <a:buNone/>
            </a:pPr>
            <a:r>
              <a:rPr lang="en-US"/>
              <a:t>Teach us your faith and your love and your wisdom) x2</a:t>
            </a:r>
            <a:endParaRPr/>
          </a:p>
          <a:p>
            <a:pPr indent="0" lvl="0" marL="0" rtl="0" algn="ctr">
              <a:lnSpc>
                <a:spcPct val="100000"/>
              </a:lnSpc>
              <a:spcBef>
                <a:spcPts val="0"/>
              </a:spcBef>
              <a:spcAft>
                <a:spcPts val="0"/>
              </a:spcAft>
              <a:buClr>
                <a:schemeClr val="dk1"/>
              </a:buClr>
              <a:buSzPts val="1100"/>
              <a:buNone/>
            </a:pPr>
            <a:r>
              <a:rPr lang="en-US"/>
              <a:t>Remember us always</a:t>
            </a:r>
            <a:endParaRPr/>
          </a:p>
          <a:p>
            <a:pPr indent="0" lvl="0" marL="0" rtl="0" algn="ctr">
              <a:lnSpc>
                <a:spcPct val="100000"/>
              </a:lnSpc>
              <a:spcBef>
                <a:spcPts val="0"/>
              </a:spcBef>
              <a:spcAft>
                <a:spcPts val="0"/>
              </a:spcAft>
              <a:buClr>
                <a:schemeClr val="dk1"/>
              </a:buClr>
              <a:buSzPts val="1100"/>
              <a:buNone/>
            </a:pPr>
            <a:r>
              <a:rPr lang="en-US"/>
              <a:t> in front of the Lord’s face.</a:t>
            </a:r>
            <a:endParaRPr/>
          </a:p>
          <a:p>
            <a:pPr indent="0" lvl="0" marL="0" rtl="0" algn="ctr">
              <a:lnSpc>
                <a:spcPct val="100000"/>
              </a:lnSpc>
              <a:spcBef>
                <a:spcPts val="0"/>
              </a:spcBef>
              <a:spcAft>
                <a:spcPts val="0"/>
              </a:spcAft>
              <a:buClr>
                <a:schemeClr val="dk1"/>
              </a:buClr>
              <a:buSzPts val="1100"/>
              <a:buNone/>
            </a:pPr>
            <a:r>
              <a:rPr lang="en-US"/>
              <a:t>We ask His forgiveness and mercy and grace</a:t>
            </a:r>
            <a:endParaRPr/>
          </a:p>
        </p:txBody>
      </p:sp>
      <p:sp>
        <p:nvSpPr>
          <p:cNvPr id="6329" name="Google Shape;6329;p1017"/>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 Pope Shenouda</a:t>
            </a:r>
            <a:endParaRPr>
              <a:latin typeface="Playfair Display"/>
              <a:ea typeface="Playfair Display"/>
              <a:cs typeface="Playfair Display"/>
              <a:sym typeface="Playfair Display"/>
            </a:endParaRPr>
          </a:p>
        </p:txBody>
      </p:sp>
    </p:spTree>
  </p:cSld>
  <p:clrMapOvr>
    <a:masterClrMapping/>
  </p:clrMapOvr>
</p:sld>
</file>

<file path=ppt/slides/slide10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3" name="Shape 6333"/>
        <p:cNvGrpSpPr/>
        <p:nvPr/>
      </p:nvGrpSpPr>
      <p:grpSpPr>
        <a:xfrm>
          <a:off x="0" y="0"/>
          <a:ext cx="0" cy="0"/>
          <a:chOff x="0" y="0"/>
          <a:chExt cx="0" cy="0"/>
        </a:xfrm>
      </p:grpSpPr>
      <p:sp>
        <p:nvSpPr>
          <p:cNvPr id="6334" name="Google Shape;6334;p1018"/>
          <p:cNvSpPr txBox="1"/>
          <p:nvPr>
            <p:ph idx="1" type="body"/>
          </p:nvPr>
        </p:nvSpPr>
        <p:spPr>
          <a:xfrm>
            <a:off x="415650" y="156025"/>
            <a:ext cx="11434200" cy="53781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(Who was like you, a child and an elder? </a:t>
            </a:r>
            <a:endParaRPr/>
          </a:p>
          <a:p>
            <a:pPr indent="0" lvl="0" marL="0" rtl="0" algn="ctr">
              <a:lnSpc>
                <a:spcPct val="150000"/>
              </a:lnSpc>
              <a:spcBef>
                <a:spcPts val="0"/>
              </a:spcBef>
              <a:spcAft>
                <a:spcPts val="0"/>
              </a:spcAft>
              <a:buClr>
                <a:schemeClr val="dk1"/>
              </a:buClr>
              <a:buSzPts val="1100"/>
              <a:buNone/>
            </a:pPr>
            <a:r>
              <a:rPr lang="en-US"/>
              <a:t>Your laugh gave us joy and your words made us better) x2</a:t>
            </a:r>
            <a:endParaRPr/>
          </a:p>
        </p:txBody>
      </p:sp>
      <p:sp>
        <p:nvSpPr>
          <p:cNvPr id="6335" name="Google Shape;6335;p1018"/>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 Pope Shenouda</a:t>
            </a:r>
            <a:endParaRPr>
              <a:latin typeface="Playfair Display"/>
              <a:ea typeface="Playfair Display"/>
              <a:cs typeface="Playfair Display"/>
              <a:sym typeface="Playfair Display"/>
            </a:endParaRPr>
          </a:p>
        </p:txBody>
      </p:sp>
    </p:spTree>
  </p:cSld>
  <p:clrMapOvr>
    <a:masterClrMapping/>
  </p:clrMapOvr>
</p:sld>
</file>

<file path=ppt/slides/slide10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9" name="Shape 6339"/>
        <p:cNvGrpSpPr/>
        <p:nvPr/>
      </p:nvGrpSpPr>
      <p:grpSpPr>
        <a:xfrm>
          <a:off x="0" y="0"/>
          <a:ext cx="0" cy="0"/>
          <a:chOff x="0" y="0"/>
          <a:chExt cx="0" cy="0"/>
        </a:xfrm>
      </p:grpSpPr>
      <p:sp>
        <p:nvSpPr>
          <p:cNvPr id="6340" name="Google Shape;6340;p1019"/>
          <p:cNvSpPr txBox="1"/>
          <p:nvPr>
            <p:ph idx="1" type="body"/>
          </p:nvPr>
        </p:nvSpPr>
        <p:spPr>
          <a:xfrm>
            <a:off x="415650" y="156025"/>
            <a:ext cx="11434200" cy="53781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Pray for us O father, </a:t>
            </a:r>
            <a:endParaRPr/>
          </a:p>
          <a:p>
            <a:pPr indent="0" lvl="0" marL="0" rtl="0" algn="ctr">
              <a:lnSpc>
                <a:spcPct val="150000"/>
              </a:lnSpc>
              <a:spcBef>
                <a:spcPts val="0"/>
              </a:spcBef>
              <a:spcAft>
                <a:spcPts val="0"/>
              </a:spcAft>
              <a:buClr>
                <a:schemeClr val="dk1"/>
              </a:buClr>
              <a:buSzPts val="1100"/>
              <a:buNone/>
            </a:pPr>
            <a:r>
              <a:rPr lang="en-US"/>
              <a:t>we’re your sons and daughters, </a:t>
            </a:r>
            <a:endParaRPr/>
          </a:p>
          <a:p>
            <a:pPr indent="0" lvl="0" marL="0" rtl="0" algn="ctr">
              <a:lnSpc>
                <a:spcPct val="150000"/>
              </a:lnSpc>
              <a:spcBef>
                <a:spcPts val="0"/>
              </a:spcBef>
              <a:spcAft>
                <a:spcPts val="0"/>
              </a:spcAft>
              <a:buClr>
                <a:schemeClr val="dk1"/>
              </a:buClr>
              <a:buSzPts val="1100"/>
              <a:buNone/>
            </a:pPr>
            <a:r>
              <a:rPr lang="en-US"/>
              <a:t>that God may forgive us, we who are weak sinners</a:t>
            </a:r>
            <a:endParaRPr/>
          </a:p>
        </p:txBody>
      </p:sp>
      <p:sp>
        <p:nvSpPr>
          <p:cNvPr id="6341" name="Google Shape;6341;p1019"/>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 Pope Shenouda</a:t>
            </a:r>
            <a:endParaRPr>
              <a:latin typeface="Playfair Display"/>
              <a:ea typeface="Playfair Display"/>
              <a:cs typeface="Playfair Display"/>
              <a:sym typeface="Playfair Display"/>
            </a:endParaRPr>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8" name="Shape 678"/>
        <p:cNvGrpSpPr/>
        <p:nvPr/>
      </p:nvGrpSpPr>
      <p:grpSpPr>
        <a:xfrm>
          <a:off x="0" y="0"/>
          <a:ext cx="0" cy="0"/>
          <a:chOff x="0" y="0"/>
          <a:chExt cx="0" cy="0"/>
        </a:xfrm>
      </p:grpSpPr>
      <p:sp>
        <p:nvSpPr>
          <p:cNvPr id="679" name="Google Shape;679;p102"/>
          <p:cNvSpPr txBox="1"/>
          <p:nvPr>
            <p:ph idx="1" type="body"/>
          </p:nvPr>
        </p:nvSpPr>
        <p:spPr>
          <a:xfrm>
            <a:off x="819450" y="2746200"/>
            <a:ext cx="10553100" cy="1365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1000"/>
              </a:spcBef>
              <a:spcAft>
                <a:spcPts val="2100"/>
              </a:spcAft>
              <a:buSzPts val="1800"/>
              <a:buNone/>
            </a:pPr>
            <a:r>
              <a:rPr lang="en-US" sz="6900"/>
              <a:t>Beautiful, Beautiful</a:t>
            </a:r>
            <a:endParaRPr sz="6900"/>
          </a:p>
        </p:txBody>
      </p:sp>
      <p:pic>
        <p:nvPicPr>
          <p:cNvPr id="680" name="Google Shape;680;p102">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0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45" name="Shape 6345"/>
        <p:cNvGrpSpPr/>
        <p:nvPr/>
      </p:nvGrpSpPr>
      <p:grpSpPr>
        <a:xfrm>
          <a:off x="0" y="0"/>
          <a:ext cx="0" cy="0"/>
          <a:chOff x="0" y="0"/>
          <a:chExt cx="0" cy="0"/>
        </a:xfrm>
      </p:grpSpPr>
      <p:sp>
        <p:nvSpPr>
          <p:cNvPr id="6346" name="Google Shape;6346;p1020"/>
          <p:cNvSpPr txBox="1"/>
          <p:nvPr>
            <p:ph idx="1" type="body"/>
          </p:nvPr>
        </p:nvSpPr>
        <p:spPr>
          <a:xfrm>
            <a:off x="415650" y="156025"/>
            <a:ext cx="11434200" cy="53781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US"/>
              <a:t>(O Pope Shenouda, we are your children,</a:t>
            </a:r>
            <a:endParaRPr/>
          </a:p>
          <a:p>
            <a:pPr indent="0" lvl="0" marL="0" rtl="0" algn="ctr">
              <a:lnSpc>
                <a:spcPct val="100000"/>
              </a:lnSpc>
              <a:spcBef>
                <a:spcPts val="0"/>
              </a:spcBef>
              <a:spcAft>
                <a:spcPts val="0"/>
              </a:spcAft>
              <a:buClr>
                <a:schemeClr val="dk1"/>
              </a:buClr>
              <a:buSzPts val="1100"/>
              <a:buNone/>
            </a:pPr>
            <a:r>
              <a:rPr lang="en-US"/>
              <a:t>Teach us your faith and your love and your wisdom) x2</a:t>
            </a:r>
            <a:endParaRPr/>
          </a:p>
          <a:p>
            <a:pPr indent="0" lvl="0" marL="0" rtl="0" algn="ctr">
              <a:lnSpc>
                <a:spcPct val="100000"/>
              </a:lnSpc>
              <a:spcBef>
                <a:spcPts val="0"/>
              </a:spcBef>
              <a:spcAft>
                <a:spcPts val="0"/>
              </a:spcAft>
              <a:buClr>
                <a:schemeClr val="dk1"/>
              </a:buClr>
              <a:buSzPts val="1100"/>
              <a:buNone/>
            </a:pPr>
            <a:r>
              <a:rPr lang="en-US"/>
              <a:t>Remember us always,</a:t>
            </a:r>
            <a:endParaRPr/>
          </a:p>
          <a:p>
            <a:pPr indent="0" lvl="0" marL="0" rtl="0" algn="ctr">
              <a:lnSpc>
                <a:spcPct val="100000"/>
              </a:lnSpc>
              <a:spcBef>
                <a:spcPts val="0"/>
              </a:spcBef>
              <a:spcAft>
                <a:spcPts val="0"/>
              </a:spcAft>
              <a:buClr>
                <a:schemeClr val="dk1"/>
              </a:buClr>
              <a:buSzPts val="1100"/>
              <a:buNone/>
            </a:pPr>
            <a:r>
              <a:rPr lang="en-US"/>
              <a:t>in front of the Lord’s face.</a:t>
            </a:r>
            <a:endParaRPr/>
          </a:p>
          <a:p>
            <a:pPr indent="0" lvl="0" marL="0" rtl="0" algn="ctr">
              <a:lnSpc>
                <a:spcPct val="100000"/>
              </a:lnSpc>
              <a:spcBef>
                <a:spcPts val="0"/>
              </a:spcBef>
              <a:spcAft>
                <a:spcPts val="0"/>
              </a:spcAft>
              <a:buClr>
                <a:schemeClr val="dk1"/>
              </a:buClr>
              <a:buSzPts val="1100"/>
              <a:buNone/>
            </a:pPr>
            <a:r>
              <a:rPr lang="en-US"/>
              <a:t>We ask His forgiveness and mercy and grace</a:t>
            </a:r>
            <a:endParaRPr/>
          </a:p>
        </p:txBody>
      </p:sp>
      <p:sp>
        <p:nvSpPr>
          <p:cNvPr id="6347" name="Google Shape;6347;p1020"/>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 Pope Shenouda</a:t>
            </a:r>
            <a:endParaRPr>
              <a:latin typeface="Playfair Display"/>
              <a:ea typeface="Playfair Display"/>
              <a:cs typeface="Playfair Display"/>
              <a:sym typeface="Playfair Display"/>
            </a:endParaRPr>
          </a:p>
        </p:txBody>
      </p:sp>
    </p:spTree>
  </p:cSld>
  <p:clrMapOvr>
    <a:masterClrMapping/>
  </p:clrMapOvr>
</p:sld>
</file>

<file path=ppt/slides/slide10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51" name="Shape 6351"/>
        <p:cNvGrpSpPr/>
        <p:nvPr/>
      </p:nvGrpSpPr>
      <p:grpSpPr>
        <a:xfrm>
          <a:off x="0" y="0"/>
          <a:ext cx="0" cy="0"/>
          <a:chOff x="0" y="0"/>
          <a:chExt cx="0" cy="0"/>
        </a:xfrm>
      </p:grpSpPr>
      <p:sp>
        <p:nvSpPr>
          <p:cNvPr id="6352" name="Google Shape;6352;p1021"/>
          <p:cNvSpPr txBox="1"/>
          <p:nvPr>
            <p:ph idx="1" type="body"/>
          </p:nvPr>
        </p:nvSpPr>
        <p:spPr>
          <a:xfrm>
            <a:off x="415650" y="156025"/>
            <a:ext cx="11434200" cy="53781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(Who was like you, simple and a scholar?</a:t>
            </a:r>
            <a:endParaRPr/>
          </a:p>
          <a:p>
            <a:pPr indent="0" lvl="0" marL="0" rtl="0" algn="ctr">
              <a:lnSpc>
                <a:spcPct val="150000"/>
              </a:lnSpc>
              <a:spcBef>
                <a:spcPts val="0"/>
              </a:spcBef>
              <a:spcAft>
                <a:spcPts val="0"/>
              </a:spcAft>
              <a:buClr>
                <a:schemeClr val="dk1"/>
              </a:buClr>
              <a:buSzPts val="1100"/>
              <a:buNone/>
            </a:pPr>
            <a:r>
              <a:rPr lang="en-US"/>
              <a:t>You’re worthy of praise and remembrance and honor) x2</a:t>
            </a:r>
            <a:endParaRPr/>
          </a:p>
        </p:txBody>
      </p:sp>
      <p:sp>
        <p:nvSpPr>
          <p:cNvPr id="6353" name="Google Shape;6353;p1021"/>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 Pope Shenouda</a:t>
            </a:r>
            <a:endParaRPr>
              <a:latin typeface="Playfair Display"/>
              <a:ea typeface="Playfair Display"/>
              <a:cs typeface="Playfair Display"/>
              <a:sym typeface="Playfair Display"/>
            </a:endParaRPr>
          </a:p>
        </p:txBody>
      </p:sp>
    </p:spTree>
  </p:cSld>
  <p:clrMapOvr>
    <a:masterClrMapping/>
  </p:clrMapOvr>
</p:sld>
</file>

<file path=ppt/slides/slide10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57" name="Shape 6357"/>
        <p:cNvGrpSpPr/>
        <p:nvPr/>
      </p:nvGrpSpPr>
      <p:grpSpPr>
        <a:xfrm>
          <a:off x="0" y="0"/>
          <a:ext cx="0" cy="0"/>
          <a:chOff x="0" y="0"/>
          <a:chExt cx="0" cy="0"/>
        </a:xfrm>
      </p:grpSpPr>
      <p:sp>
        <p:nvSpPr>
          <p:cNvPr id="6358" name="Google Shape;6358;p1022"/>
          <p:cNvSpPr txBox="1"/>
          <p:nvPr>
            <p:ph idx="1" type="body"/>
          </p:nvPr>
        </p:nvSpPr>
        <p:spPr>
          <a:xfrm>
            <a:off x="415650" y="156025"/>
            <a:ext cx="11434200" cy="53781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Pray for us O father, </a:t>
            </a:r>
            <a:endParaRPr/>
          </a:p>
          <a:p>
            <a:pPr indent="0" lvl="0" marL="0" rtl="0" algn="ctr">
              <a:lnSpc>
                <a:spcPct val="150000"/>
              </a:lnSpc>
              <a:spcBef>
                <a:spcPts val="0"/>
              </a:spcBef>
              <a:spcAft>
                <a:spcPts val="0"/>
              </a:spcAft>
              <a:buClr>
                <a:schemeClr val="dk1"/>
              </a:buClr>
              <a:buSzPts val="1100"/>
              <a:buNone/>
            </a:pPr>
            <a:r>
              <a:rPr lang="en-US"/>
              <a:t>we’re your sons and daughters, </a:t>
            </a:r>
            <a:endParaRPr/>
          </a:p>
          <a:p>
            <a:pPr indent="0" lvl="0" marL="0" rtl="0" algn="ctr">
              <a:lnSpc>
                <a:spcPct val="150000"/>
              </a:lnSpc>
              <a:spcBef>
                <a:spcPts val="0"/>
              </a:spcBef>
              <a:spcAft>
                <a:spcPts val="0"/>
              </a:spcAft>
              <a:buClr>
                <a:schemeClr val="dk1"/>
              </a:buClr>
              <a:buSzPts val="1100"/>
              <a:buNone/>
            </a:pPr>
            <a:r>
              <a:rPr lang="en-US"/>
              <a:t>that God may forgive us, we who are weak sinners</a:t>
            </a:r>
            <a:endParaRPr/>
          </a:p>
        </p:txBody>
      </p:sp>
      <p:sp>
        <p:nvSpPr>
          <p:cNvPr id="6359" name="Google Shape;6359;p1022"/>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 Pope Shenouda</a:t>
            </a:r>
            <a:endParaRPr>
              <a:latin typeface="Playfair Display"/>
              <a:ea typeface="Playfair Display"/>
              <a:cs typeface="Playfair Display"/>
              <a:sym typeface="Playfair Display"/>
            </a:endParaRPr>
          </a:p>
        </p:txBody>
      </p:sp>
    </p:spTree>
  </p:cSld>
  <p:clrMapOvr>
    <a:masterClrMapping/>
  </p:clrMapOvr>
</p:sld>
</file>

<file path=ppt/slides/slide10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3" name="Shape 6363"/>
        <p:cNvGrpSpPr/>
        <p:nvPr/>
      </p:nvGrpSpPr>
      <p:grpSpPr>
        <a:xfrm>
          <a:off x="0" y="0"/>
          <a:ext cx="0" cy="0"/>
          <a:chOff x="0" y="0"/>
          <a:chExt cx="0" cy="0"/>
        </a:xfrm>
      </p:grpSpPr>
      <p:sp>
        <p:nvSpPr>
          <p:cNvPr id="6364" name="Google Shape;6364;p1023"/>
          <p:cNvSpPr txBox="1"/>
          <p:nvPr>
            <p:ph idx="1" type="body"/>
          </p:nvPr>
        </p:nvSpPr>
        <p:spPr>
          <a:xfrm>
            <a:off x="415650" y="156025"/>
            <a:ext cx="11434200" cy="53781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US"/>
              <a:t>(O Pope Shenouda, we are your children,</a:t>
            </a:r>
            <a:endParaRPr/>
          </a:p>
          <a:p>
            <a:pPr indent="0" lvl="0" marL="0" rtl="0" algn="ctr">
              <a:lnSpc>
                <a:spcPct val="100000"/>
              </a:lnSpc>
              <a:spcBef>
                <a:spcPts val="0"/>
              </a:spcBef>
              <a:spcAft>
                <a:spcPts val="0"/>
              </a:spcAft>
              <a:buClr>
                <a:schemeClr val="dk1"/>
              </a:buClr>
              <a:buSzPts val="1100"/>
              <a:buNone/>
            </a:pPr>
            <a:r>
              <a:rPr lang="en-US"/>
              <a:t>Teach us your faith and your love and your wisdom) x2</a:t>
            </a:r>
            <a:endParaRPr/>
          </a:p>
          <a:p>
            <a:pPr indent="0" lvl="0" marL="0" rtl="0" algn="ctr">
              <a:lnSpc>
                <a:spcPct val="100000"/>
              </a:lnSpc>
              <a:spcBef>
                <a:spcPts val="0"/>
              </a:spcBef>
              <a:spcAft>
                <a:spcPts val="0"/>
              </a:spcAft>
              <a:buClr>
                <a:schemeClr val="dk1"/>
              </a:buClr>
              <a:buSzPts val="1100"/>
              <a:buNone/>
            </a:pPr>
            <a:r>
              <a:rPr lang="en-US"/>
              <a:t>Remember us always,</a:t>
            </a:r>
            <a:endParaRPr/>
          </a:p>
          <a:p>
            <a:pPr indent="0" lvl="0" marL="0" rtl="0" algn="ctr">
              <a:lnSpc>
                <a:spcPct val="100000"/>
              </a:lnSpc>
              <a:spcBef>
                <a:spcPts val="0"/>
              </a:spcBef>
              <a:spcAft>
                <a:spcPts val="0"/>
              </a:spcAft>
              <a:buClr>
                <a:schemeClr val="dk1"/>
              </a:buClr>
              <a:buSzPts val="1100"/>
              <a:buNone/>
            </a:pPr>
            <a:r>
              <a:rPr lang="en-US"/>
              <a:t>in front of the Lord’s face.</a:t>
            </a:r>
            <a:endParaRPr/>
          </a:p>
          <a:p>
            <a:pPr indent="0" lvl="0" marL="0" rtl="0" algn="ctr">
              <a:lnSpc>
                <a:spcPct val="100000"/>
              </a:lnSpc>
              <a:spcBef>
                <a:spcPts val="0"/>
              </a:spcBef>
              <a:spcAft>
                <a:spcPts val="0"/>
              </a:spcAft>
              <a:buClr>
                <a:schemeClr val="dk1"/>
              </a:buClr>
              <a:buSzPts val="1100"/>
              <a:buNone/>
            </a:pPr>
            <a:r>
              <a:rPr lang="en-US"/>
              <a:t>We ask His forgiveness and mercy and grace</a:t>
            </a:r>
            <a:endParaRPr/>
          </a:p>
        </p:txBody>
      </p:sp>
      <p:sp>
        <p:nvSpPr>
          <p:cNvPr id="6365" name="Google Shape;6365;p1023"/>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 Pope Shenouda</a:t>
            </a:r>
            <a:endParaRPr>
              <a:latin typeface="Playfair Display"/>
              <a:ea typeface="Playfair Display"/>
              <a:cs typeface="Playfair Display"/>
              <a:sym typeface="Playfair Display"/>
            </a:endParaRPr>
          </a:p>
        </p:txBody>
      </p:sp>
    </p:spTree>
  </p:cSld>
  <p:clrMapOvr>
    <a:masterClrMapping/>
  </p:clrMapOvr>
</p:sld>
</file>

<file path=ppt/slides/slide10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9" name="Shape 6369"/>
        <p:cNvGrpSpPr/>
        <p:nvPr/>
      </p:nvGrpSpPr>
      <p:grpSpPr>
        <a:xfrm>
          <a:off x="0" y="0"/>
          <a:ext cx="0" cy="0"/>
          <a:chOff x="0" y="0"/>
          <a:chExt cx="0" cy="0"/>
        </a:xfrm>
      </p:grpSpPr>
      <p:sp>
        <p:nvSpPr>
          <p:cNvPr id="6370" name="Google Shape;6370;p1024"/>
          <p:cNvSpPr txBox="1"/>
          <p:nvPr>
            <p:ph idx="1" type="body"/>
          </p:nvPr>
        </p:nvSpPr>
        <p:spPr>
          <a:xfrm>
            <a:off x="415650" y="156025"/>
            <a:ext cx="11434200" cy="53781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(Who was like you, a heart and a mind?</a:t>
            </a:r>
            <a:endParaRPr/>
          </a:p>
          <a:p>
            <a:pPr indent="0" lvl="0" marL="0" rtl="0" algn="ctr">
              <a:lnSpc>
                <a:spcPct val="150000"/>
              </a:lnSpc>
              <a:spcBef>
                <a:spcPts val="0"/>
              </a:spcBef>
              <a:spcAft>
                <a:spcPts val="0"/>
              </a:spcAft>
              <a:buClr>
                <a:schemeClr val="dk1"/>
              </a:buClr>
              <a:buSzPts val="1100"/>
              <a:buNone/>
            </a:pPr>
            <a:r>
              <a:rPr lang="en-US"/>
              <a:t>Your tears were from love and your words were divine) x2</a:t>
            </a:r>
            <a:endParaRPr/>
          </a:p>
        </p:txBody>
      </p:sp>
      <p:sp>
        <p:nvSpPr>
          <p:cNvPr id="6371" name="Google Shape;6371;p1024"/>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 Pope Shenouda</a:t>
            </a:r>
            <a:endParaRPr>
              <a:latin typeface="Playfair Display"/>
              <a:ea typeface="Playfair Display"/>
              <a:cs typeface="Playfair Display"/>
              <a:sym typeface="Playfair Display"/>
            </a:endParaRPr>
          </a:p>
        </p:txBody>
      </p:sp>
    </p:spTree>
  </p:cSld>
  <p:clrMapOvr>
    <a:masterClrMapping/>
  </p:clrMapOvr>
</p:sld>
</file>

<file path=ppt/slides/slide10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75" name="Shape 6375"/>
        <p:cNvGrpSpPr/>
        <p:nvPr/>
      </p:nvGrpSpPr>
      <p:grpSpPr>
        <a:xfrm>
          <a:off x="0" y="0"/>
          <a:ext cx="0" cy="0"/>
          <a:chOff x="0" y="0"/>
          <a:chExt cx="0" cy="0"/>
        </a:xfrm>
      </p:grpSpPr>
      <p:sp>
        <p:nvSpPr>
          <p:cNvPr id="6376" name="Google Shape;6376;p1025"/>
          <p:cNvSpPr txBox="1"/>
          <p:nvPr>
            <p:ph idx="1" type="body"/>
          </p:nvPr>
        </p:nvSpPr>
        <p:spPr>
          <a:xfrm>
            <a:off x="415650" y="156025"/>
            <a:ext cx="11434200" cy="53781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Pray for us O father, </a:t>
            </a:r>
            <a:endParaRPr/>
          </a:p>
          <a:p>
            <a:pPr indent="0" lvl="0" marL="0" rtl="0" algn="ctr">
              <a:lnSpc>
                <a:spcPct val="150000"/>
              </a:lnSpc>
              <a:spcBef>
                <a:spcPts val="0"/>
              </a:spcBef>
              <a:spcAft>
                <a:spcPts val="0"/>
              </a:spcAft>
              <a:buClr>
                <a:schemeClr val="dk1"/>
              </a:buClr>
              <a:buSzPts val="1100"/>
              <a:buNone/>
            </a:pPr>
            <a:r>
              <a:rPr lang="en-US"/>
              <a:t>we’re your sons and daughters, </a:t>
            </a:r>
            <a:endParaRPr/>
          </a:p>
          <a:p>
            <a:pPr indent="0" lvl="0" marL="0" rtl="0" algn="ctr">
              <a:lnSpc>
                <a:spcPct val="150000"/>
              </a:lnSpc>
              <a:spcBef>
                <a:spcPts val="0"/>
              </a:spcBef>
              <a:spcAft>
                <a:spcPts val="0"/>
              </a:spcAft>
              <a:buClr>
                <a:schemeClr val="dk1"/>
              </a:buClr>
              <a:buSzPts val="1100"/>
              <a:buNone/>
            </a:pPr>
            <a:r>
              <a:rPr lang="en-US"/>
              <a:t>that God may forgive us, we who are weak sinners</a:t>
            </a:r>
            <a:endParaRPr/>
          </a:p>
        </p:txBody>
      </p:sp>
      <p:sp>
        <p:nvSpPr>
          <p:cNvPr id="6377" name="Google Shape;6377;p1025"/>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 Pope Shenouda</a:t>
            </a:r>
            <a:endParaRPr>
              <a:latin typeface="Playfair Display"/>
              <a:ea typeface="Playfair Display"/>
              <a:cs typeface="Playfair Display"/>
              <a:sym typeface="Playfair Display"/>
            </a:endParaRPr>
          </a:p>
        </p:txBody>
      </p:sp>
    </p:spTree>
  </p:cSld>
  <p:clrMapOvr>
    <a:masterClrMapping/>
  </p:clrMapOvr>
</p:sld>
</file>

<file path=ppt/slides/slide10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1" name="Shape 6381"/>
        <p:cNvGrpSpPr/>
        <p:nvPr/>
      </p:nvGrpSpPr>
      <p:grpSpPr>
        <a:xfrm>
          <a:off x="0" y="0"/>
          <a:ext cx="0" cy="0"/>
          <a:chOff x="0" y="0"/>
          <a:chExt cx="0" cy="0"/>
        </a:xfrm>
      </p:grpSpPr>
      <p:sp>
        <p:nvSpPr>
          <p:cNvPr id="6382" name="Google Shape;6382;p1026"/>
          <p:cNvSpPr txBox="1"/>
          <p:nvPr>
            <p:ph idx="1" type="body"/>
          </p:nvPr>
        </p:nvSpPr>
        <p:spPr>
          <a:xfrm>
            <a:off x="415650" y="156025"/>
            <a:ext cx="11434200" cy="53781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US"/>
              <a:t>(O Pope Shenouda, we are your children,</a:t>
            </a:r>
            <a:endParaRPr/>
          </a:p>
          <a:p>
            <a:pPr indent="0" lvl="0" marL="0" rtl="0" algn="ctr">
              <a:lnSpc>
                <a:spcPct val="100000"/>
              </a:lnSpc>
              <a:spcBef>
                <a:spcPts val="0"/>
              </a:spcBef>
              <a:spcAft>
                <a:spcPts val="0"/>
              </a:spcAft>
              <a:buClr>
                <a:schemeClr val="dk1"/>
              </a:buClr>
              <a:buSzPts val="1100"/>
              <a:buNone/>
            </a:pPr>
            <a:r>
              <a:rPr lang="en-US"/>
              <a:t>Teach us your faith and your love and your wisdom) x2</a:t>
            </a:r>
            <a:endParaRPr/>
          </a:p>
          <a:p>
            <a:pPr indent="0" lvl="0" marL="0" rtl="0" algn="ctr">
              <a:lnSpc>
                <a:spcPct val="100000"/>
              </a:lnSpc>
              <a:spcBef>
                <a:spcPts val="0"/>
              </a:spcBef>
              <a:spcAft>
                <a:spcPts val="0"/>
              </a:spcAft>
              <a:buClr>
                <a:schemeClr val="dk1"/>
              </a:buClr>
              <a:buSzPts val="1100"/>
              <a:buNone/>
            </a:pPr>
            <a:r>
              <a:rPr lang="en-US"/>
              <a:t>Remember us always,</a:t>
            </a:r>
            <a:endParaRPr/>
          </a:p>
          <a:p>
            <a:pPr indent="0" lvl="0" marL="0" rtl="0" algn="ctr">
              <a:lnSpc>
                <a:spcPct val="100000"/>
              </a:lnSpc>
              <a:spcBef>
                <a:spcPts val="0"/>
              </a:spcBef>
              <a:spcAft>
                <a:spcPts val="0"/>
              </a:spcAft>
              <a:buClr>
                <a:schemeClr val="dk1"/>
              </a:buClr>
              <a:buSzPts val="1100"/>
              <a:buNone/>
            </a:pPr>
            <a:r>
              <a:rPr lang="en-US"/>
              <a:t>in front of the Lord’s face.</a:t>
            </a:r>
            <a:endParaRPr/>
          </a:p>
          <a:p>
            <a:pPr indent="0" lvl="0" marL="0" rtl="0" algn="ctr">
              <a:lnSpc>
                <a:spcPct val="100000"/>
              </a:lnSpc>
              <a:spcBef>
                <a:spcPts val="0"/>
              </a:spcBef>
              <a:spcAft>
                <a:spcPts val="0"/>
              </a:spcAft>
              <a:buClr>
                <a:schemeClr val="dk1"/>
              </a:buClr>
              <a:buSzPts val="1100"/>
              <a:buNone/>
            </a:pPr>
            <a:r>
              <a:rPr lang="en-US"/>
              <a:t>We ask His forgiveness and mercy and grace</a:t>
            </a:r>
            <a:endParaRPr/>
          </a:p>
        </p:txBody>
      </p:sp>
      <p:sp>
        <p:nvSpPr>
          <p:cNvPr id="6383" name="Google Shape;6383;p1026"/>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 Pope Shenouda</a:t>
            </a:r>
            <a:endParaRPr>
              <a:latin typeface="Playfair Display"/>
              <a:ea typeface="Playfair Display"/>
              <a:cs typeface="Playfair Display"/>
              <a:sym typeface="Playfair Display"/>
            </a:endParaRPr>
          </a:p>
        </p:txBody>
      </p:sp>
    </p:spTree>
  </p:cSld>
  <p:clrMapOvr>
    <a:masterClrMapping/>
  </p:clrMapOvr>
</p:sld>
</file>

<file path=ppt/slides/slide10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7" name="Shape 6387"/>
        <p:cNvGrpSpPr/>
        <p:nvPr/>
      </p:nvGrpSpPr>
      <p:grpSpPr>
        <a:xfrm>
          <a:off x="0" y="0"/>
          <a:ext cx="0" cy="0"/>
          <a:chOff x="0" y="0"/>
          <a:chExt cx="0" cy="0"/>
        </a:xfrm>
      </p:grpSpPr>
      <p:sp>
        <p:nvSpPr>
          <p:cNvPr id="6388" name="Google Shape;6388;p1027"/>
          <p:cNvSpPr txBox="1"/>
          <p:nvPr>
            <p:ph idx="1" type="body"/>
          </p:nvPr>
        </p:nvSpPr>
        <p:spPr>
          <a:xfrm>
            <a:off x="415650" y="156025"/>
            <a:ext cx="11434200" cy="53781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(Who was like you, a stranger beloved?</a:t>
            </a:r>
            <a:endParaRPr/>
          </a:p>
          <a:p>
            <a:pPr indent="0" lvl="0" marL="0" rtl="0" algn="ctr">
              <a:lnSpc>
                <a:spcPct val="150000"/>
              </a:lnSpc>
              <a:spcBef>
                <a:spcPts val="0"/>
              </a:spcBef>
              <a:spcAft>
                <a:spcPts val="0"/>
              </a:spcAft>
              <a:buClr>
                <a:schemeClr val="dk1"/>
              </a:buClr>
              <a:buSzPts val="1100"/>
              <a:buNone/>
            </a:pPr>
            <a:r>
              <a:rPr lang="en-US"/>
              <a:t>Your home was not here but the kingdom above) x2</a:t>
            </a:r>
            <a:endParaRPr/>
          </a:p>
        </p:txBody>
      </p:sp>
      <p:sp>
        <p:nvSpPr>
          <p:cNvPr id="6389" name="Google Shape;6389;p1027"/>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 Pope Shenouda</a:t>
            </a:r>
            <a:endParaRPr>
              <a:latin typeface="Playfair Display"/>
              <a:ea typeface="Playfair Display"/>
              <a:cs typeface="Playfair Display"/>
              <a:sym typeface="Playfair Display"/>
            </a:endParaRPr>
          </a:p>
        </p:txBody>
      </p:sp>
    </p:spTree>
  </p:cSld>
  <p:clrMapOvr>
    <a:masterClrMapping/>
  </p:clrMapOvr>
</p:sld>
</file>

<file path=ppt/slides/slide10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3" name="Shape 6393"/>
        <p:cNvGrpSpPr/>
        <p:nvPr/>
      </p:nvGrpSpPr>
      <p:grpSpPr>
        <a:xfrm>
          <a:off x="0" y="0"/>
          <a:ext cx="0" cy="0"/>
          <a:chOff x="0" y="0"/>
          <a:chExt cx="0" cy="0"/>
        </a:xfrm>
      </p:grpSpPr>
      <p:sp>
        <p:nvSpPr>
          <p:cNvPr id="6394" name="Google Shape;6394;p1028"/>
          <p:cNvSpPr txBox="1"/>
          <p:nvPr>
            <p:ph idx="1" type="body"/>
          </p:nvPr>
        </p:nvSpPr>
        <p:spPr>
          <a:xfrm>
            <a:off x="415650" y="156025"/>
            <a:ext cx="11434200" cy="53781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Pray for us O father, </a:t>
            </a:r>
            <a:endParaRPr/>
          </a:p>
          <a:p>
            <a:pPr indent="0" lvl="0" marL="0" rtl="0" algn="ctr">
              <a:lnSpc>
                <a:spcPct val="150000"/>
              </a:lnSpc>
              <a:spcBef>
                <a:spcPts val="0"/>
              </a:spcBef>
              <a:spcAft>
                <a:spcPts val="0"/>
              </a:spcAft>
              <a:buClr>
                <a:schemeClr val="dk1"/>
              </a:buClr>
              <a:buSzPts val="1100"/>
              <a:buNone/>
            </a:pPr>
            <a:r>
              <a:rPr lang="en-US"/>
              <a:t>we’re your sons and daughters, </a:t>
            </a:r>
            <a:endParaRPr/>
          </a:p>
          <a:p>
            <a:pPr indent="0" lvl="0" marL="0" rtl="0" algn="ctr">
              <a:lnSpc>
                <a:spcPct val="150000"/>
              </a:lnSpc>
              <a:spcBef>
                <a:spcPts val="0"/>
              </a:spcBef>
              <a:spcAft>
                <a:spcPts val="0"/>
              </a:spcAft>
              <a:buClr>
                <a:schemeClr val="dk1"/>
              </a:buClr>
              <a:buSzPts val="1100"/>
              <a:buNone/>
            </a:pPr>
            <a:r>
              <a:rPr lang="en-US"/>
              <a:t>that God may forgive us, we who are weak sinners</a:t>
            </a:r>
            <a:endParaRPr/>
          </a:p>
        </p:txBody>
      </p:sp>
      <p:sp>
        <p:nvSpPr>
          <p:cNvPr id="6395" name="Google Shape;6395;p1028"/>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 Pope Shenouda</a:t>
            </a:r>
            <a:endParaRPr>
              <a:latin typeface="Playfair Display"/>
              <a:ea typeface="Playfair Display"/>
              <a:cs typeface="Playfair Display"/>
              <a:sym typeface="Playfair Display"/>
            </a:endParaRPr>
          </a:p>
        </p:txBody>
      </p:sp>
    </p:spTree>
  </p:cSld>
  <p:clrMapOvr>
    <a:masterClrMapping/>
  </p:clrMapOvr>
</p:sld>
</file>

<file path=ppt/slides/slide10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9" name="Shape 6399"/>
        <p:cNvGrpSpPr/>
        <p:nvPr/>
      </p:nvGrpSpPr>
      <p:grpSpPr>
        <a:xfrm>
          <a:off x="0" y="0"/>
          <a:ext cx="0" cy="0"/>
          <a:chOff x="0" y="0"/>
          <a:chExt cx="0" cy="0"/>
        </a:xfrm>
      </p:grpSpPr>
      <p:sp>
        <p:nvSpPr>
          <p:cNvPr id="6400" name="Google Shape;6400;p1029"/>
          <p:cNvSpPr txBox="1"/>
          <p:nvPr>
            <p:ph idx="1" type="body"/>
          </p:nvPr>
        </p:nvSpPr>
        <p:spPr>
          <a:xfrm>
            <a:off x="415650" y="156025"/>
            <a:ext cx="11434200" cy="53781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US"/>
              <a:t>(O Pope Shenouda, we are your children,</a:t>
            </a:r>
            <a:endParaRPr/>
          </a:p>
          <a:p>
            <a:pPr indent="0" lvl="0" marL="0" rtl="0" algn="ctr">
              <a:lnSpc>
                <a:spcPct val="100000"/>
              </a:lnSpc>
              <a:spcBef>
                <a:spcPts val="0"/>
              </a:spcBef>
              <a:spcAft>
                <a:spcPts val="0"/>
              </a:spcAft>
              <a:buClr>
                <a:schemeClr val="dk1"/>
              </a:buClr>
              <a:buSzPts val="1100"/>
              <a:buNone/>
            </a:pPr>
            <a:r>
              <a:rPr lang="en-US"/>
              <a:t>Teach us your faith and your love and your wisdom) x2</a:t>
            </a:r>
            <a:endParaRPr/>
          </a:p>
          <a:p>
            <a:pPr indent="0" lvl="0" marL="0" rtl="0" algn="ctr">
              <a:lnSpc>
                <a:spcPct val="100000"/>
              </a:lnSpc>
              <a:spcBef>
                <a:spcPts val="0"/>
              </a:spcBef>
              <a:spcAft>
                <a:spcPts val="0"/>
              </a:spcAft>
              <a:buClr>
                <a:schemeClr val="dk1"/>
              </a:buClr>
              <a:buSzPts val="1100"/>
              <a:buNone/>
            </a:pPr>
            <a:r>
              <a:rPr lang="en-US"/>
              <a:t>Remember us always, </a:t>
            </a:r>
            <a:endParaRPr/>
          </a:p>
          <a:p>
            <a:pPr indent="0" lvl="0" marL="0" rtl="0" algn="ctr">
              <a:lnSpc>
                <a:spcPct val="100000"/>
              </a:lnSpc>
              <a:spcBef>
                <a:spcPts val="0"/>
              </a:spcBef>
              <a:spcAft>
                <a:spcPts val="0"/>
              </a:spcAft>
              <a:buClr>
                <a:schemeClr val="dk1"/>
              </a:buClr>
              <a:buSzPts val="1100"/>
              <a:buNone/>
            </a:pPr>
            <a:r>
              <a:rPr lang="en-US"/>
              <a:t>in front of the Lord’s face.</a:t>
            </a:r>
            <a:endParaRPr/>
          </a:p>
          <a:p>
            <a:pPr indent="0" lvl="0" marL="0" rtl="0" algn="ctr">
              <a:lnSpc>
                <a:spcPct val="100000"/>
              </a:lnSpc>
              <a:spcBef>
                <a:spcPts val="0"/>
              </a:spcBef>
              <a:spcAft>
                <a:spcPts val="0"/>
              </a:spcAft>
              <a:buClr>
                <a:schemeClr val="dk1"/>
              </a:buClr>
              <a:buSzPts val="1100"/>
              <a:buNone/>
            </a:pPr>
            <a:r>
              <a:rPr lang="en-US"/>
              <a:t>We ask His forgiveness and mercy and grace</a:t>
            </a:r>
            <a:endParaRPr/>
          </a:p>
        </p:txBody>
      </p:sp>
      <p:sp>
        <p:nvSpPr>
          <p:cNvPr id="6401" name="Google Shape;6401;p1029"/>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 Pope Shenouda</a:t>
            </a:r>
            <a:endParaRPr>
              <a:latin typeface="Playfair Display"/>
              <a:ea typeface="Playfair Display"/>
              <a:cs typeface="Playfair Display"/>
              <a:sym typeface="Playfair Display"/>
            </a:endParaRPr>
          </a:p>
        </p:txBody>
      </p:sp>
      <p:pic>
        <p:nvPicPr>
          <p:cNvPr id="6402" name="Google Shape;6402;p1029">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 name="Shape 684"/>
        <p:cNvGrpSpPr/>
        <p:nvPr/>
      </p:nvGrpSpPr>
      <p:grpSpPr>
        <a:xfrm>
          <a:off x="0" y="0"/>
          <a:ext cx="0" cy="0"/>
          <a:chOff x="0" y="0"/>
          <a:chExt cx="0" cy="0"/>
        </a:xfrm>
      </p:grpSpPr>
      <p:sp>
        <p:nvSpPr>
          <p:cNvPr id="685" name="Google Shape;685;p103"/>
          <p:cNvSpPr txBox="1"/>
          <p:nvPr>
            <p:ph idx="1" type="body"/>
          </p:nvPr>
        </p:nvSpPr>
        <p:spPr>
          <a:xfrm>
            <a:off x="415650" y="326499"/>
            <a:ext cx="11360700" cy="5096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sz="4600"/>
              <a:t>Don't know how it is You looked at me</a:t>
            </a:r>
            <a:endParaRPr sz="4600"/>
          </a:p>
          <a:p>
            <a:pPr indent="0" lvl="0" marL="0" rtl="0" algn="ctr">
              <a:lnSpc>
                <a:spcPct val="150000"/>
              </a:lnSpc>
              <a:spcBef>
                <a:spcPts val="0"/>
              </a:spcBef>
              <a:spcAft>
                <a:spcPts val="0"/>
              </a:spcAft>
              <a:buClr>
                <a:schemeClr val="dk1"/>
              </a:buClr>
              <a:buSzPts val="1100"/>
              <a:buFont typeface="Arial"/>
              <a:buNone/>
            </a:pPr>
            <a:r>
              <a:rPr lang="en-US" sz="4600"/>
              <a:t>And saw the person that I could be</a:t>
            </a:r>
            <a:endParaRPr sz="4600"/>
          </a:p>
          <a:p>
            <a:pPr indent="0" lvl="0" marL="0" rtl="0" algn="ctr">
              <a:lnSpc>
                <a:spcPct val="150000"/>
              </a:lnSpc>
              <a:spcBef>
                <a:spcPts val="0"/>
              </a:spcBef>
              <a:spcAft>
                <a:spcPts val="0"/>
              </a:spcAft>
              <a:buClr>
                <a:schemeClr val="dk1"/>
              </a:buClr>
              <a:buSzPts val="1100"/>
              <a:buFont typeface="Arial"/>
              <a:buNone/>
            </a:pPr>
            <a:r>
              <a:rPr lang="en-US" sz="4600"/>
              <a:t>Awakening my heart, breaking through the dark</a:t>
            </a:r>
            <a:endParaRPr sz="4600"/>
          </a:p>
          <a:p>
            <a:pPr indent="0" lvl="0" marL="0" rtl="0" algn="ctr">
              <a:lnSpc>
                <a:spcPct val="150000"/>
              </a:lnSpc>
              <a:spcBef>
                <a:spcPts val="0"/>
              </a:spcBef>
              <a:spcAft>
                <a:spcPts val="0"/>
              </a:spcAft>
              <a:buClr>
                <a:schemeClr val="dk1"/>
              </a:buClr>
              <a:buSzPts val="1100"/>
              <a:buNone/>
            </a:pPr>
            <a:r>
              <a:rPr lang="en-US" sz="4600"/>
              <a:t>Suddenly Your grace</a:t>
            </a:r>
            <a:endParaRPr sz="4600"/>
          </a:p>
        </p:txBody>
      </p:sp>
      <p:sp>
        <p:nvSpPr>
          <p:cNvPr id="686" name="Google Shape;686;p103"/>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Beautiful, Beautiful</a:t>
            </a:r>
            <a:endParaRPr>
              <a:latin typeface="Playfair Display"/>
              <a:ea typeface="Playfair Display"/>
              <a:cs typeface="Playfair Display"/>
              <a:sym typeface="Playfair Display"/>
            </a:endParaRPr>
          </a:p>
        </p:txBody>
      </p:sp>
    </p:spTree>
  </p:cSld>
  <p:clrMapOvr>
    <a:masterClrMapping/>
  </p:clrMapOvr>
</p:sld>
</file>

<file path=ppt/slides/slide10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06" name="Shape 6406"/>
        <p:cNvGrpSpPr/>
        <p:nvPr/>
      </p:nvGrpSpPr>
      <p:grpSpPr>
        <a:xfrm>
          <a:off x="0" y="0"/>
          <a:ext cx="0" cy="0"/>
          <a:chOff x="0" y="0"/>
          <a:chExt cx="0" cy="0"/>
        </a:xfrm>
      </p:grpSpPr>
      <p:sp>
        <p:nvSpPr>
          <p:cNvPr id="6407" name="Google Shape;6407;p1030"/>
          <p:cNvSpPr txBox="1"/>
          <p:nvPr>
            <p:ph type="ctrTitle"/>
          </p:nvPr>
        </p:nvSpPr>
        <p:spPr>
          <a:xfrm>
            <a:off x="3914600" y="2721750"/>
            <a:ext cx="4034100" cy="1414500"/>
          </a:xfrm>
          <a:prstGeom prst="rect">
            <a:avLst/>
          </a:prstGeom>
          <a:solidFill>
            <a:srgbClr val="FFFFFF">
              <a:alpha val="88627"/>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O Seeker</a:t>
            </a:r>
            <a:endParaRPr/>
          </a:p>
        </p:txBody>
      </p:sp>
      <p:pic>
        <p:nvPicPr>
          <p:cNvPr id="6408" name="Google Shape;6408;p1030">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0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12" name="Shape 6412"/>
        <p:cNvGrpSpPr/>
        <p:nvPr/>
      </p:nvGrpSpPr>
      <p:grpSpPr>
        <a:xfrm>
          <a:off x="0" y="0"/>
          <a:ext cx="0" cy="0"/>
          <a:chOff x="0" y="0"/>
          <a:chExt cx="0" cy="0"/>
        </a:xfrm>
      </p:grpSpPr>
      <p:sp>
        <p:nvSpPr>
          <p:cNvPr id="6413" name="Google Shape;6413;p1031"/>
          <p:cNvSpPr txBox="1"/>
          <p:nvPr>
            <p:ph idx="1" type="body"/>
          </p:nvPr>
        </p:nvSpPr>
        <p:spPr>
          <a:xfrm>
            <a:off x="415650" y="326500"/>
            <a:ext cx="11360700" cy="49758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sz="4600"/>
              <a:t>O seeker to meet Jesus</a:t>
            </a:r>
            <a:endParaRPr sz="4600"/>
          </a:p>
          <a:p>
            <a:pPr indent="0" lvl="0" marL="0" rtl="0" algn="ctr">
              <a:lnSpc>
                <a:spcPct val="150000"/>
              </a:lnSpc>
              <a:spcBef>
                <a:spcPts val="0"/>
              </a:spcBef>
              <a:spcAft>
                <a:spcPts val="0"/>
              </a:spcAft>
              <a:buClr>
                <a:schemeClr val="dk1"/>
              </a:buClr>
              <a:buSzPts val="1100"/>
              <a:buFont typeface="Arial"/>
              <a:buNone/>
            </a:pPr>
            <a:r>
              <a:rPr lang="en-US" sz="4600"/>
              <a:t>Forget your hunger and thirst</a:t>
            </a:r>
            <a:endParaRPr sz="4600"/>
          </a:p>
          <a:p>
            <a:pPr indent="0" lvl="0" marL="0" rtl="0" algn="ctr">
              <a:lnSpc>
                <a:spcPct val="150000"/>
              </a:lnSpc>
              <a:spcBef>
                <a:spcPts val="0"/>
              </a:spcBef>
              <a:spcAft>
                <a:spcPts val="0"/>
              </a:spcAft>
              <a:buClr>
                <a:schemeClr val="dk1"/>
              </a:buClr>
              <a:buSzPts val="1100"/>
              <a:buFont typeface="Arial"/>
              <a:buNone/>
            </a:pPr>
            <a:r>
              <a:rPr lang="en-US" sz="4600"/>
              <a:t>(Your food is the bread of life</a:t>
            </a:r>
            <a:endParaRPr sz="4600"/>
          </a:p>
          <a:p>
            <a:pPr indent="0" lvl="0" marL="0" rtl="0" algn="ctr">
              <a:lnSpc>
                <a:spcPct val="150000"/>
              </a:lnSpc>
              <a:spcBef>
                <a:spcPts val="0"/>
              </a:spcBef>
              <a:spcAft>
                <a:spcPts val="0"/>
              </a:spcAft>
              <a:buClr>
                <a:schemeClr val="dk1"/>
              </a:buClr>
              <a:buSzPts val="1100"/>
              <a:buFont typeface="Arial"/>
              <a:buNone/>
            </a:pPr>
            <a:r>
              <a:rPr lang="en-US" sz="4600"/>
              <a:t>[And you'll drink from his wounded side]x3 )x2</a:t>
            </a:r>
            <a:endParaRPr sz="4600"/>
          </a:p>
        </p:txBody>
      </p:sp>
      <p:sp>
        <p:nvSpPr>
          <p:cNvPr id="6414" name="Google Shape;6414;p1031"/>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 Seeker</a:t>
            </a:r>
            <a:endParaRPr>
              <a:latin typeface="Playfair Display"/>
              <a:ea typeface="Playfair Display"/>
              <a:cs typeface="Playfair Display"/>
              <a:sym typeface="Playfair Display"/>
            </a:endParaRPr>
          </a:p>
        </p:txBody>
      </p:sp>
    </p:spTree>
  </p:cSld>
  <p:clrMapOvr>
    <a:masterClrMapping/>
  </p:clrMapOvr>
</p:sld>
</file>

<file path=ppt/slides/slide10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18" name="Shape 6418"/>
        <p:cNvGrpSpPr/>
        <p:nvPr/>
      </p:nvGrpSpPr>
      <p:grpSpPr>
        <a:xfrm>
          <a:off x="0" y="0"/>
          <a:ext cx="0" cy="0"/>
          <a:chOff x="0" y="0"/>
          <a:chExt cx="0" cy="0"/>
        </a:xfrm>
      </p:grpSpPr>
      <p:sp>
        <p:nvSpPr>
          <p:cNvPr id="6419" name="Google Shape;6419;p1032"/>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t>You traveler forget the past</a:t>
            </a:r>
            <a:endParaRPr/>
          </a:p>
          <a:p>
            <a:pPr indent="0" lvl="0" marL="0" rtl="0" algn="ctr">
              <a:lnSpc>
                <a:spcPct val="150000"/>
              </a:lnSpc>
              <a:spcBef>
                <a:spcPts val="0"/>
              </a:spcBef>
              <a:spcAft>
                <a:spcPts val="0"/>
              </a:spcAft>
              <a:buClr>
                <a:schemeClr val="dk1"/>
              </a:buClr>
              <a:buSzPts val="1100"/>
              <a:buFont typeface="Arial"/>
              <a:buNone/>
            </a:pPr>
            <a:r>
              <a:rPr lang="en-US"/>
              <a:t>And go steadfast in the path</a:t>
            </a:r>
            <a:endParaRPr/>
          </a:p>
          <a:p>
            <a:pPr indent="0" lvl="0" marL="0" rtl="0" algn="ctr">
              <a:lnSpc>
                <a:spcPct val="150000"/>
              </a:lnSpc>
              <a:spcBef>
                <a:spcPts val="0"/>
              </a:spcBef>
              <a:spcAft>
                <a:spcPts val="0"/>
              </a:spcAft>
              <a:buClr>
                <a:schemeClr val="dk1"/>
              </a:buClr>
              <a:buSzPts val="1100"/>
              <a:buFont typeface="Arial"/>
              <a:buNone/>
            </a:pPr>
            <a:r>
              <a:rPr lang="en-US"/>
              <a:t>(If you suffer on the road,</a:t>
            </a:r>
            <a:endParaRPr/>
          </a:p>
          <a:p>
            <a:pPr indent="0" lvl="0" marL="0" rtl="0" algn="ctr">
              <a:lnSpc>
                <a:spcPct val="150000"/>
              </a:lnSpc>
              <a:spcBef>
                <a:spcPts val="0"/>
              </a:spcBef>
              <a:spcAft>
                <a:spcPts val="0"/>
              </a:spcAft>
              <a:buClr>
                <a:schemeClr val="dk1"/>
              </a:buClr>
              <a:buSzPts val="1100"/>
              <a:buFont typeface="Arial"/>
              <a:buNone/>
            </a:pPr>
            <a:r>
              <a:rPr lang="en-US"/>
              <a:t>[Remember for you He died]x3 )x2</a:t>
            </a:r>
            <a:endParaRPr/>
          </a:p>
        </p:txBody>
      </p:sp>
      <p:sp>
        <p:nvSpPr>
          <p:cNvPr id="6420" name="Google Shape;6420;p1032"/>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 Seeker</a:t>
            </a:r>
            <a:endParaRPr>
              <a:latin typeface="Playfair Display"/>
              <a:ea typeface="Playfair Display"/>
              <a:cs typeface="Playfair Display"/>
              <a:sym typeface="Playfair Display"/>
            </a:endParaRPr>
          </a:p>
        </p:txBody>
      </p:sp>
    </p:spTree>
  </p:cSld>
  <p:clrMapOvr>
    <a:masterClrMapping/>
  </p:clrMapOvr>
</p:sld>
</file>

<file path=ppt/slides/slide10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24" name="Shape 6424"/>
        <p:cNvGrpSpPr/>
        <p:nvPr/>
      </p:nvGrpSpPr>
      <p:grpSpPr>
        <a:xfrm>
          <a:off x="0" y="0"/>
          <a:ext cx="0" cy="0"/>
          <a:chOff x="0" y="0"/>
          <a:chExt cx="0" cy="0"/>
        </a:xfrm>
      </p:grpSpPr>
      <p:sp>
        <p:nvSpPr>
          <p:cNvPr id="6425" name="Google Shape;6425;p1033"/>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t>The trumpets will be heard soon</a:t>
            </a:r>
            <a:endParaRPr/>
          </a:p>
          <a:p>
            <a:pPr indent="0" lvl="0" marL="0" rtl="0" algn="ctr">
              <a:lnSpc>
                <a:spcPct val="150000"/>
              </a:lnSpc>
              <a:spcBef>
                <a:spcPts val="0"/>
              </a:spcBef>
              <a:spcAft>
                <a:spcPts val="0"/>
              </a:spcAft>
              <a:buClr>
                <a:schemeClr val="dk1"/>
              </a:buClr>
              <a:buSzPts val="1100"/>
              <a:buFont typeface="Arial"/>
              <a:buNone/>
            </a:pPr>
            <a:r>
              <a:rPr lang="en-US"/>
              <a:t>With happiness and sound of joy</a:t>
            </a:r>
            <a:endParaRPr/>
          </a:p>
          <a:p>
            <a:pPr indent="0" lvl="0" marL="0" rtl="0" algn="ctr">
              <a:lnSpc>
                <a:spcPct val="150000"/>
              </a:lnSpc>
              <a:spcBef>
                <a:spcPts val="0"/>
              </a:spcBef>
              <a:spcAft>
                <a:spcPts val="0"/>
              </a:spcAft>
              <a:buClr>
                <a:schemeClr val="dk1"/>
              </a:buClr>
              <a:buSzPts val="1100"/>
              <a:buFont typeface="Arial"/>
              <a:buNone/>
            </a:pPr>
            <a:r>
              <a:rPr lang="en-US"/>
              <a:t>(A great feast above the clouds</a:t>
            </a:r>
            <a:endParaRPr/>
          </a:p>
          <a:p>
            <a:pPr indent="0" lvl="0" marL="0" rtl="0" algn="ctr">
              <a:lnSpc>
                <a:spcPct val="150000"/>
              </a:lnSpc>
              <a:spcBef>
                <a:spcPts val="0"/>
              </a:spcBef>
              <a:spcAft>
                <a:spcPts val="0"/>
              </a:spcAft>
              <a:buClr>
                <a:schemeClr val="dk1"/>
              </a:buClr>
              <a:buSzPts val="1100"/>
              <a:buFont typeface="Arial"/>
              <a:buNone/>
            </a:pPr>
            <a:r>
              <a:rPr lang="en-US"/>
              <a:t>[And a crown for the watchful]x3 )x2</a:t>
            </a:r>
            <a:endParaRPr/>
          </a:p>
        </p:txBody>
      </p:sp>
      <p:sp>
        <p:nvSpPr>
          <p:cNvPr id="6426" name="Google Shape;6426;p1033"/>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 Seeker</a:t>
            </a:r>
            <a:endParaRPr>
              <a:latin typeface="Playfair Display"/>
              <a:ea typeface="Playfair Display"/>
              <a:cs typeface="Playfair Display"/>
              <a:sym typeface="Playfair Display"/>
            </a:endParaRPr>
          </a:p>
        </p:txBody>
      </p:sp>
    </p:spTree>
  </p:cSld>
  <p:clrMapOvr>
    <a:masterClrMapping/>
  </p:clrMapOvr>
</p:sld>
</file>

<file path=ppt/slides/slide10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0" name="Shape 6430"/>
        <p:cNvGrpSpPr/>
        <p:nvPr/>
      </p:nvGrpSpPr>
      <p:grpSpPr>
        <a:xfrm>
          <a:off x="0" y="0"/>
          <a:ext cx="0" cy="0"/>
          <a:chOff x="0" y="0"/>
          <a:chExt cx="0" cy="0"/>
        </a:xfrm>
      </p:grpSpPr>
      <p:sp>
        <p:nvSpPr>
          <p:cNvPr id="6431" name="Google Shape;6431;p1034"/>
          <p:cNvSpPr txBox="1"/>
          <p:nvPr>
            <p:ph idx="1" type="body"/>
          </p:nvPr>
        </p:nvSpPr>
        <p:spPr>
          <a:xfrm>
            <a:off x="415650" y="326500"/>
            <a:ext cx="11360700" cy="51507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sz="4600"/>
              <a:t>He'll prepare a place for you</a:t>
            </a:r>
            <a:endParaRPr sz="4600"/>
          </a:p>
          <a:p>
            <a:pPr indent="0" lvl="0" marL="0" rtl="0" algn="ctr">
              <a:lnSpc>
                <a:spcPct val="150000"/>
              </a:lnSpc>
              <a:spcBef>
                <a:spcPts val="0"/>
              </a:spcBef>
              <a:spcAft>
                <a:spcPts val="0"/>
              </a:spcAft>
              <a:buClr>
                <a:schemeClr val="dk1"/>
              </a:buClr>
              <a:buSzPts val="1100"/>
              <a:buFont typeface="Arial"/>
              <a:buNone/>
            </a:pPr>
            <a:r>
              <a:rPr lang="en-US" sz="4600"/>
              <a:t>He's always waiting for you</a:t>
            </a:r>
            <a:endParaRPr sz="4600"/>
          </a:p>
          <a:p>
            <a:pPr indent="0" lvl="0" marL="0" rtl="0" algn="ctr">
              <a:lnSpc>
                <a:spcPct val="150000"/>
              </a:lnSpc>
              <a:spcBef>
                <a:spcPts val="0"/>
              </a:spcBef>
              <a:spcAft>
                <a:spcPts val="0"/>
              </a:spcAft>
              <a:buClr>
                <a:schemeClr val="dk1"/>
              </a:buClr>
              <a:buSzPts val="1100"/>
              <a:buFont typeface="Arial"/>
              <a:buNone/>
            </a:pPr>
            <a:r>
              <a:rPr lang="en-US" sz="4600"/>
              <a:t>(His heart is longing for you,</a:t>
            </a:r>
            <a:endParaRPr sz="4600"/>
          </a:p>
          <a:p>
            <a:pPr indent="0" lvl="0" marL="0" rtl="0" algn="ctr">
              <a:lnSpc>
                <a:spcPct val="150000"/>
              </a:lnSpc>
              <a:spcBef>
                <a:spcPts val="0"/>
              </a:spcBef>
              <a:spcAft>
                <a:spcPts val="0"/>
              </a:spcAft>
              <a:buClr>
                <a:schemeClr val="dk1"/>
              </a:buClr>
              <a:buSzPts val="1100"/>
              <a:buFont typeface="Arial"/>
              <a:buNone/>
            </a:pPr>
            <a:r>
              <a:rPr lang="en-US" sz="4600"/>
              <a:t>[Blessed are you if you are prepared]x3 )x2 </a:t>
            </a:r>
            <a:endParaRPr sz="4600"/>
          </a:p>
        </p:txBody>
      </p:sp>
      <p:sp>
        <p:nvSpPr>
          <p:cNvPr id="6432" name="Google Shape;6432;p1034"/>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 Seeker</a:t>
            </a:r>
            <a:endParaRPr>
              <a:latin typeface="Playfair Display"/>
              <a:ea typeface="Playfair Display"/>
              <a:cs typeface="Playfair Display"/>
              <a:sym typeface="Playfair Display"/>
            </a:endParaRPr>
          </a:p>
        </p:txBody>
      </p:sp>
    </p:spTree>
  </p:cSld>
  <p:clrMapOvr>
    <a:masterClrMapping/>
  </p:clrMapOvr>
</p:sld>
</file>

<file path=ppt/slides/slide10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6" name="Shape 6436"/>
        <p:cNvGrpSpPr/>
        <p:nvPr/>
      </p:nvGrpSpPr>
      <p:grpSpPr>
        <a:xfrm>
          <a:off x="0" y="0"/>
          <a:ext cx="0" cy="0"/>
          <a:chOff x="0" y="0"/>
          <a:chExt cx="0" cy="0"/>
        </a:xfrm>
      </p:grpSpPr>
      <p:sp>
        <p:nvSpPr>
          <p:cNvPr id="6437" name="Google Shape;6437;p1035"/>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t>You’re a part in Jesus Christ</a:t>
            </a:r>
            <a:endParaRPr/>
          </a:p>
          <a:p>
            <a:pPr indent="0" lvl="0" marL="0" rtl="0" algn="ctr">
              <a:lnSpc>
                <a:spcPct val="150000"/>
              </a:lnSpc>
              <a:spcBef>
                <a:spcPts val="0"/>
              </a:spcBef>
              <a:spcAft>
                <a:spcPts val="0"/>
              </a:spcAft>
              <a:buClr>
                <a:schemeClr val="dk1"/>
              </a:buClr>
              <a:buSzPts val="1100"/>
              <a:buFont typeface="Arial"/>
              <a:buNone/>
            </a:pPr>
            <a:r>
              <a:rPr lang="en-US"/>
              <a:t>You who live among the rocks</a:t>
            </a:r>
            <a:endParaRPr/>
          </a:p>
          <a:p>
            <a:pPr indent="0" lvl="0" marL="0" rtl="0" algn="ctr">
              <a:lnSpc>
                <a:spcPct val="150000"/>
              </a:lnSpc>
              <a:spcBef>
                <a:spcPts val="0"/>
              </a:spcBef>
              <a:spcAft>
                <a:spcPts val="0"/>
              </a:spcAft>
              <a:buClr>
                <a:schemeClr val="dk1"/>
              </a:buClr>
              <a:buSzPts val="1100"/>
              <a:buFont typeface="Arial"/>
              <a:buNone/>
            </a:pPr>
            <a:r>
              <a:rPr lang="en-US"/>
              <a:t>(Have no fears from all dangers</a:t>
            </a:r>
            <a:endParaRPr/>
          </a:p>
          <a:p>
            <a:pPr indent="0" lvl="0" marL="0" rtl="0" algn="ctr">
              <a:lnSpc>
                <a:spcPct val="150000"/>
              </a:lnSpc>
              <a:spcBef>
                <a:spcPts val="0"/>
              </a:spcBef>
              <a:spcAft>
                <a:spcPts val="0"/>
              </a:spcAft>
              <a:buClr>
                <a:schemeClr val="dk1"/>
              </a:buClr>
              <a:buSzPts val="1100"/>
              <a:buFont typeface="Arial"/>
              <a:buNone/>
            </a:pPr>
            <a:r>
              <a:rPr lang="en-US"/>
              <a:t>[You're protected by the Lord]x3 )x2</a:t>
            </a:r>
            <a:endParaRPr/>
          </a:p>
        </p:txBody>
      </p:sp>
      <p:sp>
        <p:nvSpPr>
          <p:cNvPr id="6438" name="Google Shape;6438;p1035"/>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 Seeker</a:t>
            </a:r>
            <a:endParaRPr>
              <a:latin typeface="Playfair Display"/>
              <a:ea typeface="Playfair Display"/>
              <a:cs typeface="Playfair Display"/>
              <a:sym typeface="Playfair Display"/>
            </a:endParaRPr>
          </a:p>
        </p:txBody>
      </p:sp>
      <p:pic>
        <p:nvPicPr>
          <p:cNvPr id="6439" name="Google Shape;6439;p1035">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0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3" name="Shape 6443"/>
        <p:cNvGrpSpPr/>
        <p:nvPr/>
      </p:nvGrpSpPr>
      <p:grpSpPr>
        <a:xfrm>
          <a:off x="0" y="0"/>
          <a:ext cx="0" cy="0"/>
          <a:chOff x="0" y="0"/>
          <a:chExt cx="0" cy="0"/>
        </a:xfrm>
      </p:grpSpPr>
      <p:sp>
        <p:nvSpPr>
          <p:cNvPr id="6444" name="Google Shape;6444;p1036"/>
          <p:cNvSpPr txBox="1"/>
          <p:nvPr>
            <p:ph type="ctrTitle"/>
          </p:nvPr>
        </p:nvSpPr>
        <p:spPr>
          <a:xfrm>
            <a:off x="912600" y="2721750"/>
            <a:ext cx="10366800" cy="1414500"/>
          </a:xfrm>
          <a:prstGeom prst="rect">
            <a:avLst/>
          </a:prstGeom>
          <a:solidFill>
            <a:srgbClr val="FFFFFF">
              <a:alpha val="89019"/>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O Tell Me John, O Tell Me</a:t>
            </a:r>
            <a:endParaRPr/>
          </a:p>
        </p:txBody>
      </p:sp>
      <p:pic>
        <p:nvPicPr>
          <p:cNvPr id="6445" name="Google Shape;6445;p1036">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0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9" name="Shape 6449"/>
        <p:cNvGrpSpPr/>
        <p:nvPr/>
      </p:nvGrpSpPr>
      <p:grpSpPr>
        <a:xfrm>
          <a:off x="0" y="0"/>
          <a:ext cx="0" cy="0"/>
          <a:chOff x="0" y="0"/>
          <a:chExt cx="0" cy="0"/>
        </a:xfrm>
      </p:grpSpPr>
      <p:sp>
        <p:nvSpPr>
          <p:cNvPr id="6450" name="Google Shape;6450;p1037"/>
          <p:cNvSpPr txBox="1"/>
          <p:nvPr>
            <p:ph idx="1" type="body"/>
          </p:nvPr>
        </p:nvSpPr>
        <p:spPr>
          <a:xfrm>
            <a:off x="415650" y="326500"/>
            <a:ext cx="11360700" cy="5000400"/>
          </a:xfrm>
          <a:prstGeom prst="rect">
            <a:avLst/>
          </a:prstGeom>
          <a:solidFill>
            <a:srgbClr val="FFFFFF">
              <a:alpha val="89019"/>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Font typeface="Arial"/>
              <a:buNone/>
            </a:pPr>
            <a:r>
              <a:rPr lang="en-US" sz="4600"/>
              <a:t>O tell me John, O tell me, </a:t>
            </a:r>
            <a:endParaRPr sz="4600"/>
          </a:p>
          <a:p>
            <a:pPr indent="0" lvl="0" marL="0" rtl="0" algn="ctr">
              <a:lnSpc>
                <a:spcPct val="115000"/>
              </a:lnSpc>
              <a:spcBef>
                <a:spcPts val="0"/>
              </a:spcBef>
              <a:spcAft>
                <a:spcPts val="0"/>
              </a:spcAft>
              <a:buClr>
                <a:schemeClr val="dk1"/>
              </a:buClr>
              <a:buSzPts val="1100"/>
              <a:buFont typeface="Arial"/>
              <a:buNone/>
            </a:pPr>
            <a:r>
              <a:rPr lang="en-US" sz="4600"/>
              <a:t>about His shining face,</a:t>
            </a:r>
            <a:endParaRPr sz="4600"/>
          </a:p>
          <a:p>
            <a:pPr indent="0" lvl="0" marL="0" rtl="0" algn="ctr">
              <a:lnSpc>
                <a:spcPct val="115000"/>
              </a:lnSpc>
              <a:spcBef>
                <a:spcPts val="0"/>
              </a:spcBef>
              <a:spcAft>
                <a:spcPts val="0"/>
              </a:spcAft>
              <a:buClr>
                <a:schemeClr val="dk1"/>
              </a:buClr>
              <a:buSzPts val="1100"/>
              <a:buNone/>
            </a:pPr>
            <a:r>
              <a:rPr lang="en-US" sz="4600"/>
              <a:t>And how you were so lucky,</a:t>
            </a:r>
            <a:endParaRPr sz="4600"/>
          </a:p>
          <a:p>
            <a:pPr indent="0" lvl="0" marL="0" rtl="0" algn="ctr">
              <a:lnSpc>
                <a:spcPct val="115000"/>
              </a:lnSpc>
              <a:spcBef>
                <a:spcPts val="0"/>
              </a:spcBef>
              <a:spcAft>
                <a:spcPts val="0"/>
              </a:spcAft>
              <a:buClr>
                <a:schemeClr val="dk1"/>
              </a:buClr>
              <a:buSzPts val="1100"/>
              <a:buNone/>
            </a:pPr>
            <a:r>
              <a:rPr lang="en-US" sz="4600"/>
              <a:t>on His chest your head laid?</a:t>
            </a:r>
            <a:endParaRPr sz="4600"/>
          </a:p>
          <a:p>
            <a:pPr indent="0" lvl="0" marL="0" rtl="0" algn="ctr">
              <a:lnSpc>
                <a:spcPct val="115000"/>
              </a:lnSpc>
              <a:spcBef>
                <a:spcPts val="0"/>
              </a:spcBef>
              <a:spcAft>
                <a:spcPts val="0"/>
              </a:spcAft>
              <a:buClr>
                <a:schemeClr val="dk1"/>
              </a:buClr>
              <a:buSzPts val="1100"/>
              <a:buFont typeface="Arial"/>
              <a:buNone/>
            </a:pPr>
            <a:r>
              <a:rPr lang="en-US" sz="4600"/>
              <a:t>(Please answer me and tell me,</a:t>
            </a:r>
            <a:endParaRPr sz="4600"/>
          </a:p>
          <a:p>
            <a:pPr indent="0" lvl="0" marL="0" rtl="0" algn="ctr">
              <a:lnSpc>
                <a:spcPct val="115000"/>
              </a:lnSpc>
              <a:spcBef>
                <a:spcPts val="0"/>
              </a:spcBef>
              <a:spcAft>
                <a:spcPts val="0"/>
              </a:spcAft>
              <a:buClr>
                <a:schemeClr val="dk1"/>
              </a:buClr>
              <a:buSzPts val="1100"/>
              <a:buFont typeface="Arial"/>
              <a:buNone/>
            </a:pPr>
            <a:r>
              <a:rPr lang="en-US" sz="4600"/>
              <a:t>John answered me and said) x2</a:t>
            </a:r>
            <a:endParaRPr sz="4600"/>
          </a:p>
        </p:txBody>
      </p:sp>
      <p:sp>
        <p:nvSpPr>
          <p:cNvPr id="6451" name="Google Shape;6451;p1037"/>
          <p:cNvSpPr txBox="1"/>
          <p:nvPr>
            <p:ph type="title"/>
          </p:nvPr>
        </p:nvSpPr>
        <p:spPr>
          <a:xfrm>
            <a:off x="415650" y="5660767"/>
            <a:ext cx="11360700" cy="763500"/>
          </a:xfrm>
          <a:prstGeom prst="rect">
            <a:avLst/>
          </a:prstGeom>
          <a:solidFill>
            <a:srgbClr val="FFFFFF">
              <a:alpha val="89019"/>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chemeClr val="dk1"/>
              </a:buClr>
              <a:buSzPts val="1100"/>
              <a:buFont typeface="Arial"/>
              <a:buNone/>
            </a:pPr>
            <a:r>
              <a:rPr lang="en-US"/>
              <a:t>O Tell Me John, O Tell Me</a:t>
            </a:r>
            <a:endParaRPr/>
          </a:p>
          <a:p>
            <a:pPr indent="0" lvl="0" marL="0" rtl="0" algn="ctr">
              <a:lnSpc>
                <a:spcPct val="100000"/>
              </a:lnSpc>
              <a:spcBef>
                <a:spcPts val="0"/>
              </a:spcBef>
              <a:spcAft>
                <a:spcPts val="0"/>
              </a:spcAft>
              <a:buClr>
                <a:schemeClr val="dk1"/>
              </a:buClr>
              <a:buSzPts val="1100"/>
              <a:buFont typeface="Arial"/>
              <a:buNone/>
            </a:pPr>
            <a:r>
              <a:t/>
            </a:r>
            <a:endParaRPr/>
          </a:p>
          <a:p>
            <a:pPr indent="0" lvl="0" marL="0" rtl="0" algn="ctr">
              <a:lnSpc>
                <a:spcPct val="100000"/>
              </a:lnSpc>
              <a:spcBef>
                <a:spcPts val="0"/>
              </a:spcBef>
              <a:spcAft>
                <a:spcPts val="0"/>
              </a:spcAft>
              <a:buSzPts val="3700"/>
              <a:buNone/>
            </a:pPr>
            <a:r>
              <a:t/>
            </a:r>
            <a:endParaRPr/>
          </a:p>
        </p:txBody>
      </p:sp>
    </p:spTree>
  </p:cSld>
  <p:clrMapOvr>
    <a:masterClrMapping/>
  </p:clrMapOvr>
</p:sld>
</file>

<file path=ppt/slides/slide10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55" name="Shape 6455"/>
        <p:cNvGrpSpPr/>
        <p:nvPr/>
      </p:nvGrpSpPr>
      <p:grpSpPr>
        <a:xfrm>
          <a:off x="0" y="0"/>
          <a:ext cx="0" cy="0"/>
          <a:chOff x="0" y="0"/>
          <a:chExt cx="0" cy="0"/>
        </a:xfrm>
      </p:grpSpPr>
      <p:sp>
        <p:nvSpPr>
          <p:cNvPr id="6456" name="Google Shape;6456;p1038"/>
          <p:cNvSpPr txBox="1"/>
          <p:nvPr>
            <p:ph idx="1" type="body"/>
          </p:nvPr>
        </p:nvSpPr>
        <p:spPr>
          <a:xfrm>
            <a:off x="415650" y="326500"/>
            <a:ext cx="11360700" cy="5000400"/>
          </a:xfrm>
          <a:prstGeom prst="rect">
            <a:avLst/>
          </a:prstGeom>
          <a:solidFill>
            <a:srgbClr val="FFFFFF">
              <a:alpha val="89019"/>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4600"/>
              <a:t>John answered me and said:</a:t>
            </a:r>
            <a:endParaRPr sz="4600"/>
          </a:p>
          <a:p>
            <a:pPr indent="0" lvl="0" marL="0" rtl="0" algn="ctr">
              <a:lnSpc>
                <a:spcPct val="150000"/>
              </a:lnSpc>
              <a:spcBef>
                <a:spcPts val="0"/>
              </a:spcBef>
              <a:spcAft>
                <a:spcPts val="0"/>
              </a:spcAft>
              <a:buClr>
                <a:schemeClr val="dk1"/>
              </a:buClr>
              <a:buSzPts val="1100"/>
              <a:buFont typeface="Arial"/>
              <a:buNone/>
            </a:pPr>
            <a:r>
              <a:rPr lang="en-US" sz="4600"/>
              <a:t>He called me the beloved,</a:t>
            </a:r>
            <a:endParaRPr sz="4600"/>
          </a:p>
          <a:p>
            <a:pPr indent="0" lvl="0" marL="0" rtl="0" algn="ctr">
              <a:lnSpc>
                <a:spcPct val="150000"/>
              </a:lnSpc>
              <a:spcBef>
                <a:spcPts val="0"/>
              </a:spcBef>
              <a:spcAft>
                <a:spcPts val="0"/>
              </a:spcAft>
              <a:buClr>
                <a:schemeClr val="dk1"/>
              </a:buClr>
              <a:buSzPts val="1100"/>
              <a:buFont typeface="Arial"/>
              <a:buNone/>
            </a:pPr>
            <a:r>
              <a:rPr lang="en-US" sz="4600"/>
              <a:t>In His eyes I found grace,</a:t>
            </a:r>
            <a:endParaRPr sz="4600"/>
          </a:p>
          <a:p>
            <a:pPr indent="0" lvl="0" marL="0" rtl="0" algn="ctr">
              <a:lnSpc>
                <a:spcPct val="150000"/>
              </a:lnSpc>
              <a:spcBef>
                <a:spcPts val="0"/>
              </a:spcBef>
              <a:spcAft>
                <a:spcPts val="0"/>
              </a:spcAft>
              <a:buClr>
                <a:schemeClr val="dk1"/>
              </a:buClr>
              <a:buSzPts val="1100"/>
              <a:buFont typeface="Arial"/>
              <a:buNone/>
            </a:pPr>
            <a:r>
              <a:rPr lang="en-US" sz="4600"/>
              <a:t>He said Mary’s your mother,</a:t>
            </a:r>
            <a:endParaRPr sz="4600"/>
          </a:p>
          <a:p>
            <a:pPr indent="0" lvl="0" marL="0" rtl="0" algn="ctr">
              <a:lnSpc>
                <a:spcPct val="150000"/>
              </a:lnSpc>
              <a:spcBef>
                <a:spcPts val="0"/>
              </a:spcBef>
              <a:spcAft>
                <a:spcPts val="0"/>
              </a:spcAft>
              <a:buClr>
                <a:schemeClr val="dk1"/>
              </a:buClr>
              <a:buSzPts val="1100"/>
              <a:buFont typeface="Arial"/>
              <a:buNone/>
            </a:pPr>
            <a:r>
              <a:rPr lang="en-US" sz="4600"/>
              <a:t>I took her to my place.</a:t>
            </a:r>
            <a:endParaRPr sz="4600"/>
          </a:p>
        </p:txBody>
      </p:sp>
      <p:sp>
        <p:nvSpPr>
          <p:cNvPr id="6457" name="Google Shape;6457;p1038"/>
          <p:cNvSpPr txBox="1"/>
          <p:nvPr>
            <p:ph type="title"/>
          </p:nvPr>
        </p:nvSpPr>
        <p:spPr>
          <a:xfrm>
            <a:off x="415650" y="5660767"/>
            <a:ext cx="11360700" cy="763500"/>
          </a:xfrm>
          <a:prstGeom prst="rect">
            <a:avLst/>
          </a:prstGeom>
          <a:solidFill>
            <a:srgbClr val="FFFFFF">
              <a:alpha val="89019"/>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1100"/>
              <a:buNone/>
            </a:pPr>
            <a:r>
              <a:rPr lang="en-US"/>
              <a:t>O Tell Me John, O Tell Me</a:t>
            </a:r>
            <a:endParaRPr/>
          </a:p>
          <a:p>
            <a:pPr indent="0" lvl="0" marL="0" rtl="0" algn="ctr">
              <a:lnSpc>
                <a:spcPct val="100000"/>
              </a:lnSpc>
              <a:spcBef>
                <a:spcPts val="0"/>
              </a:spcBef>
              <a:spcAft>
                <a:spcPts val="0"/>
              </a:spcAft>
              <a:buSzPts val="1100"/>
              <a:buNone/>
            </a:pPr>
            <a:r>
              <a:t/>
            </a:r>
            <a:endParaRPr/>
          </a:p>
          <a:p>
            <a:pPr indent="0" lvl="0" marL="0" rtl="0" algn="ctr">
              <a:lnSpc>
                <a:spcPct val="100000"/>
              </a:lnSpc>
              <a:spcBef>
                <a:spcPts val="0"/>
              </a:spcBef>
              <a:spcAft>
                <a:spcPts val="0"/>
              </a:spcAft>
              <a:buSzPts val="3700"/>
              <a:buNone/>
            </a:pPr>
            <a:r>
              <a:t/>
            </a:r>
            <a:endParaRPr/>
          </a:p>
        </p:txBody>
      </p:sp>
    </p:spTree>
  </p:cSld>
  <p:clrMapOvr>
    <a:masterClrMapping/>
  </p:clrMapOvr>
</p:sld>
</file>

<file path=ppt/slides/slide10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1" name="Shape 6461"/>
        <p:cNvGrpSpPr/>
        <p:nvPr/>
      </p:nvGrpSpPr>
      <p:grpSpPr>
        <a:xfrm>
          <a:off x="0" y="0"/>
          <a:ext cx="0" cy="0"/>
          <a:chOff x="0" y="0"/>
          <a:chExt cx="0" cy="0"/>
        </a:xfrm>
      </p:grpSpPr>
      <p:sp>
        <p:nvSpPr>
          <p:cNvPr id="6462" name="Google Shape;6462;p1039"/>
          <p:cNvSpPr txBox="1"/>
          <p:nvPr>
            <p:ph idx="1" type="body"/>
          </p:nvPr>
        </p:nvSpPr>
        <p:spPr>
          <a:xfrm>
            <a:off x="415650" y="326500"/>
            <a:ext cx="11360700" cy="5000400"/>
          </a:xfrm>
          <a:prstGeom prst="rect">
            <a:avLst/>
          </a:prstGeom>
          <a:solidFill>
            <a:srgbClr val="FFFFFF">
              <a:alpha val="89019"/>
            </a:srgbClr>
          </a:solidFill>
          <a:ln>
            <a:noFill/>
          </a:ln>
        </p:spPr>
        <p:txBody>
          <a:bodyPr anchorCtr="0" anchor="ctr" bIns="45700" lIns="91425" spcFirstLastPara="1" rIns="91425" wrap="square" tIns="45700">
            <a:noAutofit/>
          </a:bodyPr>
          <a:lstStyle/>
          <a:p>
            <a:pPr indent="0" lvl="0" marL="0" rtl="0" algn="ctr">
              <a:lnSpc>
                <a:spcPct val="200000"/>
              </a:lnSpc>
              <a:spcBef>
                <a:spcPts val="0"/>
              </a:spcBef>
              <a:spcAft>
                <a:spcPts val="0"/>
              </a:spcAft>
              <a:buClr>
                <a:schemeClr val="dk1"/>
              </a:buClr>
              <a:buSzPts val="1100"/>
              <a:buNone/>
            </a:pPr>
            <a:r>
              <a:rPr lang="en-US"/>
              <a:t>(His Heart is ever beating </a:t>
            </a:r>
            <a:endParaRPr/>
          </a:p>
          <a:p>
            <a:pPr indent="0" lvl="0" marL="0" rtl="0" algn="ctr">
              <a:lnSpc>
                <a:spcPct val="200000"/>
              </a:lnSpc>
              <a:spcBef>
                <a:spcPts val="0"/>
              </a:spcBef>
              <a:spcAft>
                <a:spcPts val="0"/>
              </a:spcAft>
              <a:buClr>
                <a:schemeClr val="dk1"/>
              </a:buClr>
              <a:buSzPts val="1100"/>
              <a:buNone/>
            </a:pPr>
            <a:r>
              <a:rPr lang="en-US"/>
              <a:t>with love for the human race) x2</a:t>
            </a:r>
            <a:endParaRPr/>
          </a:p>
          <a:p>
            <a:pPr indent="0" lvl="0" marL="0" rtl="0" algn="ctr">
              <a:lnSpc>
                <a:spcPct val="200000"/>
              </a:lnSpc>
              <a:spcBef>
                <a:spcPts val="0"/>
              </a:spcBef>
              <a:spcAft>
                <a:spcPts val="0"/>
              </a:spcAft>
              <a:buClr>
                <a:schemeClr val="dk1"/>
              </a:buClr>
              <a:buSzPts val="1100"/>
              <a:buFont typeface="Arial"/>
              <a:buNone/>
            </a:pPr>
            <a:r>
              <a:rPr lang="en-US"/>
              <a:t>With love for the human race</a:t>
            </a:r>
            <a:endParaRPr/>
          </a:p>
        </p:txBody>
      </p:sp>
      <p:sp>
        <p:nvSpPr>
          <p:cNvPr id="6463" name="Google Shape;6463;p1039"/>
          <p:cNvSpPr txBox="1"/>
          <p:nvPr>
            <p:ph type="title"/>
          </p:nvPr>
        </p:nvSpPr>
        <p:spPr>
          <a:xfrm>
            <a:off x="415650" y="5660767"/>
            <a:ext cx="11360700" cy="763500"/>
          </a:xfrm>
          <a:prstGeom prst="rect">
            <a:avLst/>
          </a:prstGeom>
          <a:solidFill>
            <a:srgbClr val="FFFFFF">
              <a:alpha val="89019"/>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1100"/>
              <a:buNone/>
            </a:pPr>
            <a:r>
              <a:rPr lang="en-US"/>
              <a:t>O Tell Me John, O Tell Me</a:t>
            </a:r>
            <a:endParaRPr/>
          </a:p>
          <a:p>
            <a:pPr indent="0" lvl="0" marL="0" rtl="0" algn="ctr">
              <a:lnSpc>
                <a:spcPct val="100000"/>
              </a:lnSpc>
              <a:spcBef>
                <a:spcPts val="0"/>
              </a:spcBef>
              <a:spcAft>
                <a:spcPts val="0"/>
              </a:spcAft>
              <a:buSzPts val="1100"/>
              <a:buNone/>
            </a:pPr>
            <a:r>
              <a:t/>
            </a:r>
            <a:endParaRPr/>
          </a:p>
          <a:p>
            <a:pPr indent="0" lvl="0" marL="0" rtl="0" algn="ctr">
              <a:lnSpc>
                <a:spcPct val="100000"/>
              </a:lnSpc>
              <a:spcBef>
                <a:spcPts val="0"/>
              </a:spcBef>
              <a:spcAft>
                <a:spcPts val="0"/>
              </a:spcAft>
              <a:buSzPts val="3700"/>
              <a:buNone/>
            </a:pPr>
            <a:r>
              <a:t/>
            </a:r>
            <a:endParaRPr/>
          </a:p>
        </p:txBody>
      </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0" name="Shape 690"/>
        <p:cNvGrpSpPr/>
        <p:nvPr/>
      </p:nvGrpSpPr>
      <p:grpSpPr>
        <a:xfrm>
          <a:off x="0" y="0"/>
          <a:ext cx="0" cy="0"/>
          <a:chOff x="0" y="0"/>
          <a:chExt cx="0" cy="0"/>
        </a:xfrm>
      </p:grpSpPr>
      <p:sp>
        <p:nvSpPr>
          <p:cNvPr id="691" name="Google Shape;691;p104"/>
          <p:cNvSpPr txBox="1"/>
          <p:nvPr>
            <p:ph idx="1" type="body"/>
          </p:nvPr>
        </p:nvSpPr>
        <p:spPr>
          <a:xfrm>
            <a:off x="415650" y="326499"/>
            <a:ext cx="11360700" cy="5096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Font typeface="Arial"/>
              <a:buNone/>
            </a:pPr>
            <a:r>
              <a:rPr lang="en-US" sz="4600"/>
              <a:t>Like sunlight burning at midnight</a:t>
            </a:r>
            <a:endParaRPr sz="4600"/>
          </a:p>
          <a:p>
            <a:pPr indent="0" lvl="0" marL="0" rtl="0" algn="ctr">
              <a:lnSpc>
                <a:spcPct val="115000"/>
              </a:lnSpc>
              <a:spcBef>
                <a:spcPts val="0"/>
              </a:spcBef>
              <a:spcAft>
                <a:spcPts val="0"/>
              </a:spcAft>
              <a:buClr>
                <a:schemeClr val="dk1"/>
              </a:buClr>
              <a:buSzPts val="1100"/>
              <a:buFont typeface="Arial"/>
              <a:buNone/>
            </a:pPr>
            <a:r>
              <a:rPr lang="en-US" sz="4600"/>
              <a:t>Making my life something so</a:t>
            </a:r>
            <a:endParaRPr sz="4600"/>
          </a:p>
          <a:p>
            <a:pPr indent="0" lvl="0" marL="0" rtl="0" algn="ctr">
              <a:lnSpc>
                <a:spcPct val="115000"/>
              </a:lnSpc>
              <a:spcBef>
                <a:spcPts val="0"/>
              </a:spcBef>
              <a:spcAft>
                <a:spcPts val="0"/>
              </a:spcAft>
              <a:buClr>
                <a:schemeClr val="dk1"/>
              </a:buClr>
              <a:buSzPts val="1100"/>
              <a:buFont typeface="Arial"/>
              <a:buNone/>
            </a:pPr>
            <a:r>
              <a:rPr lang="en-US" sz="4600"/>
              <a:t>Beautiful, beautiful</a:t>
            </a:r>
            <a:endParaRPr sz="4600"/>
          </a:p>
          <a:p>
            <a:pPr indent="0" lvl="0" marL="0" rtl="0" algn="ctr">
              <a:lnSpc>
                <a:spcPct val="115000"/>
              </a:lnSpc>
              <a:spcBef>
                <a:spcPts val="0"/>
              </a:spcBef>
              <a:spcAft>
                <a:spcPts val="0"/>
              </a:spcAft>
              <a:buClr>
                <a:schemeClr val="dk1"/>
              </a:buClr>
              <a:buSzPts val="1100"/>
              <a:buFont typeface="Arial"/>
              <a:buNone/>
            </a:pPr>
            <a:r>
              <a:rPr lang="en-US" sz="4600"/>
              <a:t>Mercy reaching to save me</a:t>
            </a:r>
            <a:endParaRPr sz="4600"/>
          </a:p>
          <a:p>
            <a:pPr indent="0" lvl="0" marL="0" rtl="0" algn="ctr">
              <a:lnSpc>
                <a:spcPct val="115000"/>
              </a:lnSpc>
              <a:spcBef>
                <a:spcPts val="0"/>
              </a:spcBef>
              <a:spcAft>
                <a:spcPts val="0"/>
              </a:spcAft>
              <a:buClr>
                <a:schemeClr val="dk1"/>
              </a:buClr>
              <a:buSzPts val="1100"/>
              <a:buFont typeface="Arial"/>
              <a:buNone/>
            </a:pPr>
            <a:r>
              <a:rPr lang="en-US" sz="4600"/>
              <a:t>All that I need</a:t>
            </a:r>
            <a:endParaRPr sz="4600"/>
          </a:p>
          <a:p>
            <a:pPr indent="0" lvl="0" marL="0" rtl="0" algn="ctr">
              <a:lnSpc>
                <a:spcPct val="115000"/>
              </a:lnSpc>
              <a:spcBef>
                <a:spcPts val="0"/>
              </a:spcBef>
              <a:spcAft>
                <a:spcPts val="0"/>
              </a:spcAft>
              <a:buClr>
                <a:schemeClr val="dk1"/>
              </a:buClr>
              <a:buSzPts val="1100"/>
              <a:buNone/>
            </a:pPr>
            <a:r>
              <a:rPr lang="en-US" sz="4600"/>
              <a:t>You are so beautiful, beautiful</a:t>
            </a:r>
            <a:endParaRPr sz="4600"/>
          </a:p>
        </p:txBody>
      </p:sp>
      <p:sp>
        <p:nvSpPr>
          <p:cNvPr id="692" name="Google Shape;692;p104"/>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chemeClr val="dk1"/>
              </a:buClr>
              <a:buSzPts val="3700"/>
              <a:buFont typeface="Arial"/>
              <a:buNone/>
            </a:pPr>
            <a:r>
              <a:rPr lang="en-US"/>
              <a:t>Beautiful, Beautiful</a:t>
            </a:r>
            <a:endParaRPr/>
          </a:p>
          <a:p>
            <a:pPr indent="0" lvl="0" marL="0" rtl="0" algn="ctr">
              <a:lnSpc>
                <a:spcPct val="100000"/>
              </a:lnSpc>
              <a:spcBef>
                <a:spcPts val="0"/>
              </a:spcBef>
              <a:spcAft>
                <a:spcPts val="0"/>
              </a:spcAft>
              <a:buSzPts val="3700"/>
              <a:buNone/>
            </a:pPr>
            <a:r>
              <a:t/>
            </a:r>
            <a:endParaRPr/>
          </a:p>
        </p:txBody>
      </p:sp>
    </p:spTree>
  </p:cSld>
  <p:clrMapOvr>
    <a:masterClrMapping/>
  </p:clrMapOvr>
</p:sld>
</file>

<file path=ppt/slides/slide10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7" name="Shape 6467"/>
        <p:cNvGrpSpPr/>
        <p:nvPr/>
      </p:nvGrpSpPr>
      <p:grpSpPr>
        <a:xfrm>
          <a:off x="0" y="0"/>
          <a:ext cx="0" cy="0"/>
          <a:chOff x="0" y="0"/>
          <a:chExt cx="0" cy="0"/>
        </a:xfrm>
      </p:grpSpPr>
      <p:sp>
        <p:nvSpPr>
          <p:cNvPr id="6468" name="Google Shape;6468;p1040"/>
          <p:cNvSpPr txBox="1"/>
          <p:nvPr>
            <p:ph idx="1" type="body"/>
          </p:nvPr>
        </p:nvSpPr>
        <p:spPr>
          <a:xfrm>
            <a:off x="415650" y="326500"/>
            <a:ext cx="11360700" cy="5000400"/>
          </a:xfrm>
          <a:prstGeom prst="rect">
            <a:avLst/>
          </a:prstGeom>
          <a:solidFill>
            <a:srgbClr val="FFFFFF">
              <a:alpha val="89019"/>
            </a:srgbClr>
          </a:solidFill>
          <a:ln>
            <a:noFill/>
          </a:ln>
        </p:spPr>
        <p:txBody>
          <a:bodyPr anchorCtr="0" anchor="t"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Font typeface="Arial"/>
              <a:buNone/>
            </a:pPr>
            <a:r>
              <a:rPr lang="en-US" sz="4600"/>
              <a:t>Dear Peter please tell me, </a:t>
            </a:r>
            <a:endParaRPr sz="4600"/>
          </a:p>
          <a:p>
            <a:pPr indent="0" lvl="0" marL="0" rtl="0" algn="ctr">
              <a:lnSpc>
                <a:spcPct val="115000"/>
              </a:lnSpc>
              <a:spcBef>
                <a:spcPts val="0"/>
              </a:spcBef>
              <a:spcAft>
                <a:spcPts val="0"/>
              </a:spcAft>
              <a:buClr>
                <a:schemeClr val="dk1"/>
              </a:buClr>
              <a:buSzPts val="1100"/>
              <a:buFont typeface="Arial"/>
              <a:buNone/>
            </a:pPr>
            <a:r>
              <a:rPr lang="en-US" sz="4600"/>
              <a:t>about the rock of faith,</a:t>
            </a:r>
            <a:endParaRPr sz="4600"/>
          </a:p>
          <a:p>
            <a:pPr indent="0" lvl="0" marL="0" rtl="0" algn="ctr">
              <a:lnSpc>
                <a:spcPct val="115000"/>
              </a:lnSpc>
              <a:spcBef>
                <a:spcPts val="0"/>
              </a:spcBef>
              <a:spcAft>
                <a:spcPts val="0"/>
              </a:spcAft>
              <a:buClr>
                <a:schemeClr val="dk1"/>
              </a:buClr>
              <a:buSzPts val="1100"/>
              <a:buFont typeface="Arial"/>
              <a:buNone/>
            </a:pPr>
            <a:r>
              <a:rPr lang="en-US" sz="4600"/>
              <a:t>And how you were appointed, </a:t>
            </a:r>
            <a:endParaRPr sz="4600"/>
          </a:p>
          <a:p>
            <a:pPr indent="0" lvl="0" marL="0" rtl="0" algn="ctr">
              <a:lnSpc>
                <a:spcPct val="115000"/>
              </a:lnSpc>
              <a:spcBef>
                <a:spcPts val="0"/>
              </a:spcBef>
              <a:spcAft>
                <a:spcPts val="0"/>
              </a:spcAft>
              <a:buClr>
                <a:schemeClr val="dk1"/>
              </a:buClr>
              <a:buSzPts val="1100"/>
              <a:buFont typeface="Arial"/>
              <a:buNone/>
            </a:pPr>
            <a:r>
              <a:rPr lang="en-US" sz="4600"/>
              <a:t>a pillar in His Church?</a:t>
            </a:r>
            <a:endParaRPr sz="4600"/>
          </a:p>
          <a:p>
            <a:pPr indent="0" lvl="0" marL="0" rtl="0" algn="ctr">
              <a:lnSpc>
                <a:spcPct val="115000"/>
              </a:lnSpc>
              <a:spcBef>
                <a:spcPts val="0"/>
              </a:spcBef>
              <a:spcAft>
                <a:spcPts val="0"/>
              </a:spcAft>
              <a:buClr>
                <a:schemeClr val="dk1"/>
              </a:buClr>
              <a:buSzPts val="1100"/>
              <a:buFont typeface="Arial"/>
              <a:buNone/>
            </a:pPr>
            <a:r>
              <a:rPr lang="en-US" sz="4600"/>
              <a:t>(Please answer me and tell me, </a:t>
            </a:r>
            <a:endParaRPr sz="4600"/>
          </a:p>
          <a:p>
            <a:pPr indent="0" lvl="0" marL="0" rtl="0" algn="ctr">
              <a:lnSpc>
                <a:spcPct val="115000"/>
              </a:lnSpc>
              <a:spcBef>
                <a:spcPts val="0"/>
              </a:spcBef>
              <a:spcAft>
                <a:spcPts val="0"/>
              </a:spcAft>
              <a:buClr>
                <a:schemeClr val="dk1"/>
              </a:buClr>
              <a:buSzPts val="1100"/>
              <a:buFont typeface="Arial"/>
              <a:buNone/>
            </a:pPr>
            <a:r>
              <a:rPr lang="en-US" sz="4600"/>
              <a:t>Peter answered and said) x2</a:t>
            </a:r>
            <a:endParaRPr sz="4600"/>
          </a:p>
          <a:p>
            <a:pPr indent="0" lvl="0" marL="0" rtl="0" algn="ctr">
              <a:lnSpc>
                <a:spcPct val="115000"/>
              </a:lnSpc>
              <a:spcBef>
                <a:spcPts val="0"/>
              </a:spcBef>
              <a:spcAft>
                <a:spcPts val="0"/>
              </a:spcAft>
              <a:buClr>
                <a:schemeClr val="dk1"/>
              </a:buClr>
              <a:buSzPts val="2800"/>
              <a:buNone/>
            </a:pPr>
            <a:r>
              <a:t/>
            </a:r>
            <a:endParaRPr sz="4600"/>
          </a:p>
        </p:txBody>
      </p:sp>
      <p:sp>
        <p:nvSpPr>
          <p:cNvPr id="6469" name="Google Shape;6469;p1040"/>
          <p:cNvSpPr txBox="1"/>
          <p:nvPr>
            <p:ph type="title"/>
          </p:nvPr>
        </p:nvSpPr>
        <p:spPr>
          <a:xfrm>
            <a:off x="415650" y="5660767"/>
            <a:ext cx="11360700" cy="763500"/>
          </a:xfrm>
          <a:prstGeom prst="rect">
            <a:avLst/>
          </a:prstGeom>
          <a:solidFill>
            <a:srgbClr val="FFFFFF">
              <a:alpha val="89019"/>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1100"/>
              <a:buNone/>
            </a:pPr>
            <a:r>
              <a:rPr lang="en-US"/>
              <a:t>O Tell Me John, O Tell Me</a:t>
            </a:r>
            <a:endParaRPr/>
          </a:p>
          <a:p>
            <a:pPr indent="0" lvl="0" marL="0" rtl="0" algn="ctr">
              <a:lnSpc>
                <a:spcPct val="100000"/>
              </a:lnSpc>
              <a:spcBef>
                <a:spcPts val="0"/>
              </a:spcBef>
              <a:spcAft>
                <a:spcPts val="0"/>
              </a:spcAft>
              <a:buSzPts val="1100"/>
              <a:buNone/>
            </a:pPr>
            <a:r>
              <a:t/>
            </a:r>
            <a:endParaRPr/>
          </a:p>
          <a:p>
            <a:pPr indent="0" lvl="0" marL="0" rtl="0" algn="ctr">
              <a:lnSpc>
                <a:spcPct val="100000"/>
              </a:lnSpc>
              <a:spcBef>
                <a:spcPts val="0"/>
              </a:spcBef>
              <a:spcAft>
                <a:spcPts val="0"/>
              </a:spcAft>
              <a:buSzPts val="3700"/>
              <a:buNone/>
            </a:pPr>
            <a:r>
              <a:t/>
            </a:r>
            <a:endParaRPr/>
          </a:p>
        </p:txBody>
      </p:sp>
    </p:spTree>
  </p:cSld>
  <p:clrMapOvr>
    <a:masterClrMapping/>
  </p:clrMapOvr>
</p:sld>
</file>

<file path=ppt/slides/slide10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73" name="Shape 6473"/>
        <p:cNvGrpSpPr/>
        <p:nvPr/>
      </p:nvGrpSpPr>
      <p:grpSpPr>
        <a:xfrm>
          <a:off x="0" y="0"/>
          <a:ext cx="0" cy="0"/>
          <a:chOff x="0" y="0"/>
          <a:chExt cx="0" cy="0"/>
        </a:xfrm>
      </p:grpSpPr>
      <p:sp>
        <p:nvSpPr>
          <p:cNvPr id="6474" name="Google Shape;6474;p1041"/>
          <p:cNvSpPr txBox="1"/>
          <p:nvPr>
            <p:ph idx="1" type="body"/>
          </p:nvPr>
        </p:nvSpPr>
        <p:spPr>
          <a:xfrm>
            <a:off x="415650" y="326500"/>
            <a:ext cx="11360700" cy="5000400"/>
          </a:xfrm>
          <a:prstGeom prst="rect">
            <a:avLst/>
          </a:prstGeom>
          <a:solidFill>
            <a:srgbClr val="FFFFFF">
              <a:alpha val="89019"/>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4600"/>
              <a:t>Peter answered and said:</a:t>
            </a:r>
            <a:endParaRPr sz="4600"/>
          </a:p>
          <a:p>
            <a:pPr indent="0" lvl="0" marL="0" rtl="0" algn="ctr">
              <a:lnSpc>
                <a:spcPct val="150000"/>
              </a:lnSpc>
              <a:spcBef>
                <a:spcPts val="0"/>
              </a:spcBef>
              <a:spcAft>
                <a:spcPts val="0"/>
              </a:spcAft>
              <a:buClr>
                <a:schemeClr val="dk1"/>
              </a:buClr>
              <a:buSzPts val="1100"/>
              <a:buFont typeface="Arial"/>
              <a:buNone/>
            </a:pPr>
            <a:r>
              <a:rPr lang="en-US" sz="4600"/>
              <a:t>Despite all my denials, </a:t>
            </a:r>
            <a:endParaRPr sz="4600"/>
          </a:p>
          <a:p>
            <a:pPr indent="0" lvl="0" marL="0" rtl="0" algn="ctr">
              <a:lnSpc>
                <a:spcPct val="150000"/>
              </a:lnSpc>
              <a:spcBef>
                <a:spcPts val="0"/>
              </a:spcBef>
              <a:spcAft>
                <a:spcPts val="0"/>
              </a:spcAft>
              <a:buClr>
                <a:schemeClr val="dk1"/>
              </a:buClr>
              <a:buSzPts val="1100"/>
              <a:buFont typeface="Arial"/>
              <a:buNone/>
            </a:pPr>
            <a:r>
              <a:rPr lang="en-US" sz="4600"/>
              <a:t>His Love for me was great,</a:t>
            </a:r>
            <a:endParaRPr sz="4600"/>
          </a:p>
          <a:p>
            <a:pPr indent="0" lvl="0" marL="0" rtl="0" algn="ctr">
              <a:lnSpc>
                <a:spcPct val="150000"/>
              </a:lnSpc>
              <a:spcBef>
                <a:spcPts val="0"/>
              </a:spcBef>
              <a:spcAft>
                <a:spcPts val="0"/>
              </a:spcAft>
              <a:buClr>
                <a:schemeClr val="dk1"/>
              </a:buClr>
              <a:buSzPts val="1100"/>
              <a:buFont typeface="Arial"/>
              <a:buNone/>
            </a:pPr>
            <a:r>
              <a:rPr lang="en-US" sz="4600"/>
              <a:t>And while I was so bitter,</a:t>
            </a:r>
            <a:endParaRPr sz="4600"/>
          </a:p>
          <a:p>
            <a:pPr indent="0" lvl="0" marL="0" rtl="0" algn="ctr">
              <a:lnSpc>
                <a:spcPct val="150000"/>
              </a:lnSpc>
              <a:spcBef>
                <a:spcPts val="0"/>
              </a:spcBef>
              <a:spcAft>
                <a:spcPts val="0"/>
              </a:spcAft>
              <a:buClr>
                <a:schemeClr val="dk1"/>
              </a:buClr>
              <a:buSzPts val="1100"/>
              <a:buFont typeface="Arial"/>
              <a:buNone/>
            </a:pPr>
            <a:r>
              <a:rPr lang="en-US" sz="4600"/>
              <a:t> my sins He did erase.</a:t>
            </a:r>
            <a:endParaRPr sz="4600"/>
          </a:p>
        </p:txBody>
      </p:sp>
      <p:sp>
        <p:nvSpPr>
          <p:cNvPr id="6475" name="Google Shape;6475;p1041"/>
          <p:cNvSpPr txBox="1"/>
          <p:nvPr>
            <p:ph type="title"/>
          </p:nvPr>
        </p:nvSpPr>
        <p:spPr>
          <a:xfrm>
            <a:off x="415650" y="5660767"/>
            <a:ext cx="11360700" cy="763500"/>
          </a:xfrm>
          <a:prstGeom prst="rect">
            <a:avLst/>
          </a:prstGeom>
          <a:solidFill>
            <a:srgbClr val="FFFFFF">
              <a:alpha val="89019"/>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1100"/>
              <a:buNone/>
            </a:pPr>
            <a:r>
              <a:rPr lang="en-US"/>
              <a:t>O Tell Me John, O Tell Me</a:t>
            </a:r>
            <a:endParaRPr/>
          </a:p>
          <a:p>
            <a:pPr indent="0" lvl="0" marL="0" rtl="0" algn="ctr">
              <a:lnSpc>
                <a:spcPct val="100000"/>
              </a:lnSpc>
              <a:spcBef>
                <a:spcPts val="0"/>
              </a:spcBef>
              <a:spcAft>
                <a:spcPts val="0"/>
              </a:spcAft>
              <a:buSzPts val="1100"/>
              <a:buNone/>
            </a:pPr>
            <a:r>
              <a:t/>
            </a:r>
            <a:endParaRPr/>
          </a:p>
          <a:p>
            <a:pPr indent="0" lvl="0" marL="0" rtl="0" algn="ctr">
              <a:lnSpc>
                <a:spcPct val="100000"/>
              </a:lnSpc>
              <a:spcBef>
                <a:spcPts val="0"/>
              </a:spcBef>
              <a:spcAft>
                <a:spcPts val="0"/>
              </a:spcAft>
              <a:buSzPts val="3700"/>
              <a:buNone/>
            </a:pPr>
            <a:r>
              <a:t/>
            </a:r>
            <a:endParaRPr/>
          </a:p>
        </p:txBody>
      </p:sp>
    </p:spTree>
  </p:cSld>
  <p:clrMapOvr>
    <a:masterClrMapping/>
  </p:clrMapOvr>
</p:sld>
</file>

<file path=ppt/slides/slide10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79" name="Shape 6479"/>
        <p:cNvGrpSpPr/>
        <p:nvPr/>
      </p:nvGrpSpPr>
      <p:grpSpPr>
        <a:xfrm>
          <a:off x="0" y="0"/>
          <a:ext cx="0" cy="0"/>
          <a:chOff x="0" y="0"/>
          <a:chExt cx="0" cy="0"/>
        </a:xfrm>
      </p:grpSpPr>
      <p:sp>
        <p:nvSpPr>
          <p:cNvPr id="6480" name="Google Shape;6480;p1042"/>
          <p:cNvSpPr txBox="1"/>
          <p:nvPr>
            <p:ph idx="1" type="body"/>
          </p:nvPr>
        </p:nvSpPr>
        <p:spPr>
          <a:xfrm>
            <a:off x="415650" y="326500"/>
            <a:ext cx="11360700" cy="5000400"/>
          </a:xfrm>
          <a:prstGeom prst="rect">
            <a:avLst/>
          </a:prstGeom>
          <a:solidFill>
            <a:srgbClr val="FFFFFF">
              <a:alpha val="89019"/>
            </a:srgbClr>
          </a:solidFill>
          <a:ln>
            <a:noFill/>
          </a:ln>
        </p:spPr>
        <p:txBody>
          <a:bodyPr anchorCtr="0" anchor="ctr" bIns="45700" lIns="91425" spcFirstLastPara="1" rIns="91425" wrap="square" tIns="45700">
            <a:noAutofit/>
          </a:bodyPr>
          <a:lstStyle/>
          <a:p>
            <a:pPr indent="0" lvl="0" marL="0" rtl="0" algn="ctr">
              <a:lnSpc>
                <a:spcPct val="200000"/>
              </a:lnSpc>
              <a:spcBef>
                <a:spcPts val="0"/>
              </a:spcBef>
              <a:spcAft>
                <a:spcPts val="0"/>
              </a:spcAft>
              <a:buClr>
                <a:schemeClr val="dk1"/>
              </a:buClr>
              <a:buSzPts val="2800"/>
              <a:buNone/>
            </a:pPr>
            <a:r>
              <a:rPr lang="en-US"/>
              <a:t>(His heart is so forgiving, </a:t>
            </a:r>
            <a:endParaRPr/>
          </a:p>
          <a:p>
            <a:pPr indent="0" lvl="0" marL="0" rtl="0" algn="ctr">
              <a:lnSpc>
                <a:spcPct val="200000"/>
              </a:lnSpc>
              <a:spcBef>
                <a:spcPts val="0"/>
              </a:spcBef>
              <a:spcAft>
                <a:spcPts val="0"/>
              </a:spcAft>
              <a:buClr>
                <a:schemeClr val="dk1"/>
              </a:buClr>
              <a:buSzPts val="2800"/>
              <a:buNone/>
            </a:pPr>
            <a:r>
              <a:rPr lang="en-US"/>
              <a:t>for sinners everywhere) x2</a:t>
            </a:r>
            <a:endParaRPr/>
          </a:p>
          <a:p>
            <a:pPr indent="0" lvl="0" marL="0" rtl="0" algn="ctr">
              <a:lnSpc>
                <a:spcPct val="200000"/>
              </a:lnSpc>
              <a:spcBef>
                <a:spcPts val="0"/>
              </a:spcBef>
              <a:spcAft>
                <a:spcPts val="0"/>
              </a:spcAft>
              <a:buClr>
                <a:schemeClr val="dk1"/>
              </a:buClr>
              <a:buSzPts val="2800"/>
              <a:buNone/>
            </a:pPr>
            <a:r>
              <a:rPr lang="en-US"/>
              <a:t>For sinners everywhere</a:t>
            </a:r>
            <a:endParaRPr/>
          </a:p>
        </p:txBody>
      </p:sp>
      <p:sp>
        <p:nvSpPr>
          <p:cNvPr id="6481" name="Google Shape;6481;p1042"/>
          <p:cNvSpPr txBox="1"/>
          <p:nvPr>
            <p:ph type="title"/>
          </p:nvPr>
        </p:nvSpPr>
        <p:spPr>
          <a:xfrm>
            <a:off x="415650" y="5660767"/>
            <a:ext cx="11360700" cy="763500"/>
          </a:xfrm>
          <a:prstGeom prst="rect">
            <a:avLst/>
          </a:prstGeom>
          <a:solidFill>
            <a:srgbClr val="FFFFFF">
              <a:alpha val="89019"/>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1100"/>
              <a:buNone/>
            </a:pPr>
            <a:r>
              <a:rPr lang="en-US"/>
              <a:t>O Tell Me John, O Tell Me</a:t>
            </a:r>
            <a:endParaRPr/>
          </a:p>
          <a:p>
            <a:pPr indent="0" lvl="0" marL="0" rtl="0" algn="ctr">
              <a:lnSpc>
                <a:spcPct val="100000"/>
              </a:lnSpc>
              <a:spcBef>
                <a:spcPts val="0"/>
              </a:spcBef>
              <a:spcAft>
                <a:spcPts val="0"/>
              </a:spcAft>
              <a:buSzPts val="1100"/>
              <a:buNone/>
            </a:pPr>
            <a:r>
              <a:t/>
            </a:r>
            <a:endParaRPr/>
          </a:p>
          <a:p>
            <a:pPr indent="0" lvl="0" marL="0" rtl="0" algn="ctr">
              <a:lnSpc>
                <a:spcPct val="100000"/>
              </a:lnSpc>
              <a:spcBef>
                <a:spcPts val="0"/>
              </a:spcBef>
              <a:spcAft>
                <a:spcPts val="0"/>
              </a:spcAft>
              <a:buSzPts val="3700"/>
              <a:buNone/>
            </a:pPr>
            <a:r>
              <a:t/>
            </a:r>
            <a:endParaRPr/>
          </a:p>
        </p:txBody>
      </p:sp>
    </p:spTree>
  </p:cSld>
  <p:clrMapOvr>
    <a:masterClrMapping/>
  </p:clrMapOvr>
</p:sld>
</file>

<file path=ppt/slides/slide10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85" name="Shape 6485"/>
        <p:cNvGrpSpPr/>
        <p:nvPr/>
      </p:nvGrpSpPr>
      <p:grpSpPr>
        <a:xfrm>
          <a:off x="0" y="0"/>
          <a:ext cx="0" cy="0"/>
          <a:chOff x="0" y="0"/>
          <a:chExt cx="0" cy="0"/>
        </a:xfrm>
      </p:grpSpPr>
      <p:sp>
        <p:nvSpPr>
          <p:cNvPr id="6486" name="Google Shape;6486;p1043"/>
          <p:cNvSpPr txBox="1"/>
          <p:nvPr>
            <p:ph idx="1" type="body"/>
          </p:nvPr>
        </p:nvSpPr>
        <p:spPr>
          <a:xfrm>
            <a:off x="415650" y="326500"/>
            <a:ext cx="11360700" cy="5000400"/>
          </a:xfrm>
          <a:prstGeom prst="rect">
            <a:avLst/>
          </a:prstGeom>
          <a:solidFill>
            <a:srgbClr val="FFFFFF">
              <a:alpha val="89019"/>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Font typeface="Arial"/>
              <a:buNone/>
            </a:pPr>
            <a:r>
              <a:rPr lang="en-US" sz="4600"/>
              <a:t>Can you Andrew please tell me, </a:t>
            </a:r>
            <a:endParaRPr sz="4600"/>
          </a:p>
          <a:p>
            <a:pPr indent="0" lvl="0" marL="0" rtl="0" algn="ctr">
              <a:lnSpc>
                <a:spcPct val="115000"/>
              </a:lnSpc>
              <a:spcBef>
                <a:spcPts val="0"/>
              </a:spcBef>
              <a:spcAft>
                <a:spcPts val="0"/>
              </a:spcAft>
              <a:buClr>
                <a:schemeClr val="dk1"/>
              </a:buClr>
              <a:buSzPts val="1100"/>
              <a:buFont typeface="Arial"/>
              <a:buNone/>
            </a:pPr>
            <a:r>
              <a:rPr lang="en-US" sz="4600"/>
              <a:t>how five small loaves of bread,</a:t>
            </a:r>
            <a:endParaRPr sz="4600"/>
          </a:p>
          <a:p>
            <a:pPr indent="0" lvl="0" marL="0" rtl="0" algn="ctr">
              <a:lnSpc>
                <a:spcPct val="115000"/>
              </a:lnSpc>
              <a:spcBef>
                <a:spcPts val="0"/>
              </a:spcBef>
              <a:spcAft>
                <a:spcPts val="0"/>
              </a:spcAft>
              <a:buClr>
                <a:schemeClr val="dk1"/>
              </a:buClr>
              <a:buSzPts val="1100"/>
              <a:buFont typeface="Arial"/>
              <a:buNone/>
            </a:pPr>
            <a:r>
              <a:rPr lang="en-US" sz="4600"/>
              <a:t>And two fish be sufficient, </a:t>
            </a:r>
            <a:endParaRPr sz="4600"/>
          </a:p>
          <a:p>
            <a:pPr indent="0" lvl="0" marL="0" rtl="0" algn="ctr">
              <a:lnSpc>
                <a:spcPct val="115000"/>
              </a:lnSpc>
              <a:spcBef>
                <a:spcPts val="0"/>
              </a:spcBef>
              <a:spcAft>
                <a:spcPts val="0"/>
              </a:spcAft>
              <a:buClr>
                <a:schemeClr val="dk1"/>
              </a:buClr>
              <a:buSzPts val="1100"/>
              <a:buFont typeface="Arial"/>
              <a:buNone/>
            </a:pPr>
            <a:r>
              <a:rPr lang="en-US" sz="4600"/>
              <a:t>over five thousand fed?</a:t>
            </a:r>
            <a:endParaRPr sz="4600"/>
          </a:p>
          <a:p>
            <a:pPr indent="0" lvl="0" marL="0" rtl="0" algn="ctr">
              <a:lnSpc>
                <a:spcPct val="115000"/>
              </a:lnSpc>
              <a:spcBef>
                <a:spcPts val="0"/>
              </a:spcBef>
              <a:spcAft>
                <a:spcPts val="0"/>
              </a:spcAft>
              <a:buClr>
                <a:schemeClr val="dk1"/>
              </a:buClr>
              <a:buSzPts val="1100"/>
              <a:buFont typeface="Arial"/>
              <a:buNone/>
            </a:pPr>
            <a:r>
              <a:rPr lang="en-US" sz="4600"/>
              <a:t>(Please answer me and tell me, </a:t>
            </a:r>
            <a:endParaRPr sz="4600"/>
          </a:p>
          <a:p>
            <a:pPr indent="0" lvl="0" marL="0" rtl="0" algn="ctr">
              <a:lnSpc>
                <a:spcPct val="115000"/>
              </a:lnSpc>
              <a:spcBef>
                <a:spcPts val="0"/>
              </a:spcBef>
              <a:spcAft>
                <a:spcPts val="0"/>
              </a:spcAft>
              <a:buClr>
                <a:schemeClr val="dk1"/>
              </a:buClr>
              <a:buSzPts val="1100"/>
              <a:buFont typeface="Arial"/>
              <a:buNone/>
            </a:pPr>
            <a:r>
              <a:rPr lang="en-US" sz="4600"/>
              <a:t>Andrew answered and said) x2</a:t>
            </a:r>
            <a:endParaRPr sz="4600"/>
          </a:p>
        </p:txBody>
      </p:sp>
      <p:sp>
        <p:nvSpPr>
          <p:cNvPr id="6487" name="Google Shape;6487;p1043"/>
          <p:cNvSpPr txBox="1"/>
          <p:nvPr>
            <p:ph type="title"/>
          </p:nvPr>
        </p:nvSpPr>
        <p:spPr>
          <a:xfrm>
            <a:off x="415650" y="5660767"/>
            <a:ext cx="11360700" cy="763500"/>
          </a:xfrm>
          <a:prstGeom prst="rect">
            <a:avLst/>
          </a:prstGeom>
          <a:solidFill>
            <a:srgbClr val="FFFFFF">
              <a:alpha val="89019"/>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1100"/>
              <a:buNone/>
            </a:pPr>
            <a:r>
              <a:rPr lang="en-US"/>
              <a:t>O Tell Me John, O Tell Me</a:t>
            </a:r>
            <a:endParaRPr/>
          </a:p>
          <a:p>
            <a:pPr indent="0" lvl="0" marL="0" rtl="0" algn="ctr">
              <a:lnSpc>
                <a:spcPct val="100000"/>
              </a:lnSpc>
              <a:spcBef>
                <a:spcPts val="0"/>
              </a:spcBef>
              <a:spcAft>
                <a:spcPts val="0"/>
              </a:spcAft>
              <a:buSzPts val="1100"/>
              <a:buNone/>
            </a:pPr>
            <a:r>
              <a:t/>
            </a:r>
            <a:endParaRPr/>
          </a:p>
          <a:p>
            <a:pPr indent="0" lvl="0" marL="0" rtl="0" algn="ctr">
              <a:lnSpc>
                <a:spcPct val="100000"/>
              </a:lnSpc>
              <a:spcBef>
                <a:spcPts val="0"/>
              </a:spcBef>
              <a:spcAft>
                <a:spcPts val="0"/>
              </a:spcAft>
              <a:buSzPts val="3700"/>
              <a:buNone/>
            </a:pPr>
            <a:r>
              <a:t/>
            </a:r>
            <a:endParaRPr/>
          </a:p>
        </p:txBody>
      </p:sp>
    </p:spTree>
  </p:cSld>
  <p:clrMapOvr>
    <a:masterClrMapping/>
  </p:clrMapOvr>
</p:sld>
</file>

<file path=ppt/slides/slide10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1" name="Shape 6491"/>
        <p:cNvGrpSpPr/>
        <p:nvPr/>
      </p:nvGrpSpPr>
      <p:grpSpPr>
        <a:xfrm>
          <a:off x="0" y="0"/>
          <a:ext cx="0" cy="0"/>
          <a:chOff x="0" y="0"/>
          <a:chExt cx="0" cy="0"/>
        </a:xfrm>
      </p:grpSpPr>
      <p:sp>
        <p:nvSpPr>
          <p:cNvPr id="6492" name="Google Shape;6492;p1044"/>
          <p:cNvSpPr txBox="1"/>
          <p:nvPr>
            <p:ph idx="1" type="body"/>
          </p:nvPr>
        </p:nvSpPr>
        <p:spPr>
          <a:xfrm>
            <a:off x="415650" y="326500"/>
            <a:ext cx="11360700" cy="5000400"/>
          </a:xfrm>
          <a:prstGeom prst="rect">
            <a:avLst/>
          </a:prstGeom>
          <a:solidFill>
            <a:srgbClr val="FFFFFF">
              <a:alpha val="89019"/>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4600"/>
              <a:t>Andrew answered and said:</a:t>
            </a:r>
            <a:endParaRPr sz="4600"/>
          </a:p>
          <a:p>
            <a:pPr indent="0" lvl="0" marL="0" rtl="0" algn="ctr">
              <a:lnSpc>
                <a:spcPct val="150000"/>
              </a:lnSpc>
              <a:spcBef>
                <a:spcPts val="0"/>
              </a:spcBef>
              <a:spcAft>
                <a:spcPts val="0"/>
              </a:spcAft>
              <a:buClr>
                <a:schemeClr val="dk1"/>
              </a:buClr>
              <a:buSzPts val="1100"/>
              <a:buNone/>
            </a:pPr>
            <a:r>
              <a:rPr lang="en-US" sz="4600"/>
              <a:t>It's not really any figure, </a:t>
            </a:r>
            <a:endParaRPr sz="4600"/>
          </a:p>
          <a:p>
            <a:pPr indent="0" lvl="0" marL="0" rtl="0" algn="ctr">
              <a:lnSpc>
                <a:spcPct val="150000"/>
              </a:lnSpc>
              <a:spcBef>
                <a:spcPts val="0"/>
              </a:spcBef>
              <a:spcAft>
                <a:spcPts val="0"/>
              </a:spcAft>
              <a:buClr>
                <a:schemeClr val="dk1"/>
              </a:buClr>
              <a:buSzPts val="1100"/>
              <a:buNone/>
            </a:pPr>
            <a:r>
              <a:rPr lang="en-US" sz="4600"/>
              <a:t>that means anything to the Lord</a:t>
            </a:r>
            <a:endParaRPr sz="4600"/>
          </a:p>
          <a:p>
            <a:pPr indent="0" lvl="0" marL="0" rtl="0" algn="ctr">
              <a:lnSpc>
                <a:spcPct val="150000"/>
              </a:lnSpc>
              <a:spcBef>
                <a:spcPts val="0"/>
              </a:spcBef>
              <a:spcAft>
                <a:spcPts val="0"/>
              </a:spcAft>
              <a:buClr>
                <a:schemeClr val="dk1"/>
              </a:buClr>
              <a:buSzPts val="1100"/>
              <a:buNone/>
            </a:pPr>
            <a:r>
              <a:rPr lang="en-US" sz="4600"/>
              <a:t>His prayer to the Father, </a:t>
            </a:r>
            <a:endParaRPr sz="4600"/>
          </a:p>
          <a:p>
            <a:pPr indent="0" lvl="0" marL="0" rtl="0" algn="ctr">
              <a:lnSpc>
                <a:spcPct val="150000"/>
              </a:lnSpc>
              <a:spcBef>
                <a:spcPts val="0"/>
              </a:spcBef>
              <a:spcAft>
                <a:spcPts val="0"/>
              </a:spcAft>
              <a:buClr>
                <a:schemeClr val="dk1"/>
              </a:buClr>
              <a:buSzPts val="1100"/>
              <a:buNone/>
            </a:pPr>
            <a:r>
              <a:rPr lang="en-US" sz="4600"/>
              <a:t>on a lunch willingly brought</a:t>
            </a:r>
            <a:endParaRPr sz="4600"/>
          </a:p>
        </p:txBody>
      </p:sp>
      <p:sp>
        <p:nvSpPr>
          <p:cNvPr id="6493" name="Google Shape;6493;p1044"/>
          <p:cNvSpPr txBox="1"/>
          <p:nvPr>
            <p:ph type="title"/>
          </p:nvPr>
        </p:nvSpPr>
        <p:spPr>
          <a:xfrm>
            <a:off x="415650" y="5660767"/>
            <a:ext cx="11360700" cy="763500"/>
          </a:xfrm>
          <a:prstGeom prst="rect">
            <a:avLst/>
          </a:prstGeom>
          <a:solidFill>
            <a:srgbClr val="FFFFFF">
              <a:alpha val="89019"/>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1100"/>
              <a:buNone/>
            </a:pPr>
            <a:r>
              <a:rPr lang="en-US"/>
              <a:t>O Tell Me John, O Tell Me</a:t>
            </a:r>
            <a:endParaRPr/>
          </a:p>
          <a:p>
            <a:pPr indent="0" lvl="0" marL="0" rtl="0" algn="ctr">
              <a:lnSpc>
                <a:spcPct val="100000"/>
              </a:lnSpc>
              <a:spcBef>
                <a:spcPts val="0"/>
              </a:spcBef>
              <a:spcAft>
                <a:spcPts val="0"/>
              </a:spcAft>
              <a:buSzPts val="1100"/>
              <a:buNone/>
            </a:pPr>
            <a:r>
              <a:t/>
            </a:r>
            <a:endParaRPr/>
          </a:p>
          <a:p>
            <a:pPr indent="0" lvl="0" marL="0" rtl="0" algn="ctr">
              <a:lnSpc>
                <a:spcPct val="100000"/>
              </a:lnSpc>
              <a:spcBef>
                <a:spcPts val="0"/>
              </a:spcBef>
              <a:spcAft>
                <a:spcPts val="0"/>
              </a:spcAft>
              <a:buSzPts val="3700"/>
              <a:buNone/>
            </a:pPr>
            <a:r>
              <a:t/>
            </a:r>
            <a:endParaRPr/>
          </a:p>
        </p:txBody>
      </p:sp>
    </p:spTree>
  </p:cSld>
  <p:clrMapOvr>
    <a:masterClrMapping/>
  </p:clrMapOvr>
</p:sld>
</file>

<file path=ppt/slides/slide10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7" name="Shape 6497"/>
        <p:cNvGrpSpPr/>
        <p:nvPr/>
      </p:nvGrpSpPr>
      <p:grpSpPr>
        <a:xfrm>
          <a:off x="0" y="0"/>
          <a:ext cx="0" cy="0"/>
          <a:chOff x="0" y="0"/>
          <a:chExt cx="0" cy="0"/>
        </a:xfrm>
      </p:grpSpPr>
      <p:sp>
        <p:nvSpPr>
          <p:cNvPr id="6498" name="Google Shape;6498;p1045"/>
          <p:cNvSpPr txBox="1"/>
          <p:nvPr>
            <p:ph idx="1" type="body"/>
          </p:nvPr>
        </p:nvSpPr>
        <p:spPr>
          <a:xfrm>
            <a:off x="415650" y="338550"/>
            <a:ext cx="11360700" cy="5000400"/>
          </a:xfrm>
          <a:prstGeom prst="rect">
            <a:avLst/>
          </a:prstGeom>
          <a:solidFill>
            <a:srgbClr val="FFFFFF">
              <a:alpha val="89019"/>
            </a:srgbClr>
          </a:solidFill>
          <a:ln>
            <a:noFill/>
          </a:ln>
        </p:spPr>
        <p:txBody>
          <a:bodyPr anchorCtr="0" anchor="ctr" bIns="45700" lIns="91425" spcFirstLastPara="1" rIns="91425" wrap="square" tIns="45700">
            <a:noAutofit/>
          </a:bodyPr>
          <a:lstStyle/>
          <a:p>
            <a:pPr indent="0" lvl="0" marL="0" rtl="0" algn="ctr">
              <a:lnSpc>
                <a:spcPct val="200000"/>
              </a:lnSpc>
              <a:spcBef>
                <a:spcPts val="0"/>
              </a:spcBef>
              <a:spcAft>
                <a:spcPts val="0"/>
              </a:spcAft>
              <a:buClr>
                <a:schemeClr val="dk1"/>
              </a:buClr>
              <a:buSzPts val="1100"/>
              <a:buNone/>
            </a:pPr>
            <a:r>
              <a:rPr lang="en-US"/>
              <a:t>(A boy with cheer donated, </a:t>
            </a:r>
            <a:endParaRPr/>
          </a:p>
          <a:p>
            <a:pPr indent="0" lvl="0" marL="0" rtl="0" algn="ctr">
              <a:lnSpc>
                <a:spcPct val="200000"/>
              </a:lnSpc>
              <a:spcBef>
                <a:spcPts val="0"/>
              </a:spcBef>
              <a:spcAft>
                <a:spcPts val="0"/>
              </a:spcAft>
              <a:buClr>
                <a:schemeClr val="dk1"/>
              </a:buClr>
              <a:buSzPts val="1100"/>
              <a:buNone/>
            </a:pPr>
            <a:r>
              <a:rPr lang="en-US"/>
              <a:t>this I never have thought) x2</a:t>
            </a:r>
            <a:endParaRPr/>
          </a:p>
          <a:p>
            <a:pPr indent="0" lvl="0" marL="0" rtl="0" algn="ctr">
              <a:lnSpc>
                <a:spcPct val="200000"/>
              </a:lnSpc>
              <a:spcBef>
                <a:spcPts val="0"/>
              </a:spcBef>
              <a:spcAft>
                <a:spcPts val="0"/>
              </a:spcAft>
              <a:buClr>
                <a:schemeClr val="dk1"/>
              </a:buClr>
              <a:buSzPts val="1100"/>
              <a:buFont typeface="Arial"/>
              <a:buNone/>
            </a:pPr>
            <a:r>
              <a:rPr lang="en-US"/>
              <a:t>This I never have thought</a:t>
            </a:r>
            <a:endParaRPr/>
          </a:p>
        </p:txBody>
      </p:sp>
      <p:sp>
        <p:nvSpPr>
          <p:cNvPr id="6499" name="Google Shape;6499;p1045"/>
          <p:cNvSpPr txBox="1"/>
          <p:nvPr>
            <p:ph type="title"/>
          </p:nvPr>
        </p:nvSpPr>
        <p:spPr>
          <a:xfrm>
            <a:off x="415650" y="5660767"/>
            <a:ext cx="11360700" cy="763500"/>
          </a:xfrm>
          <a:prstGeom prst="rect">
            <a:avLst/>
          </a:prstGeom>
          <a:solidFill>
            <a:srgbClr val="FFFFFF">
              <a:alpha val="89019"/>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1100"/>
              <a:buNone/>
            </a:pPr>
            <a:r>
              <a:rPr lang="en-US"/>
              <a:t>O Tell Me John, O Tell Me</a:t>
            </a:r>
            <a:endParaRPr/>
          </a:p>
          <a:p>
            <a:pPr indent="0" lvl="0" marL="0" rtl="0" algn="ctr">
              <a:lnSpc>
                <a:spcPct val="100000"/>
              </a:lnSpc>
              <a:spcBef>
                <a:spcPts val="0"/>
              </a:spcBef>
              <a:spcAft>
                <a:spcPts val="0"/>
              </a:spcAft>
              <a:buSzPts val="1100"/>
              <a:buNone/>
            </a:pPr>
            <a:r>
              <a:t/>
            </a:r>
            <a:endParaRPr/>
          </a:p>
          <a:p>
            <a:pPr indent="0" lvl="0" marL="0" rtl="0" algn="ctr">
              <a:lnSpc>
                <a:spcPct val="100000"/>
              </a:lnSpc>
              <a:spcBef>
                <a:spcPts val="0"/>
              </a:spcBef>
              <a:spcAft>
                <a:spcPts val="0"/>
              </a:spcAft>
              <a:buSzPts val="3700"/>
              <a:buNone/>
            </a:pPr>
            <a:r>
              <a:t/>
            </a:r>
            <a:endParaRPr/>
          </a:p>
        </p:txBody>
      </p:sp>
    </p:spTree>
  </p:cSld>
  <p:clrMapOvr>
    <a:masterClrMapping/>
  </p:clrMapOvr>
</p:sld>
</file>

<file path=ppt/slides/slide10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3" name="Shape 6503"/>
        <p:cNvGrpSpPr/>
        <p:nvPr/>
      </p:nvGrpSpPr>
      <p:grpSpPr>
        <a:xfrm>
          <a:off x="0" y="0"/>
          <a:ext cx="0" cy="0"/>
          <a:chOff x="0" y="0"/>
          <a:chExt cx="0" cy="0"/>
        </a:xfrm>
      </p:grpSpPr>
      <p:sp>
        <p:nvSpPr>
          <p:cNvPr id="6504" name="Google Shape;6504;p1046"/>
          <p:cNvSpPr txBox="1"/>
          <p:nvPr>
            <p:ph idx="1" type="body"/>
          </p:nvPr>
        </p:nvSpPr>
        <p:spPr>
          <a:xfrm>
            <a:off x="415650" y="326500"/>
            <a:ext cx="11360700" cy="5000400"/>
          </a:xfrm>
          <a:prstGeom prst="rect">
            <a:avLst/>
          </a:prstGeom>
          <a:solidFill>
            <a:srgbClr val="FFFFFF">
              <a:alpha val="89019"/>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Font typeface="Arial"/>
              <a:buNone/>
            </a:pPr>
            <a:r>
              <a:rPr lang="en-US" sz="4600"/>
              <a:t>And you Thomas how did you, </a:t>
            </a:r>
            <a:endParaRPr sz="4600"/>
          </a:p>
          <a:p>
            <a:pPr indent="0" lvl="0" marL="0" rtl="0" algn="ctr">
              <a:lnSpc>
                <a:spcPct val="115000"/>
              </a:lnSpc>
              <a:spcBef>
                <a:spcPts val="0"/>
              </a:spcBef>
              <a:spcAft>
                <a:spcPts val="0"/>
              </a:spcAft>
              <a:buClr>
                <a:schemeClr val="dk1"/>
              </a:buClr>
              <a:buSzPts val="1100"/>
              <a:buFont typeface="Arial"/>
              <a:buNone/>
            </a:pPr>
            <a:r>
              <a:rPr lang="en-US" sz="4600"/>
              <a:t>doubt that He is raised,</a:t>
            </a:r>
            <a:endParaRPr sz="4600"/>
          </a:p>
          <a:p>
            <a:pPr indent="0" lvl="0" marL="0" rtl="0" algn="ctr">
              <a:lnSpc>
                <a:spcPct val="115000"/>
              </a:lnSpc>
              <a:spcBef>
                <a:spcPts val="0"/>
              </a:spcBef>
              <a:spcAft>
                <a:spcPts val="0"/>
              </a:spcAft>
              <a:buClr>
                <a:schemeClr val="dk1"/>
              </a:buClr>
              <a:buSzPts val="1100"/>
              <a:buFont typeface="Arial"/>
              <a:buNone/>
            </a:pPr>
            <a:r>
              <a:rPr lang="en-US" sz="4600"/>
              <a:t>When you were not believing, </a:t>
            </a:r>
            <a:endParaRPr sz="4600"/>
          </a:p>
          <a:p>
            <a:pPr indent="0" lvl="0" marL="0" rtl="0" algn="ctr">
              <a:lnSpc>
                <a:spcPct val="115000"/>
              </a:lnSpc>
              <a:spcBef>
                <a:spcPts val="0"/>
              </a:spcBef>
              <a:spcAft>
                <a:spcPts val="0"/>
              </a:spcAft>
              <a:buClr>
                <a:schemeClr val="dk1"/>
              </a:buClr>
              <a:buSzPts val="1100"/>
              <a:buFont typeface="Arial"/>
              <a:buNone/>
            </a:pPr>
            <a:r>
              <a:rPr lang="en-US" sz="4600"/>
              <a:t>He appeared for your sake?</a:t>
            </a:r>
            <a:endParaRPr sz="4600"/>
          </a:p>
          <a:p>
            <a:pPr indent="0" lvl="0" marL="0" rtl="0" algn="ctr">
              <a:lnSpc>
                <a:spcPct val="115000"/>
              </a:lnSpc>
              <a:spcBef>
                <a:spcPts val="0"/>
              </a:spcBef>
              <a:spcAft>
                <a:spcPts val="0"/>
              </a:spcAft>
              <a:buClr>
                <a:schemeClr val="dk1"/>
              </a:buClr>
              <a:buSzPts val="1100"/>
              <a:buFont typeface="Arial"/>
              <a:buNone/>
            </a:pPr>
            <a:r>
              <a:rPr lang="en-US" sz="4600"/>
              <a:t>(Please answer me and tell me, </a:t>
            </a:r>
            <a:endParaRPr sz="4600"/>
          </a:p>
          <a:p>
            <a:pPr indent="0" lvl="0" marL="0" rtl="0" algn="ctr">
              <a:lnSpc>
                <a:spcPct val="115000"/>
              </a:lnSpc>
              <a:spcBef>
                <a:spcPts val="0"/>
              </a:spcBef>
              <a:spcAft>
                <a:spcPts val="0"/>
              </a:spcAft>
              <a:buClr>
                <a:schemeClr val="dk1"/>
              </a:buClr>
              <a:buSzPts val="1100"/>
              <a:buFont typeface="Arial"/>
              <a:buNone/>
            </a:pPr>
            <a:r>
              <a:rPr lang="en-US" sz="4600"/>
              <a:t>Thomas answered and said) x2</a:t>
            </a:r>
            <a:endParaRPr sz="4600"/>
          </a:p>
        </p:txBody>
      </p:sp>
      <p:sp>
        <p:nvSpPr>
          <p:cNvPr id="6505" name="Google Shape;6505;p1046"/>
          <p:cNvSpPr txBox="1"/>
          <p:nvPr>
            <p:ph type="title"/>
          </p:nvPr>
        </p:nvSpPr>
        <p:spPr>
          <a:xfrm>
            <a:off x="415650" y="5660767"/>
            <a:ext cx="11360700" cy="763500"/>
          </a:xfrm>
          <a:prstGeom prst="rect">
            <a:avLst/>
          </a:prstGeom>
          <a:solidFill>
            <a:srgbClr val="FFFFFF">
              <a:alpha val="89019"/>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1100"/>
              <a:buNone/>
            </a:pPr>
            <a:r>
              <a:rPr lang="en-US"/>
              <a:t>O Tell Me John, O Tell Me</a:t>
            </a:r>
            <a:endParaRPr/>
          </a:p>
          <a:p>
            <a:pPr indent="0" lvl="0" marL="0" rtl="0" algn="ctr">
              <a:lnSpc>
                <a:spcPct val="100000"/>
              </a:lnSpc>
              <a:spcBef>
                <a:spcPts val="0"/>
              </a:spcBef>
              <a:spcAft>
                <a:spcPts val="0"/>
              </a:spcAft>
              <a:buSzPts val="1100"/>
              <a:buNone/>
            </a:pPr>
            <a:r>
              <a:t/>
            </a:r>
            <a:endParaRPr/>
          </a:p>
          <a:p>
            <a:pPr indent="0" lvl="0" marL="0" rtl="0" algn="ctr">
              <a:lnSpc>
                <a:spcPct val="100000"/>
              </a:lnSpc>
              <a:spcBef>
                <a:spcPts val="0"/>
              </a:spcBef>
              <a:spcAft>
                <a:spcPts val="0"/>
              </a:spcAft>
              <a:buSzPts val="3700"/>
              <a:buNone/>
            </a:pPr>
            <a:r>
              <a:t/>
            </a:r>
            <a:endParaRPr/>
          </a:p>
        </p:txBody>
      </p:sp>
    </p:spTree>
  </p:cSld>
  <p:clrMapOvr>
    <a:masterClrMapping/>
  </p:clrMapOvr>
</p:sld>
</file>

<file path=ppt/slides/slide10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9" name="Shape 6509"/>
        <p:cNvGrpSpPr/>
        <p:nvPr/>
      </p:nvGrpSpPr>
      <p:grpSpPr>
        <a:xfrm>
          <a:off x="0" y="0"/>
          <a:ext cx="0" cy="0"/>
          <a:chOff x="0" y="0"/>
          <a:chExt cx="0" cy="0"/>
        </a:xfrm>
      </p:grpSpPr>
      <p:sp>
        <p:nvSpPr>
          <p:cNvPr id="6510" name="Google Shape;6510;p1047"/>
          <p:cNvSpPr txBox="1"/>
          <p:nvPr>
            <p:ph idx="1" type="body"/>
          </p:nvPr>
        </p:nvSpPr>
        <p:spPr>
          <a:xfrm>
            <a:off x="415650" y="326500"/>
            <a:ext cx="11360700" cy="5000400"/>
          </a:xfrm>
          <a:prstGeom prst="rect">
            <a:avLst/>
          </a:prstGeom>
          <a:solidFill>
            <a:srgbClr val="FFFFFF">
              <a:alpha val="89019"/>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a:t>Thomas answered and said:</a:t>
            </a:r>
            <a:endParaRPr/>
          </a:p>
          <a:p>
            <a:pPr indent="0" lvl="0" marL="0" rtl="0" algn="ctr">
              <a:lnSpc>
                <a:spcPct val="115000"/>
              </a:lnSpc>
              <a:spcBef>
                <a:spcPts val="0"/>
              </a:spcBef>
              <a:spcAft>
                <a:spcPts val="0"/>
              </a:spcAft>
              <a:buClr>
                <a:schemeClr val="dk1"/>
              </a:buClr>
              <a:buSzPts val="1100"/>
              <a:buNone/>
            </a:pPr>
            <a:r>
              <a:rPr lang="en-US"/>
              <a:t>I saw with my own eyes, </a:t>
            </a:r>
            <a:endParaRPr/>
          </a:p>
          <a:p>
            <a:pPr indent="0" lvl="0" marL="0" rtl="0" algn="ctr">
              <a:lnSpc>
                <a:spcPct val="115000"/>
              </a:lnSpc>
              <a:spcBef>
                <a:spcPts val="0"/>
              </a:spcBef>
              <a:spcAft>
                <a:spcPts val="0"/>
              </a:spcAft>
              <a:buClr>
                <a:schemeClr val="dk1"/>
              </a:buClr>
              <a:buSzPts val="1100"/>
              <a:buNone/>
            </a:pPr>
            <a:r>
              <a:rPr lang="en-US"/>
              <a:t>the piercing of the nails,</a:t>
            </a:r>
            <a:endParaRPr/>
          </a:p>
          <a:p>
            <a:pPr indent="0" lvl="0" marL="0" rtl="0" algn="ctr">
              <a:lnSpc>
                <a:spcPct val="115000"/>
              </a:lnSpc>
              <a:spcBef>
                <a:spcPts val="0"/>
              </a:spcBef>
              <a:spcAft>
                <a:spcPts val="0"/>
              </a:spcAft>
              <a:buClr>
                <a:schemeClr val="dk1"/>
              </a:buClr>
              <a:buSzPts val="1100"/>
              <a:buNone/>
            </a:pPr>
            <a:r>
              <a:rPr lang="en-US"/>
              <a:t>The wound between His ribs, </a:t>
            </a:r>
            <a:endParaRPr/>
          </a:p>
          <a:p>
            <a:pPr indent="0" lvl="0" marL="0" rtl="0" algn="ctr">
              <a:lnSpc>
                <a:spcPct val="115000"/>
              </a:lnSpc>
              <a:spcBef>
                <a:spcPts val="0"/>
              </a:spcBef>
              <a:spcAft>
                <a:spcPts val="0"/>
              </a:spcAft>
              <a:buClr>
                <a:schemeClr val="dk1"/>
              </a:buClr>
              <a:buSzPts val="1100"/>
              <a:buNone/>
            </a:pPr>
            <a:r>
              <a:rPr lang="en-US"/>
              <a:t>where blood and water flowed.</a:t>
            </a:r>
            <a:endParaRPr/>
          </a:p>
        </p:txBody>
      </p:sp>
      <p:sp>
        <p:nvSpPr>
          <p:cNvPr id="6511" name="Google Shape;6511;p1047"/>
          <p:cNvSpPr txBox="1"/>
          <p:nvPr>
            <p:ph type="title"/>
          </p:nvPr>
        </p:nvSpPr>
        <p:spPr>
          <a:xfrm>
            <a:off x="415650" y="5660767"/>
            <a:ext cx="11360700" cy="763500"/>
          </a:xfrm>
          <a:prstGeom prst="rect">
            <a:avLst/>
          </a:prstGeom>
          <a:solidFill>
            <a:srgbClr val="FFFFFF">
              <a:alpha val="89019"/>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1100"/>
              <a:buNone/>
            </a:pPr>
            <a:r>
              <a:rPr lang="en-US"/>
              <a:t>O Tell Me John, O Tell Me</a:t>
            </a:r>
            <a:endParaRPr/>
          </a:p>
          <a:p>
            <a:pPr indent="0" lvl="0" marL="0" rtl="0" algn="ctr">
              <a:lnSpc>
                <a:spcPct val="100000"/>
              </a:lnSpc>
              <a:spcBef>
                <a:spcPts val="0"/>
              </a:spcBef>
              <a:spcAft>
                <a:spcPts val="0"/>
              </a:spcAft>
              <a:buSzPts val="1100"/>
              <a:buNone/>
            </a:pPr>
            <a:r>
              <a:t/>
            </a:r>
            <a:endParaRPr/>
          </a:p>
          <a:p>
            <a:pPr indent="0" lvl="0" marL="0" rtl="0" algn="ctr">
              <a:lnSpc>
                <a:spcPct val="100000"/>
              </a:lnSpc>
              <a:spcBef>
                <a:spcPts val="0"/>
              </a:spcBef>
              <a:spcAft>
                <a:spcPts val="0"/>
              </a:spcAft>
              <a:buSzPts val="3700"/>
              <a:buNone/>
            </a:pPr>
            <a:r>
              <a:t/>
            </a:r>
            <a:endParaRPr/>
          </a:p>
        </p:txBody>
      </p:sp>
    </p:spTree>
  </p:cSld>
  <p:clrMapOvr>
    <a:masterClrMapping/>
  </p:clrMapOvr>
</p:sld>
</file>

<file path=ppt/slides/slide10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15" name="Shape 6515"/>
        <p:cNvGrpSpPr/>
        <p:nvPr/>
      </p:nvGrpSpPr>
      <p:grpSpPr>
        <a:xfrm>
          <a:off x="0" y="0"/>
          <a:ext cx="0" cy="0"/>
          <a:chOff x="0" y="0"/>
          <a:chExt cx="0" cy="0"/>
        </a:xfrm>
      </p:grpSpPr>
      <p:sp>
        <p:nvSpPr>
          <p:cNvPr id="6516" name="Google Shape;6516;p1048"/>
          <p:cNvSpPr txBox="1"/>
          <p:nvPr>
            <p:ph idx="1" type="body"/>
          </p:nvPr>
        </p:nvSpPr>
        <p:spPr>
          <a:xfrm>
            <a:off x="415650" y="326500"/>
            <a:ext cx="11360700" cy="5000400"/>
          </a:xfrm>
          <a:prstGeom prst="rect">
            <a:avLst/>
          </a:prstGeom>
          <a:solidFill>
            <a:srgbClr val="FFFFFF">
              <a:alpha val="89019"/>
            </a:srgbClr>
          </a:solidFill>
          <a:ln>
            <a:noFill/>
          </a:ln>
        </p:spPr>
        <p:txBody>
          <a:bodyPr anchorCtr="0" anchor="ctr" bIns="45700" lIns="91425" spcFirstLastPara="1" rIns="91425" wrap="square" tIns="45700">
            <a:noAutofit/>
          </a:bodyPr>
          <a:lstStyle/>
          <a:p>
            <a:pPr indent="0" lvl="0" marL="0" rtl="0" algn="ctr">
              <a:lnSpc>
                <a:spcPct val="200000"/>
              </a:lnSpc>
              <a:spcBef>
                <a:spcPts val="0"/>
              </a:spcBef>
              <a:spcAft>
                <a:spcPts val="0"/>
              </a:spcAft>
              <a:buClr>
                <a:schemeClr val="dk1"/>
              </a:buClr>
              <a:buSzPts val="2800"/>
              <a:buNone/>
            </a:pPr>
            <a:r>
              <a:rPr lang="en-US"/>
              <a:t>(By all His wounds and sufferings, </a:t>
            </a:r>
            <a:endParaRPr/>
          </a:p>
          <a:p>
            <a:pPr indent="0" lvl="0" marL="0" rtl="0" algn="ctr">
              <a:lnSpc>
                <a:spcPct val="200000"/>
              </a:lnSpc>
              <a:spcBef>
                <a:spcPts val="0"/>
              </a:spcBef>
              <a:spcAft>
                <a:spcPts val="0"/>
              </a:spcAft>
              <a:buClr>
                <a:schemeClr val="dk1"/>
              </a:buClr>
              <a:buSzPts val="2800"/>
              <a:buNone/>
            </a:pPr>
            <a:r>
              <a:rPr lang="en-US"/>
              <a:t>He opened Heaven's gates) x2</a:t>
            </a:r>
            <a:endParaRPr/>
          </a:p>
          <a:p>
            <a:pPr indent="0" lvl="0" marL="0" rtl="0" algn="ctr">
              <a:lnSpc>
                <a:spcPct val="200000"/>
              </a:lnSpc>
              <a:spcBef>
                <a:spcPts val="0"/>
              </a:spcBef>
              <a:spcAft>
                <a:spcPts val="0"/>
              </a:spcAft>
              <a:buClr>
                <a:schemeClr val="dk1"/>
              </a:buClr>
              <a:buSzPts val="2800"/>
              <a:buNone/>
            </a:pPr>
            <a:r>
              <a:rPr lang="en-US"/>
              <a:t>He opened Heaven’s gates</a:t>
            </a:r>
            <a:endParaRPr/>
          </a:p>
        </p:txBody>
      </p:sp>
      <p:sp>
        <p:nvSpPr>
          <p:cNvPr id="6517" name="Google Shape;6517;p1048"/>
          <p:cNvSpPr txBox="1"/>
          <p:nvPr>
            <p:ph type="title"/>
          </p:nvPr>
        </p:nvSpPr>
        <p:spPr>
          <a:xfrm>
            <a:off x="415650" y="5660767"/>
            <a:ext cx="11360700" cy="763500"/>
          </a:xfrm>
          <a:prstGeom prst="rect">
            <a:avLst/>
          </a:prstGeom>
          <a:solidFill>
            <a:srgbClr val="FFFFFF">
              <a:alpha val="89019"/>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1100"/>
              <a:buNone/>
            </a:pPr>
            <a:r>
              <a:rPr lang="en-US"/>
              <a:t>O Tell Me John, O Tell Me</a:t>
            </a:r>
            <a:endParaRPr/>
          </a:p>
          <a:p>
            <a:pPr indent="0" lvl="0" marL="0" rtl="0" algn="ctr">
              <a:lnSpc>
                <a:spcPct val="100000"/>
              </a:lnSpc>
              <a:spcBef>
                <a:spcPts val="0"/>
              </a:spcBef>
              <a:spcAft>
                <a:spcPts val="0"/>
              </a:spcAft>
              <a:buSzPts val="1100"/>
              <a:buNone/>
            </a:pPr>
            <a:r>
              <a:t/>
            </a:r>
            <a:endParaRPr/>
          </a:p>
          <a:p>
            <a:pPr indent="0" lvl="0" marL="0" rtl="0" algn="ctr">
              <a:lnSpc>
                <a:spcPct val="100000"/>
              </a:lnSpc>
              <a:spcBef>
                <a:spcPts val="0"/>
              </a:spcBef>
              <a:spcAft>
                <a:spcPts val="0"/>
              </a:spcAft>
              <a:buSzPts val="3700"/>
              <a:buNone/>
            </a:pPr>
            <a:r>
              <a:t/>
            </a:r>
            <a:endParaRPr/>
          </a:p>
        </p:txBody>
      </p:sp>
    </p:spTree>
  </p:cSld>
  <p:clrMapOvr>
    <a:masterClrMapping/>
  </p:clrMapOvr>
</p:sld>
</file>

<file path=ppt/slides/slide10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21" name="Shape 6521"/>
        <p:cNvGrpSpPr/>
        <p:nvPr/>
      </p:nvGrpSpPr>
      <p:grpSpPr>
        <a:xfrm>
          <a:off x="0" y="0"/>
          <a:ext cx="0" cy="0"/>
          <a:chOff x="0" y="0"/>
          <a:chExt cx="0" cy="0"/>
        </a:xfrm>
      </p:grpSpPr>
      <p:sp>
        <p:nvSpPr>
          <p:cNvPr id="6522" name="Google Shape;6522;p1049"/>
          <p:cNvSpPr txBox="1"/>
          <p:nvPr>
            <p:ph idx="1" type="body"/>
          </p:nvPr>
        </p:nvSpPr>
        <p:spPr>
          <a:xfrm>
            <a:off x="415650" y="326500"/>
            <a:ext cx="11360700" cy="5000400"/>
          </a:xfrm>
          <a:prstGeom prst="rect">
            <a:avLst/>
          </a:prstGeom>
          <a:solidFill>
            <a:srgbClr val="FFFFFF">
              <a:alpha val="89019"/>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Font typeface="Arial"/>
              <a:buNone/>
            </a:pPr>
            <a:r>
              <a:rPr lang="en-US" sz="4600"/>
              <a:t>And you Paul please tell me, </a:t>
            </a:r>
            <a:endParaRPr sz="4600"/>
          </a:p>
          <a:p>
            <a:pPr indent="0" lvl="0" marL="0" rtl="0" algn="ctr">
              <a:lnSpc>
                <a:spcPct val="115000"/>
              </a:lnSpc>
              <a:spcBef>
                <a:spcPts val="0"/>
              </a:spcBef>
              <a:spcAft>
                <a:spcPts val="0"/>
              </a:spcAft>
              <a:buClr>
                <a:schemeClr val="dk1"/>
              </a:buClr>
              <a:buSzPts val="1100"/>
              <a:buFont typeface="Arial"/>
              <a:buNone/>
            </a:pPr>
            <a:r>
              <a:rPr lang="en-US" sz="4600"/>
              <a:t>How you accepted faith?</a:t>
            </a:r>
            <a:endParaRPr sz="4600"/>
          </a:p>
          <a:p>
            <a:pPr indent="0" lvl="0" marL="0" rtl="0" algn="ctr">
              <a:lnSpc>
                <a:spcPct val="115000"/>
              </a:lnSpc>
              <a:spcBef>
                <a:spcPts val="0"/>
              </a:spcBef>
              <a:spcAft>
                <a:spcPts val="0"/>
              </a:spcAft>
              <a:buClr>
                <a:schemeClr val="dk1"/>
              </a:buClr>
              <a:buSzPts val="1100"/>
              <a:buFont typeface="Arial"/>
              <a:buNone/>
            </a:pPr>
            <a:r>
              <a:rPr lang="en-US" sz="4600"/>
              <a:t>You became the good example, </a:t>
            </a:r>
            <a:endParaRPr sz="4600"/>
          </a:p>
          <a:p>
            <a:pPr indent="0" lvl="0" marL="0" rtl="0" algn="ctr">
              <a:lnSpc>
                <a:spcPct val="115000"/>
              </a:lnSpc>
              <a:spcBef>
                <a:spcPts val="0"/>
              </a:spcBef>
              <a:spcAft>
                <a:spcPts val="0"/>
              </a:spcAft>
              <a:buClr>
                <a:schemeClr val="dk1"/>
              </a:buClr>
              <a:buSzPts val="1100"/>
              <a:buFont typeface="Arial"/>
              <a:buNone/>
            </a:pPr>
            <a:r>
              <a:rPr lang="en-US" sz="4600"/>
              <a:t>of service everywhere</a:t>
            </a:r>
            <a:endParaRPr sz="4600"/>
          </a:p>
          <a:p>
            <a:pPr indent="0" lvl="0" marL="0" rtl="0" algn="ctr">
              <a:lnSpc>
                <a:spcPct val="115000"/>
              </a:lnSpc>
              <a:spcBef>
                <a:spcPts val="0"/>
              </a:spcBef>
              <a:spcAft>
                <a:spcPts val="0"/>
              </a:spcAft>
              <a:buClr>
                <a:schemeClr val="dk1"/>
              </a:buClr>
              <a:buSzPts val="1100"/>
              <a:buFont typeface="Arial"/>
              <a:buNone/>
            </a:pPr>
            <a:r>
              <a:rPr lang="en-US" sz="4600"/>
              <a:t>(Please answer me and tell me, </a:t>
            </a:r>
            <a:endParaRPr sz="4600"/>
          </a:p>
          <a:p>
            <a:pPr indent="0" lvl="0" marL="0" rtl="0" algn="ctr">
              <a:lnSpc>
                <a:spcPct val="115000"/>
              </a:lnSpc>
              <a:spcBef>
                <a:spcPts val="0"/>
              </a:spcBef>
              <a:spcAft>
                <a:spcPts val="0"/>
              </a:spcAft>
              <a:buClr>
                <a:schemeClr val="dk1"/>
              </a:buClr>
              <a:buSzPts val="1100"/>
              <a:buFont typeface="Arial"/>
              <a:buNone/>
            </a:pPr>
            <a:r>
              <a:rPr lang="en-US" sz="4600"/>
              <a:t>Paul answered me and said) x2</a:t>
            </a:r>
            <a:endParaRPr sz="4600"/>
          </a:p>
        </p:txBody>
      </p:sp>
      <p:sp>
        <p:nvSpPr>
          <p:cNvPr id="6523" name="Google Shape;6523;p1049"/>
          <p:cNvSpPr txBox="1"/>
          <p:nvPr>
            <p:ph type="title"/>
          </p:nvPr>
        </p:nvSpPr>
        <p:spPr>
          <a:xfrm>
            <a:off x="415650" y="5660767"/>
            <a:ext cx="11360700" cy="763500"/>
          </a:xfrm>
          <a:prstGeom prst="rect">
            <a:avLst/>
          </a:prstGeom>
          <a:solidFill>
            <a:srgbClr val="FFFFFF">
              <a:alpha val="89019"/>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1100"/>
              <a:buNone/>
            </a:pPr>
            <a:r>
              <a:rPr lang="en-US"/>
              <a:t>O Tell Me John, O Tell Me</a:t>
            </a:r>
            <a:endParaRPr/>
          </a:p>
          <a:p>
            <a:pPr indent="0" lvl="0" marL="0" rtl="0" algn="ctr">
              <a:lnSpc>
                <a:spcPct val="100000"/>
              </a:lnSpc>
              <a:spcBef>
                <a:spcPts val="0"/>
              </a:spcBef>
              <a:spcAft>
                <a:spcPts val="0"/>
              </a:spcAft>
              <a:buSzPts val="1100"/>
              <a:buNone/>
            </a:pPr>
            <a:r>
              <a:t/>
            </a:r>
            <a:endParaRPr/>
          </a:p>
          <a:p>
            <a:pPr indent="0" lvl="0" marL="0" rtl="0" algn="ctr">
              <a:lnSpc>
                <a:spcPct val="100000"/>
              </a:lnSpc>
              <a:spcBef>
                <a:spcPts val="0"/>
              </a:spcBef>
              <a:spcAft>
                <a:spcPts val="0"/>
              </a:spcAft>
              <a:buSzPts val="3700"/>
              <a:buNone/>
            </a:pPr>
            <a:r>
              <a:t/>
            </a:r>
            <a:endParaRPr/>
          </a:p>
        </p:txBody>
      </p: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sp>
        <p:nvSpPr>
          <p:cNvPr id="697" name="Google Shape;697;p105"/>
          <p:cNvSpPr txBox="1"/>
          <p:nvPr>
            <p:ph idx="1" type="body"/>
          </p:nvPr>
        </p:nvSpPr>
        <p:spPr>
          <a:xfrm>
            <a:off x="415650" y="326499"/>
            <a:ext cx="11360700" cy="5096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sz="4600"/>
              <a:t>Now there's a joy inside I can't contain</a:t>
            </a:r>
            <a:endParaRPr sz="4600"/>
          </a:p>
          <a:p>
            <a:pPr indent="0" lvl="0" marL="0" rtl="0" algn="ctr">
              <a:lnSpc>
                <a:spcPct val="150000"/>
              </a:lnSpc>
              <a:spcBef>
                <a:spcPts val="0"/>
              </a:spcBef>
              <a:spcAft>
                <a:spcPts val="0"/>
              </a:spcAft>
              <a:buClr>
                <a:schemeClr val="dk1"/>
              </a:buClr>
              <a:buSzPts val="1100"/>
              <a:buFont typeface="Arial"/>
              <a:buNone/>
            </a:pPr>
            <a:r>
              <a:rPr lang="en-US" sz="4600"/>
              <a:t>But even perfect days can end in rain</a:t>
            </a:r>
            <a:endParaRPr sz="4600"/>
          </a:p>
          <a:p>
            <a:pPr indent="0" lvl="0" marL="0" rtl="0" algn="ctr">
              <a:lnSpc>
                <a:spcPct val="150000"/>
              </a:lnSpc>
              <a:spcBef>
                <a:spcPts val="0"/>
              </a:spcBef>
              <a:spcAft>
                <a:spcPts val="0"/>
              </a:spcAft>
              <a:buClr>
                <a:schemeClr val="dk1"/>
              </a:buClr>
              <a:buSzPts val="1100"/>
              <a:buFont typeface="Arial"/>
              <a:buNone/>
            </a:pPr>
            <a:r>
              <a:rPr lang="en-US" sz="4600"/>
              <a:t>And though it's pouring down</a:t>
            </a:r>
            <a:endParaRPr sz="4600"/>
          </a:p>
          <a:p>
            <a:pPr indent="0" lvl="0" marL="0" rtl="0" algn="ctr">
              <a:lnSpc>
                <a:spcPct val="150000"/>
              </a:lnSpc>
              <a:spcBef>
                <a:spcPts val="0"/>
              </a:spcBef>
              <a:spcAft>
                <a:spcPts val="0"/>
              </a:spcAft>
              <a:buClr>
                <a:schemeClr val="dk1"/>
              </a:buClr>
              <a:buSzPts val="1100"/>
              <a:buFont typeface="Arial"/>
              <a:buNone/>
            </a:pPr>
            <a:r>
              <a:rPr lang="en-US" sz="4600"/>
              <a:t>I see You through the clouds</a:t>
            </a:r>
            <a:endParaRPr sz="4600"/>
          </a:p>
          <a:p>
            <a:pPr indent="0" lvl="0" marL="0" rtl="0" algn="ctr">
              <a:lnSpc>
                <a:spcPct val="150000"/>
              </a:lnSpc>
              <a:spcBef>
                <a:spcPts val="0"/>
              </a:spcBef>
              <a:spcAft>
                <a:spcPts val="0"/>
              </a:spcAft>
              <a:buClr>
                <a:schemeClr val="dk1"/>
              </a:buClr>
              <a:buSzPts val="1100"/>
              <a:buNone/>
            </a:pPr>
            <a:r>
              <a:rPr lang="en-US" sz="4600"/>
              <a:t>Shining on my face</a:t>
            </a:r>
            <a:endParaRPr sz="4600"/>
          </a:p>
        </p:txBody>
      </p:sp>
      <p:sp>
        <p:nvSpPr>
          <p:cNvPr id="698" name="Google Shape;698;p105"/>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chemeClr val="dk1"/>
              </a:buClr>
              <a:buSzPts val="3700"/>
              <a:buFont typeface="Arial"/>
              <a:buNone/>
            </a:pPr>
            <a:r>
              <a:rPr lang="en-US"/>
              <a:t>Beautiful, Beautiful</a:t>
            </a:r>
            <a:endParaRPr/>
          </a:p>
          <a:p>
            <a:pPr indent="0" lvl="0" marL="0" rtl="0" algn="ctr">
              <a:lnSpc>
                <a:spcPct val="100000"/>
              </a:lnSpc>
              <a:spcBef>
                <a:spcPts val="0"/>
              </a:spcBef>
              <a:spcAft>
                <a:spcPts val="0"/>
              </a:spcAft>
              <a:buSzPts val="3700"/>
              <a:buNone/>
            </a:pPr>
            <a:r>
              <a:t/>
            </a:r>
            <a:endParaRPr/>
          </a:p>
        </p:txBody>
      </p:sp>
    </p:spTree>
  </p:cSld>
  <p:clrMapOvr>
    <a:masterClrMapping/>
  </p:clrMapOvr>
</p:sld>
</file>

<file path=ppt/slides/slide10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27" name="Shape 6527"/>
        <p:cNvGrpSpPr/>
        <p:nvPr/>
      </p:nvGrpSpPr>
      <p:grpSpPr>
        <a:xfrm>
          <a:off x="0" y="0"/>
          <a:ext cx="0" cy="0"/>
          <a:chOff x="0" y="0"/>
          <a:chExt cx="0" cy="0"/>
        </a:xfrm>
      </p:grpSpPr>
      <p:sp>
        <p:nvSpPr>
          <p:cNvPr id="6528" name="Google Shape;6528;p1050"/>
          <p:cNvSpPr txBox="1"/>
          <p:nvPr>
            <p:ph idx="1" type="body"/>
          </p:nvPr>
        </p:nvSpPr>
        <p:spPr>
          <a:xfrm>
            <a:off x="415650" y="326500"/>
            <a:ext cx="11360700" cy="5000400"/>
          </a:xfrm>
          <a:prstGeom prst="rect">
            <a:avLst/>
          </a:prstGeom>
          <a:solidFill>
            <a:srgbClr val="FFFFFF">
              <a:alpha val="89019"/>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4600"/>
              <a:t>Paul answered me and said:</a:t>
            </a:r>
            <a:endParaRPr sz="4600"/>
          </a:p>
          <a:p>
            <a:pPr indent="0" lvl="0" marL="0" rtl="0" algn="ctr">
              <a:lnSpc>
                <a:spcPct val="150000"/>
              </a:lnSpc>
              <a:spcBef>
                <a:spcPts val="0"/>
              </a:spcBef>
              <a:spcAft>
                <a:spcPts val="0"/>
              </a:spcAft>
              <a:buClr>
                <a:schemeClr val="dk1"/>
              </a:buClr>
              <a:buSzPts val="1100"/>
              <a:buNone/>
            </a:pPr>
            <a:r>
              <a:rPr lang="en-US" sz="4600"/>
              <a:t> I persecuted the Church, </a:t>
            </a:r>
            <a:endParaRPr sz="4600"/>
          </a:p>
          <a:p>
            <a:pPr indent="0" lvl="0" marL="0" rtl="0" algn="ctr">
              <a:lnSpc>
                <a:spcPct val="150000"/>
              </a:lnSpc>
              <a:spcBef>
                <a:spcPts val="0"/>
              </a:spcBef>
              <a:spcAft>
                <a:spcPts val="0"/>
              </a:spcAft>
              <a:buClr>
                <a:schemeClr val="dk1"/>
              </a:buClr>
              <a:buSzPts val="1100"/>
              <a:buNone/>
            </a:pPr>
            <a:r>
              <a:rPr lang="en-US" sz="4600"/>
              <a:t>and was against my Lord,</a:t>
            </a:r>
            <a:endParaRPr sz="4600"/>
          </a:p>
          <a:p>
            <a:pPr indent="0" lvl="0" marL="0" rtl="0" algn="ctr">
              <a:lnSpc>
                <a:spcPct val="150000"/>
              </a:lnSpc>
              <a:spcBef>
                <a:spcPts val="0"/>
              </a:spcBef>
              <a:spcAft>
                <a:spcPts val="0"/>
              </a:spcAft>
              <a:buClr>
                <a:schemeClr val="dk1"/>
              </a:buClr>
              <a:buSzPts val="1100"/>
              <a:buNone/>
            </a:pPr>
            <a:r>
              <a:rPr lang="en-US" sz="4600"/>
              <a:t>His Holy Spirit sought me, </a:t>
            </a:r>
            <a:endParaRPr sz="4600"/>
          </a:p>
          <a:p>
            <a:pPr indent="0" lvl="0" marL="0" rtl="0" algn="ctr">
              <a:lnSpc>
                <a:spcPct val="150000"/>
              </a:lnSpc>
              <a:spcBef>
                <a:spcPts val="0"/>
              </a:spcBef>
              <a:spcAft>
                <a:spcPts val="0"/>
              </a:spcAft>
              <a:buClr>
                <a:schemeClr val="dk1"/>
              </a:buClr>
              <a:buSzPts val="1100"/>
              <a:buNone/>
            </a:pPr>
            <a:r>
              <a:rPr lang="en-US" sz="4600"/>
              <a:t>and I could hear His word.</a:t>
            </a:r>
            <a:endParaRPr sz="4600"/>
          </a:p>
        </p:txBody>
      </p:sp>
      <p:sp>
        <p:nvSpPr>
          <p:cNvPr id="6529" name="Google Shape;6529;p1050"/>
          <p:cNvSpPr txBox="1"/>
          <p:nvPr>
            <p:ph type="title"/>
          </p:nvPr>
        </p:nvSpPr>
        <p:spPr>
          <a:xfrm>
            <a:off x="415650" y="5660767"/>
            <a:ext cx="11360700" cy="763500"/>
          </a:xfrm>
          <a:prstGeom prst="rect">
            <a:avLst/>
          </a:prstGeom>
          <a:solidFill>
            <a:srgbClr val="FFFFFF">
              <a:alpha val="89019"/>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1100"/>
              <a:buNone/>
            </a:pPr>
            <a:r>
              <a:rPr lang="en-US"/>
              <a:t>O Tell Me John, O Tell Me</a:t>
            </a:r>
            <a:endParaRPr/>
          </a:p>
          <a:p>
            <a:pPr indent="0" lvl="0" marL="0" rtl="0" algn="ctr">
              <a:lnSpc>
                <a:spcPct val="100000"/>
              </a:lnSpc>
              <a:spcBef>
                <a:spcPts val="0"/>
              </a:spcBef>
              <a:spcAft>
                <a:spcPts val="0"/>
              </a:spcAft>
              <a:buSzPts val="1100"/>
              <a:buNone/>
            </a:pPr>
            <a:r>
              <a:t/>
            </a:r>
            <a:endParaRPr/>
          </a:p>
          <a:p>
            <a:pPr indent="0" lvl="0" marL="0" rtl="0" algn="ctr">
              <a:lnSpc>
                <a:spcPct val="100000"/>
              </a:lnSpc>
              <a:spcBef>
                <a:spcPts val="0"/>
              </a:spcBef>
              <a:spcAft>
                <a:spcPts val="0"/>
              </a:spcAft>
              <a:buSzPts val="3700"/>
              <a:buNone/>
            </a:pPr>
            <a:r>
              <a:t/>
            </a:r>
            <a:endParaRPr/>
          </a:p>
        </p:txBody>
      </p:sp>
    </p:spTree>
  </p:cSld>
  <p:clrMapOvr>
    <a:masterClrMapping/>
  </p:clrMapOvr>
</p:sld>
</file>

<file path=ppt/slides/slide10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3" name="Shape 6533"/>
        <p:cNvGrpSpPr/>
        <p:nvPr/>
      </p:nvGrpSpPr>
      <p:grpSpPr>
        <a:xfrm>
          <a:off x="0" y="0"/>
          <a:ext cx="0" cy="0"/>
          <a:chOff x="0" y="0"/>
          <a:chExt cx="0" cy="0"/>
        </a:xfrm>
      </p:grpSpPr>
      <p:sp>
        <p:nvSpPr>
          <p:cNvPr id="6534" name="Google Shape;6534;p1051"/>
          <p:cNvSpPr txBox="1"/>
          <p:nvPr>
            <p:ph idx="1" type="body"/>
          </p:nvPr>
        </p:nvSpPr>
        <p:spPr>
          <a:xfrm>
            <a:off x="415650" y="326500"/>
            <a:ext cx="11360700" cy="5000400"/>
          </a:xfrm>
          <a:prstGeom prst="rect">
            <a:avLst/>
          </a:prstGeom>
          <a:solidFill>
            <a:srgbClr val="FFFFFF">
              <a:alpha val="89019"/>
            </a:srgbClr>
          </a:solidFill>
          <a:ln>
            <a:noFill/>
          </a:ln>
        </p:spPr>
        <p:txBody>
          <a:bodyPr anchorCtr="0" anchor="ctr" bIns="45700" lIns="91425" spcFirstLastPara="1" rIns="91425" wrap="square" tIns="45700">
            <a:noAutofit/>
          </a:bodyPr>
          <a:lstStyle/>
          <a:p>
            <a:pPr indent="0" lvl="0" marL="0" rtl="0" algn="ctr">
              <a:lnSpc>
                <a:spcPct val="200000"/>
              </a:lnSpc>
              <a:spcBef>
                <a:spcPts val="0"/>
              </a:spcBef>
              <a:spcAft>
                <a:spcPts val="0"/>
              </a:spcAft>
              <a:buClr>
                <a:schemeClr val="dk1"/>
              </a:buClr>
              <a:buSzPts val="2800"/>
              <a:buNone/>
            </a:pPr>
            <a:r>
              <a:rPr lang="en-US"/>
              <a:t>(His love is so enduring, </a:t>
            </a:r>
            <a:endParaRPr/>
          </a:p>
          <a:p>
            <a:pPr indent="0" lvl="0" marL="0" rtl="0" algn="ctr">
              <a:lnSpc>
                <a:spcPct val="200000"/>
              </a:lnSpc>
              <a:spcBef>
                <a:spcPts val="0"/>
              </a:spcBef>
              <a:spcAft>
                <a:spcPts val="0"/>
              </a:spcAft>
              <a:buClr>
                <a:schemeClr val="dk1"/>
              </a:buClr>
              <a:buSzPts val="2800"/>
              <a:buNone/>
            </a:pPr>
            <a:r>
              <a:rPr lang="en-US"/>
              <a:t>He died for the whole world) x2</a:t>
            </a:r>
            <a:endParaRPr/>
          </a:p>
          <a:p>
            <a:pPr indent="0" lvl="0" marL="0" rtl="0" algn="ctr">
              <a:lnSpc>
                <a:spcPct val="200000"/>
              </a:lnSpc>
              <a:spcBef>
                <a:spcPts val="0"/>
              </a:spcBef>
              <a:spcAft>
                <a:spcPts val="0"/>
              </a:spcAft>
              <a:buClr>
                <a:schemeClr val="dk1"/>
              </a:buClr>
              <a:buSzPts val="2800"/>
              <a:buNone/>
            </a:pPr>
            <a:r>
              <a:rPr lang="en-US"/>
              <a:t>He died for the whole world</a:t>
            </a:r>
            <a:endParaRPr/>
          </a:p>
        </p:txBody>
      </p:sp>
      <p:sp>
        <p:nvSpPr>
          <p:cNvPr id="6535" name="Google Shape;6535;p1051"/>
          <p:cNvSpPr txBox="1"/>
          <p:nvPr>
            <p:ph type="title"/>
          </p:nvPr>
        </p:nvSpPr>
        <p:spPr>
          <a:xfrm>
            <a:off x="415650" y="5660767"/>
            <a:ext cx="11360700" cy="763500"/>
          </a:xfrm>
          <a:prstGeom prst="rect">
            <a:avLst/>
          </a:prstGeom>
          <a:solidFill>
            <a:srgbClr val="FFFFFF">
              <a:alpha val="89019"/>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1100"/>
              <a:buNone/>
            </a:pPr>
            <a:r>
              <a:rPr lang="en-US"/>
              <a:t>O Tell Me John, O Tell Me</a:t>
            </a:r>
            <a:endParaRPr/>
          </a:p>
          <a:p>
            <a:pPr indent="0" lvl="0" marL="0" rtl="0" algn="ctr">
              <a:lnSpc>
                <a:spcPct val="100000"/>
              </a:lnSpc>
              <a:spcBef>
                <a:spcPts val="0"/>
              </a:spcBef>
              <a:spcAft>
                <a:spcPts val="0"/>
              </a:spcAft>
              <a:buSzPts val="1100"/>
              <a:buNone/>
            </a:pPr>
            <a:r>
              <a:t/>
            </a:r>
            <a:endParaRPr/>
          </a:p>
          <a:p>
            <a:pPr indent="0" lvl="0" marL="0" rtl="0" algn="ctr">
              <a:lnSpc>
                <a:spcPct val="100000"/>
              </a:lnSpc>
              <a:spcBef>
                <a:spcPts val="0"/>
              </a:spcBef>
              <a:spcAft>
                <a:spcPts val="0"/>
              </a:spcAft>
              <a:buSzPts val="3700"/>
              <a:buNone/>
            </a:pPr>
            <a:r>
              <a:t/>
            </a:r>
            <a:endParaRPr/>
          </a:p>
        </p:txBody>
      </p:sp>
    </p:spTree>
  </p:cSld>
  <p:clrMapOvr>
    <a:masterClrMapping/>
  </p:clrMapOvr>
</p:sld>
</file>

<file path=ppt/slides/slide10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9" name="Shape 6539"/>
        <p:cNvGrpSpPr/>
        <p:nvPr/>
      </p:nvGrpSpPr>
      <p:grpSpPr>
        <a:xfrm>
          <a:off x="0" y="0"/>
          <a:ext cx="0" cy="0"/>
          <a:chOff x="0" y="0"/>
          <a:chExt cx="0" cy="0"/>
        </a:xfrm>
      </p:grpSpPr>
      <p:sp>
        <p:nvSpPr>
          <p:cNvPr id="6540" name="Google Shape;6540;p1052"/>
          <p:cNvSpPr txBox="1"/>
          <p:nvPr>
            <p:ph idx="1" type="body"/>
          </p:nvPr>
        </p:nvSpPr>
        <p:spPr>
          <a:xfrm>
            <a:off x="415650" y="326500"/>
            <a:ext cx="11360700" cy="5000400"/>
          </a:xfrm>
          <a:prstGeom prst="rect">
            <a:avLst/>
          </a:prstGeom>
          <a:solidFill>
            <a:srgbClr val="FFFFFF">
              <a:alpha val="89019"/>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Font typeface="Arial"/>
              <a:buNone/>
            </a:pPr>
            <a:r>
              <a:rPr lang="en-US" sz="4600"/>
              <a:t>All you my Lord's disciples, </a:t>
            </a:r>
            <a:endParaRPr sz="4600"/>
          </a:p>
          <a:p>
            <a:pPr indent="0" lvl="0" marL="0" rtl="0" algn="ctr">
              <a:lnSpc>
                <a:spcPct val="115000"/>
              </a:lnSpc>
              <a:spcBef>
                <a:spcPts val="0"/>
              </a:spcBef>
              <a:spcAft>
                <a:spcPts val="0"/>
              </a:spcAft>
              <a:buClr>
                <a:schemeClr val="dk1"/>
              </a:buClr>
              <a:buSzPts val="1100"/>
              <a:buFont typeface="Arial"/>
              <a:buNone/>
            </a:pPr>
            <a:r>
              <a:rPr lang="en-US" sz="4600"/>
              <a:t>tell me more and more,</a:t>
            </a:r>
            <a:endParaRPr sz="4600"/>
          </a:p>
          <a:p>
            <a:pPr indent="0" lvl="0" marL="0" rtl="0" algn="ctr">
              <a:lnSpc>
                <a:spcPct val="115000"/>
              </a:lnSpc>
              <a:spcBef>
                <a:spcPts val="0"/>
              </a:spcBef>
              <a:spcAft>
                <a:spcPts val="0"/>
              </a:spcAft>
              <a:buClr>
                <a:schemeClr val="dk1"/>
              </a:buClr>
              <a:buSzPts val="1100"/>
              <a:buFont typeface="Arial"/>
              <a:buNone/>
            </a:pPr>
            <a:r>
              <a:rPr lang="en-US" sz="4600"/>
              <a:t>How when you were in trouble, </a:t>
            </a:r>
            <a:endParaRPr sz="4600"/>
          </a:p>
          <a:p>
            <a:pPr indent="0" lvl="0" marL="0" rtl="0" algn="ctr">
              <a:lnSpc>
                <a:spcPct val="115000"/>
              </a:lnSpc>
              <a:spcBef>
                <a:spcPts val="0"/>
              </a:spcBef>
              <a:spcAft>
                <a:spcPts val="0"/>
              </a:spcAft>
              <a:buClr>
                <a:schemeClr val="dk1"/>
              </a:buClr>
              <a:buSzPts val="1100"/>
              <a:buFont typeface="Arial"/>
              <a:buNone/>
            </a:pPr>
            <a:r>
              <a:rPr lang="en-US" sz="4600"/>
              <a:t>of you He took good care?</a:t>
            </a:r>
            <a:endParaRPr sz="4600"/>
          </a:p>
          <a:p>
            <a:pPr indent="0" lvl="0" marL="0" rtl="0" algn="ctr">
              <a:lnSpc>
                <a:spcPct val="115000"/>
              </a:lnSpc>
              <a:spcBef>
                <a:spcPts val="0"/>
              </a:spcBef>
              <a:spcAft>
                <a:spcPts val="0"/>
              </a:spcAft>
              <a:buClr>
                <a:schemeClr val="dk1"/>
              </a:buClr>
              <a:buSzPts val="1100"/>
              <a:buFont typeface="Arial"/>
              <a:buNone/>
            </a:pPr>
            <a:r>
              <a:rPr lang="en-US" sz="4600"/>
              <a:t>(All the disciples answered, </a:t>
            </a:r>
            <a:endParaRPr sz="4600"/>
          </a:p>
          <a:p>
            <a:pPr indent="0" lvl="0" marL="0" rtl="0" algn="ctr">
              <a:lnSpc>
                <a:spcPct val="115000"/>
              </a:lnSpc>
              <a:spcBef>
                <a:spcPts val="0"/>
              </a:spcBef>
              <a:spcAft>
                <a:spcPts val="0"/>
              </a:spcAft>
              <a:buClr>
                <a:schemeClr val="dk1"/>
              </a:buClr>
              <a:buSzPts val="1100"/>
              <a:buFont typeface="Arial"/>
              <a:buNone/>
            </a:pPr>
            <a:r>
              <a:rPr lang="en-US" sz="4600"/>
              <a:t>we can never explain) x2</a:t>
            </a:r>
            <a:endParaRPr sz="4600"/>
          </a:p>
        </p:txBody>
      </p:sp>
      <p:sp>
        <p:nvSpPr>
          <p:cNvPr id="6541" name="Google Shape;6541;p1052"/>
          <p:cNvSpPr txBox="1"/>
          <p:nvPr>
            <p:ph type="title"/>
          </p:nvPr>
        </p:nvSpPr>
        <p:spPr>
          <a:xfrm>
            <a:off x="415650" y="5660767"/>
            <a:ext cx="11360700" cy="763500"/>
          </a:xfrm>
          <a:prstGeom prst="rect">
            <a:avLst/>
          </a:prstGeom>
          <a:solidFill>
            <a:srgbClr val="FFFFFF">
              <a:alpha val="89019"/>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1100"/>
              <a:buNone/>
            </a:pPr>
            <a:r>
              <a:rPr lang="en-US"/>
              <a:t>O Tell Me John, O Tell Me</a:t>
            </a:r>
            <a:endParaRPr/>
          </a:p>
          <a:p>
            <a:pPr indent="0" lvl="0" marL="0" rtl="0" algn="ctr">
              <a:lnSpc>
                <a:spcPct val="100000"/>
              </a:lnSpc>
              <a:spcBef>
                <a:spcPts val="0"/>
              </a:spcBef>
              <a:spcAft>
                <a:spcPts val="0"/>
              </a:spcAft>
              <a:buSzPts val="1100"/>
              <a:buNone/>
            </a:pPr>
            <a:r>
              <a:t/>
            </a:r>
            <a:endParaRPr/>
          </a:p>
          <a:p>
            <a:pPr indent="0" lvl="0" marL="0" rtl="0" algn="ctr">
              <a:lnSpc>
                <a:spcPct val="100000"/>
              </a:lnSpc>
              <a:spcBef>
                <a:spcPts val="0"/>
              </a:spcBef>
              <a:spcAft>
                <a:spcPts val="0"/>
              </a:spcAft>
              <a:buSzPts val="3700"/>
              <a:buNone/>
            </a:pPr>
            <a:r>
              <a:t/>
            </a:r>
            <a:endParaRPr/>
          </a:p>
        </p:txBody>
      </p:sp>
    </p:spTree>
  </p:cSld>
  <p:clrMapOvr>
    <a:masterClrMapping/>
  </p:clrMapOvr>
</p:sld>
</file>

<file path=ppt/slides/slide10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45" name="Shape 6545"/>
        <p:cNvGrpSpPr/>
        <p:nvPr/>
      </p:nvGrpSpPr>
      <p:grpSpPr>
        <a:xfrm>
          <a:off x="0" y="0"/>
          <a:ext cx="0" cy="0"/>
          <a:chOff x="0" y="0"/>
          <a:chExt cx="0" cy="0"/>
        </a:xfrm>
      </p:grpSpPr>
      <p:sp>
        <p:nvSpPr>
          <p:cNvPr id="6546" name="Google Shape;6546;p1053"/>
          <p:cNvSpPr txBox="1"/>
          <p:nvPr>
            <p:ph idx="1" type="body"/>
          </p:nvPr>
        </p:nvSpPr>
        <p:spPr>
          <a:xfrm>
            <a:off x="415650" y="326500"/>
            <a:ext cx="11360700" cy="5000400"/>
          </a:xfrm>
          <a:prstGeom prst="rect">
            <a:avLst/>
          </a:prstGeom>
          <a:solidFill>
            <a:srgbClr val="FFFFFF">
              <a:alpha val="89019"/>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4600"/>
              <a:t>We can never explain,</a:t>
            </a:r>
            <a:endParaRPr sz="4600"/>
          </a:p>
          <a:p>
            <a:pPr indent="0" lvl="0" marL="0" rtl="0" algn="ctr">
              <a:lnSpc>
                <a:spcPct val="150000"/>
              </a:lnSpc>
              <a:spcBef>
                <a:spcPts val="0"/>
              </a:spcBef>
              <a:spcAft>
                <a:spcPts val="0"/>
              </a:spcAft>
              <a:buClr>
                <a:schemeClr val="dk1"/>
              </a:buClr>
              <a:buSzPts val="1100"/>
              <a:buNone/>
            </a:pPr>
            <a:r>
              <a:rPr lang="en-US" sz="4600"/>
              <a:t> The life that is awaiting, </a:t>
            </a:r>
            <a:endParaRPr sz="4600"/>
          </a:p>
          <a:p>
            <a:pPr indent="0" lvl="0" marL="0" rtl="0" algn="ctr">
              <a:lnSpc>
                <a:spcPct val="150000"/>
              </a:lnSpc>
              <a:spcBef>
                <a:spcPts val="0"/>
              </a:spcBef>
              <a:spcAft>
                <a:spcPts val="0"/>
              </a:spcAft>
              <a:buClr>
                <a:schemeClr val="dk1"/>
              </a:buClr>
              <a:buSzPts val="1100"/>
              <a:buNone/>
            </a:pPr>
            <a:r>
              <a:rPr lang="en-US" sz="4600"/>
              <a:t>those who trust in His Name,</a:t>
            </a:r>
            <a:endParaRPr sz="4600"/>
          </a:p>
          <a:p>
            <a:pPr indent="0" lvl="0" marL="0" rtl="0" algn="ctr">
              <a:lnSpc>
                <a:spcPct val="150000"/>
              </a:lnSpc>
              <a:spcBef>
                <a:spcPts val="0"/>
              </a:spcBef>
              <a:spcAft>
                <a:spcPts val="0"/>
              </a:spcAft>
              <a:buClr>
                <a:schemeClr val="dk1"/>
              </a:buClr>
              <a:buSzPts val="1100"/>
              <a:buNone/>
            </a:pPr>
            <a:r>
              <a:rPr lang="en-US" sz="4600"/>
              <a:t>So joyful and so peaceful, </a:t>
            </a:r>
            <a:endParaRPr sz="4600"/>
          </a:p>
          <a:p>
            <a:pPr indent="0" lvl="0" marL="0" rtl="0" algn="ctr">
              <a:lnSpc>
                <a:spcPct val="150000"/>
              </a:lnSpc>
              <a:spcBef>
                <a:spcPts val="0"/>
              </a:spcBef>
              <a:spcAft>
                <a:spcPts val="0"/>
              </a:spcAft>
              <a:buClr>
                <a:schemeClr val="dk1"/>
              </a:buClr>
              <a:buSzPts val="1100"/>
              <a:buNone/>
            </a:pPr>
            <a:r>
              <a:rPr lang="en-US" sz="4600"/>
              <a:t>there is no worry or pain</a:t>
            </a:r>
            <a:endParaRPr sz="4600"/>
          </a:p>
        </p:txBody>
      </p:sp>
      <p:sp>
        <p:nvSpPr>
          <p:cNvPr id="6547" name="Google Shape;6547;p1053"/>
          <p:cNvSpPr txBox="1"/>
          <p:nvPr>
            <p:ph type="title"/>
          </p:nvPr>
        </p:nvSpPr>
        <p:spPr>
          <a:xfrm>
            <a:off x="415650" y="5660767"/>
            <a:ext cx="11360700" cy="763500"/>
          </a:xfrm>
          <a:prstGeom prst="rect">
            <a:avLst/>
          </a:prstGeom>
          <a:solidFill>
            <a:srgbClr val="FFFFFF">
              <a:alpha val="89019"/>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1100"/>
              <a:buNone/>
            </a:pPr>
            <a:r>
              <a:rPr lang="en-US"/>
              <a:t>O Tell Me John, O Tell Me</a:t>
            </a:r>
            <a:endParaRPr/>
          </a:p>
          <a:p>
            <a:pPr indent="0" lvl="0" marL="0" rtl="0" algn="ctr">
              <a:lnSpc>
                <a:spcPct val="100000"/>
              </a:lnSpc>
              <a:spcBef>
                <a:spcPts val="0"/>
              </a:spcBef>
              <a:spcAft>
                <a:spcPts val="0"/>
              </a:spcAft>
              <a:buSzPts val="1100"/>
              <a:buNone/>
            </a:pPr>
            <a:r>
              <a:t/>
            </a:r>
            <a:endParaRPr/>
          </a:p>
          <a:p>
            <a:pPr indent="0" lvl="0" marL="0" rtl="0" algn="ctr">
              <a:lnSpc>
                <a:spcPct val="100000"/>
              </a:lnSpc>
              <a:spcBef>
                <a:spcPts val="0"/>
              </a:spcBef>
              <a:spcAft>
                <a:spcPts val="0"/>
              </a:spcAft>
              <a:buSzPts val="3700"/>
              <a:buNone/>
            </a:pPr>
            <a:r>
              <a:t/>
            </a:r>
            <a:endParaRPr/>
          </a:p>
        </p:txBody>
      </p:sp>
    </p:spTree>
  </p:cSld>
  <p:clrMapOvr>
    <a:masterClrMapping/>
  </p:clrMapOvr>
</p:sld>
</file>

<file path=ppt/slides/slide10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51" name="Shape 6551"/>
        <p:cNvGrpSpPr/>
        <p:nvPr/>
      </p:nvGrpSpPr>
      <p:grpSpPr>
        <a:xfrm>
          <a:off x="0" y="0"/>
          <a:ext cx="0" cy="0"/>
          <a:chOff x="0" y="0"/>
          <a:chExt cx="0" cy="0"/>
        </a:xfrm>
      </p:grpSpPr>
      <p:sp>
        <p:nvSpPr>
          <p:cNvPr id="6552" name="Google Shape;6552;p1054"/>
          <p:cNvSpPr txBox="1"/>
          <p:nvPr>
            <p:ph idx="1" type="body"/>
          </p:nvPr>
        </p:nvSpPr>
        <p:spPr>
          <a:xfrm>
            <a:off x="415650" y="326500"/>
            <a:ext cx="11360700" cy="5000400"/>
          </a:xfrm>
          <a:prstGeom prst="rect">
            <a:avLst/>
          </a:prstGeom>
          <a:solidFill>
            <a:srgbClr val="FFFFFF">
              <a:alpha val="89019"/>
            </a:srgbClr>
          </a:solidFill>
          <a:ln>
            <a:noFill/>
          </a:ln>
        </p:spPr>
        <p:txBody>
          <a:bodyPr anchorCtr="0" anchor="ctr" bIns="45700" lIns="91425" spcFirstLastPara="1" rIns="91425" wrap="square" tIns="45700">
            <a:noAutofit/>
          </a:bodyPr>
          <a:lstStyle/>
          <a:p>
            <a:pPr indent="0" lvl="0" marL="0" rtl="0" algn="ctr">
              <a:lnSpc>
                <a:spcPct val="200000"/>
              </a:lnSpc>
              <a:spcBef>
                <a:spcPts val="0"/>
              </a:spcBef>
              <a:spcAft>
                <a:spcPts val="0"/>
              </a:spcAft>
              <a:buClr>
                <a:schemeClr val="dk1"/>
              </a:buClr>
              <a:buSzPts val="2800"/>
              <a:buNone/>
            </a:pPr>
            <a:r>
              <a:rPr lang="en-US"/>
              <a:t>(Our life is all for Jesus, </a:t>
            </a:r>
            <a:endParaRPr/>
          </a:p>
          <a:p>
            <a:pPr indent="0" lvl="0" marL="0" rtl="0" algn="ctr">
              <a:lnSpc>
                <a:spcPct val="200000"/>
              </a:lnSpc>
              <a:spcBef>
                <a:spcPts val="0"/>
              </a:spcBef>
              <a:spcAft>
                <a:spcPts val="0"/>
              </a:spcAft>
              <a:buClr>
                <a:schemeClr val="dk1"/>
              </a:buClr>
              <a:buSzPts val="2800"/>
              <a:buNone/>
            </a:pPr>
            <a:r>
              <a:rPr lang="en-US"/>
              <a:t>and death is a real gain) x2</a:t>
            </a:r>
            <a:endParaRPr/>
          </a:p>
          <a:p>
            <a:pPr indent="0" lvl="0" marL="0" rtl="0" algn="ctr">
              <a:lnSpc>
                <a:spcPct val="200000"/>
              </a:lnSpc>
              <a:spcBef>
                <a:spcPts val="0"/>
              </a:spcBef>
              <a:spcAft>
                <a:spcPts val="0"/>
              </a:spcAft>
              <a:buClr>
                <a:schemeClr val="dk1"/>
              </a:buClr>
              <a:buSzPts val="2800"/>
              <a:buNone/>
            </a:pPr>
            <a:r>
              <a:rPr lang="en-US"/>
              <a:t>And death is a real gain</a:t>
            </a:r>
            <a:endParaRPr/>
          </a:p>
        </p:txBody>
      </p:sp>
      <p:sp>
        <p:nvSpPr>
          <p:cNvPr id="6553" name="Google Shape;6553;p1054"/>
          <p:cNvSpPr txBox="1"/>
          <p:nvPr>
            <p:ph type="title"/>
          </p:nvPr>
        </p:nvSpPr>
        <p:spPr>
          <a:xfrm>
            <a:off x="415650" y="5660767"/>
            <a:ext cx="11360700" cy="763500"/>
          </a:xfrm>
          <a:prstGeom prst="rect">
            <a:avLst/>
          </a:prstGeom>
          <a:solidFill>
            <a:srgbClr val="FFFFFF">
              <a:alpha val="89019"/>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1100"/>
              <a:buNone/>
            </a:pPr>
            <a:r>
              <a:rPr lang="en-US"/>
              <a:t>O Tell Me John, O Tell Me</a:t>
            </a:r>
            <a:endParaRPr/>
          </a:p>
          <a:p>
            <a:pPr indent="0" lvl="0" marL="0" rtl="0" algn="ctr">
              <a:lnSpc>
                <a:spcPct val="100000"/>
              </a:lnSpc>
              <a:spcBef>
                <a:spcPts val="0"/>
              </a:spcBef>
              <a:spcAft>
                <a:spcPts val="0"/>
              </a:spcAft>
              <a:buSzPts val="1100"/>
              <a:buNone/>
            </a:pPr>
            <a:r>
              <a:t/>
            </a:r>
            <a:endParaRPr/>
          </a:p>
          <a:p>
            <a:pPr indent="0" lvl="0" marL="0" rtl="0" algn="ctr">
              <a:lnSpc>
                <a:spcPct val="100000"/>
              </a:lnSpc>
              <a:spcBef>
                <a:spcPts val="0"/>
              </a:spcBef>
              <a:spcAft>
                <a:spcPts val="0"/>
              </a:spcAft>
              <a:buSzPts val="3700"/>
              <a:buNone/>
            </a:pPr>
            <a:r>
              <a:t/>
            </a:r>
            <a:endParaRPr/>
          </a:p>
        </p:txBody>
      </p:sp>
      <p:pic>
        <p:nvPicPr>
          <p:cNvPr id="6554" name="Google Shape;6554;p1054">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0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58" name="Shape 6558"/>
        <p:cNvGrpSpPr/>
        <p:nvPr/>
      </p:nvGrpSpPr>
      <p:grpSpPr>
        <a:xfrm>
          <a:off x="0" y="0"/>
          <a:ext cx="0" cy="0"/>
          <a:chOff x="0" y="0"/>
          <a:chExt cx="0" cy="0"/>
        </a:xfrm>
      </p:grpSpPr>
      <p:sp>
        <p:nvSpPr>
          <p:cNvPr id="6559" name="Google Shape;6559;p1055"/>
          <p:cNvSpPr txBox="1"/>
          <p:nvPr>
            <p:ph type="ctrTitle"/>
          </p:nvPr>
        </p:nvSpPr>
        <p:spPr>
          <a:xfrm>
            <a:off x="3079800" y="2721750"/>
            <a:ext cx="6032400" cy="1414500"/>
          </a:xfrm>
          <a:prstGeom prst="rect">
            <a:avLst/>
          </a:prstGeom>
          <a:solidFill>
            <a:srgbClr val="FFFFFF">
              <a:alpha val="88627"/>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O Virgin Mary</a:t>
            </a:r>
            <a:endParaRPr/>
          </a:p>
        </p:txBody>
      </p:sp>
      <p:pic>
        <p:nvPicPr>
          <p:cNvPr id="6560" name="Google Shape;6560;p1055">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0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64" name="Shape 6564"/>
        <p:cNvGrpSpPr/>
        <p:nvPr/>
      </p:nvGrpSpPr>
      <p:grpSpPr>
        <a:xfrm>
          <a:off x="0" y="0"/>
          <a:ext cx="0" cy="0"/>
          <a:chOff x="0" y="0"/>
          <a:chExt cx="0" cy="0"/>
        </a:xfrm>
      </p:grpSpPr>
      <p:sp>
        <p:nvSpPr>
          <p:cNvPr id="6565" name="Google Shape;6565;p1056"/>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t>O Virgin Mary, you’re exalted</a:t>
            </a:r>
            <a:endParaRPr/>
          </a:p>
          <a:p>
            <a:pPr indent="0" lvl="0" marL="0" rtl="0" algn="ctr">
              <a:lnSpc>
                <a:spcPct val="150000"/>
              </a:lnSpc>
              <a:spcBef>
                <a:spcPts val="0"/>
              </a:spcBef>
              <a:spcAft>
                <a:spcPts val="0"/>
              </a:spcAft>
              <a:buClr>
                <a:schemeClr val="dk1"/>
              </a:buClr>
              <a:buSzPts val="1100"/>
              <a:buFont typeface="Arial"/>
              <a:buNone/>
            </a:pPr>
            <a:r>
              <a:rPr lang="en-US"/>
              <a:t>Above the sun and moon</a:t>
            </a:r>
            <a:endParaRPr/>
          </a:p>
          <a:p>
            <a:pPr indent="0" lvl="0" marL="0" rtl="0" algn="ctr">
              <a:lnSpc>
                <a:spcPct val="150000"/>
              </a:lnSpc>
              <a:spcBef>
                <a:spcPts val="0"/>
              </a:spcBef>
              <a:spcAft>
                <a:spcPts val="0"/>
              </a:spcAft>
              <a:buClr>
                <a:schemeClr val="dk1"/>
              </a:buClr>
              <a:buSzPts val="1100"/>
              <a:buFont typeface="Arial"/>
              <a:buNone/>
            </a:pPr>
            <a:r>
              <a:rPr lang="en-US"/>
              <a:t>(And higher than all the stars</a:t>
            </a:r>
            <a:endParaRPr/>
          </a:p>
          <a:p>
            <a:pPr indent="0" lvl="0" marL="0" rtl="0" algn="ctr">
              <a:lnSpc>
                <a:spcPct val="150000"/>
              </a:lnSpc>
              <a:spcBef>
                <a:spcPts val="0"/>
              </a:spcBef>
              <a:spcAft>
                <a:spcPts val="0"/>
              </a:spcAft>
              <a:buClr>
                <a:schemeClr val="dk1"/>
              </a:buClr>
              <a:buSzPts val="1100"/>
              <a:buFont typeface="Arial"/>
              <a:buNone/>
            </a:pPr>
            <a:r>
              <a:rPr lang="en-US"/>
              <a:t>That glow in heaven) x2</a:t>
            </a:r>
            <a:endParaRPr/>
          </a:p>
        </p:txBody>
      </p:sp>
      <p:sp>
        <p:nvSpPr>
          <p:cNvPr id="6566" name="Google Shape;6566;p1056"/>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 Virgin Mary</a:t>
            </a:r>
            <a:endParaRPr>
              <a:latin typeface="Playfair Display"/>
              <a:ea typeface="Playfair Display"/>
              <a:cs typeface="Playfair Display"/>
              <a:sym typeface="Playfair Display"/>
            </a:endParaRPr>
          </a:p>
        </p:txBody>
      </p:sp>
    </p:spTree>
  </p:cSld>
  <p:clrMapOvr>
    <a:masterClrMapping/>
  </p:clrMapOvr>
</p:sld>
</file>

<file path=ppt/slides/slide10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70" name="Shape 6570"/>
        <p:cNvGrpSpPr/>
        <p:nvPr/>
      </p:nvGrpSpPr>
      <p:grpSpPr>
        <a:xfrm>
          <a:off x="0" y="0"/>
          <a:ext cx="0" cy="0"/>
          <a:chOff x="0" y="0"/>
          <a:chExt cx="0" cy="0"/>
        </a:xfrm>
      </p:grpSpPr>
      <p:sp>
        <p:nvSpPr>
          <p:cNvPr id="6571" name="Google Shape;6571;p1057"/>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t>O morning star that shines</a:t>
            </a:r>
            <a:endParaRPr/>
          </a:p>
          <a:p>
            <a:pPr indent="0" lvl="0" marL="0" rtl="0" algn="ctr">
              <a:lnSpc>
                <a:spcPct val="150000"/>
              </a:lnSpc>
              <a:spcBef>
                <a:spcPts val="0"/>
              </a:spcBef>
              <a:spcAft>
                <a:spcPts val="0"/>
              </a:spcAft>
              <a:buClr>
                <a:schemeClr val="dk1"/>
              </a:buClr>
              <a:buSzPts val="1100"/>
              <a:buFont typeface="Arial"/>
              <a:buNone/>
            </a:pPr>
            <a:r>
              <a:rPr lang="en-US"/>
              <a:t>In our churches</a:t>
            </a:r>
            <a:endParaRPr/>
          </a:p>
          <a:p>
            <a:pPr indent="0" lvl="0" marL="0" rtl="0" algn="ctr">
              <a:lnSpc>
                <a:spcPct val="150000"/>
              </a:lnSpc>
              <a:spcBef>
                <a:spcPts val="0"/>
              </a:spcBef>
              <a:spcAft>
                <a:spcPts val="0"/>
              </a:spcAft>
              <a:buClr>
                <a:schemeClr val="dk1"/>
              </a:buClr>
              <a:buSzPts val="1100"/>
              <a:buFont typeface="Arial"/>
              <a:buNone/>
            </a:pPr>
            <a:r>
              <a:rPr lang="en-US"/>
              <a:t>(And enlightens our hearts and minds</a:t>
            </a:r>
            <a:endParaRPr/>
          </a:p>
          <a:p>
            <a:pPr indent="0" lvl="0" marL="0" rtl="0" algn="ctr">
              <a:lnSpc>
                <a:spcPct val="150000"/>
              </a:lnSpc>
              <a:spcBef>
                <a:spcPts val="0"/>
              </a:spcBef>
              <a:spcAft>
                <a:spcPts val="0"/>
              </a:spcAft>
              <a:buClr>
                <a:schemeClr val="dk1"/>
              </a:buClr>
              <a:buSzPts val="1100"/>
              <a:buFont typeface="Arial"/>
              <a:buNone/>
            </a:pPr>
            <a:r>
              <a:rPr lang="en-US"/>
              <a:t>And our senses) x2</a:t>
            </a:r>
            <a:endParaRPr/>
          </a:p>
        </p:txBody>
      </p:sp>
      <p:sp>
        <p:nvSpPr>
          <p:cNvPr id="6572" name="Google Shape;6572;p1057"/>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 Virgin Mary</a:t>
            </a:r>
            <a:endParaRPr>
              <a:latin typeface="Playfair Display"/>
              <a:ea typeface="Playfair Display"/>
              <a:cs typeface="Playfair Display"/>
              <a:sym typeface="Playfair Display"/>
            </a:endParaRPr>
          </a:p>
        </p:txBody>
      </p:sp>
    </p:spTree>
  </p:cSld>
  <p:clrMapOvr>
    <a:masterClrMapping/>
  </p:clrMapOvr>
</p:sld>
</file>

<file path=ppt/slides/slide10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76" name="Shape 6576"/>
        <p:cNvGrpSpPr/>
        <p:nvPr/>
      </p:nvGrpSpPr>
      <p:grpSpPr>
        <a:xfrm>
          <a:off x="0" y="0"/>
          <a:ext cx="0" cy="0"/>
          <a:chOff x="0" y="0"/>
          <a:chExt cx="0" cy="0"/>
        </a:xfrm>
      </p:grpSpPr>
      <p:sp>
        <p:nvSpPr>
          <p:cNvPr id="6577" name="Google Shape;6577;p1058"/>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t>O mother of Jesus Christ</a:t>
            </a:r>
            <a:endParaRPr/>
          </a:p>
          <a:p>
            <a:pPr indent="0" lvl="0" marL="0" rtl="0" algn="ctr">
              <a:lnSpc>
                <a:spcPct val="150000"/>
              </a:lnSpc>
              <a:spcBef>
                <a:spcPts val="0"/>
              </a:spcBef>
              <a:spcAft>
                <a:spcPts val="0"/>
              </a:spcAft>
              <a:buClr>
                <a:schemeClr val="dk1"/>
              </a:buClr>
              <a:buSzPts val="1100"/>
              <a:buFont typeface="Arial"/>
              <a:buNone/>
            </a:pPr>
            <a:r>
              <a:rPr lang="en-US"/>
              <a:t>My refuge and my gain</a:t>
            </a:r>
            <a:endParaRPr/>
          </a:p>
          <a:p>
            <a:pPr indent="0" lvl="0" marL="0" rtl="0" algn="ctr">
              <a:lnSpc>
                <a:spcPct val="150000"/>
              </a:lnSpc>
              <a:spcBef>
                <a:spcPts val="0"/>
              </a:spcBef>
              <a:spcAft>
                <a:spcPts val="0"/>
              </a:spcAft>
              <a:buClr>
                <a:schemeClr val="dk1"/>
              </a:buClr>
              <a:buSzPts val="1100"/>
              <a:buFont typeface="Arial"/>
              <a:buNone/>
            </a:pPr>
            <a:r>
              <a:rPr lang="en-US"/>
              <a:t>(Do not forsake me when I’m in</a:t>
            </a:r>
            <a:endParaRPr/>
          </a:p>
          <a:p>
            <a:pPr indent="0" lvl="0" marL="0" rtl="0" algn="ctr">
              <a:lnSpc>
                <a:spcPct val="150000"/>
              </a:lnSpc>
              <a:spcBef>
                <a:spcPts val="0"/>
              </a:spcBef>
              <a:spcAft>
                <a:spcPts val="0"/>
              </a:spcAft>
              <a:buClr>
                <a:schemeClr val="dk1"/>
              </a:buClr>
              <a:buSzPts val="1100"/>
              <a:buFont typeface="Arial"/>
              <a:buNone/>
            </a:pPr>
            <a:r>
              <a:rPr lang="en-US"/>
              <a:t>The depths of sin) x2</a:t>
            </a:r>
            <a:endParaRPr/>
          </a:p>
        </p:txBody>
      </p:sp>
      <p:sp>
        <p:nvSpPr>
          <p:cNvPr id="6578" name="Google Shape;6578;p1058"/>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 Virgin Mary</a:t>
            </a:r>
            <a:endParaRPr>
              <a:latin typeface="Playfair Display"/>
              <a:ea typeface="Playfair Display"/>
              <a:cs typeface="Playfair Display"/>
              <a:sym typeface="Playfair Display"/>
            </a:endParaRPr>
          </a:p>
        </p:txBody>
      </p:sp>
    </p:spTree>
  </p:cSld>
  <p:clrMapOvr>
    <a:masterClrMapping/>
  </p:clrMapOvr>
</p:sld>
</file>

<file path=ppt/slides/slide10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2" name="Shape 6582"/>
        <p:cNvGrpSpPr/>
        <p:nvPr/>
      </p:nvGrpSpPr>
      <p:grpSpPr>
        <a:xfrm>
          <a:off x="0" y="0"/>
          <a:ext cx="0" cy="0"/>
          <a:chOff x="0" y="0"/>
          <a:chExt cx="0" cy="0"/>
        </a:xfrm>
      </p:grpSpPr>
      <p:sp>
        <p:nvSpPr>
          <p:cNvPr id="6583" name="Google Shape;6583;p1059"/>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t>You’re my help and support in all</a:t>
            </a:r>
            <a:endParaRPr/>
          </a:p>
          <a:p>
            <a:pPr indent="0" lvl="0" marL="0" rtl="0" algn="ctr">
              <a:lnSpc>
                <a:spcPct val="150000"/>
              </a:lnSpc>
              <a:spcBef>
                <a:spcPts val="0"/>
              </a:spcBef>
              <a:spcAft>
                <a:spcPts val="0"/>
              </a:spcAft>
              <a:buClr>
                <a:schemeClr val="dk1"/>
              </a:buClr>
              <a:buSzPts val="1100"/>
              <a:buFont typeface="Arial"/>
              <a:buNone/>
            </a:pPr>
            <a:r>
              <a:rPr lang="en-US"/>
              <a:t>My tribulations</a:t>
            </a:r>
            <a:endParaRPr/>
          </a:p>
          <a:p>
            <a:pPr indent="0" lvl="0" marL="0" rtl="0" algn="ctr">
              <a:lnSpc>
                <a:spcPct val="150000"/>
              </a:lnSpc>
              <a:spcBef>
                <a:spcPts val="0"/>
              </a:spcBef>
              <a:spcAft>
                <a:spcPts val="0"/>
              </a:spcAft>
              <a:buClr>
                <a:schemeClr val="dk1"/>
              </a:buClr>
              <a:buSzPts val="1100"/>
              <a:buFont typeface="Arial"/>
              <a:buNone/>
            </a:pPr>
            <a:r>
              <a:rPr lang="en-US"/>
              <a:t>(And a light to my heart</a:t>
            </a:r>
            <a:endParaRPr/>
          </a:p>
          <a:p>
            <a:pPr indent="0" lvl="0" marL="0" rtl="0" algn="ctr">
              <a:lnSpc>
                <a:spcPct val="150000"/>
              </a:lnSpc>
              <a:spcBef>
                <a:spcPts val="0"/>
              </a:spcBef>
              <a:spcAft>
                <a:spcPts val="0"/>
              </a:spcAft>
              <a:buClr>
                <a:schemeClr val="dk1"/>
              </a:buClr>
              <a:buSzPts val="1100"/>
              <a:buFont typeface="Arial"/>
              <a:buNone/>
            </a:pPr>
            <a:r>
              <a:rPr lang="en-US"/>
              <a:t>Whenever it weakens) x2</a:t>
            </a:r>
            <a:endParaRPr/>
          </a:p>
        </p:txBody>
      </p:sp>
      <p:sp>
        <p:nvSpPr>
          <p:cNvPr id="6584" name="Google Shape;6584;p1059"/>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 Virgin Mary</a:t>
            </a:r>
            <a:endParaRPr>
              <a:latin typeface="Playfair Display"/>
              <a:ea typeface="Playfair Display"/>
              <a:cs typeface="Playfair Display"/>
              <a:sym typeface="Playfair Display"/>
            </a:endParaRPr>
          </a:p>
        </p:txBody>
      </p:sp>
      <p:pic>
        <p:nvPicPr>
          <p:cNvPr id="6585" name="Google Shape;6585;p1059">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2" name="Shape 702"/>
        <p:cNvGrpSpPr/>
        <p:nvPr/>
      </p:nvGrpSpPr>
      <p:grpSpPr>
        <a:xfrm>
          <a:off x="0" y="0"/>
          <a:ext cx="0" cy="0"/>
          <a:chOff x="0" y="0"/>
          <a:chExt cx="0" cy="0"/>
        </a:xfrm>
      </p:grpSpPr>
      <p:sp>
        <p:nvSpPr>
          <p:cNvPr id="703" name="Google Shape;703;p106"/>
          <p:cNvSpPr txBox="1"/>
          <p:nvPr>
            <p:ph idx="1" type="body"/>
          </p:nvPr>
        </p:nvSpPr>
        <p:spPr>
          <a:xfrm>
            <a:off x="415650" y="326499"/>
            <a:ext cx="11360700" cy="5096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4600"/>
              <a:t>Like sunlight burning at midnight</a:t>
            </a:r>
            <a:endParaRPr sz="4600"/>
          </a:p>
          <a:p>
            <a:pPr indent="0" lvl="0" marL="0" rtl="0" algn="ctr">
              <a:lnSpc>
                <a:spcPct val="115000"/>
              </a:lnSpc>
              <a:spcBef>
                <a:spcPts val="0"/>
              </a:spcBef>
              <a:spcAft>
                <a:spcPts val="0"/>
              </a:spcAft>
              <a:buClr>
                <a:schemeClr val="dk1"/>
              </a:buClr>
              <a:buSzPts val="1100"/>
              <a:buNone/>
            </a:pPr>
            <a:r>
              <a:rPr lang="en-US" sz="4600"/>
              <a:t>Making my life something so</a:t>
            </a:r>
            <a:endParaRPr sz="4600"/>
          </a:p>
          <a:p>
            <a:pPr indent="0" lvl="0" marL="0" rtl="0" algn="ctr">
              <a:lnSpc>
                <a:spcPct val="115000"/>
              </a:lnSpc>
              <a:spcBef>
                <a:spcPts val="0"/>
              </a:spcBef>
              <a:spcAft>
                <a:spcPts val="0"/>
              </a:spcAft>
              <a:buClr>
                <a:schemeClr val="dk1"/>
              </a:buClr>
              <a:buSzPts val="1100"/>
              <a:buNone/>
            </a:pPr>
            <a:r>
              <a:rPr lang="en-US" sz="4600"/>
              <a:t>Beautiful, beautiful</a:t>
            </a:r>
            <a:endParaRPr sz="4600"/>
          </a:p>
          <a:p>
            <a:pPr indent="0" lvl="0" marL="0" rtl="0" algn="ctr">
              <a:lnSpc>
                <a:spcPct val="115000"/>
              </a:lnSpc>
              <a:spcBef>
                <a:spcPts val="0"/>
              </a:spcBef>
              <a:spcAft>
                <a:spcPts val="0"/>
              </a:spcAft>
              <a:buClr>
                <a:schemeClr val="dk1"/>
              </a:buClr>
              <a:buSzPts val="1100"/>
              <a:buNone/>
            </a:pPr>
            <a:r>
              <a:rPr lang="en-US" sz="4600"/>
              <a:t>Mercy reaching to save me</a:t>
            </a:r>
            <a:endParaRPr sz="4600"/>
          </a:p>
          <a:p>
            <a:pPr indent="0" lvl="0" marL="0" rtl="0" algn="ctr">
              <a:lnSpc>
                <a:spcPct val="115000"/>
              </a:lnSpc>
              <a:spcBef>
                <a:spcPts val="0"/>
              </a:spcBef>
              <a:spcAft>
                <a:spcPts val="0"/>
              </a:spcAft>
              <a:buClr>
                <a:schemeClr val="dk1"/>
              </a:buClr>
              <a:buSzPts val="1100"/>
              <a:buNone/>
            </a:pPr>
            <a:r>
              <a:rPr lang="en-US" sz="4600"/>
              <a:t>All that I need</a:t>
            </a:r>
            <a:endParaRPr sz="4600"/>
          </a:p>
          <a:p>
            <a:pPr indent="0" lvl="0" marL="0" rtl="0" algn="ctr">
              <a:lnSpc>
                <a:spcPct val="115000"/>
              </a:lnSpc>
              <a:spcBef>
                <a:spcPts val="0"/>
              </a:spcBef>
              <a:spcAft>
                <a:spcPts val="0"/>
              </a:spcAft>
              <a:buClr>
                <a:schemeClr val="dk1"/>
              </a:buClr>
              <a:buSzPts val="1100"/>
              <a:buNone/>
            </a:pPr>
            <a:r>
              <a:rPr lang="en-US" sz="4600"/>
              <a:t>You are so beautiful, beautiful</a:t>
            </a:r>
            <a:endParaRPr sz="4600"/>
          </a:p>
        </p:txBody>
      </p:sp>
      <p:sp>
        <p:nvSpPr>
          <p:cNvPr id="704" name="Google Shape;704;p106"/>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chemeClr val="dk1"/>
              </a:buClr>
              <a:buSzPts val="3700"/>
              <a:buFont typeface="Arial"/>
              <a:buNone/>
            </a:pPr>
            <a:r>
              <a:rPr lang="en-US"/>
              <a:t>Beautiful, Beautiful</a:t>
            </a:r>
            <a:endParaRPr/>
          </a:p>
          <a:p>
            <a:pPr indent="0" lvl="0" marL="0" rtl="0" algn="ctr">
              <a:lnSpc>
                <a:spcPct val="100000"/>
              </a:lnSpc>
              <a:spcBef>
                <a:spcPts val="0"/>
              </a:spcBef>
              <a:spcAft>
                <a:spcPts val="0"/>
              </a:spcAft>
              <a:buSzPts val="3700"/>
              <a:buNone/>
            </a:pPr>
            <a:r>
              <a:t/>
            </a:r>
            <a:endParaRPr/>
          </a:p>
        </p:txBody>
      </p:sp>
    </p:spTree>
  </p:cSld>
  <p:clrMapOvr>
    <a:masterClrMapping/>
  </p:clrMapOvr>
</p:sld>
</file>

<file path=ppt/slides/slide10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9" name="Shape 6589"/>
        <p:cNvGrpSpPr/>
        <p:nvPr/>
      </p:nvGrpSpPr>
      <p:grpSpPr>
        <a:xfrm>
          <a:off x="0" y="0"/>
          <a:ext cx="0" cy="0"/>
          <a:chOff x="0" y="0"/>
          <a:chExt cx="0" cy="0"/>
        </a:xfrm>
      </p:grpSpPr>
      <p:sp>
        <p:nvSpPr>
          <p:cNvPr id="6590" name="Google Shape;6590;p1060"/>
          <p:cNvSpPr txBox="1"/>
          <p:nvPr>
            <p:ph type="ctrTitle"/>
          </p:nvPr>
        </p:nvSpPr>
        <p:spPr>
          <a:xfrm>
            <a:off x="1762200" y="2721750"/>
            <a:ext cx="8667600" cy="1414500"/>
          </a:xfrm>
          <a:prstGeom prst="rect">
            <a:avLst/>
          </a:prstGeom>
          <a:solidFill>
            <a:srgbClr val="FFFFFF">
              <a:alpha val="88627"/>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O Virgin, My Mother</a:t>
            </a:r>
            <a:endParaRPr/>
          </a:p>
        </p:txBody>
      </p:sp>
      <p:pic>
        <p:nvPicPr>
          <p:cNvPr id="6591" name="Google Shape;6591;p1060">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0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95" name="Shape 6595"/>
        <p:cNvGrpSpPr/>
        <p:nvPr/>
      </p:nvGrpSpPr>
      <p:grpSpPr>
        <a:xfrm>
          <a:off x="0" y="0"/>
          <a:ext cx="0" cy="0"/>
          <a:chOff x="0" y="0"/>
          <a:chExt cx="0" cy="0"/>
        </a:xfrm>
      </p:grpSpPr>
      <p:sp>
        <p:nvSpPr>
          <p:cNvPr id="6596" name="Google Shape;6596;p1061"/>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t>O Virgin, My Mother</a:t>
            </a:r>
            <a:endParaRPr/>
          </a:p>
          <a:p>
            <a:pPr indent="0" lvl="0" marL="0" rtl="0" algn="ctr">
              <a:lnSpc>
                <a:spcPct val="150000"/>
              </a:lnSpc>
              <a:spcBef>
                <a:spcPts val="0"/>
              </a:spcBef>
              <a:spcAft>
                <a:spcPts val="0"/>
              </a:spcAft>
              <a:buClr>
                <a:schemeClr val="dk1"/>
              </a:buClr>
              <a:buSzPts val="1100"/>
              <a:buFont typeface="Arial"/>
              <a:buNone/>
            </a:pPr>
            <a:r>
              <a:rPr lang="en-US"/>
              <a:t>Shine with your radiance please shine</a:t>
            </a:r>
            <a:endParaRPr/>
          </a:p>
          <a:p>
            <a:pPr indent="0" lvl="0" marL="0" rtl="0" algn="ctr">
              <a:lnSpc>
                <a:spcPct val="150000"/>
              </a:lnSpc>
              <a:spcBef>
                <a:spcPts val="0"/>
              </a:spcBef>
              <a:spcAft>
                <a:spcPts val="0"/>
              </a:spcAft>
              <a:buClr>
                <a:schemeClr val="dk1"/>
              </a:buClr>
              <a:buSzPts val="1100"/>
              <a:buFont typeface="Arial"/>
              <a:buNone/>
            </a:pPr>
            <a:r>
              <a:rPr lang="en-US"/>
              <a:t>Shine with mercy please shine </a:t>
            </a:r>
            <a:endParaRPr/>
          </a:p>
          <a:p>
            <a:pPr indent="0" lvl="0" marL="0" rtl="0" algn="ctr">
              <a:lnSpc>
                <a:spcPct val="150000"/>
              </a:lnSpc>
              <a:spcBef>
                <a:spcPts val="0"/>
              </a:spcBef>
              <a:spcAft>
                <a:spcPts val="0"/>
              </a:spcAft>
              <a:buClr>
                <a:schemeClr val="dk1"/>
              </a:buClr>
              <a:buSzPts val="1100"/>
              <a:buFont typeface="Arial"/>
              <a:buNone/>
            </a:pPr>
            <a:r>
              <a:rPr lang="en-US"/>
              <a:t>My intercessor and helper</a:t>
            </a:r>
            <a:endParaRPr/>
          </a:p>
        </p:txBody>
      </p:sp>
      <p:sp>
        <p:nvSpPr>
          <p:cNvPr id="6597" name="Google Shape;6597;p1061"/>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 Virgin, My Mother</a:t>
            </a:r>
            <a:endParaRPr>
              <a:latin typeface="Playfair Display"/>
              <a:ea typeface="Playfair Display"/>
              <a:cs typeface="Playfair Display"/>
              <a:sym typeface="Playfair Display"/>
            </a:endParaRPr>
          </a:p>
        </p:txBody>
      </p:sp>
    </p:spTree>
  </p:cSld>
  <p:clrMapOvr>
    <a:masterClrMapping/>
  </p:clrMapOvr>
</p:sld>
</file>

<file path=ppt/slides/slide10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01" name="Shape 6601"/>
        <p:cNvGrpSpPr/>
        <p:nvPr/>
      </p:nvGrpSpPr>
      <p:grpSpPr>
        <a:xfrm>
          <a:off x="0" y="0"/>
          <a:ext cx="0" cy="0"/>
          <a:chOff x="0" y="0"/>
          <a:chExt cx="0" cy="0"/>
        </a:xfrm>
      </p:grpSpPr>
      <p:sp>
        <p:nvSpPr>
          <p:cNvPr id="6602" name="Google Shape;6602;p1062"/>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t>If I feel alone in this world</a:t>
            </a:r>
            <a:endParaRPr/>
          </a:p>
          <a:p>
            <a:pPr indent="0" lvl="0" marL="0" rtl="0" algn="ctr">
              <a:lnSpc>
                <a:spcPct val="150000"/>
              </a:lnSpc>
              <a:spcBef>
                <a:spcPts val="0"/>
              </a:spcBef>
              <a:spcAft>
                <a:spcPts val="0"/>
              </a:spcAft>
              <a:buClr>
                <a:schemeClr val="dk1"/>
              </a:buClr>
              <a:buSzPts val="1100"/>
              <a:buFont typeface="Arial"/>
              <a:buNone/>
            </a:pPr>
            <a:r>
              <a:rPr lang="en-US"/>
              <a:t>You’re always there for me</a:t>
            </a:r>
            <a:endParaRPr/>
          </a:p>
          <a:p>
            <a:pPr indent="0" lvl="0" marL="0" rtl="0" algn="ctr">
              <a:lnSpc>
                <a:spcPct val="150000"/>
              </a:lnSpc>
              <a:spcBef>
                <a:spcPts val="0"/>
              </a:spcBef>
              <a:spcAft>
                <a:spcPts val="0"/>
              </a:spcAft>
              <a:buClr>
                <a:schemeClr val="dk1"/>
              </a:buClr>
              <a:buSzPts val="1100"/>
              <a:buFont typeface="Arial"/>
              <a:buNone/>
            </a:pPr>
            <a:r>
              <a:rPr lang="en-US"/>
              <a:t>If I feel alone in this world</a:t>
            </a:r>
            <a:endParaRPr/>
          </a:p>
          <a:p>
            <a:pPr indent="0" lvl="0" marL="0" rtl="0" algn="ctr">
              <a:lnSpc>
                <a:spcPct val="150000"/>
              </a:lnSpc>
              <a:spcBef>
                <a:spcPts val="0"/>
              </a:spcBef>
              <a:spcAft>
                <a:spcPts val="0"/>
              </a:spcAft>
              <a:buClr>
                <a:schemeClr val="dk1"/>
              </a:buClr>
              <a:buSzPts val="1100"/>
              <a:buFont typeface="Arial"/>
              <a:buNone/>
            </a:pPr>
            <a:r>
              <a:rPr lang="en-US"/>
              <a:t>You’re always there for me</a:t>
            </a:r>
            <a:endParaRPr/>
          </a:p>
        </p:txBody>
      </p:sp>
      <p:sp>
        <p:nvSpPr>
          <p:cNvPr id="6603" name="Google Shape;6603;p1062"/>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 Virgin, My Mother</a:t>
            </a:r>
            <a:endParaRPr>
              <a:latin typeface="Playfair Display"/>
              <a:ea typeface="Playfair Display"/>
              <a:cs typeface="Playfair Display"/>
              <a:sym typeface="Playfair Display"/>
            </a:endParaRPr>
          </a:p>
        </p:txBody>
      </p:sp>
    </p:spTree>
  </p:cSld>
  <p:clrMapOvr>
    <a:masterClrMapping/>
  </p:clrMapOvr>
</p:sld>
</file>

<file path=ppt/slides/slide10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07" name="Shape 6607"/>
        <p:cNvGrpSpPr/>
        <p:nvPr/>
      </p:nvGrpSpPr>
      <p:grpSpPr>
        <a:xfrm>
          <a:off x="0" y="0"/>
          <a:ext cx="0" cy="0"/>
          <a:chOff x="0" y="0"/>
          <a:chExt cx="0" cy="0"/>
        </a:xfrm>
      </p:grpSpPr>
      <p:sp>
        <p:nvSpPr>
          <p:cNvPr id="6608" name="Google Shape;6608;p1063"/>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200000"/>
              </a:lnSpc>
              <a:spcBef>
                <a:spcPts val="0"/>
              </a:spcBef>
              <a:spcAft>
                <a:spcPts val="0"/>
              </a:spcAft>
              <a:buClr>
                <a:schemeClr val="dk1"/>
              </a:buClr>
              <a:buSzPts val="1100"/>
              <a:buFont typeface="Arial"/>
              <a:buNone/>
            </a:pPr>
            <a:r>
              <a:rPr lang="en-US"/>
              <a:t>O Virgin, My Mother</a:t>
            </a:r>
            <a:endParaRPr/>
          </a:p>
          <a:p>
            <a:pPr indent="0" lvl="0" marL="0" rtl="0" algn="ctr">
              <a:lnSpc>
                <a:spcPct val="200000"/>
              </a:lnSpc>
              <a:spcBef>
                <a:spcPts val="0"/>
              </a:spcBef>
              <a:spcAft>
                <a:spcPts val="0"/>
              </a:spcAft>
              <a:buClr>
                <a:schemeClr val="dk1"/>
              </a:buClr>
              <a:buSzPts val="1100"/>
              <a:buFont typeface="Arial"/>
              <a:buNone/>
            </a:pPr>
            <a:r>
              <a:rPr lang="en-US"/>
              <a:t>O Virgin, My Mother</a:t>
            </a:r>
            <a:endParaRPr/>
          </a:p>
          <a:p>
            <a:pPr indent="0" lvl="0" marL="0" rtl="0" algn="ctr">
              <a:lnSpc>
                <a:spcPct val="200000"/>
              </a:lnSpc>
              <a:spcBef>
                <a:spcPts val="0"/>
              </a:spcBef>
              <a:spcAft>
                <a:spcPts val="0"/>
              </a:spcAft>
              <a:buClr>
                <a:schemeClr val="dk1"/>
              </a:buClr>
              <a:buSzPts val="1100"/>
              <a:buFont typeface="Arial"/>
              <a:buNone/>
            </a:pPr>
            <a:r>
              <a:rPr lang="en-US"/>
              <a:t>O Virgin, My Mother</a:t>
            </a:r>
            <a:endParaRPr/>
          </a:p>
        </p:txBody>
      </p:sp>
      <p:sp>
        <p:nvSpPr>
          <p:cNvPr id="6609" name="Google Shape;6609;p1063"/>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 Virgin, My Mother</a:t>
            </a:r>
            <a:endParaRPr>
              <a:latin typeface="Playfair Display"/>
              <a:ea typeface="Playfair Display"/>
              <a:cs typeface="Playfair Display"/>
              <a:sym typeface="Playfair Display"/>
            </a:endParaRPr>
          </a:p>
        </p:txBody>
      </p:sp>
    </p:spTree>
  </p:cSld>
  <p:clrMapOvr>
    <a:masterClrMapping/>
  </p:clrMapOvr>
</p:sld>
</file>

<file path=ppt/slides/slide10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3" name="Shape 6613"/>
        <p:cNvGrpSpPr/>
        <p:nvPr/>
      </p:nvGrpSpPr>
      <p:grpSpPr>
        <a:xfrm>
          <a:off x="0" y="0"/>
          <a:ext cx="0" cy="0"/>
          <a:chOff x="0" y="0"/>
          <a:chExt cx="0" cy="0"/>
        </a:xfrm>
      </p:grpSpPr>
      <p:sp>
        <p:nvSpPr>
          <p:cNvPr id="6614" name="Google Shape;6614;p1064"/>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t>O our queen in Heaven</a:t>
            </a:r>
            <a:endParaRPr/>
          </a:p>
          <a:p>
            <a:pPr indent="0" lvl="0" marL="0" rtl="0" algn="ctr">
              <a:lnSpc>
                <a:spcPct val="150000"/>
              </a:lnSpc>
              <a:spcBef>
                <a:spcPts val="0"/>
              </a:spcBef>
              <a:spcAft>
                <a:spcPts val="0"/>
              </a:spcAft>
              <a:buClr>
                <a:schemeClr val="dk1"/>
              </a:buClr>
              <a:buSzPts val="1100"/>
              <a:buFont typeface="Arial"/>
              <a:buNone/>
            </a:pPr>
            <a:r>
              <a:rPr lang="en-US"/>
              <a:t>You’re the greatest among all women</a:t>
            </a:r>
            <a:endParaRPr/>
          </a:p>
          <a:p>
            <a:pPr indent="0" lvl="0" marL="0" rtl="0" algn="ctr">
              <a:lnSpc>
                <a:spcPct val="150000"/>
              </a:lnSpc>
              <a:spcBef>
                <a:spcPts val="0"/>
              </a:spcBef>
              <a:spcAft>
                <a:spcPts val="0"/>
              </a:spcAft>
              <a:buClr>
                <a:schemeClr val="dk1"/>
              </a:buClr>
              <a:buSzPts val="1100"/>
              <a:buFont typeface="Arial"/>
              <a:buNone/>
            </a:pPr>
            <a:r>
              <a:rPr lang="en-US"/>
              <a:t>In times of trouble and heartache</a:t>
            </a:r>
            <a:endParaRPr/>
          </a:p>
          <a:p>
            <a:pPr indent="0" lvl="0" marL="0" rtl="0" algn="ctr">
              <a:lnSpc>
                <a:spcPct val="150000"/>
              </a:lnSpc>
              <a:spcBef>
                <a:spcPts val="0"/>
              </a:spcBef>
              <a:spcAft>
                <a:spcPts val="0"/>
              </a:spcAft>
              <a:buClr>
                <a:schemeClr val="dk1"/>
              </a:buClr>
              <a:buSzPts val="1100"/>
              <a:buFont typeface="Arial"/>
              <a:buNone/>
            </a:pPr>
            <a:r>
              <a:rPr lang="en-US"/>
              <a:t>Be a helper always for our sake</a:t>
            </a:r>
            <a:endParaRPr/>
          </a:p>
        </p:txBody>
      </p:sp>
      <p:sp>
        <p:nvSpPr>
          <p:cNvPr id="6615" name="Google Shape;6615;p1064"/>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 Virgin, My Mother</a:t>
            </a:r>
            <a:endParaRPr>
              <a:latin typeface="Playfair Display"/>
              <a:ea typeface="Playfair Display"/>
              <a:cs typeface="Playfair Display"/>
              <a:sym typeface="Playfair Display"/>
            </a:endParaRPr>
          </a:p>
        </p:txBody>
      </p:sp>
    </p:spTree>
  </p:cSld>
  <p:clrMapOvr>
    <a:masterClrMapping/>
  </p:clrMapOvr>
</p:sld>
</file>

<file path=ppt/slides/slide10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9" name="Shape 6619"/>
        <p:cNvGrpSpPr/>
        <p:nvPr/>
      </p:nvGrpSpPr>
      <p:grpSpPr>
        <a:xfrm>
          <a:off x="0" y="0"/>
          <a:ext cx="0" cy="0"/>
          <a:chOff x="0" y="0"/>
          <a:chExt cx="0" cy="0"/>
        </a:xfrm>
      </p:grpSpPr>
      <p:sp>
        <p:nvSpPr>
          <p:cNvPr id="6620" name="Google Shape;6620;p1065"/>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t>Abide with us at all times</a:t>
            </a:r>
            <a:endParaRPr/>
          </a:p>
          <a:p>
            <a:pPr indent="0" lvl="0" marL="0" rtl="0" algn="ctr">
              <a:lnSpc>
                <a:spcPct val="150000"/>
              </a:lnSpc>
              <a:spcBef>
                <a:spcPts val="0"/>
              </a:spcBef>
              <a:spcAft>
                <a:spcPts val="0"/>
              </a:spcAft>
              <a:buClr>
                <a:schemeClr val="dk1"/>
              </a:buClr>
              <a:buSzPts val="1100"/>
              <a:buFont typeface="Arial"/>
              <a:buNone/>
            </a:pPr>
            <a:r>
              <a:rPr lang="en-US"/>
              <a:t>We have comfort in your presence</a:t>
            </a:r>
            <a:endParaRPr/>
          </a:p>
          <a:p>
            <a:pPr indent="0" lvl="0" marL="0" rtl="0" algn="ctr">
              <a:lnSpc>
                <a:spcPct val="150000"/>
              </a:lnSpc>
              <a:spcBef>
                <a:spcPts val="0"/>
              </a:spcBef>
              <a:spcAft>
                <a:spcPts val="0"/>
              </a:spcAft>
              <a:buClr>
                <a:schemeClr val="dk1"/>
              </a:buClr>
              <a:buSzPts val="1100"/>
              <a:buFont typeface="Arial"/>
              <a:buNone/>
            </a:pPr>
            <a:r>
              <a:rPr lang="en-US"/>
              <a:t>Abide with us at all times</a:t>
            </a:r>
            <a:endParaRPr/>
          </a:p>
          <a:p>
            <a:pPr indent="0" lvl="0" marL="0" rtl="0" algn="ctr">
              <a:lnSpc>
                <a:spcPct val="150000"/>
              </a:lnSpc>
              <a:spcBef>
                <a:spcPts val="0"/>
              </a:spcBef>
              <a:spcAft>
                <a:spcPts val="0"/>
              </a:spcAft>
              <a:buClr>
                <a:schemeClr val="dk1"/>
              </a:buClr>
              <a:buSzPts val="1100"/>
              <a:buFont typeface="Arial"/>
              <a:buNone/>
            </a:pPr>
            <a:r>
              <a:rPr lang="en-US"/>
              <a:t>We have comfort in your presence</a:t>
            </a:r>
            <a:endParaRPr/>
          </a:p>
        </p:txBody>
      </p:sp>
      <p:sp>
        <p:nvSpPr>
          <p:cNvPr id="6621" name="Google Shape;6621;p1065"/>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 Virgin, My Mother</a:t>
            </a:r>
            <a:endParaRPr>
              <a:latin typeface="Playfair Display"/>
              <a:ea typeface="Playfair Display"/>
              <a:cs typeface="Playfair Display"/>
              <a:sym typeface="Playfair Display"/>
            </a:endParaRPr>
          </a:p>
        </p:txBody>
      </p:sp>
    </p:spTree>
  </p:cSld>
  <p:clrMapOvr>
    <a:masterClrMapping/>
  </p:clrMapOvr>
</p:sld>
</file>

<file path=ppt/slides/slide10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25" name="Shape 6625"/>
        <p:cNvGrpSpPr/>
        <p:nvPr/>
      </p:nvGrpSpPr>
      <p:grpSpPr>
        <a:xfrm>
          <a:off x="0" y="0"/>
          <a:ext cx="0" cy="0"/>
          <a:chOff x="0" y="0"/>
          <a:chExt cx="0" cy="0"/>
        </a:xfrm>
      </p:grpSpPr>
      <p:sp>
        <p:nvSpPr>
          <p:cNvPr id="6626" name="Google Shape;6626;p1066"/>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200000"/>
              </a:lnSpc>
              <a:spcBef>
                <a:spcPts val="0"/>
              </a:spcBef>
              <a:spcAft>
                <a:spcPts val="0"/>
              </a:spcAft>
              <a:buClr>
                <a:schemeClr val="dk1"/>
              </a:buClr>
              <a:buSzPts val="1100"/>
              <a:buFont typeface="Arial"/>
              <a:buNone/>
            </a:pPr>
            <a:r>
              <a:rPr lang="en-US"/>
              <a:t>O Virgin, My Mother</a:t>
            </a:r>
            <a:endParaRPr/>
          </a:p>
          <a:p>
            <a:pPr indent="0" lvl="0" marL="0" rtl="0" algn="ctr">
              <a:lnSpc>
                <a:spcPct val="200000"/>
              </a:lnSpc>
              <a:spcBef>
                <a:spcPts val="0"/>
              </a:spcBef>
              <a:spcAft>
                <a:spcPts val="0"/>
              </a:spcAft>
              <a:buClr>
                <a:schemeClr val="dk1"/>
              </a:buClr>
              <a:buSzPts val="1100"/>
              <a:buFont typeface="Arial"/>
              <a:buNone/>
            </a:pPr>
            <a:r>
              <a:rPr lang="en-US"/>
              <a:t>O Virgin, My Mother</a:t>
            </a:r>
            <a:endParaRPr/>
          </a:p>
          <a:p>
            <a:pPr indent="0" lvl="0" marL="0" rtl="0" algn="ctr">
              <a:lnSpc>
                <a:spcPct val="200000"/>
              </a:lnSpc>
              <a:spcBef>
                <a:spcPts val="0"/>
              </a:spcBef>
              <a:spcAft>
                <a:spcPts val="0"/>
              </a:spcAft>
              <a:buClr>
                <a:schemeClr val="dk1"/>
              </a:buClr>
              <a:buSzPts val="1100"/>
              <a:buFont typeface="Arial"/>
              <a:buNone/>
            </a:pPr>
            <a:r>
              <a:rPr lang="en-US"/>
              <a:t>O Virgin, My Mother</a:t>
            </a:r>
            <a:endParaRPr/>
          </a:p>
        </p:txBody>
      </p:sp>
      <p:sp>
        <p:nvSpPr>
          <p:cNvPr id="6627" name="Google Shape;6627;p1066"/>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 Virgin, My Mother</a:t>
            </a:r>
            <a:endParaRPr>
              <a:latin typeface="Playfair Display"/>
              <a:ea typeface="Playfair Display"/>
              <a:cs typeface="Playfair Display"/>
              <a:sym typeface="Playfair Display"/>
            </a:endParaRPr>
          </a:p>
        </p:txBody>
      </p:sp>
    </p:spTree>
  </p:cSld>
  <p:clrMapOvr>
    <a:masterClrMapping/>
  </p:clrMapOvr>
</p:sld>
</file>

<file path=ppt/slides/slide10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31" name="Shape 6631"/>
        <p:cNvGrpSpPr/>
        <p:nvPr/>
      </p:nvGrpSpPr>
      <p:grpSpPr>
        <a:xfrm>
          <a:off x="0" y="0"/>
          <a:ext cx="0" cy="0"/>
          <a:chOff x="0" y="0"/>
          <a:chExt cx="0" cy="0"/>
        </a:xfrm>
      </p:grpSpPr>
      <p:sp>
        <p:nvSpPr>
          <p:cNvPr id="6632" name="Google Shape;6632;p1067"/>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t>O intercessor for every person</a:t>
            </a:r>
            <a:endParaRPr/>
          </a:p>
          <a:p>
            <a:pPr indent="0" lvl="0" marL="0" rtl="0" algn="ctr">
              <a:lnSpc>
                <a:spcPct val="150000"/>
              </a:lnSpc>
              <a:spcBef>
                <a:spcPts val="0"/>
              </a:spcBef>
              <a:spcAft>
                <a:spcPts val="0"/>
              </a:spcAft>
              <a:buClr>
                <a:schemeClr val="dk1"/>
              </a:buClr>
              <a:buSzPts val="1100"/>
              <a:buFont typeface="Arial"/>
              <a:buNone/>
            </a:pPr>
            <a:r>
              <a:rPr lang="en-US"/>
              <a:t>Blessed mother of the Holy One</a:t>
            </a:r>
            <a:endParaRPr/>
          </a:p>
          <a:p>
            <a:pPr indent="0" lvl="0" marL="0" rtl="0" algn="ctr">
              <a:lnSpc>
                <a:spcPct val="150000"/>
              </a:lnSpc>
              <a:spcBef>
                <a:spcPts val="0"/>
              </a:spcBef>
              <a:spcAft>
                <a:spcPts val="0"/>
              </a:spcAft>
              <a:buClr>
                <a:schemeClr val="dk1"/>
              </a:buClr>
              <a:buSzPts val="1100"/>
              <a:buFont typeface="Arial"/>
              <a:buNone/>
            </a:pPr>
            <a:r>
              <a:rPr lang="en-US"/>
              <a:t>You always answer my cry</a:t>
            </a:r>
            <a:endParaRPr/>
          </a:p>
          <a:p>
            <a:pPr indent="0" lvl="0" marL="0" rtl="0" algn="ctr">
              <a:lnSpc>
                <a:spcPct val="150000"/>
              </a:lnSpc>
              <a:spcBef>
                <a:spcPts val="0"/>
              </a:spcBef>
              <a:spcAft>
                <a:spcPts val="0"/>
              </a:spcAft>
              <a:buClr>
                <a:schemeClr val="dk1"/>
              </a:buClr>
              <a:buSzPts val="1100"/>
              <a:buFont typeface="Arial"/>
              <a:buNone/>
            </a:pPr>
            <a:r>
              <a:rPr lang="en-US"/>
              <a:t>Be always at my side</a:t>
            </a:r>
            <a:endParaRPr/>
          </a:p>
        </p:txBody>
      </p:sp>
      <p:sp>
        <p:nvSpPr>
          <p:cNvPr id="6633" name="Google Shape;6633;p1067"/>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 Virgin, My Mother</a:t>
            </a:r>
            <a:endParaRPr>
              <a:latin typeface="Playfair Display"/>
              <a:ea typeface="Playfair Display"/>
              <a:cs typeface="Playfair Display"/>
              <a:sym typeface="Playfair Display"/>
            </a:endParaRPr>
          </a:p>
        </p:txBody>
      </p:sp>
    </p:spTree>
  </p:cSld>
  <p:clrMapOvr>
    <a:masterClrMapping/>
  </p:clrMapOvr>
</p:sld>
</file>

<file path=ppt/slides/slide10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37" name="Shape 6637"/>
        <p:cNvGrpSpPr/>
        <p:nvPr/>
      </p:nvGrpSpPr>
      <p:grpSpPr>
        <a:xfrm>
          <a:off x="0" y="0"/>
          <a:ext cx="0" cy="0"/>
          <a:chOff x="0" y="0"/>
          <a:chExt cx="0" cy="0"/>
        </a:xfrm>
      </p:grpSpPr>
      <p:sp>
        <p:nvSpPr>
          <p:cNvPr id="6638" name="Google Shape;6638;p1068"/>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t>All of the world exalts you</a:t>
            </a:r>
            <a:endParaRPr/>
          </a:p>
          <a:p>
            <a:pPr indent="0" lvl="0" marL="0" rtl="0" algn="ctr">
              <a:lnSpc>
                <a:spcPct val="150000"/>
              </a:lnSpc>
              <a:spcBef>
                <a:spcPts val="0"/>
              </a:spcBef>
              <a:spcAft>
                <a:spcPts val="0"/>
              </a:spcAft>
              <a:buClr>
                <a:schemeClr val="dk1"/>
              </a:buClr>
              <a:buSzPts val="1100"/>
              <a:buFont typeface="Arial"/>
              <a:buNone/>
            </a:pPr>
            <a:r>
              <a:rPr lang="en-US"/>
              <a:t>The congregation and the clergy</a:t>
            </a:r>
            <a:endParaRPr/>
          </a:p>
          <a:p>
            <a:pPr indent="0" lvl="0" marL="0" rtl="0" algn="ctr">
              <a:lnSpc>
                <a:spcPct val="150000"/>
              </a:lnSpc>
              <a:spcBef>
                <a:spcPts val="0"/>
              </a:spcBef>
              <a:spcAft>
                <a:spcPts val="0"/>
              </a:spcAft>
              <a:buClr>
                <a:schemeClr val="dk1"/>
              </a:buClr>
              <a:buSzPts val="1100"/>
              <a:buFont typeface="Arial"/>
              <a:buNone/>
            </a:pPr>
            <a:r>
              <a:rPr lang="en-US"/>
              <a:t>All of the world exalts you</a:t>
            </a:r>
            <a:endParaRPr/>
          </a:p>
          <a:p>
            <a:pPr indent="0" lvl="0" marL="0" rtl="0" algn="ctr">
              <a:lnSpc>
                <a:spcPct val="150000"/>
              </a:lnSpc>
              <a:spcBef>
                <a:spcPts val="0"/>
              </a:spcBef>
              <a:spcAft>
                <a:spcPts val="0"/>
              </a:spcAft>
              <a:buClr>
                <a:schemeClr val="dk1"/>
              </a:buClr>
              <a:buSzPts val="1100"/>
              <a:buFont typeface="Arial"/>
              <a:buNone/>
            </a:pPr>
            <a:r>
              <a:rPr lang="en-US"/>
              <a:t>The congregation and the clergy</a:t>
            </a:r>
            <a:endParaRPr/>
          </a:p>
        </p:txBody>
      </p:sp>
      <p:sp>
        <p:nvSpPr>
          <p:cNvPr id="6639" name="Google Shape;6639;p1068"/>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 Virgin, My Mother</a:t>
            </a:r>
            <a:endParaRPr>
              <a:latin typeface="Playfair Display"/>
              <a:ea typeface="Playfair Display"/>
              <a:cs typeface="Playfair Display"/>
              <a:sym typeface="Playfair Display"/>
            </a:endParaRPr>
          </a:p>
        </p:txBody>
      </p:sp>
    </p:spTree>
  </p:cSld>
  <p:clrMapOvr>
    <a:masterClrMapping/>
  </p:clrMapOvr>
</p:sld>
</file>

<file path=ppt/slides/slide10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43" name="Shape 6643"/>
        <p:cNvGrpSpPr/>
        <p:nvPr/>
      </p:nvGrpSpPr>
      <p:grpSpPr>
        <a:xfrm>
          <a:off x="0" y="0"/>
          <a:ext cx="0" cy="0"/>
          <a:chOff x="0" y="0"/>
          <a:chExt cx="0" cy="0"/>
        </a:xfrm>
      </p:grpSpPr>
      <p:sp>
        <p:nvSpPr>
          <p:cNvPr id="6644" name="Google Shape;6644;p1069"/>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200000"/>
              </a:lnSpc>
              <a:spcBef>
                <a:spcPts val="0"/>
              </a:spcBef>
              <a:spcAft>
                <a:spcPts val="0"/>
              </a:spcAft>
              <a:buClr>
                <a:schemeClr val="dk1"/>
              </a:buClr>
              <a:buSzPts val="1100"/>
              <a:buFont typeface="Arial"/>
              <a:buNone/>
            </a:pPr>
            <a:r>
              <a:rPr lang="en-US"/>
              <a:t>O Virgin, My Mother</a:t>
            </a:r>
            <a:endParaRPr/>
          </a:p>
          <a:p>
            <a:pPr indent="0" lvl="0" marL="0" rtl="0" algn="ctr">
              <a:lnSpc>
                <a:spcPct val="200000"/>
              </a:lnSpc>
              <a:spcBef>
                <a:spcPts val="0"/>
              </a:spcBef>
              <a:spcAft>
                <a:spcPts val="0"/>
              </a:spcAft>
              <a:buClr>
                <a:schemeClr val="dk1"/>
              </a:buClr>
              <a:buSzPts val="1100"/>
              <a:buFont typeface="Arial"/>
              <a:buNone/>
            </a:pPr>
            <a:r>
              <a:rPr lang="en-US"/>
              <a:t>O Virgin, My Mother</a:t>
            </a:r>
            <a:endParaRPr/>
          </a:p>
          <a:p>
            <a:pPr indent="0" lvl="0" marL="0" rtl="0" algn="ctr">
              <a:lnSpc>
                <a:spcPct val="200000"/>
              </a:lnSpc>
              <a:spcBef>
                <a:spcPts val="0"/>
              </a:spcBef>
              <a:spcAft>
                <a:spcPts val="0"/>
              </a:spcAft>
              <a:buClr>
                <a:schemeClr val="dk1"/>
              </a:buClr>
              <a:buSzPts val="1100"/>
              <a:buFont typeface="Arial"/>
              <a:buNone/>
            </a:pPr>
            <a:r>
              <a:rPr lang="en-US"/>
              <a:t>O Virgin, My Mother</a:t>
            </a:r>
            <a:endParaRPr/>
          </a:p>
        </p:txBody>
      </p:sp>
      <p:sp>
        <p:nvSpPr>
          <p:cNvPr id="6645" name="Google Shape;6645;p1069"/>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 Virgin, My Mother</a:t>
            </a:r>
            <a:endParaRPr>
              <a:latin typeface="Playfair Display"/>
              <a:ea typeface="Playfair Display"/>
              <a:cs typeface="Playfair Display"/>
              <a:sym typeface="Playfair Display"/>
            </a:endParaRPr>
          </a:p>
        </p:txBody>
      </p:sp>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8" name="Shape 708"/>
        <p:cNvGrpSpPr/>
        <p:nvPr/>
      </p:nvGrpSpPr>
      <p:grpSpPr>
        <a:xfrm>
          <a:off x="0" y="0"/>
          <a:ext cx="0" cy="0"/>
          <a:chOff x="0" y="0"/>
          <a:chExt cx="0" cy="0"/>
        </a:xfrm>
      </p:grpSpPr>
      <p:sp>
        <p:nvSpPr>
          <p:cNvPr id="709" name="Google Shape;709;p107"/>
          <p:cNvSpPr txBox="1"/>
          <p:nvPr>
            <p:ph idx="1" type="body"/>
          </p:nvPr>
        </p:nvSpPr>
        <p:spPr>
          <a:xfrm>
            <a:off x="415650" y="326499"/>
            <a:ext cx="11360700" cy="5096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4600"/>
              <a:t>I have come undone</a:t>
            </a:r>
            <a:endParaRPr sz="4600"/>
          </a:p>
          <a:p>
            <a:pPr indent="0" lvl="0" marL="0" rtl="0" algn="ctr">
              <a:lnSpc>
                <a:spcPct val="150000"/>
              </a:lnSpc>
              <a:spcBef>
                <a:spcPts val="0"/>
              </a:spcBef>
              <a:spcAft>
                <a:spcPts val="0"/>
              </a:spcAft>
              <a:buClr>
                <a:schemeClr val="dk1"/>
              </a:buClr>
              <a:buSzPts val="1100"/>
              <a:buNone/>
            </a:pPr>
            <a:r>
              <a:rPr lang="en-US" sz="4600"/>
              <a:t>But I have just begun</a:t>
            </a:r>
            <a:endParaRPr sz="4600"/>
          </a:p>
          <a:p>
            <a:pPr indent="0" lvl="0" marL="0" rtl="0" algn="ctr">
              <a:lnSpc>
                <a:spcPct val="150000"/>
              </a:lnSpc>
              <a:spcBef>
                <a:spcPts val="0"/>
              </a:spcBef>
              <a:spcAft>
                <a:spcPts val="0"/>
              </a:spcAft>
              <a:buClr>
                <a:schemeClr val="dk1"/>
              </a:buClr>
              <a:buSzPts val="1100"/>
              <a:buNone/>
            </a:pPr>
            <a:r>
              <a:rPr lang="en-US" sz="4600"/>
              <a:t>Changing by Your grace</a:t>
            </a:r>
            <a:endParaRPr sz="4600"/>
          </a:p>
        </p:txBody>
      </p:sp>
      <p:sp>
        <p:nvSpPr>
          <p:cNvPr id="710" name="Google Shape;710;p107"/>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chemeClr val="dk1"/>
              </a:buClr>
              <a:buSzPts val="3700"/>
              <a:buFont typeface="Arial"/>
              <a:buNone/>
            </a:pPr>
            <a:r>
              <a:rPr lang="en-US"/>
              <a:t>Beautiful, Beautiful</a:t>
            </a:r>
            <a:endParaRPr/>
          </a:p>
          <a:p>
            <a:pPr indent="0" lvl="0" marL="0" rtl="0" algn="ctr">
              <a:lnSpc>
                <a:spcPct val="100000"/>
              </a:lnSpc>
              <a:spcBef>
                <a:spcPts val="0"/>
              </a:spcBef>
              <a:spcAft>
                <a:spcPts val="0"/>
              </a:spcAft>
              <a:buSzPts val="3700"/>
              <a:buNone/>
            </a:pPr>
            <a:r>
              <a:t/>
            </a:r>
            <a:endParaRPr/>
          </a:p>
        </p:txBody>
      </p:sp>
    </p:spTree>
  </p:cSld>
  <p:clrMapOvr>
    <a:masterClrMapping/>
  </p:clrMapOvr>
</p:sld>
</file>

<file path=ppt/slides/slide10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49" name="Shape 6649"/>
        <p:cNvGrpSpPr/>
        <p:nvPr/>
      </p:nvGrpSpPr>
      <p:grpSpPr>
        <a:xfrm>
          <a:off x="0" y="0"/>
          <a:ext cx="0" cy="0"/>
          <a:chOff x="0" y="0"/>
          <a:chExt cx="0" cy="0"/>
        </a:xfrm>
      </p:grpSpPr>
      <p:sp>
        <p:nvSpPr>
          <p:cNvPr id="6650" name="Google Shape;6650;p1070"/>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t>O great Second Heaven</a:t>
            </a:r>
            <a:endParaRPr/>
          </a:p>
          <a:p>
            <a:pPr indent="0" lvl="0" marL="0" rtl="0" algn="ctr">
              <a:lnSpc>
                <a:spcPct val="150000"/>
              </a:lnSpc>
              <a:spcBef>
                <a:spcPts val="0"/>
              </a:spcBef>
              <a:spcAft>
                <a:spcPts val="0"/>
              </a:spcAft>
              <a:buClr>
                <a:schemeClr val="dk1"/>
              </a:buClr>
              <a:buSzPts val="1100"/>
              <a:buFont typeface="Arial"/>
              <a:buNone/>
            </a:pPr>
            <a:r>
              <a:rPr lang="en-US"/>
              <a:t>O censer of compassion</a:t>
            </a:r>
            <a:endParaRPr/>
          </a:p>
          <a:p>
            <a:pPr indent="0" lvl="0" marL="0" rtl="0" algn="ctr">
              <a:lnSpc>
                <a:spcPct val="150000"/>
              </a:lnSpc>
              <a:spcBef>
                <a:spcPts val="0"/>
              </a:spcBef>
              <a:spcAft>
                <a:spcPts val="0"/>
              </a:spcAft>
              <a:buClr>
                <a:schemeClr val="dk1"/>
              </a:buClr>
              <a:buSzPts val="1100"/>
              <a:buFont typeface="Arial"/>
              <a:buNone/>
            </a:pPr>
            <a:r>
              <a:rPr lang="en-US"/>
              <a:t>At all times we implore </a:t>
            </a:r>
            <a:endParaRPr/>
          </a:p>
          <a:p>
            <a:pPr indent="0" lvl="0" marL="0" rtl="0" algn="ctr">
              <a:lnSpc>
                <a:spcPct val="150000"/>
              </a:lnSpc>
              <a:spcBef>
                <a:spcPts val="0"/>
              </a:spcBef>
              <a:spcAft>
                <a:spcPts val="0"/>
              </a:spcAft>
              <a:buClr>
                <a:schemeClr val="dk1"/>
              </a:buClr>
              <a:buSzPts val="1100"/>
              <a:buFont typeface="Arial"/>
              <a:buNone/>
            </a:pPr>
            <a:r>
              <a:rPr lang="en-US"/>
              <a:t>To show us your rapport</a:t>
            </a:r>
            <a:endParaRPr/>
          </a:p>
        </p:txBody>
      </p:sp>
      <p:sp>
        <p:nvSpPr>
          <p:cNvPr id="6651" name="Google Shape;6651;p1070"/>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 Virgin, My Mother</a:t>
            </a:r>
            <a:endParaRPr>
              <a:latin typeface="Playfair Display"/>
              <a:ea typeface="Playfair Display"/>
              <a:cs typeface="Playfair Display"/>
              <a:sym typeface="Playfair Display"/>
            </a:endParaRPr>
          </a:p>
        </p:txBody>
      </p:sp>
    </p:spTree>
  </p:cSld>
  <p:clrMapOvr>
    <a:masterClrMapping/>
  </p:clrMapOvr>
</p:sld>
</file>

<file path=ppt/slides/slide10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55" name="Shape 6655"/>
        <p:cNvGrpSpPr/>
        <p:nvPr/>
      </p:nvGrpSpPr>
      <p:grpSpPr>
        <a:xfrm>
          <a:off x="0" y="0"/>
          <a:ext cx="0" cy="0"/>
          <a:chOff x="0" y="0"/>
          <a:chExt cx="0" cy="0"/>
        </a:xfrm>
      </p:grpSpPr>
      <p:sp>
        <p:nvSpPr>
          <p:cNvPr id="6656" name="Google Shape;6656;p1071"/>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t>At all times we beseech you</a:t>
            </a:r>
            <a:endParaRPr/>
          </a:p>
          <a:p>
            <a:pPr indent="0" lvl="0" marL="0" rtl="0" algn="ctr">
              <a:lnSpc>
                <a:spcPct val="150000"/>
              </a:lnSpc>
              <a:spcBef>
                <a:spcPts val="0"/>
              </a:spcBef>
              <a:spcAft>
                <a:spcPts val="0"/>
              </a:spcAft>
              <a:buClr>
                <a:schemeClr val="dk1"/>
              </a:buClr>
              <a:buSzPts val="1100"/>
              <a:buFont typeface="Arial"/>
              <a:buNone/>
            </a:pPr>
            <a:r>
              <a:rPr lang="en-US"/>
              <a:t>To comfort the lost</a:t>
            </a:r>
            <a:endParaRPr/>
          </a:p>
          <a:p>
            <a:pPr indent="0" lvl="0" marL="0" rtl="0" algn="ctr">
              <a:lnSpc>
                <a:spcPct val="150000"/>
              </a:lnSpc>
              <a:spcBef>
                <a:spcPts val="0"/>
              </a:spcBef>
              <a:spcAft>
                <a:spcPts val="0"/>
              </a:spcAft>
              <a:buClr>
                <a:schemeClr val="dk1"/>
              </a:buClr>
              <a:buSzPts val="1100"/>
              <a:buFont typeface="Arial"/>
              <a:buNone/>
            </a:pPr>
            <a:r>
              <a:rPr lang="en-US"/>
              <a:t>At all times we beseech you</a:t>
            </a:r>
            <a:endParaRPr/>
          </a:p>
          <a:p>
            <a:pPr indent="0" lvl="0" marL="0" rtl="0" algn="ctr">
              <a:lnSpc>
                <a:spcPct val="150000"/>
              </a:lnSpc>
              <a:spcBef>
                <a:spcPts val="0"/>
              </a:spcBef>
              <a:spcAft>
                <a:spcPts val="0"/>
              </a:spcAft>
              <a:buClr>
                <a:schemeClr val="dk1"/>
              </a:buClr>
              <a:buSzPts val="1100"/>
              <a:buFont typeface="Arial"/>
              <a:buNone/>
            </a:pPr>
            <a:r>
              <a:rPr lang="en-US"/>
              <a:t>To comfort the lost</a:t>
            </a:r>
            <a:endParaRPr/>
          </a:p>
        </p:txBody>
      </p:sp>
      <p:sp>
        <p:nvSpPr>
          <p:cNvPr id="6657" name="Google Shape;6657;p1071"/>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 Virgin, My Mother</a:t>
            </a:r>
            <a:endParaRPr>
              <a:latin typeface="Playfair Display"/>
              <a:ea typeface="Playfair Display"/>
              <a:cs typeface="Playfair Display"/>
              <a:sym typeface="Playfair Display"/>
            </a:endParaRPr>
          </a:p>
        </p:txBody>
      </p:sp>
    </p:spTree>
  </p:cSld>
  <p:clrMapOvr>
    <a:masterClrMapping/>
  </p:clrMapOvr>
</p:sld>
</file>

<file path=ppt/slides/slide10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61" name="Shape 6661"/>
        <p:cNvGrpSpPr/>
        <p:nvPr/>
      </p:nvGrpSpPr>
      <p:grpSpPr>
        <a:xfrm>
          <a:off x="0" y="0"/>
          <a:ext cx="0" cy="0"/>
          <a:chOff x="0" y="0"/>
          <a:chExt cx="0" cy="0"/>
        </a:xfrm>
      </p:grpSpPr>
      <p:sp>
        <p:nvSpPr>
          <p:cNvPr id="6662" name="Google Shape;6662;p1072"/>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200000"/>
              </a:lnSpc>
              <a:spcBef>
                <a:spcPts val="0"/>
              </a:spcBef>
              <a:spcAft>
                <a:spcPts val="0"/>
              </a:spcAft>
              <a:buClr>
                <a:schemeClr val="dk1"/>
              </a:buClr>
              <a:buSzPts val="1100"/>
              <a:buFont typeface="Arial"/>
              <a:buNone/>
            </a:pPr>
            <a:r>
              <a:rPr lang="en-US"/>
              <a:t>O Virgin, My Mother</a:t>
            </a:r>
            <a:endParaRPr/>
          </a:p>
          <a:p>
            <a:pPr indent="0" lvl="0" marL="0" rtl="0" algn="ctr">
              <a:lnSpc>
                <a:spcPct val="200000"/>
              </a:lnSpc>
              <a:spcBef>
                <a:spcPts val="0"/>
              </a:spcBef>
              <a:spcAft>
                <a:spcPts val="0"/>
              </a:spcAft>
              <a:buClr>
                <a:schemeClr val="dk1"/>
              </a:buClr>
              <a:buSzPts val="1100"/>
              <a:buFont typeface="Arial"/>
              <a:buNone/>
            </a:pPr>
            <a:r>
              <a:rPr lang="en-US"/>
              <a:t>O Virgin, My Mother</a:t>
            </a:r>
            <a:endParaRPr/>
          </a:p>
          <a:p>
            <a:pPr indent="0" lvl="0" marL="0" rtl="0" algn="ctr">
              <a:lnSpc>
                <a:spcPct val="200000"/>
              </a:lnSpc>
              <a:spcBef>
                <a:spcPts val="0"/>
              </a:spcBef>
              <a:spcAft>
                <a:spcPts val="0"/>
              </a:spcAft>
              <a:buClr>
                <a:schemeClr val="dk1"/>
              </a:buClr>
              <a:buSzPts val="1100"/>
              <a:buFont typeface="Arial"/>
              <a:buNone/>
            </a:pPr>
            <a:r>
              <a:rPr lang="en-US"/>
              <a:t>O Virgin, My Mother</a:t>
            </a:r>
            <a:endParaRPr/>
          </a:p>
        </p:txBody>
      </p:sp>
      <p:sp>
        <p:nvSpPr>
          <p:cNvPr id="6663" name="Google Shape;6663;p1072"/>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 Virgin, My Mother</a:t>
            </a:r>
            <a:endParaRPr>
              <a:latin typeface="Playfair Display"/>
              <a:ea typeface="Playfair Display"/>
              <a:cs typeface="Playfair Display"/>
              <a:sym typeface="Playfair Display"/>
            </a:endParaRPr>
          </a:p>
        </p:txBody>
      </p:sp>
      <p:pic>
        <p:nvPicPr>
          <p:cNvPr id="6664" name="Google Shape;6664;p1072">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0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68" name="Shape 6668"/>
        <p:cNvGrpSpPr/>
        <p:nvPr/>
      </p:nvGrpSpPr>
      <p:grpSpPr>
        <a:xfrm>
          <a:off x="0" y="0"/>
          <a:ext cx="0" cy="0"/>
          <a:chOff x="0" y="0"/>
          <a:chExt cx="0" cy="0"/>
        </a:xfrm>
      </p:grpSpPr>
      <p:sp>
        <p:nvSpPr>
          <p:cNvPr id="6669" name="Google Shape;6669;p1073"/>
          <p:cNvSpPr txBox="1"/>
          <p:nvPr>
            <p:ph type="ctrTitle"/>
          </p:nvPr>
        </p:nvSpPr>
        <p:spPr>
          <a:xfrm>
            <a:off x="1166850" y="2721750"/>
            <a:ext cx="9858300" cy="1414500"/>
          </a:xfrm>
          <a:prstGeom prst="rect">
            <a:avLst/>
          </a:prstGeom>
          <a:solidFill>
            <a:srgbClr val="FFFFFF">
              <a:alpha val="88627"/>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O You, O Great Potter </a:t>
            </a:r>
            <a:endParaRPr/>
          </a:p>
        </p:txBody>
      </p:sp>
      <p:pic>
        <p:nvPicPr>
          <p:cNvPr id="6670" name="Google Shape;6670;p1073">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0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74" name="Shape 6674"/>
        <p:cNvGrpSpPr/>
        <p:nvPr/>
      </p:nvGrpSpPr>
      <p:grpSpPr>
        <a:xfrm>
          <a:off x="0" y="0"/>
          <a:ext cx="0" cy="0"/>
          <a:chOff x="0" y="0"/>
          <a:chExt cx="0" cy="0"/>
        </a:xfrm>
      </p:grpSpPr>
      <p:sp>
        <p:nvSpPr>
          <p:cNvPr id="6675" name="Google Shape;6675;p1074"/>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t>(O You, O great Potter</a:t>
            </a:r>
            <a:endParaRPr/>
          </a:p>
          <a:p>
            <a:pPr indent="0" lvl="0" marL="0" rtl="0" algn="ctr">
              <a:lnSpc>
                <a:spcPct val="150000"/>
              </a:lnSpc>
              <a:spcBef>
                <a:spcPts val="0"/>
              </a:spcBef>
              <a:spcAft>
                <a:spcPts val="0"/>
              </a:spcAft>
              <a:buClr>
                <a:schemeClr val="dk1"/>
              </a:buClr>
              <a:buSzPts val="1100"/>
              <a:buFont typeface="Arial"/>
              <a:buNone/>
            </a:pPr>
            <a:r>
              <a:rPr lang="en-US"/>
              <a:t>I am like the clay between Your hands</a:t>
            </a:r>
            <a:endParaRPr/>
          </a:p>
          <a:p>
            <a:pPr indent="0" lvl="0" marL="0" rtl="0" algn="ctr">
              <a:lnSpc>
                <a:spcPct val="150000"/>
              </a:lnSpc>
              <a:spcBef>
                <a:spcPts val="0"/>
              </a:spcBef>
              <a:spcAft>
                <a:spcPts val="0"/>
              </a:spcAft>
              <a:buClr>
                <a:schemeClr val="dk1"/>
              </a:buClr>
              <a:buSzPts val="1100"/>
              <a:buFont typeface="Arial"/>
              <a:buNone/>
            </a:pPr>
            <a:r>
              <a:rPr lang="en-US"/>
              <a:t>Come, create in me a new vessel</a:t>
            </a:r>
            <a:endParaRPr/>
          </a:p>
          <a:p>
            <a:pPr indent="0" lvl="0" marL="0" rtl="0" algn="ctr">
              <a:lnSpc>
                <a:spcPct val="150000"/>
              </a:lnSpc>
              <a:spcBef>
                <a:spcPts val="0"/>
              </a:spcBef>
              <a:spcAft>
                <a:spcPts val="0"/>
              </a:spcAft>
              <a:buClr>
                <a:schemeClr val="dk1"/>
              </a:buClr>
              <a:buSzPts val="1100"/>
              <a:buNone/>
            </a:pPr>
            <a:r>
              <a:rPr lang="en-US"/>
              <a:t>That is pleasing before Your eyes) x2</a:t>
            </a:r>
            <a:endParaRPr/>
          </a:p>
        </p:txBody>
      </p:sp>
      <p:sp>
        <p:nvSpPr>
          <p:cNvPr id="6676" name="Google Shape;6676;p1074"/>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 You, O Great Potter</a:t>
            </a:r>
            <a:endParaRPr>
              <a:latin typeface="Playfair Display"/>
              <a:ea typeface="Playfair Display"/>
              <a:cs typeface="Playfair Display"/>
              <a:sym typeface="Playfair Display"/>
            </a:endParaRPr>
          </a:p>
        </p:txBody>
      </p:sp>
    </p:spTree>
  </p:cSld>
  <p:clrMapOvr>
    <a:masterClrMapping/>
  </p:clrMapOvr>
</p:sld>
</file>

<file path=ppt/slides/slide10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0" name="Shape 6680"/>
        <p:cNvGrpSpPr/>
        <p:nvPr/>
      </p:nvGrpSpPr>
      <p:grpSpPr>
        <a:xfrm>
          <a:off x="0" y="0"/>
          <a:ext cx="0" cy="0"/>
          <a:chOff x="0" y="0"/>
          <a:chExt cx="0" cy="0"/>
        </a:xfrm>
      </p:grpSpPr>
      <p:sp>
        <p:nvSpPr>
          <p:cNvPr id="6681" name="Google Shape;6681;p1075"/>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(I give myself to You freely</a:t>
            </a:r>
            <a:endParaRPr/>
          </a:p>
          <a:p>
            <a:pPr indent="0" lvl="0" marL="0" rtl="0" algn="ctr">
              <a:lnSpc>
                <a:spcPct val="150000"/>
              </a:lnSpc>
              <a:spcBef>
                <a:spcPts val="0"/>
              </a:spcBef>
              <a:spcAft>
                <a:spcPts val="0"/>
              </a:spcAft>
              <a:buClr>
                <a:schemeClr val="dk1"/>
              </a:buClr>
              <a:buSzPts val="1100"/>
              <a:buNone/>
            </a:pPr>
            <a:r>
              <a:rPr lang="en-US"/>
              <a:t>To Your fingers that fashion me</a:t>
            </a:r>
            <a:endParaRPr/>
          </a:p>
          <a:p>
            <a:pPr indent="0" lvl="0" marL="0" rtl="0" algn="ctr">
              <a:lnSpc>
                <a:spcPct val="150000"/>
              </a:lnSpc>
              <a:spcBef>
                <a:spcPts val="0"/>
              </a:spcBef>
              <a:spcAft>
                <a:spcPts val="0"/>
              </a:spcAft>
              <a:buClr>
                <a:schemeClr val="dk1"/>
              </a:buClr>
              <a:buSzPts val="1100"/>
              <a:buNone/>
            </a:pPr>
            <a:r>
              <a:rPr lang="en-US"/>
              <a:t>I will not grieve, nor relent</a:t>
            </a:r>
            <a:endParaRPr/>
          </a:p>
          <a:p>
            <a:pPr indent="0" lvl="0" marL="0" rtl="0" algn="ctr">
              <a:lnSpc>
                <a:spcPct val="150000"/>
              </a:lnSpc>
              <a:spcBef>
                <a:spcPts val="0"/>
              </a:spcBef>
              <a:spcAft>
                <a:spcPts val="0"/>
              </a:spcAft>
              <a:buClr>
                <a:schemeClr val="dk1"/>
              </a:buClr>
              <a:buSzPts val="1100"/>
              <a:buNone/>
            </a:pPr>
            <a:r>
              <a:rPr lang="en-US"/>
              <a:t>I long for You to work in me) x2</a:t>
            </a:r>
            <a:endParaRPr/>
          </a:p>
        </p:txBody>
      </p:sp>
      <p:sp>
        <p:nvSpPr>
          <p:cNvPr id="6682" name="Google Shape;6682;p1075"/>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 You, O Great Potter</a:t>
            </a:r>
            <a:endParaRPr>
              <a:latin typeface="Playfair Display"/>
              <a:ea typeface="Playfair Display"/>
              <a:cs typeface="Playfair Display"/>
              <a:sym typeface="Playfair Display"/>
            </a:endParaRPr>
          </a:p>
        </p:txBody>
      </p:sp>
    </p:spTree>
  </p:cSld>
  <p:clrMapOvr>
    <a:masterClrMapping/>
  </p:clrMapOvr>
</p:sld>
</file>

<file path=ppt/slides/slide10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6" name="Shape 6686"/>
        <p:cNvGrpSpPr/>
        <p:nvPr/>
      </p:nvGrpSpPr>
      <p:grpSpPr>
        <a:xfrm>
          <a:off x="0" y="0"/>
          <a:ext cx="0" cy="0"/>
          <a:chOff x="0" y="0"/>
          <a:chExt cx="0" cy="0"/>
        </a:xfrm>
      </p:grpSpPr>
      <p:sp>
        <p:nvSpPr>
          <p:cNvPr id="6687" name="Google Shape;6687;p1076"/>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(I come to You with all my vices</a:t>
            </a:r>
            <a:endParaRPr/>
          </a:p>
          <a:p>
            <a:pPr indent="0" lvl="0" marL="0" rtl="0" algn="ctr">
              <a:lnSpc>
                <a:spcPct val="150000"/>
              </a:lnSpc>
              <a:spcBef>
                <a:spcPts val="0"/>
              </a:spcBef>
              <a:spcAft>
                <a:spcPts val="0"/>
              </a:spcAft>
              <a:buClr>
                <a:schemeClr val="dk1"/>
              </a:buClr>
              <a:buSzPts val="1100"/>
              <a:buNone/>
            </a:pPr>
            <a:r>
              <a:rPr lang="en-US"/>
              <a:t>I trust in Your grace and hand</a:t>
            </a:r>
            <a:endParaRPr/>
          </a:p>
          <a:p>
            <a:pPr indent="0" lvl="0" marL="0" rtl="0" algn="ctr">
              <a:lnSpc>
                <a:spcPct val="150000"/>
              </a:lnSpc>
              <a:spcBef>
                <a:spcPts val="0"/>
              </a:spcBef>
              <a:spcAft>
                <a:spcPts val="0"/>
              </a:spcAft>
              <a:buClr>
                <a:schemeClr val="dk1"/>
              </a:buClr>
              <a:buSzPts val="1100"/>
              <a:buNone/>
            </a:pPr>
            <a:r>
              <a:rPr lang="en-US"/>
              <a:t>My heart now, I devote to You</a:t>
            </a:r>
            <a:endParaRPr/>
          </a:p>
          <a:p>
            <a:pPr indent="0" lvl="0" marL="0" rtl="0" algn="ctr">
              <a:lnSpc>
                <a:spcPct val="150000"/>
              </a:lnSpc>
              <a:spcBef>
                <a:spcPts val="0"/>
              </a:spcBef>
              <a:spcAft>
                <a:spcPts val="0"/>
              </a:spcAft>
              <a:buClr>
                <a:schemeClr val="dk1"/>
              </a:buClr>
              <a:buSzPts val="1100"/>
              <a:buNone/>
            </a:pPr>
            <a:r>
              <a:rPr lang="en-US"/>
              <a:t>Not to my despair, nor my past) x2</a:t>
            </a:r>
            <a:endParaRPr/>
          </a:p>
        </p:txBody>
      </p:sp>
      <p:sp>
        <p:nvSpPr>
          <p:cNvPr id="6688" name="Google Shape;6688;p1076"/>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 You, O Great Potter</a:t>
            </a:r>
            <a:endParaRPr>
              <a:latin typeface="Playfair Display"/>
              <a:ea typeface="Playfair Display"/>
              <a:cs typeface="Playfair Display"/>
              <a:sym typeface="Playfair Display"/>
            </a:endParaRPr>
          </a:p>
        </p:txBody>
      </p:sp>
      <p:pic>
        <p:nvPicPr>
          <p:cNvPr id="6689" name="Google Shape;6689;p1076">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0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93" name="Shape 6693"/>
        <p:cNvGrpSpPr/>
        <p:nvPr/>
      </p:nvGrpSpPr>
      <p:grpSpPr>
        <a:xfrm>
          <a:off x="0" y="0"/>
          <a:ext cx="0" cy="0"/>
          <a:chOff x="0" y="0"/>
          <a:chExt cx="0" cy="0"/>
        </a:xfrm>
      </p:grpSpPr>
      <p:sp>
        <p:nvSpPr>
          <p:cNvPr id="6694" name="Google Shape;6694;p1077"/>
          <p:cNvSpPr txBox="1"/>
          <p:nvPr>
            <p:ph type="ctrTitle"/>
          </p:nvPr>
        </p:nvSpPr>
        <p:spPr>
          <a:xfrm>
            <a:off x="2055300" y="2529000"/>
            <a:ext cx="8081400" cy="1800000"/>
          </a:xfrm>
          <a:prstGeom prst="rect">
            <a:avLst/>
          </a:prstGeom>
          <a:solidFill>
            <a:srgbClr val="FFFFFF">
              <a:alpha val="88627"/>
            </a:srgbClr>
          </a:solid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Oh I Can’t Forget </a:t>
            </a:r>
            <a:endParaRPr/>
          </a:p>
        </p:txBody>
      </p:sp>
      <p:pic>
        <p:nvPicPr>
          <p:cNvPr id="6695" name="Google Shape;6695;p1077">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0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99" name="Shape 6699"/>
        <p:cNvGrpSpPr/>
        <p:nvPr/>
      </p:nvGrpSpPr>
      <p:grpSpPr>
        <a:xfrm>
          <a:off x="0" y="0"/>
          <a:ext cx="0" cy="0"/>
          <a:chOff x="0" y="0"/>
          <a:chExt cx="0" cy="0"/>
        </a:xfrm>
      </p:grpSpPr>
      <p:sp>
        <p:nvSpPr>
          <p:cNvPr id="6700" name="Google Shape;6700;p1078"/>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t>Oh I can’t forget the year that passed </a:t>
            </a:r>
            <a:endParaRPr/>
          </a:p>
          <a:p>
            <a:pPr indent="0" lvl="0" marL="0" rtl="0" algn="ctr">
              <a:lnSpc>
                <a:spcPct val="150000"/>
              </a:lnSpc>
              <a:spcBef>
                <a:spcPts val="0"/>
              </a:spcBef>
              <a:spcAft>
                <a:spcPts val="0"/>
              </a:spcAft>
              <a:buClr>
                <a:schemeClr val="dk1"/>
              </a:buClr>
              <a:buSzPts val="1100"/>
              <a:buFont typeface="Arial"/>
              <a:buNone/>
            </a:pPr>
            <a:r>
              <a:rPr lang="en-US"/>
              <a:t>Overfilled with His love</a:t>
            </a:r>
            <a:endParaRPr/>
          </a:p>
          <a:p>
            <a:pPr indent="0" lvl="0" marL="0" rtl="0" algn="ctr">
              <a:lnSpc>
                <a:spcPct val="150000"/>
              </a:lnSpc>
              <a:spcBef>
                <a:spcPts val="0"/>
              </a:spcBef>
              <a:spcAft>
                <a:spcPts val="0"/>
              </a:spcAft>
              <a:buClr>
                <a:schemeClr val="dk1"/>
              </a:buClr>
              <a:buSzPts val="1100"/>
              <a:buFont typeface="Arial"/>
              <a:buNone/>
            </a:pPr>
            <a:r>
              <a:rPr lang="en-US"/>
              <a:t>And tenderness and loving care</a:t>
            </a:r>
            <a:endParaRPr/>
          </a:p>
          <a:p>
            <a:pPr indent="0" lvl="0" marL="0" rtl="0" algn="ctr">
              <a:lnSpc>
                <a:spcPct val="150000"/>
              </a:lnSpc>
              <a:spcBef>
                <a:spcPts val="0"/>
              </a:spcBef>
              <a:spcAft>
                <a:spcPts val="0"/>
              </a:spcAft>
              <a:buClr>
                <a:schemeClr val="dk1"/>
              </a:buClr>
              <a:buSzPts val="1100"/>
              <a:buFont typeface="Arial"/>
              <a:buNone/>
            </a:pPr>
            <a:r>
              <a:rPr lang="en-US"/>
              <a:t>And kindness from above </a:t>
            </a:r>
            <a:endParaRPr/>
          </a:p>
        </p:txBody>
      </p:sp>
      <p:sp>
        <p:nvSpPr>
          <p:cNvPr id="6701" name="Google Shape;6701;p1078"/>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Oh I Can’t Forget </a:t>
            </a:r>
            <a:endParaRPr>
              <a:latin typeface="Playfair Display"/>
              <a:ea typeface="Playfair Display"/>
              <a:cs typeface="Playfair Display"/>
              <a:sym typeface="Playfair Display"/>
            </a:endParaRPr>
          </a:p>
        </p:txBody>
      </p:sp>
    </p:spTree>
  </p:cSld>
  <p:clrMapOvr>
    <a:masterClrMapping/>
  </p:clrMapOvr>
</p:sld>
</file>

<file path=ppt/slides/slide10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05" name="Shape 6705"/>
        <p:cNvGrpSpPr/>
        <p:nvPr/>
      </p:nvGrpSpPr>
      <p:grpSpPr>
        <a:xfrm>
          <a:off x="0" y="0"/>
          <a:ext cx="0" cy="0"/>
          <a:chOff x="0" y="0"/>
          <a:chExt cx="0" cy="0"/>
        </a:xfrm>
      </p:grpSpPr>
      <p:sp>
        <p:nvSpPr>
          <p:cNvPr id="6706" name="Google Shape;6706;p1079"/>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sz="4500"/>
              <a:t>And I can’t forget how He took me</a:t>
            </a:r>
            <a:endParaRPr sz="4500"/>
          </a:p>
          <a:p>
            <a:pPr indent="0" lvl="0" marL="0" rtl="0" algn="ctr">
              <a:lnSpc>
                <a:spcPct val="150000"/>
              </a:lnSpc>
              <a:spcBef>
                <a:spcPts val="0"/>
              </a:spcBef>
              <a:spcAft>
                <a:spcPts val="0"/>
              </a:spcAft>
              <a:buClr>
                <a:schemeClr val="dk1"/>
              </a:buClr>
              <a:buSzPts val="1100"/>
              <a:buFont typeface="Arial"/>
              <a:buNone/>
            </a:pPr>
            <a:r>
              <a:rPr lang="en-US" sz="4500"/>
              <a:t>Into His hands and </a:t>
            </a:r>
            <a:endParaRPr sz="4500"/>
          </a:p>
          <a:p>
            <a:pPr indent="0" lvl="0" marL="0" rtl="0" algn="ctr">
              <a:lnSpc>
                <a:spcPct val="150000"/>
              </a:lnSpc>
              <a:spcBef>
                <a:spcPts val="0"/>
              </a:spcBef>
              <a:spcAft>
                <a:spcPts val="0"/>
              </a:spcAft>
              <a:buClr>
                <a:schemeClr val="dk1"/>
              </a:buClr>
              <a:buSzPts val="1100"/>
              <a:buFont typeface="Arial"/>
              <a:buNone/>
            </a:pPr>
            <a:r>
              <a:rPr lang="en-US" sz="4500"/>
              <a:t>How He just carried me</a:t>
            </a:r>
            <a:endParaRPr sz="4500"/>
          </a:p>
          <a:p>
            <a:pPr indent="0" lvl="0" marL="0" rtl="0" algn="ctr">
              <a:lnSpc>
                <a:spcPct val="150000"/>
              </a:lnSpc>
              <a:spcBef>
                <a:spcPts val="0"/>
              </a:spcBef>
              <a:spcAft>
                <a:spcPts val="0"/>
              </a:spcAft>
              <a:buClr>
                <a:schemeClr val="dk1"/>
              </a:buClr>
              <a:buSzPts val="1100"/>
              <a:buFont typeface="Arial"/>
              <a:buNone/>
            </a:pPr>
            <a:r>
              <a:rPr lang="en-US" sz="4500"/>
              <a:t>As a Father takes hold of His son</a:t>
            </a:r>
            <a:endParaRPr sz="4500"/>
          </a:p>
          <a:p>
            <a:pPr indent="0" lvl="0" marL="0" rtl="0" algn="ctr">
              <a:lnSpc>
                <a:spcPct val="150000"/>
              </a:lnSpc>
              <a:spcBef>
                <a:spcPts val="0"/>
              </a:spcBef>
              <a:spcAft>
                <a:spcPts val="0"/>
              </a:spcAft>
              <a:buClr>
                <a:schemeClr val="dk1"/>
              </a:buClr>
              <a:buSzPts val="1100"/>
              <a:buFont typeface="Arial"/>
              <a:buNone/>
            </a:pPr>
            <a:r>
              <a:rPr lang="en-US" sz="4500"/>
              <a:t>In His loving embrace</a:t>
            </a:r>
            <a:endParaRPr sz="4500"/>
          </a:p>
        </p:txBody>
      </p:sp>
      <p:sp>
        <p:nvSpPr>
          <p:cNvPr id="6707" name="Google Shape;6707;p1079"/>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Oh I Can’t Forget </a:t>
            </a:r>
            <a:endParaRPr>
              <a:latin typeface="Playfair Display"/>
              <a:ea typeface="Playfair Display"/>
              <a:cs typeface="Playfair Display"/>
              <a:sym typeface="Playfair Display"/>
            </a:endParaRPr>
          </a:p>
        </p:txBody>
      </p:sp>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4" name="Shape 714"/>
        <p:cNvGrpSpPr/>
        <p:nvPr/>
      </p:nvGrpSpPr>
      <p:grpSpPr>
        <a:xfrm>
          <a:off x="0" y="0"/>
          <a:ext cx="0" cy="0"/>
          <a:chOff x="0" y="0"/>
          <a:chExt cx="0" cy="0"/>
        </a:xfrm>
      </p:grpSpPr>
      <p:sp>
        <p:nvSpPr>
          <p:cNvPr id="715" name="Google Shape;715;p108"/>
          <p:cNvSpPr txBox="1"/>
          <p:nvPr>
            <p:ph idx="1" type="body"/>
          </p:nvPr>
        </p:nvSpPr>
        <p:spPr>
          <a:xfrm>
            <a:off x="415650" y="326499"/>
            <a:ext cx="11360700" cy="5096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4600"/>
              <a:t>Like sunlight burning at midnight</a:t>
            </a:r>
            <a:endParaRPr sz="4600"/>
          </a:p>
          <a:p>
            <a:pPr indent="0" lvl="0" marL="0" rtl="0" algn="ctr">
              <a:lnSpc>
                <a:spcPct val="115000"/>
              </a:lnSpc>
              <a:spcBef>
                <a:spcPts val="0"/>
              </a:spcBef>
              <a:spcAft>
                <a:spcPts val="0"/>
              </a:spcAft>
              <a:buClr>
                <a:schemeClr val="dk1"/>
              </a:buClr>
              <a:buSzPts val="1100"/>
              <a:buNone/>
            </a:pPr>
            <a:r>
              <a:rPr lang="en-US" sz="4600"/>
              <a:t>Making my life something so</a:t>
            </a:r>
            <a:endParaRPr sz="4600"/>
          </a:p>
          <a:p>
            <a:pPr indent="0" lvl="0" marL="0" rtl="0" algn="ctr">
              <a:lnSpc>
                <a:spcPct val="115000"/>
              </a:lnSpc>
              <a:spcBef>
                <a:spcPts val="0"/>
              </a:spcBef>
              <a:spcAft>
                <a:spcPts val="0"/>
              </a:spcAft>
              <a:buClr>
                <a:schemeClr val="dk1"/>
              </a:buClr>
              <a:buSzPts val="1100"/>
              <a:buNone/>
            </a:pPr>
            <a:r>
              <a:rPr lang="en-US" sz="4600"/>
              <a:t>Beautiful, beautiful</a:t>
            </a:r>
            <a:endParaRPr sz="4600"/>
          </a:p>
          <a:p>
            <a:pPr indent="0" lvl="0" marL="0" rtl="0" algn="ctr">
              <a:lnSpc>
                <a:spcPct val="115000"/>
              </a:lnSpc>
              <a:spcBef>
                <a:spcPts val="0"/>
              </a:spcBef>
              <a:spcAft>
                <a:spcPts val="0"/>
              </a:spcAft>
              <a:buClr>
                <a:schemeClr val="dk1"/>
              </a:buClr>
              <a:buSzPts val="1100"/>
              <a:buNone/>
            </a:pPr>
            <a:r>
              <a:rPr lang="en-US" sz="4600"/>
              <a:t>Mercy reaching to save me</a:t>
            </a:r>
            <a:endParaRPr sz="4600"/>
          </a:p>
          <a:p>
            <a:pPr indent="0" lvl="0" marL="0" rtl="0" algn="ctr">
              <a:lnSpc>
                <a:spcPct val="115000"/>
              </a:lnSpc>
              <a:spcBef>
                <a:spcPts val="0"/>
              </a:spcBef>
              <a:spcAft>
                <a:spcPts val="0"/>
              </a:spcAft>
              <a:buClr>
                <a:schemeClr val="dk1"/>
              </a:buClr>
              <a:buSzPts val="1100"/>
              <a:buNone/>
            </a:pPr>
            <a:r>
              <a:rPr lang="en-US" sz="4600"/>
              <a:t>All that I need</a:t>
            </a:r>
            <a:endParaRPr sz="4600"/>
          </a:p>
          <a:p>
            <a:pPr indent="0" lvl="0" marL="0" rtl="0" algn="ctr">
              <a:lnSpc>
                <a:spcPct val="115000"/>
              </a:lnSpc>
              <a:spcBef>
                <a:spcPts val="0"/>
              </a:spcBef>
              <a:spcAft>
                <a:spcPts val="0"/>
              </a:spcAft>
              <a:buClr>
                <a:schemeClr val="dk1"/>
              </a:buClr>
              <a:buSzPts val="1100"/>
              <a:buNone/>
            </a:pPr>
            <a:r>
              <a:rPr lang="en-US" sz="4600"/>
              <a:t>You are so beautiful</a:t>
            </a:r>
            <a:endParaRPr sz="4600"/>
          </a:p>
        </p:txBody>
      </p:sp>
      <p:sp>
        <p:nvSpPr>
          <p:cNvPr id="716" name="Google Shape;716;p108"/>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chemeClr val="dk1"/>
              </a:buClr>
              <a:buSzPts val="3700"/>
              <a:buFont typeface="Arial"/>
              <a:buNone/>
            </a:pPr>
            <a:r>
              <a:rPr lang="en-US"/>
              <a:t>Beautiful, Beautiful</a:t>
            </a:r>
            <a:endParaRPr/>
          </a:p>
          <a:p>
            <a:pPr indent="0" lvl="0" marL="0" rtl="0" algn="ctr">
              <a:lnSpc>
                <a:spcPct val="100000"/>
              </a:lnSpc>
              <a:spcBef>
                <a:spcPts val="0"/>
              </a:spcBef>
              <a:spcAft>
                <a:spcPts val="0"/>
              </a:spcAft>
              <a:buSzPts val="3700"/>
              <a:buNone/>
            </a:pPr>
            <a:r>
              <a:t/>
            </a:r>
            <a:endParaRPr/>
          </a:p>
        </p:txBody>
      </p:sp>
    </p:spTree>
  </p:cSld>
  <p:clrMapOvr>
    <a:masterClrMapping/>
  </p:clrMapOvr>
</p:sld>
</file>

<file path=ppt/slides/slide10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1" name="Shape 6711"/>
        <p:cNvGrpSpPr/>
        <p:nvPr/>
      </p:nvGrpSpPr>
      <p:grpSpPr>
        <a:xfrm>
          <a:off x="0" y="0"/>
          <a:ext cx="0" cy="0"/>
          <a:chOff x="0" y="0"/>
          <a:chExt cx="0" cy="0"/>
        </a:xfrm>
      </p:grpSpPr>
      <p:sp>
        <p:nvSpPr>
          <p:cNvPr id="6712" name="Google Shape;6712;p1080"/>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t>No I can’t forget my Savior’s love</a:t>
            </a:r>
            <a:endParaRPr/>
          </a:p>
          <a:p>
            <a:pPr indent="0" lvl="0" marL="0" rtl="0" algn="ctr">
              <a:lnSpc>
                <a:spcPct val="150000"/>
              </a:lnSpc>
              <a:spcBef>
                <a:spcPts val="0"/>
              </a:spcBef>
              <a:spcAft>
                <a:spcPts val="0"/>
              </a:spcAft>
              <a:buClr>
                <a:schemeClr val="dk1"/>
              </a:buClr>
              <a:buSzPts val="1100"/>
              <a:buFont typeface="Arial"/>
              <a:buNone/>
            </a:pPr>
            <a:r>
              <a:rPr lang="en-US"/>
              <a:t>Despite my stubbornness</a:t>
            </a:r>
            <a:endParaRPr/>
          </a:p>
          <a:p>
            <a:pPr indent="0" lvl="0" marL="0" rtl="0" algn="ctr">
              <a:lnSpc>
                <a:spcPct val="150000"/>
              </a:lnSpc>
              <a:spcBef>
                <a:spcPts val="0"/>
              </a:spcBef>
              <a:spcAft>
                <a:spcPts val="0"/>
              </a:spcAft>
              <a:buClr>
                <a:schemeClr val="dk1"/>
              </a:buClr>
              <a:buSzPts val="1100"/>
              <a:buFont typeface="Arial"/>
              <a:buNone/>
            </a:pPr>
            <a:r>
              <a:rPr lang="en-US"/>
              <a:t>And how patient He was while He </a:t>
            </a:r>
            <a:endParaRPr/>
          </a:p>
          <a:p>
            <a:pPr indent="0" lvl="0" marL="0" rtl="0" algn="ctr">
              <a:lnSpc>
                <a:spcPct val="150000"/>
              </a:lnSpc>
              <a:spcBef>
                <a:spcPts val="0"/>
              </a:spcBef>
              <a:spcAft>
                <a:spcPts val="0"/>
              </a:spcAft>
              <a:buClr>
                <a:schemeClr val="dk1"/>
              </a:buClr>
              <a:buSzPts val="1100"/>
              <a:buFont typeface="Arial"/>
              <a:buNone/>
            </a:pPr>
            <a:r>
              <a:rPr lang="en-US"/>
              <a:t>Mended my brokeness </a:t>
            </a:r>
            <a:endParaRPr/>
          </a:p>
        </p:txBody>
      </p:sp>
      <p:sp>
        <p:nvSpPr>
          <p:cNvPr id="6713" name="Google Shape;6713;p1080"/>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Oh I Can’t Forget </a:t>
            </a:r>
            <a:endParaRPr>
              <a:latin typeface="Playfair Display"/>
              <a:ea typeface="Playfair Display"/>
              <a:cs typeface="Playfair Display"/>
              <a:sym typeface="Playfair Display"/>
            </a:endParaRPr>
          </a:p>
        </p:txBody>
      </p:sp>
    </p:spTree>
  </p:cSld>
  <p:clrMapOvr>
    <a:masterClrMapping/>
  </p:clrMapOvr>
</p:sld>
</file>

<file path=ppt/slides/slide10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7" name="Shape 6717"/>
        <p:cNvGrpSpPr/>
        <p:nvPr/>
      </p:nvGrpSpPr>
      <p:grpSpPr>
        <a:xfrm>
          <a:off x="0" y="0"/>
          <a:ext cx="0" cy="0"/>
          <a:chOff x="0" y="0"/>
          <a:chExt cx="0" cy="0"/>
        </a:xfrm>
      </p:grpSpPr>
      <p:sp>
        <p:nvSpPr>
          <p:cNvPr id="6718" name="Google Shape;6718;p1081"/>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sz="4500"/>
              <a:t>And I can’t forget how He took me</a:t>
            </a:r>
            <a:endParaRPr sz="4500"/>
          </a:p>
          <a:p>
            <a:pPr indent="0" lvl="0" marL="0" rtl="0" algn="ctr">
              <a:lnSpc>
                <a:spcPct val="150000"/>
              </a:lnSpc>
              <a:spcBef>
                <a:spcPts val="0"/>
              </a:spcBef>
              <a:spcAft>
                <a:spcPts val="0"/>
              </a:spcAft>
              <a:buClr>
                <a:schemeClr val="dk1"/>
              </a:buClr>
              <a:buSzPts val="1100"/>
              <a:buFont typeface="Arial"/>
              <a:buNone/>
            </a:pPr>
            <a:r>
              <a:rPr lang="en-US" sz="4500"/>
              <a:t>Into His hands and </a:t>
            </a:r>
            <a:endParaRPr sz="4500"/>
          </a:p>
          <a:p>
            <a:pPr indent="0" lvl="0" marL="0" rtl="0" algn="ctr">
              <a:lnSpc>
                <a:spcPct val="150000"/>
              </a:lnSpc>
              <a:spcBef>
                <a:spcPts val="0"/>
              </a:spcBef>
              <a:spcAft>
                <a:spcPts val="0"/>
              </a:spcAft>
              <a:buClr>
                <a:schemeClr val="dk1"/>
              </a:buClr>
              <a:buSzPts val="1100"/>
              <a:buFont typeface="Arial"/>
              <a:buNone/>
            </a:pPr>
            <a:r>
              <a:rPr lang="en-US" sz="4500"/>
              <a:t>How He just carried me</a:t>
            </a:r>
            <a:endParaRPr sz="4500"/>
          </a:p>
          <a:p>
            <a:pPr indent="0" lvl="0" marL="0" rtl="0" algn="ctr">
              <a:lnSpc>
                <a:spcPct val="150000"/>
              </a:lnSpc>
              <a:spcBef>
                <a:spcPts val="0"/>
              </a:spcBef>
              <a:spcAft>
                <a:spcPts val="0"/>
              </a:spcAft>
              <a:buClr>
                <a:schemeClr val="dk1"/>
              </a:buClr>
              <a:buSzPts val="1100"/>
              <a:buFont typeface="Arial"/>
              <a:buNone/>
            </a:pPr>
            <a:r>
              <a:rPr lang="en-US" sz="4500"/>
              <a:t>As a Father takes hold of His son</a:t>
            </a:r>
            <a:endParaRPr sz="4500"/>
          </a:p>
          <a:p>
            <a:pPr indent="0" lvl="0" marL="0" rtl="0" algn="ctr">
              <a:lnSpc>
                <a:spcPct val="150000"/>
              </a:lnSpc>
              <a:spcBef>
                <a:spcPts val="0"/>
              </a:spcBef>
              <a:spcAft>
                <a:spcPts val="0"/>
              </a:spcAft>
              <a:buClr>
                <a:schemeClr val="dk1"/>
              </a:buClr>
              <a:buSzPts val="1100"/>
              <a:buFont typeface="Arial"/>
              <a:buNone/>
            </a:pPr>
            <a:r>
              <a:rPr lang="en-US" sz="4500"/>
              <a:t>In His loving embrace </a:t>
            </a:r>
            <a:endParaRPr sz="4500"/>
          </a:p>
        </p:txBody>
      </p:sp>
      <p:sp>
        <p:nvSpPr>
          <p:cNvPr id="6719" name="Google Shape;6719;p1081"/>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Oh I Can’t Forget </a:t>
            </a:r>
            <a:endParaRPr>
              <a:latin typeface="Playfair Display"/>
              <a:ea typeface="Playfair Display"/>
              <a:cs typeface="Playfair Display"/>
              <a:sym typeface="Playfair Display"/>
            </a:endParaRPr>
          </a:p>
        </p:txBody>
      </p:sp>
    </p:spTree>
  </p:cSld>
  <p:clrMapOvr>
    <a:masterClrMapping/>
  </p:clrMapOvr>
</p:sld>
</file>

<file path=ppt/slides/slide10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23" name="Shape 6723"/>
        <p:cNvGrpSpPr/>
        <p:nvPr/>
      </p:nvGrpSpPr>
      <p:grpSpPr>
        <a:xfrm>
          <a:off x="0" y="0"/>
          <a:ext cx="0" cy="0"/>
          <a:chOff x="0" y="0"/>
          <a:chExt cx="0" cy="0"/>
        </a:xfrm>
      </p:grpSpPr>
      <p:sp>
        <p:nvSpPr>
          <p:cNvPr id="6724" name="Google Shape;6724;p1082"/>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t>Oh I can’t forget when enemies</a:t>
            </a:r>
            <a:endParaRPr/>
          </a:p>
          <a:p>
            <a:pPr indent="0" lvl="0" marL="0" rtl="0" algn="ctr">
              <a:lnSpc>
                <a:spcPct val="150000"/>
              </a:lnSpc>
              <a:spcBef>
                <a:spcPts val="0"/>
              </a:spcBef>
              <a:spcAft>
                <a:spcPts val="0"/>
              </a:spcAft>
              <a:buClr>
                <a:schemeClr val="dk1"/>
              </a:buClr>
              <a:buSzPts val="1100"/>
              <a:buFont typeface="Arial"/>
              <a:buNone/>
            </a:pPr>
            <a:r>
              <a:rPr lang="en-US"/>
              <a:t>As an army cornered me </a:t>
            </a:r>
            <a:endParaRPr/>
          </a:p>
          <a:p>
            <a:pPr indent="0" lvl="0" marL="0" rtl="0" algn="ctr">
              <a:lnSpc>
                <a:spcPct val="150000"/>
              </a:lnSpc>
              <a:spcBef>
                <a:spcPts val="0"/>
              </a:spcBef>
              <a:spcAft>
                <a:spcPts val="0"/>
              </a:spcAft>
              <a:buClr>
                <a:schemeClr val="dk1"/>
              </a:buClr>
              <a:buSzPts val="1100"/>
              <a:buFont typeface="Arial"/>
              <a:buNone/>
            </a:pPr>
            <a:r>
              <a:rPr lang="en-US"/>
              <a:t>And how my righteous Lord Jesus</a:t>
            </a:r>
            <a:endParaRPr/>
          </a:p>
          <a:p>
            <a:pPr indent="0" lvl="0" marL="0" rtl="0" algn="ctr">
              <a:lnSpc>
                <a:spcPct val="150000"/>
              </a:lnSpc>
              <a:spcBef>
                <a:spcPts val="0"/>
              </a:spcBef>
              <a:spcAft>
                <a:spcPts val="0"/>
              </a:spcAft>
              <a:buClr>
                <a:schemeClr val="dk1"/>
              </a:buClr>
              <a:buSzPts val="1100"/>
              <a:buFont typeface="Arial"/>
              <a:buNone/>
            </a:pPr>
            <a:r>
              <a:rPr lang="en-US"/>
              <a:t>Had mercy and saved me</a:t>
            </a:r>
            <a:endParaRPr/>
          </a:p>
        </p:txBody>
      </p:sp>
      <p:sp>
        <p:nvSpPr>
          <p:cNvPr id="6725" name="Google Shape;6725;p1082"/>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Oh I Can’t Forget </a:t>
            </a:r>
            <a:endParaRPr>
              <a:latin typeface="Playfair Display"/>
              <a:ea typeface="Playfair Display"/>
              <a:cs typeface="Playfair Display"/>
              <a:sym typeface="Playfair Display"/>
            </a:endParaRPr>
          </a:p>
        </p:txBody>
      </p:sp>
    </p:spTree>
  </p:cSld>
  <p:clrMapOvr>
    <a:masterClrMapping/>
  </p:clrMapOvr>
</p:sld>
</file>

<file path=ppt/slides/slide10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29" name="Shape 6729"/>
        <p:cNvGrpSpPr/>
        <p:nvPr/>
      </p:nvGrpSpPr>
      <p:grpSpPr>
        <a:xfrm>
          <a:off x="0" y="0"/>
          <a:ext cx="0" cy="0"/>
          <a:chOff x="0" y="0"/>
          <a:chExt cx="0" cy="0"/>
        </a:xfrm>
      </p:grpSpPr>
      <p:sp>
        <p:nvSpPr>
          <p:cNvPr id="6730" name="Google Shape;6730;p1083"/>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sz="4500"/>
              <a:t>And I can’t forget how He took me</a:t>
            </a:r>
            <a:endParaRPr sz="4500"/>
          </a:p>
          <a:p>
            <a:pPr indent="0" lvl="0" marL="0" rtl="0" algn="ctr">
              <a:lnSpc>
                <a:spcPct val="150000"/>
              </a:lnSpc>
              <a:spcBef>
                <a:spcPts val="0"/>
              </a:spcBef>
              <a:spcAft>
                <a:spcPts val="0"/>
              </a:spcAft>
              <a:buClr>
                <a:schemeClr val="dk1"/>
              </a:buClr>
              <a:buSzPts val="1100"/>
              <a:buFont typeface="Arial"/>
              <a:buNone/>
            </a:pPr>
            <a:r>
              <a:rPr lang="en-US" sz="4500"/>
              <a:t>Into His hands and </a:t>
            </a:r>
            <a:endParaRPr sz="4500"/>
          </a:p>
          <a:p>
            <a:pPr indent="0" lvl="0" marL="0" rtl="0" algn="ctr">
              <a:lnSpc>
                <a:spcPct val="150000"/>
              </a:lnSpc>
              <a:spcBef>
                <a:spcPts val="0"/>
              </a:spcBef>
              <a:spcAft>
                <a:spcPts val="0"/>
              </a:spcAft>
              <a:buClr>
                <a:schemeClr val="dk1"/>
              </a:buClr>
              <a:buSzPts val="1100"/>
              <a:buFont typeface="Arial"/>
              <a:buNone/>
            </a:pPr>
            <a:r>
              <a:rPr lang="en-US" sz="4500"/>
              <a:t>How He just carried me</a:t>
            </a:r>
            <a:endParaRPr sz="4500"/>
          </a:p>
          <a:p>
            <a:pPr indent="0" lvl="0" marL="0" rtl="0" algn="ctr">
              <a:lnSpc>
                <a:spcPct val="150000"/>
              </a:lnSpc>
              <a:spcBef>
                <a:spcPts val="0"/>
              </a:spcBef>
              <a:spcAft>
                <a:spcPts val="0"/>
              </a:spcAft>
              <a:buClr>
                <a:schemeClr val="dk1"/>
              </a:buClr>
              <a:buSzPts val="1100"/>
              <a:buFont typeface="Arial"/>
              <a:buNone/>
            </a:pPr>
            <a:r>
              <a:rPr lang="en-US" sz="4500"/>
              <a:t>As a Father takes hold of His son</a:t>
            </a:r>
            <a:endParaRPr sz="4500"/>
          </a:p>
          <a:p>
            <a:pPr indent="0" lvl="0" marL="0" rtl="0" algn="ctr">
              <a:lnSpc>
                <a:spcPct val="150000"/>
              </a:lnSpc>
              <a:spcBef>
                <a:spcPts val="0"/>
              </a:spcBef>
              <a:spcAft>
                <a:spcPts val="0"/>
              </a:spcAft>
              <a:buClr>
                <a:schemeClr val="dk1"/>
              </a:buClr>
              <a:buSzPts val="1100"/>
              <a:buFont typeface="Arial"/>
              <a:buNone/>
            </a:pPr>
            <a:r>
              <a:rPr lang="en-US" sz="4500"/>
              <a:t>In His loving embrace </a:t>
            </a:r>
            <a:endParaRPr sz="4500"/>
          </a:p>
        </p:txBody>
      </p:sp>
      <p:sp>
        <p:nvSpPr>
          <p:cNvPr id="6731" name="Google Shape;6731;p1083"/>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Oh I Can’t Forget </a:t>
            </a:r>
            <a:endParaRPr>
              <a:latin typeface="Playfair Display"/>
              <a:ea typeface="Playfair Display"/>
              <a:cs typeface="Playfair Display"/>
              <a:sym typeface="Playfair Display"/>
            </a:endParaRPr>
          </a:p>
        </p:txBody>
      </p:sp>
    </p:spTree>
  </p:cSld>
  <p:clrMapOvr>
    <a:masterClrMapping/>
  </p:clrMapOvr>
</p:sld>
</file>

<file path=ppt/slides/slide10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35" name="Shape 6735"/>
        <p:cNvGrpSpPr/>
        <p:nvPr/>
      </p:nvGrpSpPr>
      <p:grpSpPr>
        <a:xfrm>
          <a:off x="0" y="0"/>
          <a:ext cx="0" cy="0"/>
          <a:chOff x="0" y="0"/>
          <a:chExt cx="0" cy="0"/>
        </a:xfrm>
      </p:grpSpPr>
      <p:sp>
        <p:nvSpPr>
          <p:cNvPr id="6736" name="Google Shape;6736;p1084"/>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t>Oh I can’t forget how He became </a:t>
            </a:r>
            <a:endParaRPr/>
          </a:p>
          <a:p>
            <a:pPr indent="0" lvl="0" marL="0" rtl="0" algn="ctr">
              <a:lnSpc>
                <a:spcPct val="150000"/>
              </a:lnSpc>
              <a:spcBef>
                <a:spcPts val="0"/>
              </a:spcBef>
              <a:spcAft>
                <a:spcPts val="0"/>
              </a:spcAft>
              <a:buClr>
                <a:schemeClr val="dk1"/>
              </a:buClr>
              <a:buSzPts val="1100"/>
              <a:buFont typeface="Arial"/>
              <a:buNone/>
            </a:pPr>
            <a:r>
              <a:rPr lang="en-US"/>
              <a:t>My shield and my fortress</a:t>
            </a:r>
            <a:endParaRPr/>
          </a:p>
          <a:p>
            <a:pPr indent="0" lvl="0" marL="0" rtl="0" algn="ctr">
              <a:lnSpc>
                <a:spcPct val="150000"/>
              </a:lnSpc>
              <a:spcBef>
                <a:spcPts val="0"/>
              </a:spcBef>
              <a:spcAft>
                <a:spcPts val="0"/>
              </a:spcAft>
              <a:buClr>
                <a:schemeClr val="dk1"/>
              </a:buClr>
              <a:buSzPts val="1100"/>
              <a:buFont typeface="Arial"/>
              <a:buNone/>
            </a:pPr>
            <a:r>
              <a:rPr lang="en-US"/>
              <a:t>And how evil was overthrown</a:t>
            </a:r>
            <a:endParaRPr/>
          </a:p>
          <a:p>
            <a:pPr indent="0" lvl="0" marL="0" rtl="0" algn="ctr">
              <a:lnSpc>
                <a:spcPct val="150000"/>
              </a:lnSpc>
              <a:spcBef>
                <a:spcPts val="0"/>
              </a:spcBef>
              <a:spcAft>
                <a:spcPts val="0"/>
              </a:spcAft>
              <a:buClr>
                <a:schemeClr val="dk1"/>
              </a:buClr>
              <a:buSzPts val="1100"/>
              <a:buFont typeface="Arial"/>
              <a:buNone/>
            </a:pPr>
            <a:r>
              <a:rPr lang="en-US"/>
              <a:t>By the blood at the cross</a:t>
            </a:r>
            <a:endParaRPr/>
          </a:p>
        </p:txBody>
      </p:sp>
      <p:sp>
        <p:nvSpPr>
          <p:cNvPr id="6737" name="Google Shape;6737;p1084"/>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Oh I Can’t Forget </a:t>
            </a:r>
            <a:endParaRPr>
              <a:latin typeface="Playfair Display"/>
              <a:ea typeface="Playfair Display"/>
              <a:cs typeface="Playfair Display"/>
              <a:sym typeface="Playfair Display"/>
            </a:endParaRPr>
          </a:p>
        </p:txBody>
      </p:sp>
    </p:spTree>
  </p:cSld>
  <p:clrMapOvr>
    <a:masterClrMapping/>
  </p:clrMapOvr>
</p:sld>
</file>

<file path=ppt/slides/slide10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41" name="Shape 6741"/>
        <p:cNvGrpSpPr/>
        <p:nvPr/>
      </p:nvGrpSpPr>
      <p:grpSpPr>
        <a:xfrm>
          <a:off x="0" y="0"/>
          <a:ext cx="0" cy="0"/>
          <a:chOff x="0" y="0"/>
          <a:chExt cx="0" cy="0"/>
        </a:xfrm>
      </p:grpSpPr>
      <p:sp>
        <p:nvSpPr>
          <p:cNvPr id="6742" name="Google Shape;6742;p1085"/>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sz="4500"/>
              <a:t>And I can’t forget how He took me</a:t>
            </a:r>
            <a:endParaRPr sz="4500"/>
          </a:p>
          <a:p>
            <a:pPr indent="0" lvl="0" marL="0" rtl="0" algn="ctr">
              <a:lnSpc>
                <a:spcPct val="150000"/>
              </a:lnSpc>
              <a:spcBef>
                <a:spcPts val="0"/>
              </a:spcBef>
              <a:spcAft>
                <a:spcPts val="0"/>
              </a:spcAft>
              <a:buClr>
                <a:schemeClr val="dk1"/>
              </a:buClr>
              <a:buSzPts val="1100"/>
              <a:buFont typeface="Arial"/>
              <a:buNone/>
            </a:pPr>
            <a:r>
              <a:rPr lang="en-US" sz="4500"/>
              <a:t>Into His hands and </a:t>
            </a:r>
            <a:endParaRPr sz="4500"/>
          </a:p>
          <a:p>
            <a:pPr indent="0" lvl="0" marL="0" rtl="0" algn="ctr">
              <a:lnSpc>
                <a:spcPct val="150000"/>
              </a:lnSpc>
              <a:spcBef>
                <a:spcPts val="0"/>
              </a:spcBef>
              <a:spcAft>
                <a:spcPts val="0"/>
              </a:spcAft>
              <a:buClr>
                <a:schemeClr val="dk1"/>
              </a:buClr>
              <a:buSzPts val="1100"/>
              <a:buFont typeface="Arial"/>
              <a:buNone/>
            </a:pPr>
            <a:r>
              <a:rPr lang="en-US" sz="4500"/>
              <a:t>How He just carried me</a:t>
            </a:r>
            <a:endParaRPr sz="4500"/>
          </a:p>
          <a:p>
            <a:pPr indent="0" lvl="0" marL="0" rtl="0" algn="ctr">
              <a:lnSpc>
                <a:spcPct val="150000"/>
              </a:lnSpc>
              <a:spcBef>
                <a:spcPts val="0"/>
              </a:spcBef>
              <a:spcAft>
                <a:spcPts val="0"/>
              </a:spcAft>
              <a:buClr>
                <a:schemeClr val="dk1"/>
              </a:buClr>
              <a:buSzPts val="1100"/>
              <a:buFont typeface="Arial"/>
              <a:buNone/>
            </a:pPr>
            <a:r>
              <a:rPr lang="en-US" sz="4500"/>
              <a:t>As a Father takes hold of His son</a:t>
            </a:r>
            <a:endParaRPr sz="4500"/>
          </a:p>
          <a:p>
            <a:pPr indent="0" lvl="0" marL="0" rtl="0" algn="ctr">
              <a:lnSpc>
                <a:spcPct val="150000"/>
              </a:lnSpc>
              <a:spcBef>
                <a:spcPts val="0"/>
              </a:spcBef>
              <a:spcAft>
                <a:spcPts val="0"/>
              </a:spcAft>
              <a:buClr>
                <a:schemeClr val="dk1"/>
              </a:buClr>
              <a:buSzPts val="1100"/>
              <a:buFont typeface="Arial"/>
              <a:buNone/>
            </a:pPr>
            <a:r>
              <a:rPr lang="en-US" sz="4500"/>
              <a:t>In His loving embrace </a:t>
            </a:r>
            <a:endParaRPr sz="4500"/>
          </a:p>
        </p:txBody>
      </p:sp>
      <p:sp>
        <p:nvSpPr>
          <p:cNvPr id="6743" name="Google Shape;6743;p1085"/>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Oh I Can’t Forget </a:t>
            </a:r>
            <a:endParaRPr>
              <a:latin typeface="Playfair Display"/>
              <a:ea typeface="Playfair Display"/>
              <a:cs typeface="Playfair Display"/>
              <a:sym typeface="Playfair Display"/>
            </a:endParaRPr>
          </a:p>
        </p:txBody>
      </p:sp>
      <p:pic>
        <p:nvPicPr>
          <p:cNvPr id="6744" name="Google Shape;6744;p1085">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0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48" name="Shape 6748"/>
        <p:cNvGrpSpPr/>
        <p:nvPr/>
      </p:nvGrpSpPr>
      <p:grpSpPr>
        <a:xfrm>
          <a:off x="0" y="0"/>
          <a:ext cx="0" cy="0"/>
          <a:chOff x="0" y="0"/>
          <a:chExt cx="0" cy="0"/>
        </a:xfrm>
      </p:grpSpPr>
      <p:sp>
        <p:nvSpPr>
          <p:cNvPr id="6749" name="Google Shape;6749;p1086"/>
          <p:cNvSpPr txBox="1"/>
          <p:nvPr>
            <p:ph type="ctrTitle"/>
          </p:nvPr>
        </p:nvSpPr>
        <p:spPr>
          <a:xfrm>
            <a:off x="4034125" y="2721750"/>
            <a:ext cx="4317900" cy="1414500"/>
          </a:xfrm>
          <a:prstGeom prst="rect">
            <a:avLst/>
          </a:prstGeom>
          <a:solidFill>
            <a:srgbClr val="FFFFFF">
              <a:alpha val="88627"/>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Oceans</a:t>
            </a:r>
            <a:endParaRPr/>
          </a:p>
        </p:txBody>
      </p:sp>
      <p:pic>
        <p:nvPicPr>
          <p:cNvPr id="6750" name="Google Shape;6750;p1086">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0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4" name="Shape 6754"/>
        <p:cNvGrpSpPr/>
        <p:nvPr/>
      </p:nvGrpSpPr>
      <p:grpSpPr>
        <a:xfrm>
          <a:off x="0" y="0"/>
          <a:ext cx="0" cy="0"/>
          <a:chOff x="0" y="0"/>
          <a:chExt cx="0" cy="0"/>
        </a:xfrm>
      </p:grpSpPr>
      <p:sp>
        <p:nvSpPr>
          <p:cNvPr id="6755" name="Google Shape;6755;p1087"/>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t>You call me out upon the waters</a:t>
            </a:r>
            <a:endParaRPr/>
          </a:p>
          <a:p>
            <a:pPr indent="0" lvl="0" marL="0" rtl="0" algn="ctr">
              <a:lnSpc>
                <a:spcPct val="150000"/>
              </a:lnSpc>
              <a:spcBef>
                <a:spcPts val="0"/>
              </a:spcBef>
              <a:spcAft>
                <a:spcPts val="0"/>
              </a:spcAft>
              <a:buClr>
                <a:schemeClr val="dk1"/>
              </a:buClr>
              <a:buSzPts val="1100"/>
              <a:buFont typeface="Arial"/>
              <a:buNone/>
            </a:pPr>
            <a:r>
              <a:rPr lang="en-US"/>
              <a:t>The great unknown where feet may fail</a:t>
            </a:r>
            <a:endParaRPr/>
          </a:p>
          <a:p>
            <a:pPr indent="0" lvl="0" marL="0" rtl="0" algn="ctr">
              <a:lnSpc>
                <a:spcPct val="150000"/>
              </a:lnSpc>
              <a:spcBef>
                <a:spcPts val="0"/>
              </a:spcBef>
              <a:spcAft>
                <a:spcPts val="0"/>
              </a:spcAft>
              <a:buClr>
                <a:schemeClr val="dk1"/>
              </a:buClr>
              <a:buSzPts val="1100"/>
              <a:buFont typeface="Arial"/>
              <a:buNone/>
            </a:pPr>
            <a:r>
              <a:rPr lang="en-US"/>
              <a:t>And there I find You in the mystery</a:t>
            </a:r>
            <a:endParaRPr/>
          </a:p>
          <a:p>
            <a:pPr indent="0" lvl="0" marL="0" rtl="0" algn="ctr">
              <a:lnSpc>
                <a:spcPct val="150000"/>
              </a:lnSpc>
              <a:spcBef>
                <a:spcPts val="0"/>
              </a:spcBef>
              <a:spcAft>
                <a:spcPts val="0"/>
              </a:spcAft>
              <a:buClr>
                <a:schemeClr val="dk1"/>
              </a:buClr>
              <a:buSzPts val="1100"/>
              <a:buFont typeface="Arial"/>
              <a:buNone/>
            </a:pPr>
            <a:r>
              <a:rPr lang="en-US"/>
              <a:t>In oceans deep, my faith will stand</a:t>
            </a:r>
            <a:endParaRPr/>
          </a:p>
        </p:txBody>
      </p:sp>
      <p:sp>
        <p:nvSpPr>
          <p:cNvPr id="6756" name="Google Shape;6756;p1087"/>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Oceans</a:t>
            </a:r>
            <a:endParaRPr>
              <a:latin typeface="Playfair Display"/>
              <a:ea typeface="Playfair Display"/>
              <a:cs typeface="Playfair Display"/>
              <a:sym typeface="Playfair Display"/>
            </a:endParaRPr>
          </a:p>
        </p:txBody>
      </p:sp>
    </p:spTree>
  </p:cSld>
  <p:clrMapOvr>
    <a:masterClrMapping/>
  </p:clrMapOvr>
</p:sld>
</file>

<file path=ppt/slides/slide10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60" name="Shape 6760"/>
        <p:cNvGrpSpPr/>
        <p:nvPr/>
      </p:nvGrpSpPr>
      <p:grpSpPr>
        <a:xfrm>
          <a:off x="0" y="0"/>
          <a:ext cx="0" cy="0"/>
          <a:chOff x="0" y="0"/>
          <a:chExt cx="0" cy="0"/>
        </a:xfrm>
      </p:grpSpPr>
      <p:sp>
        <p:nvSpPr>
          <p:cNvPr id="6761" name="Google Shape;6761;p1088"/>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Font typeface="Arial"/>
              <a:buNone/>
            </a:pPr>
            <a:r>
              <a:rPr lang="en-US"/>
              <a:t>And I will call upon Your name</a:t>
            </a:r>
            <a:endParaRPr/>
          </a:p>
          <a:p>
            <a:pPr indent="0" lvl="0" marL="0" rtl="0" algn="ctr">
              <a:lnSpc>
                <a:spcPct val="115000"/>
              </a:lnSpc>
              <a:spcBef>
                <a:spcPts val="0"/>
              </a:spcBef>
              <a:spcAft>
                <a:spcPts val="0"/>
              </a:spcAft>
              <a:buClr>
                <a:schemeClr val="dk1"/>
              </a:buClr>
              <a:buSzPts val="1100"/>
              <a:buFont typeface="Arial"/>
              <a:buNone/>
            </a:pPr>
            <a:r>
              <a:rPr lang="en-US"/>
              <a:t>And keep my eyes above the waves when oceans rise</a:t>
            </a:r>
            <a:endParaRPr/>
          </a:p>
          <a:p>
            <a:pPr indent="0" lvl="0" marL="0" rtl="0" algn="ctr">
              <a:lnSpc>
                <a:spcPct val="115000"/>
              </a:lnSpc>
              <a:spcBef>
                <a:spcPts val="0"/>
              </a:spcBef>
              <a:spcAft>
                <a:spcPts val="0"/>
              </a:spcAft>
              <a:buClr>
                <a:schemeClr val="dk1"/>
              </a:buClr>
              <a:buSzPts val="1100"/>
              <a:buFont typeface="Arial"/>
              <a:buNone/>
            </a:pPr>
            <a:r>
              <a:rPr lang="en-US"/>
              <a:t>My soul will rest in Your embrace</a:t>
            </a:r>
            <a:endParaRPr/>
          </a:p>
          <a:p>
            <a:pPr indent="0" lvl="0" marL="0" rtl="0" algn="ctr">
              <a:lnSpc>
                <a:spcPct val="115000"/>
              </a:lnSpc>
              <a:spcBef>
                <a:spcPts val="0"/>
              </a:spcBef>
              <a:spcAft>
                <a:spcPts val="0"/>
              </a:spcAft>
              <a:buClr>
                <a:schemeClr val="dk1"/>
              </a:buClr>
              <a:buSzPts val="1100"/>
              <a:buFont typeface="Arial"/>
              <a:buNone/>
            </a:pPr>
            <a:r>
              <a:rPr lang="en-US"/>
              <a:t>For I am Yours and You are mine</a:t>
            </a:r>
            <a:endParaRPr/>
          </a:p>
        </p:txBody>
      </p:sp>
      <p:sp>
        <p:nvSpPr>
          <p:cNvPr id="6762" name="Google Shape;6762;p1088"/>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Oceans</a:t>
            </a:r>
            <a:endParaRPr>
              <a:latin typeface="Playfair Display"/>
              <a:ea typeface="Playfair Display"/>
              <a:cs typeface="Playfair Display"/>
              <a:sym typeface="Playfair Display"/>
            </a:endParaRPr>
          </a:p>
        </p:txBody>
      </p:sp>
    </p:spTree>
  </p:cSld>
  <p:clrMapOvr>
    <a:masterClrMapping/>
  </p:clrMapOvr>
</p:sld>
</file>

<file path=ppt/slides/slide10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66" name="Shape 6766"/>
        <p:cNvGrpSpPr/>
        <p:nvPr/>
      </p:nvGrpSpPr>
      <p:grpSpPr>
        <a:xfrm>
          <a:off x="0" y="0"/>
          <a:ext cx="0" cy="0"/>
          <a:chOff x="0" y="0"/>
          <a:chExt cx="0" cy="0"/>
        </a:xfrm>
      </p:grpSpPr>
      <p:sp>
        <p:nvSpPr>
          <p:cNvPr id="6767" name="Google Shape;6767;p1089"/>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Font typeface="Arial"/>
              <a:buNone/>
            </a:pPr>
            <a:r>
              <a:rPr lang="en-US" sz="4700"/>
              <a:t>Your grace abounds in deepest waters</a:t>
            </a:r>
            <a:endParaRPr sz="4700"/>
          </a:p>
          <a:p>
            <a:pPr indent="0" lvl="0" marL="0" rtl="0" algn="ctr">
              <a:lnSpc>
                <a:spcPct val="115000"/>
              </a:lnSpc>
              <a:spcBef>
                <a:spcPts val="0"/>
              </a:spcBef>
              <a:spcAft>
                <a:spcPts val="0"/>
              </a:spcAft>
              <a:buClr>
                <a:schemeClr val="dk1"/>
              </a:buClr>
              <a:buSzPts val="1100"/>
              <a:buFont typeface="Arial"/>
              <a:buNone/>
            </a:pPr>
            <a:r>
              <a:rPr lang="en-US" sz="4700"/>
              <a:t>Your sovereign hand will be my guide</a:t>
            </a:r>
            <a:endParaRPr sz="4700"/>
          </a:p>
          <a:p>
            <a:pPr indent="0" lvl="0" marL="0" rtl="0" algn="ctr">
              <a:lnSpc>
                <a:spcPct val="115000"/>
              </a:lnSpc>
              <a:spcBef>
                <a:spcPts val="0"/>
              </a:spcBef>
              <a:spcAft>
                <a:spcPts val="0"/>
              </a:spcAft>
              <a:buClr>
                <a:schemeClr val="dk1"/>
              </a:buClr>
              <a:buSzPts val="1100"/>
              <a:buFont typeface="Arial"/>
              <a:buNone/>
            </a:pPr>
            <a:r>
              <a:rPr lang="en-US" sz="4700"/>
              <a:t>Where feet may fail and fear surrounds me</a:t>
            </a:r>
            <a:endParaRPr sz="4700"/>
          </a:p>
          <a:p>
            <a:pPr indent="0" lvl="0" marL="0" rtl="0" algn="ctr">
              <a:lnSpc>
                <a:spcPct val="115000"/>
              </a:lnSpc>
              <a:spcBef>
                <a:spcPts val="0"/>
              </a:spcBef>
              <a:spcAft>
                <a:spcPts val="0"/>
              </a:spcAft>
              <a:buClr>
                <a:schemeClr val="dk1"/>
              </a:buClr>
              <a:buSzPts val="1100"/>
              <a:buFont typeface="Arial"/>
              <a:buNone/>
            </a:pPr>
            <a:r>
              <a:rPr lang="en-US" sz="4700"/>
              <a:t>You've never failed and You won't start now</a:t>
            </a:r>
            <a:endParaRPr sz="4700"/>
          </a:p>
        </p:txBody>
      </p:sp>
      <p:sp>
        <p:nvSpPr>
          <p:cNvPr id="6768" name="Google Shape;6768;p1089"/>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Oceans</a:t>
            </a:r>
            <a:endParaRPr>
              <a:latin typeface="Playfair Display"/>
              <a:ea typeface="Playfair Display"/>
              <a:cs typeface="Playfair Display"/>
              <a:sym typeface="Playfair Display"/>
            </a:endParaRPr>
          </a:p>
        </p:txBody>
      </p:sp>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0" name="Shape 720"/>
        <p:cNvGrpSpPr/>
        <p:nvPr/>
      </p:nvGrpSpPr>
      <p:grpSpPr>
        <a:xfrm>
          <a:off x="0" y="0"/>
          <a:ext cx="0" cy="0"/>
          <a:chOff x="0" y="0"/>
          <a:chExt cx="0" cy="0"/>
        </a:xfrm>
      </p:grpSpPr>
      <p:sp>
        <p:nvSpPr>
          <p:cNvPr id="721" name="Google Shape;721;p109"/>
          <p:cNvSpPr txBox="1"/>
          <p:nvPr>
            <p:ph idx="1" type="body"/>
          </p:nvPr>
        </p:nvSpPr>
        <p:spPr>
          <a:xfrm>
            <a:off x="415650" y="326499"/>
            <a:ext cx="11360700" cy="5096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4600"/>
              <a:t>Like sunlight burning at midnight</a:t>
            </a:r>
            <a:endParaRPr sz="4600"/>
          </a:p>
          <a:p>
            <a:pPr indent="0" lvl="0" marL="0" rtl="0" algn="ctr">
              <a:lnSpc>
                <a:spcPct val="115000"/>
              </a:lnSpc>
              <a:spcBef>
                <a:spcPts val="0"/>
              </a:spcBef>
              <a:spcAft>
                <a:spcPts val="0"/>
              </a:spcAft>
              <a:buClr>
                <a:schemeClr val="dk1"/>
              </a:buClr>
              <a:buSzPts val="1100"/>
              <a:buNone/>
            </a:pPr>
            <a:r>
              <a:rPr lang="en-US" sz="4600"/>
              <a:t>Making my life something so</a:t>
            </a:r>
            <a:endParaRPr sz="4600"/>
          </a:p>
          <a:p>
            <a:pPr indent="0" lvl="0" marL="0" rtl="0" algn="ctr">
              <a:lnSpc>
                <a:spcPct val="115000"/>
              </a:lnSpc>
              <a:spcBef>
                <a:spcPts val="0"/>
              </a:spcBef>
              <a:spcAft>
                <a:spcPts val="0"/>
              </a:spcAft>
              <a:buClr>
                <a:schemeClr val="dk1"/>
              </a:buClr>
              <a:buSzPts val="1100"/>
              <a:buNone/>
            </a:pPr>
            <a:r>
              <a:rPr lang="en-US" sz="4600"/>
              <a:t>Beautiful, beautiful</a:t>
            </a:r>
            <a:endParaRPr sz="4600"/>
          </a:p>
          <a:p>
            <a:pPr indent="0" lvl="0" marL="0" rtl="0" algn="ctr">
              <a:lnSpc>
                <a:spcPct val="115000"/>
              </a:lnSpc>
              <a:spcBef>
                <a:spcPts val="0"/>
              </a:spcBef>
              <a:spcAft>
                <a:spcPts val="0"/>
              </a:spcAft>
              <a:buClr>
                <a:schemeClr val="dk1"/>
              </a:buClr>
              <a:buSzPts val="1100"/>
              <a:buNone/>
            </a:pPr>
            <a:r>
              <a:rPr lang="en-US" sz="4600"/>
              <a:t>Mercy reaching to save me</a:t>
            </a:r>
            <a:endParaRPr sz="4600"/>
          </a:p>
          <a:p>
            <a:pPr indent="0" lvl="0" marL="0" rtl="0" algn="ctr">
              <a:lnSpc>
                <a:spcPct val="115000"/>
              </a:lnSpc>
              <a:spcBef>
                <a:spcPts val="0"/>
              </a:spcBef>
              <a:spcAft>
                <a:spcPts val="0"/>
              </a:spcAft>
              <a:buClr>
                <a:schemeClr val="dk1"/>
              </a:buClr>
              <a:buSzPts val="1100"/>
              <a:buNone/>
            </a:pPr>
            <a:r>
              <a:rPr lang="en-US" sz="4600"/>
              <a:t>All that I need</a:t>
            </a:r>
            <a:endParaRPr sz="4600"/>
          </a:p>
          <a:p>
            <a:pPr indent="0" lvl="0" marL="0" rtl="0" algn="ctr">
              <a:lnSpc>
                <a:spcPct val="115000"/>
              </a:lnSpc>
              <a:spcBef>
                <a:spcPts val="0"/>
              </a:spcBef>
              <a:spcAft>
                <a:spcPts val="0"/>
              </a:spcAft>
              <a:buClr>
                <a:schemeClr val="dk1"/>
              </a:buClr>
              <a:buSzPts val="1100"/>
              <a:buNone/>
            </a:pPr>
            <a:r>
              <a:rPr lang="en-US" sz="4600"/>
              <a:t>You are so beautiful, beautiful</a:t>
            </a:r>
            <a:endParaRPr sz="4600"/>
          </a:p>
        </p:txBody>
      </p:sp>
      <p:sp>
        <p:nvSpPr>
          <p:cNvPr id="722" name="Google Shape;722;p109"/>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chemeClr val="dk1"/>
              </a:buClr>
              <a:buSzPts val="3700"/>
              <a:buFont typeface="Arial"/>
              <a:buNone/>
            </a:pPr>
            <a:r>
              <a:rPr lang="en-US"/>
              <a:t>Beautiful, Beautiful</a:t>
            </a:r>
            <a:endParaRPr/>
          </a:p>
          <a:p>
            <a:pPr indent="0" lvl="0" marL="0" rtl="0" algn="ctr">
              <a:lnSpc>
                <a:spcPct val="100000"/>
              </a:lnSpc>
              <a:spcBef>
                <a:spcPts val="0"/>
              </a:spcBef>
              <a:spcAft>
                <a:spcPts val="0"/>
              </a:spcAft>
              <a:buSzPts val="3700"/>
              <a:buNone/>
            </a:pPr>
            <a:r>
              <a:t/>
            </a:r>
            <a:endParaRPr/>
          </a:p>
        </p:txBody>
      </p:sp>
      <p:pic>
        <p:nvPicPr>
          <p:cNvPr id="723" name="Google Shape;723;p109">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0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72" name="Shape 6772"/>
        <p:cNvGrpSpPr/>
        <p:nvPr/>
      </p:nvGrpSpPr>
      <p:grpSpPr>
        <a:xfrm>
          <a:off x="0" y="0"/>
          <a:ext cx="0" cy="0"/>
          <a:chOff x="0" y="0"/>
          <a:chExt cx="0" cy="0"/>
        </a:xfrm>
      </p:grpSpPr>
      <p:sp>
        <p:nvSpPr>
          <p:cNvPr id="6773" name="Google Shape;6773;p1090"/>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a:t>So I will call upon Your name</a:t>
            </a:r>
            <a:endParaRPr/>
          </a:p>
          <a:p>
            <a:pPr indent="0" lvl="0" marL="0" rtl="0" algn="ctr">
              <a:lnSpc>
                <a:spcPct val="115000"/>
              </a:lnSpc>
              <a:spcBef>
                <a:spcPts val="0"/>
              </a:spcBef>
              <a:spcAft>
                <a:spcPts val="0"/>
              </a:spcAft>
              <a:buClr>
                <a:schemeClr val="dk1"/>
              </a:buClr>
              <a:buSzPts val="1100"/>
              <a:buNone/>
            </a:pPr>
            <a:r>
              <a:rPr lang="en-US"/>
              <a:t>And keep my eyes above the waves when oceans rise</a:t>
            </a:r>
            <a:endParaRPr/>
          </a:p>
          <a:p>
            <a:pPr indent="0" lvl="0" marL="0" rtl="0" algn="ctr">
              <a:lnSpc>
                <a:spcPct val="115000"/>
              </a:lnSpc>
              <a:spcBef>
                <a:spcPts val="0"/>
              </a:spcBef>
              <a:spcAft>
                <a:spcPts val="0"/>
              </a:spcAft>
              <a:buClr>
                <a:schemeClr val="dk1"/>
              </a:buClr>
              <a:buSzPts val="1100"/>
              <a:buNone/>
            </a:pPr>
            <a:r>
              <a:rPr lang="en-US"/>
              <a:t>My soul will rest in Your embrace</a:t>
            </a:r>
            <a:endParaRPr/>
          </a:p>
          <a:p>
            <a:pPr indent="0" lvl="0" marL="0" rtl="0" algn="ctr">
              <a:lnSpc>
                <a:spcPct val="115000"/>
              </a:lnSpc>
              <a:spcBef>
                <a:spcPts val="0"/>
              </a:spcBef>
              <a:spcAft>
                <a:spcPts val="0"/>
              </a:spcAft>
              <a:buClr>
                <a:schemeClr val="dk1"/>
              </a:buClr>
              <a:buSzPts val="1100"/>
              <a:buNone/>
            </a:pPr>
            <a:r>
              <a:rPr lang="en-US"/>
              <a:t>For I am Yours and You are mine</a:t>
            </a:r>
            <a:endParaRPr/>
          </a:p>
        </p:txBody>
      </p:sp>
      <p:sp>
        <p:nvSpPr>
          <p:cNvPr id="6774" name="Google Shape;6774;p1090"/>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Oceans</a:t>
            </a:r>
            <a:endParaRPr>
              <a:latin typeface="Playfair Display"/>
              <a:ea typeface="Playfair Display"/>
              <a:cs typeface="Playfair Display"/>
              <a:sym typeface="Playfair Display"/>
            </a:endParaRPr>
          </a:p>
        </p:txBody>
      </p:sp>
    </p:spTree>
  </p:cSld>
  <p:clrMapOvr>
    <a:masterClrMapping/>
  </p:clrMapOvr>
</p:sld>
</file>

<file path=ppt/slides/slide10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78" name="Shape 6778"/>
        <p:cNvGrpSpPr/>
        <p:nvPr/>
      </p:nvGrpSpPr>
      <p:grpSpPr>
        <a:xfrm>
          <a:off x="0" y="0"/>
          <a:ext cx="0" cy="0"/>
          <a:chOff x="0" y="0"/>
          <a:chExt cx="0" cy="0"/>
        </a:xfrm>
      </p:grpSpPr>
      <p:sp>
        <p:nvSpPr>
          <p:cNvPr id="6779" name="Google Shape;6779;p1091"/>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Spirit lead me where my trust is without borders</a:t>
            </a:r>
            <a:endParaRPr/>
          </a:p>
          <a:p>
            <a:pPr indent="0" lvl="0" marL="0" rtl="0" algn="ctr">
              <a:lnSpc>
                <a:spcPct val="150000"/>
              </a:lnSpc>
              <a:spcBef>
                <a:spcPts val="0"/>
              </a:spcBef>
              <a:spcAft>
                <a:spcPts val="0"/>
              </a:spcAft>
              <a:buClr>
                <a:schemeClr val="dk1"/>
              </a:buClr>
              <a:buSzPts val="1100"/>
              <a:buNone/>
            </a:pPr>
            <a:r>
              <a:rPr lang="en-US"/>
              <a:t>Let me walk upon the waters</a:t>
            </a:r>
            <a:endParaRPr/>
          </a:p>
          <a:p>
            <a:pPr indent="0" lvl="0" marL="0" rtl="0" algn="ctr">
              <a:lnSpc>
                <a:spcPct val="150000"/>
              </a:lnSpc>
              <a:spcBef>
                <a:spcPts val="0"/>
              </a:spcBef>
              <a:spcAft>
                <a:spcPts val="0"/>
              </a:spcAft>
              <a:buClr>
                <a:schemeClr val="dk1"/>
              </a:buClr>
              <a:buSzPts val="1100"/>
              <a:buNone/>
            </a:pPr>
            <a:r>
              <a:rPr lang="en-US"/>
              <a:t>Wherever You would call me</a:t>
            </a:r>
            <a:endParaRPr/>
          </a:p>
        </p:txBody>
      </p:sp>
      <p:sp>
        <p:nvSpPr>
          <p:cNvPr id="6780" name="Google Shape;6780;p1091"/>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Oceans</a:t>
            </a:r>
            <a:endParaRPr>
              <a:latin typeface="Playfair Display"/>
              <a:ea typeface="Playfair Display"/>
              <a:cs typeface="Playfair Display"/>
              <a:sym typeface="Playfair Display"/>
            </a:endParaRPr>
          </a:p>
        </p:txBody>
      </p:sp>
    </p:spTree>
  </p:cSld>
  <p:clrMapOvr>
    <a:masterClrMapping/>
  </p:clrMapOvr>
</p:sld>
</file>

<file path=ppt/slides/slide10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84" name="Shape 6784"/>
        <p:cNvGrpSpPr/>
        <p:nvPr/>
      </p:nvGrpSpPr>
      <p:grpSpPr>
        <a:xfrm>
          <a:off x="0" y="0"/>
          <a:ext cx="0" cy="0"/>
          <a:chOff x="0" y="0"/>
          <a:chExt cx="0" cy="0"/>
        </a:xfrm>
      </p:grpSpPr>
      <p:sp>
        <p:nvSpPr>
          <p:cNvPr id="6785" name="Google Shape;6785;p1092"/>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Take me deeper than my feet could</a:t>
            </a:r>
            <a:endParaRPr/>
          </a:p>
          <a:p>
            <a:pPr indent="0" lvl="0" marL="0" rtl="0" algn="ctr">
              <a:lnSpc>
                <a:spcPct val="150000"/>
              </a:lnSpc>
              <a:spcBef>
                <a:spcPts val="0"/>
              </a:spcBef>
              <a:spcAft>
                <a:spcPts val="0"/>
              </a:spcAft>
              <a:buClr>
                <a:schemeClr val="dk1"/>
              </a:buClr>
              <a:buSzPts val="1100"/>
              <a:buNone/>
            </a:pPr>
            <a:r>
              <a:rPr lang="en-US"/>
              <a:t>ever wander</a:t>
            </a:r>
            <a:endParaRPr/>
          </a:p>
          <a:p>
            <a:pPr indent="0" lvl="0" marL="0" rtl="0" algn="ctr">
              <a:lnSpc>
                <a:spcPct val="150000"/>
              </a:lnSpc>
              <a:spcBef>
                <a:spcPts val="0"/>
              </a:spcBef>
              <a:spcAft>
                <a:spcPts val="0"/>
              </a:spcAft>
              <a:buClr>
                <a:schemeClr val="dk1"/>
              </a:buClr>
              <a:buSzPts val="1100"/>
              <a:buNone/>
            </a:pPr>
            <a:r>
              <a:rPr lang="en-US"/>
              <a:t>And my faith will be made stronger</a:t>
            </a:r>
            <a:endParaRPr/>
          </a:p>
          <a:p>
            <a:pPr indent="0" lvl="0" marL="0" rtl="0" algn="ctr">
              <a:lnSpc>
                <a:spcPct val="150000"/>
              </a:lnSpc>
              <a:spcBef>
                <a:spcPts val="0"/>
              </a:spcBef>
              <a:spcAft>
                <a:spcPts val="0"/>
              </a:spcAft>
              <a:buClr>
                <a:schemeClr val="dk1"/>
              </a:buClr>
              <a:buSzPts val="1100"/>
              <a:buNone/>
            </a:pPr>
            <a:r>
              <a:rPr lang="en-US"/>
              <a:t>In the presence of my Savior</a:t>
            </a:r>
            <a:endParaRPr/>
          </a:p>
        </p:txBody>
      </p:sp>
      <p:sp>
        <p:nvSpPr>
          <p:cNvPr id="6786" name="Google Shape;6786;p1092"/>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Oceans</a:t>
            </a:r>
            <a:endParaRPr>
              <a:latin typeface="Playfair Display"/>
              <a:ea typeface="Playfair Display"/>
              <a:cs typeface="Playfair Display"/>
              <a:sym typeface="Playfair Display"/>
            </a:endParaRPr>
          </a:p>
        </p:txBody>
      </p:sp>
    </p:spTree>
  </p:cSld>
  <p:clrMapOvr>
    <a:masterClrMapping/>
  </p:clrMapOvr>
</p:sld>
</file>

<file path=ppt/slides/slide10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90" name="Shape 6790"/>
        <p:cNvGrpSpPr/>
        <p:nvPr/>
      </p:nvGrpSpPr>
      <p:grpSpPr>
        <a:xfrm>
          <a:off x="0" y="0"/>
          <a:ext cx="0" cy="0"/>
          <a:chOff x="0" y="0"/>
          <a:chExt cx="0" cy="0"/>
        </a:xfrm>
      </p:grpSpPr>
      <p:sp>
        <p:nvSpPr>
          <p:cNvPr id="6791" name="Google Shape;6791;p1093"/>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Spirit lead me where my trust is without borders</a:t>
            </a:r>
            <a:endParaRPr/>
          </a:p>
          <a:p>
            <a:pPr indent="0" lvl="0" marL="0" rtl="0" algn="ctr">
              <a:lnSpc>
                <a:spcPct val="150000"/>
              </a:lnSpc>
              <a:spcBef>
                <a:spcPts val="0"/>
              </a:spcBef>
              <a:spcAft>
                <a:spcPts val="0"/>
              </a:spcAft>
              <a:buClr>
                <a:schemeClr val="dk1"/>
              </a:buClr>
              <a:buSzPts val="1100"/>
              <a:buNone/>
            </a:pPr>
            <a:r>
              <a:rPr lang="en-US"/>
              <a:t>Let me walk upon the waters</a:t>
            </a:r>
            <a:endParaRPr/>
          </a:p>
          <a:p>
            <a:pPr indent="0" lvl="0" marL="0" rtl="0" algn="ctr">
              <a:lnSpc>
                <a:spcPct val="150000"/>
              </a:lnSpc>
              <a:spcBef>
                <a:spcPts val="0"/>
              </a:spcBef>
              <a:spcAft>
                <a:spcPts val="0"/>
              </a:spcAft>
              <a:buClr>
                <a:schemeClr val="dk1"/>
              </a:buClr>
              <a:buSzPts val="1100"/>
              <a:buNone/>
            </a:pPr>
            <a:r>
              <a:rPr lang="en-US"/>
              <a:t>Wherever You would call me</a:t>
            </a:r>
            <a:endParaRPr/>
          </a:p>
        </p:txBody>
      </p:sp>
      <p:sp>
        <p:nvSpPr>
          <p:cNvPr id="6792" name="Google Shape;6792;p1093"/>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Oceans</a:t>
            </a:r>
            <a:endParaRPr>
              <a:latin typeface="Playfair Display"/>
              <a:ea typeface="Playfair Display"/>
              <a:cs typeface="Playfair Display"/>
              <a:sym typeface="Playfair Display"/>
            </a:endParaRPr>
          </a:p>
        </p:txBody>
      </p:sp>
    </p:spTree>
  </p:cSld>
  <p:clrMapOvr>
    <a:masterClrMapping/>
  </p:clrMapOvr>
</p:sld>
</file>

<file path=ppt/slides/slide10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96" name="Shape 6796"/>
        <p:cNvGrpSpPr/>
        <p:nvPr/>
      </p:nvGrpSpPr>
      <p:grpSpPr>
        <a:xfrm>
          <a:off x="0" y="0"/>
          <a:ext cx="0" cy="0"/>
          <a:chOff x="0" y="0"/>
          <a:chExt cx="0" cy="0"/>
        </a:xfrm>
      </p:grpSpPr>
      <p:sp>
        <p:nvSpPr>
          <p:cNvPr id="6797" name="Google Shape;6797;p1094"/>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Take me deeper than my feet could</a:t>
            </a:r>
            <a:endParaRPr/>
          </a:p>
          <a:p>
            <a:pPr indent="0" lvl="0" marL="0" rtl="0" algn="ctr">
              <a:lnSpc>
                <a:spcPct val="150000"/>
              </a:lnSpc>
              <a:spcBef>
                <a:spcPts val="0"/>
              </a:spcBef>
              <a:spcAft>
                <a:spcPts val="0"/>
              </a:spcAft>
              <a:buClr>
                <a:schemeClr val="dk1"/>
              </a:buClr>
              <a:buSzPts val="1100"/>
              <a:buNone/>
            </a:pPr>
            <a:r>
              <a:rPr lang="en-US"/>
              <a:t>ever wander</a:t>
            </a:r>
            <a:endParaRPr/>
          </a:p>
          <a:p>
            <a:pPr indent="0" lvl="0" marL="0" rtl="0" algn="ctr">
              <a:lnSpc>
                <a:spcPct val="150000"/>
              </a:lnSpc>
              <a:spcBef>
                <a:spcPts val="0"/>
              </a:spcBef>
              <a:spcAft>
                <a:spcPts val="0"/>
              </a:spcAft>
              <a:buClr>
                <a:schemeClr val="dk1"/>
              </a:buClr>
              <a:buSzPts val="1100"/>
              <a:buNone/>
            </a:pPr>
            <a:r>
              <a:rPr lang="en-US"/>
              <a:t>And my faith will be made stronger</a:t>
            </a:r>
            <a:endParaRPr/>
          </a:p>
          <a:p>
            <a:pPr indent="0" lvl="0" marL="0" rtl="0" algn="ctr">
              <a:lnSpc>
                <a:spcPct val="150000"/>
              </a:lnSpc>
              <a:spcBef>
                <a:spcPts val="0"/>
              </a:spcBef>
              <a:spcAft>
                <a:spcPts val="0"/>
              </a:spcAft>
              <a:buClr>
                <a:schemeClr val="dk1"/>
              </a:buClr>
              <a:buSzPts val="1100"/>
              <a:buNone/>
            </a:pPr>
            <a:r>
              <a:rPr lang="en-US"/>
              <a:t>In the presence of my Savior</a:t>
            </a:r>
            <a:endParaRPr/>
          </a:p>
        </p:txBody>
      </p:sp>
      <p:sp>
        <p:nvSpPr>
          <p:cNvPr id="6798" name="Google Shape;6798;p1094"/>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Oceans</a:t>
            </a:r>
            <a:endParaRPr>
              <a:latin typeface="Playfair Display"/>
              <a:ea typeface="Playfair Display"/>
              <a:cs typeface="Playfair Display"/>
              <a:sym typeface="Playfair Display"/>
            </a:endParaRPr>
          </a:p>
        </p:txBody>
      </p:sp>
    </p:spTree>
  </p:cSld>
  <p:clrMapOvr>
    <a:masterClrMapping/>
  </p:clrMapOvr>
</p:sld>
</file>

<file path=ppt/slides/slide10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02" name="Shape 6802"/>
        <p:cNvGrpSpPr/>
        <p:nvPr/>
      </p:nvGrpSpPr>
      <p:grpSpPr>
        <a:xfrm>
          <a:off x="0" y="0"/>
          <a:ext cx="0" cy="0"/>
          <a:chOff x="0" y="0"/>
          <a:chExt cx="0" cy="0"/>
        </a:xfrm>
      </p:grpSpPr>
      <p:sp>
        <p:nvSpPr>
          <p:cNvPr id="6803" name="Google Shape;6803;p1095"/>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a:t>I will call upon Your name</a:t>
            </a:r>
            <a:endParaRPr/>
          </a:p>
          <a:p>
            <a:pPr indent="0" lvl="0" marL="0" rtl="0" algn="ctr">
              <a:lnSpc>
                <a:spcPct val="115000"/>
              </a:lnSpc>
              <a:spcBef>
                <a:spcPts val="0"/>
              </a:spcBef>
              <a:spcAft>
                <a:spcPts val="0"/>
              </a:spcAft>
              <a:buClr>
                <a:schemeClr val="dk1"/>
              </a:buClr>
              <a:buSzPts val="1100"/>
              <a:buNone/>
            </a:pPr>
            <a:r>
              <a:rPr lang="en-US"/>
              <a:t>And keep my eyes above the waves when oceans rise</a:t>
            </a:r>
            <a:endParaRPr/>
          </a:p>
          <a:p>
            <a:pPr indent="0" lvl="0" marL="0" rtl="0" algn="ctr">
              <a:lnSpc>
                <a:spcPct val="115000"/>
              </a:lnSpc>
              <a:spcBef>
                <a:spcPts val="0"/>
              </a:spcBef>
              <a:spcAft>
                <a:spcPts val="0"/>
              </a:spcAft>
              <a:buClr>
                <a:schemeClr val="dk1"/>
              </a:buClr>
              <a:buSzPts val="1100"/>
              <a:buNone/>
            </a:pPr>
            <a:r>
              <a:rPr lang="en-US"/>
              <a:t>My soul will rest in Your embrace</a:t>
            </a:r>
            <a:endParaRPr/>
          </a:p>
          <a:p>
            <a:pPr indent="0" lvl="0" marL="0" rtl="0" algn="ctr">
              <a:lnSpc>
                <a:spcPct val="115000"/>
              </a:lnSpc>
              <a:spcBef>
                <a:spcPts val="0"/>
              </a:spcBef>
              <a:spcAft>
                <a:spcPts val="0"/>
              </a:spcAft>
              <a:buClr>
                <a:schemeClr val="dk1"/>
              </a:buClr>
              <a:buSzPts val="1100"/>
              <a:buNone/>
            </a:pPr>
            <a:r>
              <a:rPr lang="en-US"/>
              <a:t>For I am Yours and You are mine</a:t>
            </a:r>
            <a:endParaRPr/>
          </a:p>
        </p:txBody>
      </p:sp>
      <p:sp>
        <p:nvSpPr>
          <p:cNvPr id="6804" name="Google Shape;6804;p1095"/>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Oceans</a:t>
            </a:r>
            <a:endParaRPr>
              <a:latin typeface="Playfair Display"/>
              <a:ea typeface="Playfair Display"/>
              <a:cs typeface="Playfair Display"/>
              <a:sym typeface="Playfair Display"/>
            </a:endParaRPr>
          </a:p>
        </p:txBody>
      </p:sp>
      <p:pic>
        <p:nvPicPr>
          <p:cNvPr id="6805" name="Google Shape;6805;p1095">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0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09" name="Shape 6809"/>
        <p:cNvGrpSpPr/>
        <p:nvPr/>
      </p:nvGrpSpPr>
      <p:grpSpPr>
        <a:xfrm>
          <a:off x="0" y="0"/>
          <a:ext cx="0" cy="0"/>
          <a:chOff x="0" y="0"/>
          <a:chExt cx="0" cy="0"/>
        </a:xfrm>
      </p:grpSpPr>
      <p:sp>
        <p:nvSpPr>
          <p:cNvPr id="6810" name="Google Shape;6810;p1096"/>
          <p:cNvSpPr txBox="1"/>
          <p:nvPr>
            <p:ph type="ctrTitle"/>
          </p:nvPr>
        </p:nvSpPr>
        <p:spPr>
          <a:xfrm>
            <a:off x="1695475" y="2622150"/>
            <a:ext cx="8923800" cy="1613700"/>
          </a:xfrm>
          <a:prstGeom prst="rect">
            <a:avLst/>
          </a:prstGeom>
          <a:solidFill>
            <a:srgbClr val="FFFFFF">
              <a:alpha val="88235"/>
            </a:srgbClr>
          </a:solid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Of All Nations</a:t>
            </a:r>
            <a:endParaRPr/>
          </a:p>
        </p:txBody>
      </p:sp>
      <p:pic>
        <p:nvPicPr>
          <p:cNvPr id="6811" name="Google Shape;6811;p1096">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0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15" name="Shape 6815"/>
        <p:cNvGrpSpPr/>
        <p:nvPr/>
      </p:nvGrpSpPr>
      <p:grpSpPr>
        <a:xfrm>
          <a:off x="0" y="0"/>
          <a:ext cx="0" cy="0"/>
          <a:chOff x="0" y="0"/>
          <a:chExt cx="0" cy="0"/>
        </a:xfrm>
      </p:grpSpPr>
      <p:sp>
        <p:nvSpPr>
          <p:cNvPr id="6816" name="Google Shape;6816;p1097"/>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Of all nations, of all tribes, of all people</a:t>
            </a:r>
            <a:endParaRPr/>
          </a:p>
          <a:p>
            <a:pPr indent="0" lvl="0" marL="0" rtl="0" algn="ctr">
              <a:lnSpc>
                <a:spcPct val="150000"/>
              </a:lnSpc>
              <a:spcBef>
                <a:spcPts val="0"/>
              </a:spcBef>
              <a:spcAft>
                <a:spcPts val="0"/>
              </a:spcAft>
              <a:buClr>
                <a:schemeClr val="dk1"/>
              </a:buClr>
              <a:buSzPts val="1100"/>
              <a:buNone/>
            </a:pPr>
            <a:r>
              <a:rPr lang="en-US"/>
              <a:t>Of all nations, of all tribes, of all tongues</a:t>
            </a:r>
            <a:endParaRPr/>
          </a:p>
        </p:txBody>
      </p:sp>
      <p:sp>
        <p:nvSpPr>
          <p:cNvPr id="6817" name="Google Shape;6817;p1097"/>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Of All Nations</a:t>
            </a:r>
            <a:endParaRPr>
              <a:latin typeface="Playfair Display"/>
              <a:ea typeface="Playfair Display"/>
              <a:cs typeface="Playfair Display"/>
              <a:sym typeface="Playfair Display"/>
            </a:endParaRPr>
          </a:p>
        </p:txBody>
      </p:sp>
    </p:spTree>
  </p:cSld>
  <p:clrMapOvr>
    <a:masterClrMapping/>
  </p:clrMapOvr>
</p:sld>
</file>

<file path=ppt/slides/slide10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21" name="Shape 6821"/>
        <p:cNvGrpSpPr/>
        <p:nvPr/>
      </p:nvGrpSpPr>
      <p:grpSpPr>
        <a:xfrm>
          <a:off x="0" y="0"/>
          <a:ext cx="0" cy="0"/>
          <a:chOff x="0" y="0"/>
          <a:chExt cx="0" cy="0"/>
        </a:xfrm>
      </p:grpSpPr>
      <p:sp>
        <p:nvSpPr>
          <p:cNvPr id="6822" name="Google Shape;6822;p1098"/>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5000"/>
              <a:t>(Before the throne stand</a:t>
            </a:r>
            <a:endParaRPr sz="5000"/>
          </a:p>
          <a:p>
            <a:pPr indent="0" lvl="0" marL="0" rtl="0" algn="ctr">
              <a:lnSpc>
                <a:spcPct val="150000"/>
              </a:lnSpc>
              <a:spcBef>
                <a:spcPts val="0"/>
              </a:spcBef>
              <a:spcAft>
                <a:spcPts val="0"/>
              </a:spcAft>
              <a:buClr>
                <a:schemeClr val="dk1"/>
              </a:buClr>
              <a:buSzPts val="1100"/>
              <a:buNone/>
            </a:pPr>
            <a:r>
              <a:rPr lang="en-US" sz="5000"/>
              <a:t>myriads, of myriads) x2</a:t>
            </a:r>
            <a:endParaRPr sz="5000"/>
          </a:p>
          <a:p>
            <a:pPr indent="0" lvl="0" marL="0" rtl="0" algn="ctr">
              <a:lnSpc>
                <a:spcPct val="150000"/>
              </a:lnSpc>
              <a:spcBef>
                <a:spcPts val="0"/>
              </a:spcBef>
              <a:spcAft>
                <a:spcPts val="0"/>
              </a:spcAft>
              <a:buClr>
                <a:schemeClr val="dk1"/>
              </a:buClr>
              <a:buSzPts val="1100"/>
              <a:buNone/>
            </a:pPr>
            <a:r>
              <a:rPr lang="en-US" sz="5000"/>
              <a:t>Coming from everywhere</a:t>
            </a:r>
            <a:endParaRPr sz="5000"/>
          </a:p>
        </p:txBody>
      </p:sp>
      <p:sp>
        <p:nvSpPr>
          <p:cNvPr id="6823" name="Google Shape;6823;p1098"/>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Of All Nations</a:t>
            </a:r>
            <a:endParaRPr>
              <a:latin typeface="Playfair Display"/>
              <a:ea typeface="Playfair Display"/>
              <a:cs typeface="Playfair Display"/>
              <a:sym typeface="Playfair Display"/>
            </a:endParaRPr>
          </a:p>
        </p:txBody>
      </p:sp>
    </p:spTree>
  </p:cSld>
  <p:clrMapOvr>
    <a:masterClrMapping/>
  </p:clrMapOvr>
</p:sld>
</file>

<file path=ppt/slides/slide10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27" name="Shape 6827"/>
        <p:cNvGrpSpPr/>
        <p:nvPr/>
      </p:nvGrpSpPr>
      <p:grpSpPr>
        <a:xfrm>
          <a:off x="0" y="0"/>
          <a:ext cx="0" cy="0"/>
          <a:chOff x="0" y="0"/>
          <a:chExt cx="0" cy="0"/>
        </a:xfrm>
      </p:grpSpPr>
      <p:sp>
        <p:nvSpPr>
          <p:cNvPr id="6828" name="Google Shape;6828;p1099"/>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5000"/>
              <a:t>Coming from ailing and pain, </a:t>
            </a:r>
            <a:endParaRPr sz="5000"/>
          </a:p>
          <a:p>
            <a:pPr indent="0" lvl="0" marL="0" rtl="0" algn="ctr">
              <a:lnSpc>
                <a:spcPct val="150000"/>
              </a:lnSpc>
              <a:spcBef>
                <a:spcPts val="0"/>
              </a:spcBef>
              <a:spcAft>
                <a:spcPts val="0"/>
              </a:spcAft>
              <a:buClr>
                <a:schemeClr val="dk1"/>
              </a:buClr>
              <a:buSzPts val="1100"/>
              <a:buNone/>
            </a:pPr>
            <a:r>
              <a:rPr lang="en-US" sz="5000"/>
              <a:t>coming from life of disdain</a:t>
            </a:r>
            <a:endParaRPr sz="5000"/>
          </a:p>
          <a:p>
            <a:pPr indent="0" lvl="0" marL="0" rtl="0" algn="ctr">
              <a:lnSpc>
                <a:spcPct val="150000"/>
              </a:lnSpc>
              <a:spcBef>
                <a:spcPts val="0"/>
              </a:spcBef>
              <a:spcAft>
                <a:spcPts val="0"/>
              </a:spcAft>
              <a:buClr>
                <a:schemeClr val="dk1"/>
              </a:buClr>
              <a:buSzPts val="1100"/>
              <a:buNone/>
            </a:pPr>
            <a:r>
              <a:rPr lang="en-US" sz="5000"/>
              <a:t>Dressed in heavenly array, </a:t>
            </a:r>
            <a:endParaRPr sz="5000"/>
          </a:p>
          <a:p>
            <a:pPr indent="0" lvl="0" marL="0" rtl="0" algn="ctr">
              <a:lnSpc>
                <a:spcPct val="150000"/>
              </a:lnSpc>
              <a:spcBef>
                <a:spcPts val="0"/>
              </a:spcBef>
              <a:spcAft>
                <a:spcPts val="0"/>
              </a:spcAft>
              <a:buClr>
                <a:schemeClr val="dk1"/>
              </a:buClr>
              <a:buSzPts val="1100"/>
              <a:buNone/>
            </a:pPr>
            <a:r>
              <a:rPr lang="en-US" sz="5000"/>
              <a:t>and on the strings they play</a:t>
            </a:r>
            <a:endParaRPr sz="5000"/>
          </a:p>
        </p:txBody>
      </p:sp>
      <p:sp>
        <p:nvSpPr>
          <p:cNvPr id="6829" name="Google Shape;6829;p1099"/>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Of All Nations</a:t>
            </a:r>
            <a:endParaRPr>
              <a:latin typeface="Playfair Display"/>
              <a:ea typeface="Playfair Display"/>
              <a:cs typeface="Playfair Display"/>
              <a:sym typeface="Playfair Display"/>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1"/>
          <p:cNvSpPr txBox="1"/>
          <p:nvPr>
            <p:ph idx="1" type="body"/>
          </p:nvPr>
        </p:nvSpPr>
        <p:spPr>
          <a:xfrm>
            <a:off x="415650" y="326499"/>
            <a:ext cx="11360700" cy="5096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t>My listening will never yield</a:t>
            </a:r>
            <a:endParaRPr/>
          </a:p>
          <a:p>
            <a:pPr indent="0" lvl="0" marL="0" rtl="0" algn="ctr">
              <a:lnSpc>
                <a:spcPct val="150000"/>
              </a:lnSpc>
              <a:spcBef>
                <a:spcPts val="0"/>
              </a:spcBef>
              <a:spcAft>
                <a:spcPts val="0"/>
              </a:spcAft>
              <a:buClr>
                <a:schemeClr val="dk1"/>
              </a:buClr>
              <a:buSzPts val="1100"/>
              <a:buFont typeface="Arial"/>
              <a:buNone/>
            </a:pPr>
            <a:r>
              <a:rPr lang="en-US"/>
              <a:t>To loud and worldly conversing</a:t>
            </a:r>
            <a:endParaRPr/>
          </a:p>
        </p:txBody>
      </p:sp>
      <p:sp>
        <p:nvSpPr>
          <p:cNvPr id="123" name="Google Shape;123;p11"/>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A Stranger</a:t>
            </a:r>
            <a:endParaRPr>
              <a:latin typeface="Playfair Display"/>
              <a:ea typeface="Playfair Display"/>
              <a:cs typeface="Playfair Display"/>
              <a:sym typeface="Playfair Display"/>
            </a:endParaRPr>
          </a:p>
        </p:txBody>
      </p:sp>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7" name="Shape 727"/>
        <p:cNvGrpSpPr/>
        <p:nvPr/>
      </p:nvGrpSpPr>
      <p:grpSpPr>
        <a:xfrm>
          <a:off x="0" y="0"/>
          <a:ext cx="0" cy="0"/>
          <a:chOff x="0" y="0"/>
          <a:chExt cx="0" cy="0"/>
        </a:xfrm>
      </p:grpSpPr>
      <p:sp>
        <p:nvSpPr>
          <p:cNvPr id="728" name="Google Shape;728;p110"/>
          <p:cNvSpPr txBox="1"/>
          <p:nvPr>
            <p:ph idx="1" type="body"/>
          </p:nvPr>
        </p:nvSpPr>
        <p:spPr>
          <a:xfrm>
            <a:off x="819450" y="2746200"/>
            <a:ext cx="10553100" cy="1365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1000"/>
              </a:spcBef>
              <a:spcAft>
                <a:spcPts val="2100"/>
              </a:spcAft>
              <a:buSzPts val="1800"/>
              <a:buNone/>
            </a:pPr>
            <a:r>
              <a:rPr lang="en-US" sz="6900"/>
              <a:t>Better is One Day</a:t>
            </a:r>
            <a:endParaRPr sz="6900"/>
          </a:p>
        </p:txBody>
      </p:sp>
      <p:pic>
        <p:nvPicPr>
          <p:cNvPr id="729" name="Google Shape;729;p110">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33" name="Shape 6833"/>
        <p:cNvGrpSpPr/>
        <p:nvPr/>
      </p:nvGrpSpPr>
      <p:grpSpPr>
        <a:xfrm>
          <a:off x="0" y="0"/>
          <a:ext cx="0" cy="0"/>
          <a:chOff x="0" y="0"/>
          <a:chExt cx="0" cy="0"/>
        </a:xfrm>
      </p:grpSpPr>
      <p:sp>
        <p:nvSpPr>
          <p:cNvPr id="6834" name="Google Shape;6834;p1100"/>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5000"/>
              <a:t>(They were the ones He saved</a:t>
            </a:r>
            <a:endParaRPr sz="5000"/>
          </a:p>
          <a:p>
            <a:pPr indent="0" lvl="0" marL="0" rtl="0" algn="ctr">
              <a:lnSpc>
                <a:spcPct val="150000"/>
              </a:lnSpc>
              <a:spcBef>
                <a:spcPts val="0"/>
              </a:spcBef>
              <a:spcAft>
                <a:spcPts val="0"/>
              </a:spcAft>
              <a:buClr>
                <a:schemeClr val="dk1"/>
              </a:buClr>
              <a:buSzPts val="1100"/>
              <a:buNone/>
            </a:pPr>
            <a:r>
              <a:rPr lang="en-US" sz="5000"/>
              <a:t> with the blood He gave) x2</a:t>
            </a:r>
            <a:endParaRPr sz="5000"/>
          </a:p>
          <a:p>
            <a:pPr indent="0" lvl="0" marL="0" rtl="0" algn="ctr">
              <a:lnSpc>
                <a:spcPct val="150000"/>
              </a:lnSpc>
              <a:spcBef>
                <a:spcPts val="0"/>
              </a:spcBef>
              <a:spcAft>
                <a:spcPts val="0"/>
              </a:spcAft>
              <a:buClr>
                <a:schemeClr val="dk1"/>
              </a:buClr>
              <a:buSzPts val="1100"/>
              <a:buNone/>
            </a:pPr>
            <a:r>
              <a:rPr lang="en-US" sz="5000"/>
              <a:t>I saw them waving, </a:t>
            </a:r>
            <a:endParaRPr sz="5000"/>
          </a:p>
          <a:p>
            <a:pPr indent="0" lvl="0" marL="0" rtl="0" algn="ctr">
              <a:lnSpc>
                <a:spcPct val="150000"/>
              </a:lnSpc>
              <a:spcBef>
                <a:spcPts val="0"/>
              </a:spcBef>
              <a:spcAft>
                <a:spcPts val="0"/>
              </a:spcAft>
              <a:buClr>
                <a:schemeClr val="dk1"/>
              </a:buClr>
              <a:buSzPts val="1100"/>
              <a:buNone/>
            </a:pPr>
            <a:r>
              <a:rPr lang="en-US" sz="5000"/>
              <a:t>as they came this way</a:t>
            </a:r>
            <a:endParaRPr sz="5000"/>
          </a:p>
        </p:txBody>
      </p:sp>
      <p:sp>
        <p:nvSpPr>
          <p:cNvPr id="6835" name="Google Shape;6835;p1100"/>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Of All Nations</a:t>
            </a:r>
            <a:endParaRPr>
              <a:latin typeface="Playfair Display"/>
              <a:ea typeface="Playfair Display"/>
              <a:cs typeface="Playfair Display"/>
              <a:sym typeface="Playfair Display"/>
            </a:endParaRPr>
          </a:p>
        </p:txBody>
      </p:sp>
    </p:spTree>
  </p:cSld>
  <p:clrMapOvr>
    <a:masterClrMapping/>
  </p:clrMapOvr>
</p:sld>
</file>

<file path=ppt/slides/slide1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39" name="Shape 6839"/>
        <p:cNvGrpSpPr/>
        <p:nvPr/>
      </p:nvGrpSpPr>
      <p:grpSpPr>
        <a:xfrm>
          <a:off x="0" y="0"/>
          <a:ext cx="0" cy="0"/>
          <a:chOff x="0" y="0"/>
          <a:chExt cx="0" cy="0"/>
        </a:xfrm>
      </p:grpSpPr>
      <p:sp>
        <p:nvSpPr>
          <p:cNvPr id="6840" name="Google Shape;6840;p1101"/>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Of all nations, of all tribes, of all people</a:t>
            </a:r>
            <a:endParaRPr/>
          </a:p>
          <a:p>
            <a:pPr indent="0" lvl="0" marL="0" rtl="0" algn="ctr">
              <a:lnSpc>
                <a:spcPct val="150000"/>
              </a:lnSpc>
              <a:spcBef>
                <a:spcPts val="0"/>
              </a:spcBef>
              <a:spcAft>
                <a:spcPts val="0"/>
              </a:spcAft>
              <a:buClr>
                <a:schemeClr val="dk1"/>
              </a:buClr>
              <a:buSzPts val="1100"/>
              <a:buNone/>
            </a:pPr>
            <a:r>
              <a:rPr lang="en-US"/>
              <a:t>Of all nations, of all tribes, of all tongues</a:t>
            </a:r>
            <a:endParaRPr/>
          </a:p>
        </p:txBody>
      </p:sp>
      <p:sp>
        <p:nvSpPr>
          <p:cNvPr id="6841" name="Google Shape;6841;p1101"/>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Of All Nations</a:t>
            </a:r>
            <a:endParaRPr>
              <a:latin typeface="Playfair Display"/>
              <a:ea typeface="Playfair Display"/>
              <a:cs typeface="Playfair Display"/>
              <a:sym typeface="Playfair Display"/>
            </a:endParaRPr>
          </a:p>
        </p:txBody>
      </p:sp>
    </p:spTree>
  </p:cSld>
  <p:clrMapOvr>
    <a:masterClrMapping/>
  </p:clrMapOvr>
</p:sld>
</file>

<file path=ppt/slides/slide1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5" name="Shape 6845"/>
        <p:cNvGrpSpPr/>
        <p:nvPr/>
      </p:nvGrpSpPr>
      <p:grpSpPr>
        <a:xfrm>
          <a:off x="0" y="0"/>
          <a:ext cx="0" cy="0"/>
          <a:chOff x="0" y="0"/>
          <a:chExt cx="0" cy="0"/>
        </a:xfrm>
      </p:grpSpPr>
      <p:sp>
        <p:nvSpPr>
          <p:cNvPr id="6846" name="Google Shape;6846;p1102"/>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5000"/>
              <a:t>(Before the throne stand</a:t>
            </a:r>
            <a:endParaRPr sz="5000"/>
          </a:p>
          <a:p>
            <a:pPr indent="0" lvl="0" marL="0" rtl="0" algn="ctr">
              <a:lnSpc>
                <a:spcPct val="150000"/>
              </a:lnSpc>
              <a:spcBef>
                <a:spcPts val="0"/>
              </a:spcBef>
              <a:spcAft>
                <a:spcPts val="0"/>
              </a:spcAft>
              <a:buClr>
                <a:schemeClr val="dk1"/>
              </a:buClr>
              <a:buSzPts val="1100"/>
              <a:buNone/>
            </a:pPr>
            <a:r>
              <a:rPr lang="en-US" sz="5000"/>
              <a:t>myriads, of myriads) x2</a:t>
            </a:r>
            <a:endParaRPr sz="5000"/>
          </a:p>
          <a:p>
            <a:pPr indent="0" lvl="0" marL="0" rtl="0" algn="ctr">
              <a:lnSpc>
                <a:spcPct val="150000"/>
              </a:lnSpc>
              <a:spcBef>
                <a:spcPts val="0"/>
              </a:spcBef>
              <a:spcAft>
                <a:spcPts val="0"/>
              </a:spcAft>
              <a:buClr>
                <a:schemeClr val="dk1"/>
              </a:buClr>
              <a:buSzPts val="1100"/>
              <a:buNone/>
            </a:pPr>
            <a:r>
              <a:rPr lang="en-US" sz="5000"/>
              <a:t>Coming from everywhere</a:t>
            </a:r>
            <a:endParaRPr sz="5000"/>
          </a:p>
        </p:txBody>
      </p:sp>
      <p:sp>
        <p:nvSpPr>
          <p:cNvPr id="6847" name="Google Shape;6847;p1102"/>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Of All Nations</a:t>
            </a:r>
            <a:endParaRPr>
              <a:latin typeface="Playfair Display"/>
              <a:ea typeface="Playfair Display"/>
              <a:cs typeface="Playfair Display"/>
              <a:sym typeface="Playfair Display"/>
            </a:endParaRPr>
          </a:p>
        </p:txBody>
      </p:sp>
    </p:spTree>
  </p:cSld>
  <p:clrMapOvr>
    <a:masterClrMapping/>
  </p:clrMapOvr>
</p:sld>
</file>

<file path=ppt/slides/slide1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51" name="Shape 6851"/>
        <p:cNvGrpSpPr/>
        <p:nvPr/>
      </p:nvGrpSpPr>
      <p:grpSpPr>
        <a:xfrm>
          <a:off x="0" y="0"/>
          <a:ext cx="0" cy="0"/>
          <a:chOff x="0" y="0"/>
          <a:chExt cx="0" cy="0"/>
        </a:xfrm>
      </p:grpSpPr>
      <p:sp>
        <p:nvSpPr>
          <p:cNvPr id="6852" name="Google Shape;6852;p1103"/>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5000"/>
              <a:t>Before judges they stand, </a:t>
            </a:r>
            <a:endParaRPr sz="5000"/>
          </a:p>
          <a:p>
            <a:pPr indent="0" lvl="0" marL="0" rtl="0" algn="ctr">
              <a:lnSpc>
                <a:spcPct val="150000"/>
              </a:lnSpc>
              <a:spcBef>
                <a:spcPts val="0"/>
              </a:spcBef>
              <a:spcAft>
                <a:spcPts val="0"/>
              </a:spcAft>
              <a:buClr>
                <a:schemeClr val="dk1"/>
              </a:buClr>
              <a:buSzPts val="1100"/>
              <a:buNone/>
            </a:pPr>
            <a:r>
              <a:rPr lang="en-US" sz="5000"/>
              <a:t>in chains they tied their hands</a:t>
            </a:r>
            <a:endParaRPr sz="5000"/>
          </a:p>
          <a:p>
            <a:pPr indent="0" lvl="0" marL="0" rtl="0" algn="ctr">
              <a:lnSpc>
                <a:spcPct val="150000"/>
              </a:lnSpc>
              <a:spcBef>
                <a:spcPts val="0"/>
              </a:spcBef>
              <a:spcAft>
                <a:spcPts val="0"/>
              </a:spcAft>
              <a:buClr>
                <a:schemeClr val="dk1"/>
              </a:buClr>
              <a:buSzPts val="1100"/>
              <a:buNone/>
            </a:pPr>
            <a:r>
              <a:rPr lang="en-US" sz="5000"/>
              <a:t>Injustice they bore too, </a:t>
            </a:r>
            <a:endParaRPr sz="5000"/>
          </a:p>
          <a:p>
            <a:pPr indent="0" lvl="0" marL="0" rtl="0" algn="ctr">
              <a:lnSpc>
                <a:spcPct val="150000"/>
              </a:lnSpc>
              <a:spcBef>
                <a:spcPts val="0"/>
              </a:spcBef>
              <a:spcAft>
                <a:spcPts val="0"/>
              </a:spcAft>
              <a:buClr>
                <a:schemeClr val="dk1"/>
              </a:buClr>
              <a:buSzPts val="1100"/>
              <a:buNone/>
            </a:pPr>
            <a:r>
              <a:rPr lang="en-US" sz="5000"/>
              <a:t>with their eyes highly aimed</a:t>
            </a:r>
            <a:endParaRPr sz="5000"/>
          </a:p>
        </p:txBody>
      </p:sp>
      <p:sp>
        <p:nvSpPr>
          <p:cNvPr id="6853" name="Google Shape;6853;p1103"/>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Of All Nations</a:t>
            </a:r>
            <a:endParaRPr>
              <a:latin typeface="Playfair Display"/>
              <a:ea typeface="Playfair Display"/>
              <a:cs typeface="Playfair Display"/>
              <a:sym typeface="Playfair Display"/>
            </a:endParaRPr>
          </a:p>
        </p:txBody>
      </p:sp>
    </p:spTree>
  </p:cSld>
  <p:clrMapOvr>
    <a:masterClrMapping/>
  </p:clrMapOvr>
</p:sld>
</file>

<file path=ppt/slides/slide1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57" name="Shape 6857"/>
        <p:cNvGrpSpPr/>
        <p:nvPr/>
      </p:nvGrpSpPr>
      <p:grpSpPr>
        <a:xfrm>
          <a:off x="0" y="0"/>
          <a:ext cx="0" cy="0"/>
          <a:chOff x="0" y="0"/>
          <a:chExt cx="0" cy="0"/>
        </a:xfrm>
      </p:grpSpPr>
      <p:sp>
        <p:nvSpPr>
          <p:cNvPr id="6858" name="Google Shape;6858;p1104"/>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5000"/>
              <a:t>(They were the ones He saved </a:t>
            </a:r>
            <a:endParaRPr sz="5000"/>
          </a:p>
          <a:p>
            <a:pPr indent="0" lvl="0" marL="0" rtl="0" algn="ctr">
              <a:lnSpc>
                <a:spcPct val="150000"/>
              </a:lnSpc>
              <a:spcBef>
                <a:spcPts val="0"/>
              </a:spcBef>
              <a:spcAft>
                <a:spcPts val="0"/>
              </a:spcAft>
              <a:buClr>
                <a:schemeClr val="dk1"/>
              </a:buClr>
              <a:buSzPts val="1100"/>
              <a:buNone/>
            </a:pPr>
            <a:r>
              <a:rPr lang="en-US" sz="5000"/>
              <a:t>with the blood He gave) x2</a:t>
            </a:r>
            <a:endParaRPr sz="5000"/>
          </a:p>
          <a:p>
            <a:pPr indent="0" lvl="0" marL="0" rtl="0" algn="ctr">
              <a:lnSpc>
                <a:spcPct val="150000"/>
              </a:lnSpc>
              <a:spcBef>
                <a:spcPts val="0"/>
              </a:spcBef>
              <a:spcAft>
                <a:spcPts val="0"/>
              </a:spcAft>
              <a:buClr>
                <a:schemeClr val="dk1"/>
              </a:buClr>
              <a:buSzPts val="1100"/>
              <a:buNone/>
            </a:pPr>
            <a:r>
              <a:rPr lang="en-US" sz="5000"/>
              <a:t>I saw them thanking, </a:t>
            </a:r>
            <a:endParaRPr sz="5000"/>
          </a:p>
          <a:p>
            <a:pPr indent="0" lvl="0" marL="0" rtl="0" algn="ctr">
              <a:lnSpc>
                <a:spcPct val="150000"/>
              </a:lnSpc>
              <a:spcBef>
                <a:spcPts val="0"/>
              </a:spcBef>
              <a:spcAft>
                <a:spcPts val="0"/>
              </a:spcAft>
              <a:buClr>
                <a:schemeClr val="dk1"/>
              </a:buClr>
              <a:buSzPts val="1100"/>
              <a:buNone/>
            </a:pPr>
            <a:r>
              <a:rPr lang="en-US" sz="5000"/>
              <a:t>as they came this way</a:t>
            </a:r>
            <a:endParaRPr sz="5000"/>
          </a:p>
        </p:txBody>
      </p:sp>
      <p:sp>
        <p:nvSpPr>
          <p:cNvPr id="6859" name="Google Shape;6859;p1104"/>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Of All Nations</a:t>
            </a:r>
            <a:endParaRPr>
              <a:latin typeface="Playfair Display"/>
              <a:ea typeface="Playfair Display"/>
              <a:cs typeface="Playfair Display"/>
              <a:sym typeface="Playfair Display"/>
            </a:endParaRPr>
          </a:p>
        </p:txBody>
      </p:sp>
    </p:spTree>
  </p:cSld>
  <p:clrMapOvr>
    <a:masterClrMapping/>
  </p:clrMapOvr>
</p:sld>
</file>

<file path=ppt/slides/slide1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63" name="Shape 6863"/>
        <p:cNvGrpSpPr/>
        <p:nvPr/>
      </p:nvGrpSpPr>
      <p:grpSpPr>
        <a:xfrm>
          <a:off x="0" y="0"/>
          <a:ext cx="0" cy="0"/>
          <a:chOff x="0" y="0"/>
          <a:chExt cx="0" cy="0"/>
        </a:xfrm>
      </p:grpSpPr>
      <p:sp>
        <p:nvSpPr>
          <p:cNvPr id="6864" name="Google Shape;6864;p1105"/>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Of all nations, of all tribes, of all people</a:t>
            </a:r>
            <a:endParaRPr/>
          </a:p>
          <a:p>
            <a:pPr indent="0" lvl="0" marL="0" rtl="0" algn="ctr">
              <a:lnSpc>
                <a:spcPct val="150000"/>
              </a:lnSpc>
              <a:spcBef>
                <a:spcPts val="0"/>
              </a:spcBef>
              <a:spcAft>
                <a:spcPts val="0"/>
              </a:spcAft>
              <a:buClr>
                <a:schemeClr val="dk1"/>
              </a:buClr>
              <a:buSzPts val="1100"/>
              <a:buNone/>
            </a:pPr>
            <a:r>
              <a:rPr lang="en-US"/>
              <a:t>Of all nations, of all tribes, of all tongues</a:t>
            </a:r>
            <a:endParaRPr/>
          </a:p>
        </p:txBody>
      </p:sp>
      <p:sp>
        <p:nvSpPr>
          <p:cNvPr id="6865" name="Google Shape;6865;p1105"/>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Of All Nations</a:t>
            </a:r>
            <a:endParaRPr>
              <a:latin typeface="Playfair Display"/>
              <a:ea typeface="Playfair Display"/>
              <a:cs typeface="Playfair Display"/>
              <a:sym typeface="Playfair Display"/>
            </a:endParaRPr>
          </a:p>
        </p:txBody>
      </p:sp>
    </p:spTree>
  </p:cSld>
  <p:clrMapOvr>
    <a:masterClrMapping/>
  </p:clrMapOvr>
</p:sld>
</file>

<file path=ppt/slides/slide1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69" name="Shape 6869"/>
        <p:cNvGrpSpPr/>
        <p:nvPr/>
      </p:nvGrpSpPr>
      <p:grpSpPr>
        <a:xfrm>
          <a:off x="0" y="0"/>
          <a:ext cx="0" cy="0"/>
          <a:chOff x="0" y="0"/>
          <a:chExt cx="0" cy="0"/>
        </a:xfrm>
      </p:grpSpPr>
      <p:sp>
        <p:nvSpPr>
          <p:cNvPr id="6870" name="Google Shape;6870;p1106"/>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5000"/>
              <a:t>(Before the throne stand</a:t>
            </a:r>
            <a:endParaRPr sz="5000"/>
          </a:p>
          <a:p>
            <a:pPr indent="0" lvl="0" marL="0" rtl="0" algn="ctr">
              <a:lnSpc>
                <a:spcPct val="150000"/>
              </a:lnSpc>
              <a:spcBef>
                <a:spcPts val="0"/>
              </a:spcBef>
              <a:spcAft>
                <a:spcPts val="0"/>
              </a:spcAft>
              <a:buClr>
                <a:schemeClr val="dk1"/>
              </a:buClr>
              <a:buSzPts val="1100"/>
              <a:buNone/>
            </a:pPr>
            <a:r>
              <a:rPr lang="en-US" sz="5000"/>
              <a:t>myriads, of myriads) x2</a:t>
            </a:r>
            <a:endParaRPr sz="5000"/>
          </a:p>
          <a:p>
            <a:pPr indent="0" lvl="0" marL="0" rtl="0" algn="ctr">
              <a:lnSpc>
                <a:spcPct val="150000"/>
              </a:lnSpc>
              <a:spcBef>
                <a:spcPts val="0"/>
              </a:spcBef>
              <a:spcAft>
                <a:spcPts val="0"/>
              </a:spcAft>
              <a:buClr>
                <a:schemeClr val="dk1"/>
              </a:buClr>
              <a:buSzPts val="1100"/>
              <a:buNone/>
            </a:pPr>
            <a:r>
              <a:rPr lang="en-US" sz="5000"/>
              <a:t>Coming from everywhere</a:t>
            </a:r>
            <a:endParaRPr sz="5000"/>
          </a:p>
        </p:txBody>
      </p:sp>
      <p:sp>
        <p:nvSpPr>
          <p:cNvPr id="6871" name="Google Shape;6871;p1106"/>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Of All Nations</a:t>
            </a:r>
            <a:endParaRPr>
              <a:latin typeface="Playfair Display"/>
              <a:ea typeface="Playfair Display"/>
              <a:cs typeface="Playfair Display"/>
              <a:sym typeface="Playfair Display"/>
            </a:endParaRPr>
          </a:p>
        </p:txBody>
      </p:sp>
    </p:spTree>
  </p:cSld>
  <p:clrMapOvr>
    <a:masterClrMapping/>
  </p:clrMapOvr>
</p:sld>
</file>

<file path=ppt/slides/slide1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5" name="Shape 6875"/>
        <p:cNvGrpSpPr/>
        <p:nvPr/>
      </p:nvGrpSpPr>
      <p:grpSpPr>
        <a:xfrm>
          <a:off x="0" y="0"/>
          <a:ext cx="0" cy="0"/>
          <a:chOff x="0" y="0"/>
          <a:chExt cx="0" cy="0"/>
        </a:xfrm>
      </p:grpSpPr>
      <p:sp>
        <p:nvSpPr>
          <p:cNvPr id="6876" name="Google Shape;6876;p1107"/>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5000"/>
              <a:t>In the furnace they stroll, </a:t>
            </a:r>
            <a:endParaRPr sz="5000"/>
          </a:p>
          <a:p>
            <a:pPr indent="0" lvl="0" marL="0" rtl="0" algn="ctr">
              <a:lnSpc>
                <a:spcPct val="150000"/>
              </a:lnSpc>
              <a:spcBef>
                <a:spcPts val="0"/>
              </a:spcBef>
              <a:spcAft>
                <a:spcPts val="0"/>
              </a:spcAft>
              <a:buClr>
                <a:schemeClr val="dk1"/>
              </a:buClr>
              <a:buSzPts val="1100"/>
              <a:buNone/>
            </a:pPr>
            <a:r>
              <a:rPr lang="en-US" sz="5000"/>
              <a:t>in prison as if at home</a:t>
            </a:r>
            <a:endParaRPr sz="5000"/>
          </a:p>
          <a:p>
            <a:pPr indent="0" lvl="0" marL="0" rtl="0" algn="ctr">
              <a:lnSpc>
                <a:spcPct val="150000"/>
              </a:lnSpc>
              <a:spcBef>
                <a:spcPts val="0"/>
              </a:spcBef>
              <a:spcAft>
                <a:spcPts val="0"/>
              </a:spcAft>
              <a:buClr>
                <a:schemeClr val="dk1"/>
              </a:buClr>
              <a:buSzPts val="1100"/>
              <a:buNone/>
            </a:pPr>
            <a:r>
              <a:rPr lang="en-US" sz="5000"/>
              <a:t>In the spirit they felt consoled </a:t>
            </a:r>
            <a:endParaRPr sz="5000"/>
          </a:p>
          <a:p>
            <a:pPr indent="0" lvl="0" marL="0" rtl="0" algn="ctr">
              <a:lnSpc>
                <a:spcPct val="150000"/>
              </a:lnSpc>
              <a:spcBef>
                <a:spcPts val="0"/>
              </a:spcBef>
              <a:spcAft>
                <a:spcPts val="0"/>
              </a:spcAft>
              <a:buClr>
                <a:schemeClr val="dk1"/>
              </a:buClr>
              <a:buSzPts val="1100"/>
              <a:buNone/>
            </a:pPr>
            <a:r>
              <a:rPr lang="en-US" sz="5000"/>
              <a:t>in Christ they were absorbed</a:t>
            </a:r>
            <a:endParaRPr sz="5000"/>
          </a:p>
        </p:txBody>
      </p:sp>
      <p:sp>
        <p:nvSpPr>
          <p:cNvPr id="6877" name="Google Shape;6877;p1107"/>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Of All Nations</a:t>
            </a:r>
            <a:endParaRPr>
              <a:latin typeface="Playfair Display"/>
              <a:ea typeface="Playfair Display"/>
              <a:cs typeface="Playfair Display"/>
              <a:sym typeface="Playfair Display"/>
            </a:endParaRPr>
          </a:p>
        </p:txBody>
      </p:sp>
    </p:spTree>
  </p:cSld>
  <p:clrMapOvr>
    <a:masterClrMapping/>
  </p:clrMapOvr>
</p:sld>
</file>

<file path=ppt/slides/slide1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81" name="Shape 6881"/>
        <p:cNvGrpSpPr/>
        <p:nvPr/>
      </p:nvGrpSpPr>
      <p:grpSpPr>
        <a:xfrm>
          <a:off x="0" y="0"/>
          <a:ext cx="0" cy="0"/>
          <a:chOff x="0" y="0"/>
          <a:chExt cx="0" cy="0"/>
        </a:xfrm>
      </p:grpSpPr>
      <p:sp>
        <p:nvSpPr>
          <p:cNvPr id="6882" name="Google Shape;6882;p1108"/>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5000"/>
              <a:t>(They were the ones He saved </a:t>
            </a:r>
            <a:endParaRPr sz="5000"/>
          </a:p>
          <a:p>
            <a:pPr indent="0" lvl="0" marL="0" rtl="0" algn="ctr">
              <a:lnSpc>
                <a:spcPct val="150000"/>
              </a:lnSpc>
              <a:spcBef>
                <a:spcPts val="0"/>
              </a:spcBef>
              <a:spcAft>
                <a:spcPts val="0"/>
              </a:spcAft>
              <a:buClr>
                <a:schemeClr val="dk1"/>
              </a:buClr>
              <a:buSzPts val="1100"/>
              <a:buNone/>
            </a:pPr>
            <a:r>
              <a:rPr lang="en-US" sz="5000"/>
              <a:t>with the blood He gave) x2</a:t>
            </a:r>
            <a:endParaRPr sz="5000"/>
          </a:p>
          <a:p>
            <a:pPr indent="0" lvl="0" marL="0" rtl="0" algn="ctr">
              <a:lnSpc>
                <a:spcPct val="150000"/>
              </a:lnSpc>
              <a:spcBef>
                <a:spcPts val="0"/>
              </a:spcBef>
              <a:spcAft>
                <a:spcPts val="0"/>
              </a:spcAft>
              <a:buClr>
                <a:schemeClr val="dk1"/>
              </a:buClr>
              <a:buSzPts val="1100"/>
              <a:buNone/>
            </a:pPr>
            <a:r>
              <a:rPr lang="en-US" sz="5000"/>
              <a:t>I saw them cheering, </a:t>
            </a:r>
            <a:endParaRPr sz="5000"/>
          </a:p>
          <a:p>
            <a:pPr indent="0" lvl="0" marL="0" rtl="0" algn="ctr">
              <a:lnSpc>
                <a:spcPct val="150000"/>
              </a:lnSpc>
              <a:spcBef>
                <a:spcPts val="0"/>
              </a:spcBef>
              <a:spcAft>
                <a:spcPts val="0"/>
              </a:spcAft>
              <a:buClr>
                <a:schemeClr val="dk1"/>
              </a:buClr>
              <a:buSzPts val="1100"/>
              <a:buNone/>
            </a:pPr>
            <a:r>
              <a:rPr lang="en-US" sz="5000"/>
              <a:t>as they came this way.</a:t>
            </a:r>
            <a:endParaRPr sz="5000"/>
          </a:p>
        </p:txBody>
      </p:sp>
      <p:sp>
        <p:nvSpPr>
          <p:cNvPr id="6883" name="Google Shape;6883;p1108"/>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Of All Nations</a:t>
            </a:r>
            <a:endParaRPr>
              <a:latin typeface="Playfair Display"/>
              <a:ea typeface="Playfair Display"/>
              <a:cs typeface="Playfair Display"/>
              <a:sym typeface="Playfair Display"/>
            </a:endParaRPr>
          </a:p>
        </p:txBody>
      </p:sp>
    </p:spTree>
  </p:cSld>
  <p:clrMapOvr>
    <a:masterClrMapping/>
  </p:clrMapOvr>
</p:sld>
</file>

<file path=ppt/slides/slide1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87" name="Shape 6887"/>
        <p:cNvGrpSpPr/>
        <p:nvPr/>
      </p:nvGrpSpPr>
      <p:grpSpPr>
        <a:xfrm>
          <a:off x="0" y="0"/>
          <a:ext cx="0" cy="0"/>
          <a:chOff x="0" y="0"/>
          <a:chExt cx="0" cy="0"/>
        </a:xfrm>
      </p:grpSpPr>
      <p:sp>
        <p:nvSpPr>
          <p:cNvPr id="6888" name="Google Shape;6888;p1109"/>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Of all nations, of all tribes, of all people</a:t>
            </a:r>
            <a:endParaRPr/>
          </a:p>
          <a:p>
            <a:pPr indent="0" lvl="0" marL="0" rtl="0" algn="ctr">
              <a:lnSpc>
                <a:spcPct val="150000"/>
              </a:lnSpc>
              <a:spcBef>
                <a:spcPts val="0"/>
              </a:spcBef>
              <a:spcAft>
                <a:spcPts val="0"/>
              </a:spcAft>
              <a:buClr>
                <a:schemeClr val="dk1"/>
              </a:buClr>
              <a:buSzPts val="1100"/>
              <a:buNone/>
            </a:pPr>
            <a:r>
              <a:rPr lang="en-US"/>
              <a:t>Of all nations, of all tribes, of all tongues</a:t>
            </a:r>
            <a:endParaRPr/>
          </a:p>
        </p:txBody>
      </p:sp>
      <p:sp>
        <p:nvSpPr>
          <p:cNvPr id="6889" name="Google Shape;6889;p1109"/>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Of All Nations</a:t>
            </a:r>
            <a:endParaRPr>
              <a:latin typeface="Playfair Display"/>
              <a:ea typeface="Playfair Display"/>
              <a:cs typeface="Playfair Display"/>
              <a:sym typeface="Playfair Display"/>
            </a:endParaRPr>
          </a:p>
        </p:txBody>
      </p:sp>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3" name="Shape 733"/>
        <p:cNvGrpSpPr/>
        <p:nvPr/>
      </p:nvGrpSpPr>
      <p:grpSpPr>
        <a:xfrm>
          <a:off x="0" y="0"/>
          <a:ext cx="0" cy="0"/>
          <a:chOff x="0" y="0"/>
          <a:chExt cx="0" cy="0"/>
        </a:xfrm>
      </p:grpSpPr>
      <p:sp>
        <p:nvSpPr>
          <p:cNvPr id="734" name="Google Shape;734;p111"/>
          <p:cNvSpPr txBox="1"/>
          <p:nvPr>
            <p:ph idx="1" type="body"/>
          </p:nvPr>
        </p:nvSpPr>
        <p:spPr>
          <a:xfrm>
            <a:off x="415650" y="326500"/>
            <a:ext cx="11360700" cy="4856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200000"/>
              </a:lnSpc>
              <a:spcBef>
                <a:spcPts val="0"/>
              </a:spcBef>
              <a:spcAft>
                <a:spcPts val="0"/>
              </a:spcAft>
              <a:buClr>
                <a:schemeClr val="dk1"/>
              </a:buClr>
              <a:buSzPts val="1100"/>
              <a:buNone/>
            </a:pPr>
            <a:r>
              <a:rPr lang="en-US" sz="4600"/>
              <a:t>How lovely is your dwelling place</a:t>
            </a:r>
            <a:endParaRPr sz="4600"/>
          </a:p>
          <a:p>
            <a:pPr indent="0" lvl="0" marL="0" rtl="0" algn="ctr">
              <a:lnSpc>
                <a:spcPct val="200000"/>
              </a:lnSpc>
              <a:spcBef>
                <a:spcPts val="0"/>
              </a:spcBef>
              <a:spcAft>
                <a:spcPts val="0"/>
              </a:spcAft>
              <a:buClr>
                <a:schemeClr val="dk1"/>
              </a:buClr>
              <a:buSzPts val="1100"/>
              <a:buNone/>
            </a:pPr>
            <a:r>
              <a:rPr lang="en-US" sz="4600"/>
              <a:t>Oh, Lord Almighty</a:t>
            </a:r>
            <a:endParaRPr sz="4600"/>
          </a:p>
          <a:p>
            <a:pPr indent="0" lvl="0" marL="0" rtl="0" algn="ctr">
              <a:lnSpc>
                <a:spcPct val="200000"/>
              </a:lnSpc>
              <a:spcBef>
                <a:spcPts val="0"/>
              </a:spcBef>
              <a:spcAft>
                <a:spcPts val="0"/>
              </a:spcAft>
              <a:buClr>
                <a:schemeClr val="dk1"/>
              </a:buClr>
              <a:buSzPts val="1100"/>
              <a:buNone/>
            </a:pPr>
            <a:r>
              <a:rPr lang="en-US" sz="4600"/>
              <a:t>My soul longs and even faints for You</a:t>
            </a:r>
            <a:endParaRPr sz="4600"/>
          </a:p>
        </p:txBody>
      </p:sp>
      <p:sp>
        <p:nvSpPr>
          <p:cNvPr id="735" name="Google Shape;735;p111"/>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Better is One Day</a:t>
            </a:r>
            <a:endParaRPr/>
          </a:p>
        </p:txBody>
      </p:sp>
    </p:spTree>
  </p:cSld>
  <p:clrMapOvr>
    <a:masterClrMapping/>
  </p:clrMapOvr>
</p:sld>
</file>

<file path=ppt/slides/slide1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93" name="Shape 6893"/>
        <p:cNvGrpSpPr/>
        <p:nvPr/>
      </p:nvGrpSpPr>
      <p:grpSpPr>
        <a:xfrm>
          <a:off x="0" y="0"/>
          <a:ext cx="0" cy="0"/>
          <a:chOff x="0" y="0"/>
          <a:chExt cx="0" cy="0"/>
        </a:xfrm>
      </p:grpSpPr>
      <p:sp>
        <p:nvSpPr>
          <p:cNvPr id="6894" name="Google Shape;6894;p1110"/>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5000"/>
              <a:t>(Before the throne stand</a:t>
            </a:r>
            <a:endParaRPr sz="5000"/>
          </a:p>
          <a:p>
            <a:pPr indent="0" lvl="0" marL="0" rtl="0" algn="ctr">
              <a:lnSpc>
                <a:spcPct val="150000"/>
              </a:lnSpc>
              <a:spcBef>
                <a:spcPts val="0"/>
              </a:spcBef>
              <a:spcAft>
                <a:spcPts val="0"/>
              </a:spcAft>
              <a:buClr>
                <a:schemeClr val="dk1"/>
              </a:buClr>
              <a:buSzPts val="1100"/>
              <a:buNone/>
            </a:pPr>
            <a:r>
              <a:rPr lang="en-US" sz="5000"/>
              <a:t>myriads, of myriads) x2</a:t>
            </a:r>
            <a:endParaRPr sz="5000"/>
          </a:p>
          <a:p>
            <a:pPr indent="0" lvl="0" marL="0" rtl="0" algn="ctr">
              <a:lnSpc>
                <a:spcPct val="150000"/>
              </a:lnSpc>
              <a:spcBef>
                <a:spcPts val="0"/>
              </a:spcBef>
              <a:spcAft>
                <a:spcPts val="0"/>
              </a:spcAft>
              <a:buClr>
                <a:schemeClr val="dk1"/>
              </a:buClr>
              <a:buSzPts val="1100"/>
              <a:buNone/>
            </a:pPr>
            <a:r>
              <a:rPr lang="en-US" sz="5000"/>
              <a:t>Coming from everywhere</a:t>
            </a:r>
            <a:endParaRPr sz="5000"/>
          </a:p>
        </p:txBody>
      </p:sp>
      <p:sp>
        <p:nvSpPr>
          <p:cNvPr id="6895" name="Google Shape;6895;p1110"/>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Of All Nations</a:t>
            </a:r>
            <a:endParaRPr>
              <a:latin typeface="Playfair Display"/>
              <a:ea typeface="Playfair Display"/>
              <a:cs typeface="Playfair Display"/>
              <a:sym typeface="Playfair Display"/>
            </a:endParaRPr>
          </a:p>
        </p:txBody>
      </p:sp>
    </p:spTree>
  </p:cSld>
  <p:clrMapOvr>
    <a:masterClrMapping/>
  </p:clrMapOvr>
</p:sld>
</file>

<file path=ppt/slides/slide1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99" name="Shape 6899"/>
        <p:cNvGrpSpPr/>
        <p:nvPr/>
      </p:nvGrpSpPr>
      <p:grpSpPr>
        <a:xfrm>
          <a:off x="0" y="0"/>
          <a:ext cx="0" cy="0"/>
          <a:chOff x="0" y="0"/>
          <a:chExt cx="0" cy="0"/>
        </a:xfrm>
      </p:grpSpPr>
      <p:sp>
        <p:nvSpPr>
          <p:cNvPr id="6900" name="Google Shape;6900;p1111"/>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5000"/>
              <a:t>Despised and hated they were, </a:t>
            </a:r>
            <a:endParaRPr sz="5000"/>
          </a:p>
          <a:p>
            <a:pPr indent="0" lvl="0" marL="0" rtl="0" algn="ctr">
              <a:lnSpc>
                <a:spcPct val="150000"/>
              </a:lnSpc>
              <a:spcBef>
                <a:spcPts val="0"/>
              </a:spcBef>
              <a:spcAft>
                <a:spcPts val="0"/>
              </a:spcAft>
              <a:buClr>
                <a:schemeClr val="dk1"/>
              </a:buClr>
              <a:buSzPts val="1100"/>
              <a:buNone/>
            </a:pPr>
            <a:r>
              <a:rPr lang="en-US" sz="5000"/>
              <a:t>in grief they always stayed</a:t>
            </a:r>
            <a:endParaRPr sz="5000"/>
          </a:p>
          <a:p>
            <a:pPr indent="0" lvl="0" marL="0" rtl="0" algn="ctr">
              <a:lnSpc>
                <a:spcPct val="150000"/>
              </a:lnSpc>
              <a:spcBef>
                <a:spcPts val="0"/>
              </a:spcBef>
              <a:spcAft>
                <a:spcPts val="0"/>
              </a:spcAft>
              <a:buClr>
                <a:schemeClr val="dk1"/>
              </a:buClr>
              <a:buSzPts val="1100"/>
              <a:buNone/>
            </a:pPr>
            <a:r>
              <a:rPr lang="en-US" sz="5000"/>
              <a:t>Safety and peace they had, </a:t>
            </a:r>
            <a:endParaRPr sz="5000"/>
          </a:p>
          <a:p>
            <a:pPr indent="0" lvl="0" marL="0" rtl="0" algn="ctr">
              <a:lnSpc>
                <a:spcPct val="150000"/>
              </a:lnSpc>
              <a:spcBef>
                <a:spcPts val="0"/>
              </a:spcBef>
              <a:spcAft>
                <a:spcPts val="0"/>
              </a:spcAft>
              <a:buClr>
                <a:schemeClr val="dk1"/>
              </a:buClr>
              <a:buSzPts val="1100"/>
              <a:buNone/>
            </a:pPr>
            <a:r>
              <a:rPr lang="en-US" sz="5000"/>
              <a:t>as they offered their praise</a:t>
            </a:r>
            <a:endParaRPr sz="5000"/>
          </a:p>
        </p:txBody>
      </p:sp>
      <p:sp>
        <p:nvSpPr>
          <p:cNvPr id="6901" name="Google Shape;6901;p1111"/>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Of All Nations</a:t>
            </a:r>
            <a:endParaRPr>
              <a:latin typeface="Playfair Display"/>
              <a:ea typeface="Playfair Display"/>
              <a:cs typeface="Playfair Display"/>
              <a:sym typeface="Playfair Display"/>
            </a:endParaRPr>
          </a:p>
        </p:txBody>
      </p:sp>
    </p:spTree>
  </p:cSld>
  <p:clrMapOvr>
    <a:masterClrMapping/>
  </p:clrMapOvr>
</p:sld>
</file>

<file path=ppt/slides/slide1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05" name="Shape 6905"/>
        <p:cNvGrpSpPr/>
        <p:nvPr/>
      </p:nvGrpSpPr>
      <p:grpSpPr>
        <a:xfrm>
          <a:off x="0" y="0"/>
          <a:ext cx="0" cy="0"/>
          <a:chOff x="0" y="0"/>
          <a:chExt cx="0" cy="0"/>
        </a:xfrm>
      </p:grpSpPr>
      <p:sp>
        <p:nvSpPr>
          <p:cNvPr id="6906" name="Google Shape;6906;p1112"/>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5000"/>
              <a:t>(They were the ones He saved </a:t>
            </a:r>
            <a:endParaRPr sz="5000"/>
          </a:p>
          <a:p>
            <a:pPr indent="0" lvl="0" marL="0" rtl="0" algn="ctr">
              <a:lnSpc>
                <a:spcPct val="150000"/>
              </a:lnSpc>
              <a:spcBef>
                <a:spcPts val="0"/>
              </a:spcBef>
              <a:spcAft>
                <a:spcPts val="0"/>
              </a:spcAft>
              <a:buClr>
                <a:schemeClr val="dk1"/>
              </a:buClr>
              <a:buSzPts val="1100"/>
              <a:buNone/>
            </a:pPr>
            <a:r>
              <a:rPr lang="en-US" sz="5000"/>
              <a:t>with the blood He gave) x2</a:t>
            </a:r>
            <a:endParaRPr sz="5000"/>
          </a:p>
          <a:p>
            <a:pPr indent="0" lvl="0" marL="0" rtl="0" algn="ctr">
              <a:lnSpc>
                <a:spcPct val="150000"/>
              </a:lnSpc>
              <a:spcBef>
                <a:spcPts val="0"/>
              </a:spcBef>
              <a:spcAft>
                <a:spcPts val="0"/>
              </a:spcAft>
              <a:buClr>
                <a:schemeClr val="dk1"/>
              </a:buClr>
              <a:buSzPts val="1100"/>
              <a:buNone/>
            </a:pPr>
            <a:r>
              <a:rPr lang="en-US" sz="5000"/>
              <a:t>I saw them victorious </a:t>
            </a:r>
            <a:endParaRPr sz="5000"/>
          </a:p>
          <a:p>
            <a:pPr indent="0" lvl="0" marL="0" rtl="0" algn="ctr">
              <a:lnSpc>
                <a:spcPct val="150000"/>
              </a:lnSpc>
              <a:spcBef>
                <a:spcPts val="0"/>
              </a:spcBef>
              <a:spcAft>
                <a:spcPts val="0"/>
              </a:spcAft>
              <a:buClr>
                <a:schemeClr val="dk1"/>
              </a:buClr>
              <a:buSzPts val="1100"/>
              <a:buNone/>
            </a:pPr>
            <a:r>
              <a:rPr lang="en-US" sz="5000"/>
              <a:t>as they came this way</a:t>
            </a:r>
            <a:endParaRPr sz="5000"/>
          </a:p>
        </p:txBody>
      </p:sp>
      <p:sp>
        <p:nvSpPr>
          <p:cNvPr id="6907" name="Google Shape;6907;p1112"/>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Of All Nations</a:t>
            </a:r>
            <a:endParaRPr>
              <a:latin typeface="Playfair Display"/>
              <a:ea typeface="Playfair Display"/>
              <a:cs typeface="Playfair Display"/>
              <a:sym typeface="Playfair Display"/>
            </a:endParaRPr>
          </a:p>
        </p:txBody>
      </p:sp>
    </p:spTree>
  </p:cSld>
  <p:clrMapOvr>
    <a:masterClrMapping/>
  </p:clrMapOvr>
</p:sld>
</file>

<file path=ppt/slides/slide1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11" name="Shape 6911"/>
        <p:cNvGrpSpPr/>
        <p:nvPr/>
      </p:nvGrpSpPr>
      <p:grpSpPr>
        <a:xfrm>
          <a:off x="0" y="0"/>
          <a:ext cx="0" cy="0"/>
          <a:chOff x="0" y="0"/>
          <a:chExt cx="0" cy="0"/>
        </a:xfrm>
      </p:grpSpPr>
      <p:sp>
        <p:nvSpPr>
          <p:cNvPr id="6912" name="Google Shape;6912;p1113"/>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Of all nations, of all tribes, of all people</a:t>
            </a:r>
            <a:endParaRPr/>
          </a:p>
          <a:p>
            <a:pPr indent="0" lvl="0" marL="0" rtl="0" algn="ctr">
              <a:lnSpc>
                <a:spcPct val="150000"/>
              </a:lnSpc>
              <a:spcBef>
                <a:spcPts val="0"/>
              </a:spcBef>
              <a:spcAft>
                <a:spcPts val="0"/>
              </a:spcAft>
              <a:buClr>
                <a:schemeClr val="dk1"/>
              </a:buClr>
              <a:buSzPts val="1100"/>
              <a:buNone/>
            </a:pPr>
            <a:r>
              <a:rPr lang="en-US"/>
              <a:t>Of all nations, of all tribes, of all tongues</a:t>
            </a:r>
            <a:endParaRPr/>
          </a:p>
        </p:txBody>
      </p:sp>
      <p:sp>
        <p:nvSpPr>
          <p:cNvPr id="6913" name="Google Shape;6913;p1113"/>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Of All Nations</a:t>
            </a:r>
            <a:endParaRPr>
              <a:latin typeface="Playfair Display"/>
              <a:ea typeface="Playfair Display"/>
              <a:cs typeface="Playfair Display"/>
              <a:sym typeface="Playfair Display"/>
            </a:endParaRPr>
          </a:p>
        </p:txBody>
      </p:sp>
    </p:spTree>
  </p:cSld>
  <p:clrMapOvr>
    <a:masterClrMapping/>
  </p:clrMapOvr>
</p:sld>
</file>

<file path=ppt/slides/slide1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17" name="Shape 6917"/>
        <p:cNvGrpSpPr/>
        <p:nvPr/>
      </p:nvGrpSpPr>
      <p:grpSpPr>
        <a:xfrm>
          <a:off x="0" y="0"/>
          <a:ext cx="0" cy="0"/>
          <a:chOff x="0" y="0"/>
          <a:chExt cx="0" cy="0"/>
        </a:xfrm>
      </p:grpSpPr>
      <p:sp>
        <p:nvSpPr>
          <p:cNvPr id="6918" name="Google Shape;6918;p1114"/>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5000"/>
              <a:t>(Before the throne stand</a:t>
            </a:r>
            <a:endParaRPr sz="5000"/>
          </a:p>
          <a:p>
            <a:pPr indent="0" lvl="0" marL="0" rtl="0" algn="ctr">
              <a:lnSpc>
                <a:spcPct val="150000"/>
              </a:lnSpc>
              <a:spcBef>
                <a:spcPts val="0"/>
              </a:spcBef>
              <a:spcAft>
                <a:spcPts val="0"/>
              </a:spcAft>
              <a:buClr>
                <a:schemeClr val="dk1"/>
              </a:buClr>
              <a:buSzPts val="1100"/>
              <a:buNone/>
            </a:pPr>
            <a:r>
              <a:rPr lang="en-US" sz="5000"/>
              <a:t>myriads, of myriads) x2</a:t>
            </a:r>
            <a:endParaRPr sz="5000"/>
          </a:p>
          <a:p>
            <a:pPr indent="0" lvl="0" marL="0" rtl="0" algn="ctr">
              <a:lnSpc>
                <a:spcPct val="150000"/>
              </a:lnSpc>
              <a:spcBef>
                <a:spcPts val="0"/>
              </a:spcBef>
              <a:spcAft>
                <a:spcPts val="0"/>
              </a:spcAft>
              <a:buClr>
                <a:schemeClr val="dk1"/>
              </a:buClr>
              <a:buSzPts val="1100"/>
              <a:buNone/>
            </a:pPr>
            <a:r>
              <a:rPr lang="en-US" sz="5000"/>
              <a:t>Coming from everywhere</a:t>
            </a:r>
            <a:endParaRPr sz="5000"/>
          </a:p>
        </p:txBody>
      </p:sp>
      <p:sp>
        <p:nvSpPr>
          <p:cNvPr id="6919" name="Google Shape;6919;p1114"/>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Of All Nations</a:t>
            </a:r>
            <a:endParaRPr>
              <a:latin typeface="Playfair Display"/>
              <a:ea typeface="Playfair Display"/>
              <a:cs typeface="Playfair Display"/>
              <a:sym typeface="Playfair Display"/>
            </a:endParaRPr>
          </a:p>
        </p:txBody>
      </p:sp>
      <p:pic>
        <p:nvPicPr>
          <p:cNvPr id="6920" name="Google Shape;6920;p1114">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24" name="Shape 6924"/>
        <p:cNvGrpSpPr/>
        <p:nvPr/>
      </p:nvGrpSpPr>
      <p:grpSpPr>
        <a:xfrm>
          <a:off x="0" y="0"/>
          <a:ext cx="0" cy="0"/>
          <a:chOff x="0" y="0"/>
          <a:chExt cx="0" cy="0"/>
        </a:xfrm>
      </p:grpSpPr>
      <p:sp>
        <p:nvSpPr>
          <p:cNvPr id="6925" name="Google Shape;6925;p1115"/>
          <p:cNvSpPr txBox="1"/>
          <p:nvPr>
            <p:ph type="ctrTitle"/>
          </p:nvPr>
        </p:nvSpPr>
        <p:spPr>
          <a:xfrm>
            <a:off x="899100" y="2188500"/>
            <a:ext cx="10393800" cy="2481000"/>
          </a:xfrm>
          <a:prstGeom prst="rect">
            <a:avLst/>
          </a:prstGeom>
          <a:solidFill>
            <a:srgbClr val="FFFFFF">
              <a:alpha val="88235"/>
            </a:srgbClr>
          </a:solid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Of All Nations</a:t>
            </a:r>
            <a:endParaRPr/>
          </a:p>
          <a:p>
            <a:pPr indent="0" lvl="0" marL="0" rtl="1" algn="ctr">
              <a:lnSpc>
                <a:spcPct val="100000"/>
              </a:lnSpc>
              <a:spcBef>
                <a:spcPts val="0"/>
              </a:spcBef>
              <a:spcAft>
                <a:spcPts val="0"/>
              </a:spcAft>
              <a:buSzPts val="6900"/>
              <a:buNone/>
            </a:pPr>
            <a:r>
              <a:rPr lang="en-US"/>
              <a:t>من كل الأمم</a:t>
            </a:r>
            <a:endParaRPr/>
          </a:p>
        </p:txBody>
      </p:sp>
      <p:pic>
        <p:nvPicPr>
          <p:cNvPr id="6926" name="Google Shape;6926;p1115">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30" name="Shape 6930"/>
        <p:cNvGrpSpPr/>
        <p:nvPr/>
      </p:nvGrpSpPr>
      <p:grpSpPr>
        <a:xfrm>
          <a:off x="0" y="0"/>
          <a:ext cx="0" cy="0"/>
          <a:chOff x="0" y="0"/>
          <a:chExt cx="0" cy="0"/>
        </a:xfrm>
      </p:grpSpPr>
      <p:sp>
        <p:nvSpPr>
          <p:cNvPr id="6931" name="Google Shape;6931;p1116"/>
          <p:cNvSpPr txBox="1"/>
          <p:nvPr>
            <p:ph idx="1" type="body"/>
          </p:nvPr>
        </p:nvSpPr>
        <p:spPr>
          <a:xfrm>
            <a:off x="100700"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US" sz="4100"/>
              <a:t>Of all nations, of all tribes, of all people</a:t>
            </a:r>
            <a:endParaRPr sz="4100"/>
          </a:p>
          <a:p>
            <a:pPr indent="0" lvl="0" marL="0" rtl="0" algn="ctr">
              <a:lnSpc>
                <a:spcPct val="100000"/>
              </a:lnSpc>
              <a:spcBef>
                <a:spcPts val="0"/>
              </a:spcBef>
              <a:spcAft>
                <a:spcPts val="0"/>
              </a:spcAft>
              <a:buClr>
                <a:schemeClr val="dk1"/>
              </a:buClr>
              <a:buSzPts val="1100"/>
              <a:buNone/>
            </a:pPr>
            <a:r>
              <a:rPr lang="en-US" sz="4100"/>
              <a:t>Of all nations, of all tribes, of all tongues</a:t>
            </a:r>
            <a:endParaRPr sz="4100"/>
          </a:p>
        </p:txBody>
      </p:sp>
      <p:sp>
        <p:nvSpPr>
          <p:cNvPr id="6932" name="Google Shape;6932;p1116"/>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1100"/>
              <a:buNone/>
            </a:pPr>
            <a:r>
              <a:rPr lang="en-US"/>
              <a:t>Of All Nations - من كل الأمم</a:t>
            </a:r>
            <a:endParaRPr/>
          </a:p>
        </p:txBody>
      </p:sp>
      <p:sp>
        <p:nvSpPr>
          <p:cNvPr id="6933" name="Google Shape;6933;p1116"/>
          <p:cNvSpPr txBox="1"/>
          <p:nvPr>
            <p:ph idx="1" type="body"/>
          </p:nvPr>
        </p:nvSpPr>
        <p:spPr>
          <a:xfrm>
            <a:off x="4156288"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4100"/>
              <a:t>من كل الأمم من كل القبائل من كل الشعوب</a:t>
            </a:r>
            <a:endParaRPr sz="4100"/>
          </a:p>
          <a:p>
            <a:pPr indent="0" lvl="0" marL="0" rtl="0" algn="ctr">
              <a:lnSpc>
                <a:spcPct val="115000"/>
              </a:lnSpc>
              <a:spcBef>
                <a:spcPts val="0"/>
              </a:spcBef>
              <a:spcAft>
                <a:spcPts val="0"/>
              </a:spcAft>
              <a:buClr>
                <a:schemeClr val="dk1"/>
              </a:buClr>
              <a:buSzPts val="1100"/>
              <a:buNone/>
            </a:pPr>
            <a:r>
              <a:rPr lang="en-US" sz="4100"/>
              <a:t>من كل الأمم من كل القبائل </a:t>
            </a:r>
            <a:endParaRPr sz="4100"/>
          </a:p>
        </p:txBody>
      </p:sp>
      <p:sp>
        <p:nvSpPr>
          <p:cNvPr id="6934" name="Google Shape;6934;p1116"/>
          <p:cNvSpPr txBox="1"/>
          <p:nvPr>
            <p:ph idx="1" type="body"/>
          </p:nvPr>
        </p:nvSpPr>
        <p:spPr>
          <a:xfrm>
            <a:off x="8211875"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3600"/>
              <a:t>Men kol el omam men kol el kaba2el men kol el she3ob </a:t>
            </a:r>
            <a:endParaRPr sz="3600"/>
          </a:p>
          <a:p>
            <a:pPr indent="0" lvl="0" marL="0" rtl="0" algn="ctr">
              <a:lnSpc>
                <a:spcPct val="115000"/>
              </a:lnSpc>
              <a:spcBef>
                <a:spcPts val="0"/>
              </a:spcBef>
              <a:spcAft>
                <a:spcPts val="0"/>
              </a:spcAft>
              <a:buClr>
                <a:schemeClr val="dk1"/>
              </a:buClr>
              <a:buSzPts val="1100"/>
              <a:buNone/>
            </a:pPr>
            <a:r>
              <a:rPr lang="en-US" sz="3600"/>
              <a:t>Men kol el omam men kol el kaba2e</a:t>
            </a:r>
            <a:endParaRPr sz="3600"/>
          </a:p>
          <a:p>
            <a:pPr indent="0" lvl="0" marL="0" rtl="0" algn="ctr">
              <a:lnSpc>
                <a:spcPct val="115000"/>
              </a:lnSpc>
              <a:spcBef>
                <a:spcPts val="0"/>
              </a:spcBef>
              <a:spcAft>
                <a:spcPts val="0"/>
              </a:spcAft>
              <a:buClr>
                <a:schemeClr val="dk1"/>
              </a:buClr>
              <a:buSzPts val="1100"/>
              <a:buNone/>
            </a:pPr>
            <a:r>
              <a:rPr lang="en-US" sz="3600"/>
              <a:t>men kol lesan</a:t>
            </a:r>
            <a:endParaRPr sz="3600"/>
          </a:p>
        </p:txBody>
      </p:sp>
    </p:spTree>
  </p:cSld>
  <p:clrMapOvr>
    <a:masterClrMapping/>
  </p:clrMapOvr>
</p:sld>
</file>

<file path=ppt/slides/slide1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38" name="Shape 6938"/>
        <p:cNvGrpSpPr/>
        <p:nvPr/>
      </p:nvGrpSpPr>
      <p:grpSpPr>
        <a:xfrm>
          <a:off x="0" y="0"/>
          <a:ext cx="0" cy="0"/>
          <a:chOff x="0" y="0"/>
          <a:chExt cx="0" cy="0"/>
        </a:xfrm>
      </p:grpSpPr>
      <p:sp>
        <p:nvSpPr>
          <p:cNvPr id="6939" name="Google Shape;6939;p1117"/>
          <p:cNvSpPr txBox="1"/>
          <p:nvPr>
            <p:ph idx="1" type="body"/>
          </p:nvPr>
        </p:nvSpPr>
        <p:spPr>
          <a:xfrm>
            <a:off x="100700"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US" sz="4100"/>
              <a:t>(Before the throne stand myriads, of myriads) x2</a:t>
            </a:r>
            <a:endParaRPr sz="4100"/>
          </a:p>
          <a:p>
            <a:pPr indent="0" lvl="0" marL="0" rtl="0" algn="ctr">
              <a:lnSpc>
                <a:spcPct val="100000"/>
              </a:lnSpc>
              <a:spcBef>
                <a:spcPts val="0"/>
              </a:spcBef>
              <a:spcAft>
                <a:spcPts val="0"/>
              </a:spcAft>
              <a:buClr>
                <a:schemeClr val="dk1"/>
              </a:buClr>
              <a:buSzPts val="1100"/>
              <a:buNone/>
            </a:pPr>
            <a:r>
              <a:rPr lang="en-US" sz="4100"/>
              <a:t>Coming from everywhere</a:t>
            </a:r>
            <a:endParaRPr sz="4100"/>
          </a:p>
        </p:txBody>
      </p:sp>
      <p:sp>
        <p:nvSpPr>
          <p:cNvPr id="6940" name="Google Shape;6940;p1117"/>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chemeClr val="dk1"/>
              </a:buClr>
              <a:buSzPts val="1100"/>
              <a:buFont typeface="Arial"/>
              <a:buNone/>
            </a:pPr>
            <a:r>
              <a:rPr lang="en-US"/>
              <a:t>Of All Nations - من كل الأمم</a:t>
            </a:r>
            <a:endParaRPr/>
          </a:p>
          <a:p>
            <a:pPr indent="0" lvl="0" marL="0" rtl="0" algn="ctr">
              <a:lnSpc>
                <a:spcPct val="100000"/>
              </a:lnSpc>
              <a:spcBef>
                <a:spcPts val="0"/>
              </a:spcBef>
              <a:spcAft>
                <a:spcPts val="0"/>
              </a:spcAft>
              <a:buSzPts val="1100"/>
              <a:buNone/>
            </a:pPr>
            <a:r>
              <a:t/>
            </a:r>
            <a:endParaRPr/>
          </a:p>
        </p:txBody>
      </p:sp>
      <p:sp>
        <p:nvSpPr>
          <p:cNvPr id="6941" name="Google Shape;6941;p1117"/>
          <p:cNvSpPr txBox="1"/>
          <p:nvPr>
            <p:ph idx="1" type="body"/>
          </p:nvPr>
        </p:nvSpPr>
        <p:spPr>
          <a:xfrm>
            <a:off x="4156288"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4100"/>
              <a:t>أمام العرش وقوف ربوات ألوف ألوف أمام العرش وقوف ربوات ألوف ألوف جايين من كل مكان</a:t>
            </a:r>
            <a:endParaRPr sz="4100"/>
          </a:p>
        </p:txBody>
      </p:sp>
      <p:sp>
        <p:nvSpPr>
          <p:cNvPr id="6942" name="Google Shape;6942;p1117"/>
          <p:cNvSpPr txBox="1"/>
          <p:nvPr>
            <p:ph idx="1" type="body"/>
          </p:nvPr>
        </p:nvSpPr>
        <p:spPr>
          <a:xfrm>
            <a:off x="8211875"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3600"/>
              <a:t>Amam el 3arsh we kof rabawat 2elof 2elof </a:t>
            </a:r>
            <a:endParaRPr sz="3600"/>
          </a:p>
          <a:p>
            <a:pPr indent="0" lvl="0" marL="0" rtl="0" algn="ctr">
              <a:lnSpc>
                <a:spcPct val="115000"/>
              </a:lnSpc>
              <a:spcBef>
                <a:spcPts val="0"/>
              </a:spcBef>
              <a:spcAft>
                <a:spcPts val="0"/>
              </a:spcAft>
              <a:buClr>
                <a:schemeClr val="dk1"/>
              </a:buClr>
              <a:buSzPts val="1100"/>
              <a:buNone/>
            </a:pPr>
            <a:r>
              <a:rPr lang="en-US" sz="3600"/>
              <a:t>Amam el 3arsh we kof rabawat 2elof 2elof gayeen men kol makan</a:t>
            </a:r>
            <a:endParaRPr sz="3600"/>
          </a:p>
        </p:txBody>
      </p:sp>
    </p:spTree>
  </p:cSld>
  <p:clrMapOvr>
    <a:masterClrMapping/>
  </p:clrMapOvr>
</p:sld>
</file>

<file path=ppt/slides/slide1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46" name="Shape 6946"/>
        <p:cNvGrpSpPr/>
        <p:nvPr/>
      </p:nvGrpSpPr>
      <p:grpSpPr>
        <a:xfrm>
          <a:off x="0" y="0"/>
          <a:ext cx="0" cy="0"/>
          <a:chOff x="0" y="0"/>
          <a:chExt cx="0" cy="0"/>
        </a:xfrm>
      </p:grpSpPr>
      <p:sp>
        <p:nvSpPr>
          <p:cNvPr id="6947" name="Google Shape;6947;p1118"/>
          <p:cNvSpPr txBox="1"/>
          <p:nvPr>
            <p:ph idx="1" type="body"/>
          </p:nvPr>
        </p:nvSpPr>
        <p:spPr>
          <a:xfrm>
            <a:off x="100700"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US" sz="3800"/>
              <a:t>Coming from ailing and pain, coming from life of disdain</a:t>
            </a:r>
            <a:endParaRPr sz="3800"/>
          </a:p>
          <a:p>
            <a:pPr indent="0" lvl="0" marL="0" rtl="0" algn="ctr">
              <a:lnSpc>
                <a:spcPct val="100000"/>
              </a:lnSpc>
              <a:spcBef>
                <a:spcPts val="0"/>
              </a:spcBef>
              <a:spcAft>
                <a:spcPts val="0"/>
              </a:spcAft>
              <a:buClr>
                <a:schemeClr val="dk1"/>
              </a:buClr>
              <a:buSzPts val="1100"/>
              <a:buNone/>
            </a:pPr>
            <a:r>
              <a:rPr lang="en-US" sz="3800"/>
              <a:t>Dressed in heavenly array, and on the strings they play</a:t>
            </a:r>
            <a:endParaRPr sz="3800"/>
          </a:p>
        </p:txBody>
      </p:sp>
      <p:sp>
        <p:nvSpPr>
          <p:cNvPr id="6948" name="Google Shape;6948;p1118"/>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chemeClr val="dk1"/>
              </a:buClr>
              <a:buSzPts val="1100"/>
              <a:buFont typeface="Arial"/>
              <a:buNone/>
            </a:pPr>
            <a:r>
              <a:rPr lang="en-US"/>
              <a:t>Of All Nations - من كل الأمم</a:t>
            </a:r>
            <a:endParaRPr/>
          </a:p>
          <a:p>
            <a:pPr indent="0" lvl="0" marL="0" rtl="0" algn="ctr">
              <a:lnSpc>
                <a:spcPct val="100000"/>
              </a:lnSpc>
              <a:spcBef>
                <a:spcPts val="0"/>
              </a:spcBef>
              <a:spcAft>
                <a:spcPts val="0"/>
              </a:spcAft>
              <a:buSzPts val="1100"/>
              <a:buNone/>
            </a:pPr>
            <a:r>
              <a:t/>
            </a:r>
            <a:endParaRPr/>
          </a:p>
        </p:txBody>
      </p:sp>
      <p:sp>
        <p:nvSpPr>
          <p:cNvPr id="6949" name="Google Shape;6949;p1118"/>
          <p:cNvSpPr txBox="1"/>
          <p:nvPr>
            <p:ph idx="1" type="body"/>
          </p:nvPr>
        </p:nvSpPr>
        <p:spPr>
          <a:xfrm>
            <a:off x="4156288"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4100"/>
              <a:t>جايين من ضيق وأنين جايين من ظلم سنين</a:t>
            </a:r>
            <a:endParaRPr sz="4100"/>
          </a:p>
          <a:p>
            <a:pPr indent="0" lvl="0" marL="0" rtl="0" algn="ctr">
              <a:lnSpc>
                <a:spcPct val="115000"/>
              </a:lnSpc>
              <a:spcBef>
                <a:spcPts val="0"/>
              </a:spcBef>
              <a:spcAft>
                <a:spcPts val="0"/>
              </a:spcAft>
              <a:buClr>
                <a:schemeClr val="dk1"/>
              </a:buClr>
              <a:buSzPts val="1100"/>
              <a:buNone/>
            </a:pPr>
            <a:r>
              <a:rPr lang="en-US" sz="4100"/>
              <a:t>لابسين متسربلين وعلى القيثارات عازفين</a:t>
            </a:r>
            <a:endParaRPr sz="4100"/>
          </a:p>
        </p:txBody>
      </p:sp>
      <p:sp>
        <p:nvSpPr>
          <p:cNvPr id="6950" name="Google Shape;6950;p1118"/>
          <p:cNvSpPr txBox="1"/>
          <p:nvPr>
            <p:ph idx="1" type="body"/>
          </p:nvPr>
        </p:nvSpPr>
        <p:spPr>
          <a:xfrm>
            <a:off x="8211875"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3600"/>
              <a:t>Gayen men de2 we 2anen gayeen men zolm el snen </a:t>
            </a:r>
            <a:endParaRPr sz="3600"/>
          </a:p>
          <a:p>
            <a:pPr indent="0" lvl="0" marL="0" rtl="0" algn="ctr">
              <a:lnSpc>
                <a:spcPct val="115000"/>
              </a:lnSpc>
              <a:spcBef>
                <a:spcPts val="0"/>
              </a:spcBef>
              <a:spcAft>
                <a:spcPts val="0"/>
              </a:spcAft>
              <a:buClr>
                <a:schemeClr val="dk1"/>
              </a:buClr>
              <a:buSzPts val="1100"/>
              <a:buNone/>
            </a:pPr>
            <a:r>
              <a:rPr lang="en-US" sz="3600"/>
              <a:t>Labseen mota-sarbleen we 3ala el kesarat 3azfen</a:t>
            </a:r>
            <a:endParaRPr sz="3600"/>
          </a:p>
        </p:txBody>
      </p:sp>
    </p:spTree>
  </p:cSld>
  <p:clrMapOvr>
    <a:masterClrMapping/>
  </p:clrMapOvr>
</p:sld>
</file>

<file path=ppt/slides/slide1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54" name="Shape 6954"/>
        <p:cNvGrpSpPr/>
        <p:nvPr/>
      </p:nvGrpSpPr>
      <p:grpSpPr>
        <a:xfrm>
          <a:off x="0" y="0"/>
          <a:ext cx="0" cy="0"/>
          <a:chOff x="0" y="0"/>
          <a:chExt cx="0" cy="0"/>
        </a:xfrm>
      </p:grpSpPr>
      <p:sp>
        <p:nvSpPr>
          <p:cNvPr id="6955" name="Google Shape;6955;p1119"/>
          <p:cNvSpPr txBox="1"/>
          <p:nvPr>
            <p:ph idx="1" type="body"/>
          </p:nvPr>
        </p:nvSpPr>
        <p:spPr>
          <a:xfrm>
            <a:off x="100700"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US" sz="3800"/>
              <a:t>(They were the ones He saved with the blood He gave) x2</a:t>
            </a:r>
            <a:endParaRPr sz="3800"/>
          </a:p>
          <a:p>
            <a:pPr indent="0" lvl="0" marL="0" rtl="0" algn="ctr">
              <a:lnSpc>
                <a:spcPct val="100000"/>
              </a:lnSpc>
              <a:spcBef>
                <a:spcPts val="0"/>
              </a:spcBef>
              <a:spcAft>
                <a:spcPts val="0"/>
              </a:spcAft>
              <a:buClr>
                <a:schemeClr val="dk1"/>
              </a:buClr>
              <a:buSzPts val="1100"/>
              <a:buNone/>
            </a:pPr>
            <a:r>
              <a:rPr lang="en-US" sz="3800"/>
              <a:t>I saw them waving, as they came this way</a:t>
            </a:r>
            <a:endParaRPr sz="3800"/>
          </a:p>
        </p:txBody>
      </p:sp>
      <p:sp>
        <p:nvSpPr>
          <p:cNvPr id="6956" name="Google Shape;6956;p1119"/>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chemeClr val="dk1"/>
              </a:buClr>
              <a:buSzPts val="1100"/>
              <a:buFont typeface="Arial"/>
              <a:buNone/>
            </a:pPr>
            <a:r>
              <a:rPr lang="en-US"/>
              <a:t>Of All Nations - من كل الأمم</a:t>
            </a:r>
            <a:endParaRPr/>
          </a:p>
          <a:p>
            <a:pPr indent="0" lvl="0" marL="0" rtl="0" algn="ctr">
              <a:lnSpc>
                <a:spcPct val="100000"/>
              </a:lnSpc>
              <a:spcBef>
                <a:spcPts val="0"/>
              </a:spcBef>
              <a:spcAft>
                <a:spcPts val="0"/>
              </a:spcAft>
              <a:buSzPts val="1100"/>
              <a:buNone/>
            </a:pPr>
            <a:r>
              <a:t/>
            </a:r>
            <a:endParaRPr/>
          </a:p>
        </p:txBody>
      </p:sp>
      <p:sp>
        <p:nvSpPr>
          <p:cNvPr id="6957" name="Google Shape;6957;p1119"/>
          <p:cNvSpPr txBox="1"/>
          <p:nvPr>
            <p:ph idx="1" type="body"/>
          </p:nvPr>
        </p:nvSpPr>
        <p:spPr>
          <a:xfrm>
            <a:off x="4156288"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4100"/>
              <a:t>دول المفديين بالدم الثمين</a:t>
            </a:r>
            <a:endParaRPr sz="4100"/>
          </a:p>
          <a:p>
            <a:pPr indent="0" lvl="0" marL="0" rtl="0" algn="ctr">
              <a:lnSpc>
                <a:spcPct val="115000"/>
              </a:lnSpc>
              <a:spcBef>
                <a:spcPts val="0"/>
              </a:spcBef>
              <a:spcAft>
                <a:spcPts val="0"/>
              </a:spcAft>
              <a:buClr>
                <a:schemeClr val="dk1"/>
              </a:buClr>
              <a:buSzPts val="1100"/>
              <a:buNone/>
            </a:pPr>
            <a:r>
              <a:rPr lang="en-US" sz="4100"/>
              <a:t>دول المفديين بالدم الثمين</a:t>
            </a:r>
            <a:endParaRPr sz="4100"/>
          </a:p>
          <a:p>
            <a:pPr indent="0" lvl="0" marL="0" rtl="0" algn="ctr">
              <a:lnSpc>
                <a:spcPct val="115000"/>
              </a:lnSpc>
              <a:spcBef>
                <a:spcPts val="0"/>
              </a:spcBef>
              <a:spcAft>
                <a:spcPts val="0"/>
              </a:spcAft>
              <a:buClr>
                <a:schemeClr val="dk1"/>
              </a:buClr>
              <a:buSzPts val="1100"/>
              <a:buNone/>
            </a:pPr>
            <a:r>
              <a:rPr lang="en-US" sz="4100"/>
              <a:t> شفتهم هاتفين وهم جايين</a:t>
            </a:r>
            <a:endParaRPr sz="4100"/>
          </a:p>
        </p:txBody>
      </p:sp>
      <p:sp>
        <p:nvSpPr>
          <p:cNvPr id="6958" name="Google Shape;6958;p1119"/>
          <p:cNvSpPr txBox="1"/>
          <p:nvPr>
            <p:ph idx="1" type="body"/>
          </p:nvPr>
        </p:nvSpPr>
        <p:spPr>
          <a:xfrm>
            <a:off x="8211875"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3300"/>
              <a:t>Dool el mafdyen be el dam el sameen </a:t>
            </a:r>
            <a:endParaRPr sz="3300"/>
          </a:p>
          <a:p>
            <a:pPr indent="0" lvl="0" marL="0" rtl="0" algn="ctr">
              <a:lnSpc>
                <a:spcPct val="115000"/>
              </a:lnSpc>
              <a:spcBef>
                <a:spcPts val="0"/>
              </a:spcBef>
              <a:spcAft>
                <a:spcPts val="0"/>
              </a:spcAft>
              <a:buClr>
                <a:schemeClr val="dk1"/>
              </a:buClr>
              <a:buSzPts val="1100"/>
              <a:buNone/>
            </a:pPr>
            <a:r>
              <a:rPr lang="en-US" sz="3300"/>
              <a:t>Dool el mafdyen be el dam el sameen</a:t>
            </a:r>
            <a:endParaRPr sz="3300"/>
          </a:p>
          <a:p>
            <a:pPr indent="0" lvl="0" marL="0" rtl="0" algn="ctr">
              <a:lnSpc>
                <a:spcPct val="115000"/>
              </a:lnSpc>
              <a:spcBef>
                <a:spcPts val="0"/>
              </a:spcBef>
              <a:spcAft>
                <a:spcPts val="0"/>
              </a:spcAft>
              <a:buClr>
                <a:schemeClr val="dk1"/>
              </a:buClr>
              <a:buSzPts val="1100"/>
              <a:buNone/>
            </a:pPr>
            <a:r>
              <a:rPr lang="en-US" sz="3300"/>
              <a:t>shoftohom hatefeen we homa gayeen</a:t>
            </a:r>
            <a:endParaRPr sz="3300"/>
          </a:p>
        </p:txBody>
      </p:sp>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9" name="Shape 739"/>
        <p:cNvGrpSpPr/>
        <p:nvPr/>
      </p:nvGrpSpPr>
      <p:grpSpPr>
        <a:xfrm>
          <a:off x="0" y="0"/>
          <a:ext cx="0" cy="0"/>
          <a:chOff x="0" y="0"/>
          <a:chExt cx="0" cy="0"/>
        </a:xfrm>
      </p:grpSpPr>
      <p:sp>
        <p:nvSpPr>
          <p:cNvPr id="740" name="Google Shape;740;p112"/>
          <p:cNvSpPr txBox="1"/>
          <p:nvPr>
            <p:ph idx="1" type="body"/>
          </p:nvPr>
        </p:nvSpPr>
        <p:spPr>
          <a:xfrm>
            <a:off x="415650" y="326500"/>
            <a:ext cx="11360700" cy="4856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200000"/>
              </a:lnSpc>
              <a:spcBef>
                <a:spcPts val="0"/>
              </a:spcBef>
              <a:spcAft>
                <a:spcPts val="0"/>
              </a:spcAft>
              <a:buClr>
                <a:schemeClr val="dk1"/>
              </a:buClr>
              <a:buSzPts val="1100"/>
              <a:buNone/>
            </a:pPr>
            <a:r>
              <a:rPr lang="en-US" sz="4600"/>
              <a:t>For here my heart is satisfied</a:t>
            </a:r>
            <a:endParaRPr sz="4600"/>
          </a:p>
          <a:p>
            <a:pPr indent="0" lvl="0" marL="0" rtl="0" algn="ctr">
              <a:lnSpc>
                <a:spcPct val="200000"/>
              </a:lnSpc>
              <a:spcBef>
                <a:spcPts val="0"/>
              </a:spcBef>
              <a:spcAft>
                <a:spcPts val="0"/>
              </a:spcAft>
              <a:buClr>
                <a:schemeClr val="dk1"/>
              </a:buClr>
              <a:buSzPts val="1100"/>
              <a:buNone/>
            </a:pPr>
            <a:r>
              <a:rPr lang="en-US" sz="4600"/>
              <a:t>Within Your presence</a:t>
            </a:r>
            <a:endParaRPr sz="4600"/>
          </a:p>
          <a:p>
            <a:pPr indent="0" lvl="0" marL="0" rtl="0" algn="ctr">
              <a:lnSpc>
                <a:spcPct val="200000"/>
              </a:lnSpc>
              <a:spcBef>
                <a:spcPts val="0"/>
              </a:spcBef>
              <a:spcAft>
                <a:spcPts val="0"/>
              </a:spcAft>
              <a:buClr>
                <a:schemeClr val="dk1"/>
              </a:buClr>
              <a:buSzPts val="1100"/>
              <a:buNone/>
            </a:pPr>
            <a:r>
              <a:rPr lang="en-US" sz="4600"/>
              <a:t>I sing beneath the shadow of Your wings</a:t>
            </a:r>
            <a:endParaRPr sz="4600"/>
          </a:p>
        </p:txBody>
      </p:sp>
      <p:sp>
        <p:nvSpPr>
          <p:cNvPr id="741" name="Google Shape;741;p112"/>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Better is One Day</a:t>
            </a:r>
            <a:endParaRPr/>
          </a:p>
        </p:txBody>
      </p:sp>
    </p:spTree>
  </p:cSld>
  <p:clrMapOvr>
    <a:masterClrMapping/>
  </p:clrMapOvr>
</p:sld>
</file>

<file path=ppt/slides/slide1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2" name="Shape 6962"/>
        <p:cNvGrpSpPr/>
        <p:nvPr/>
      </p:nvGrpSpPr>
      <p:grpSpPr>
        <a:xfrm>
          <a:off x="0" y="0"/>
          <a:ext cx="0" cy="0"/>
          <a:chOff x="0" y="0"/>
          <a:chExt cx="0" cy="0"/>
        </a:xfrm>
      </p:grpSpPr>
      <p:sp>
        <p:nvSpPr>
          <p:cNvPr id="6963" name="Google Shape;6963;p1120"/>
          <p:cNvSpPr txBox="1"/>
          <p:nvPr>
            <p:ph idx="1" type="body"/>
          </p:nvPr>
        </p:nvSpPr>
        <p:spPr>
          <a:xfrm>
            <a:off x="100700"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US" sz="4100"/>
              <a:t>Of all nations, of all tribes, of all people</a:t>
            </a:r>
            <a:endParaRPr sz="4100"/>
          </a:p>
          <a:p>
            <a:pPr indent="0" lvl="0" marL="0" rtl="0" algn="ctr">
              <a:lnSpc>
                <a:spcPct val="100000"/>
              </a:lnSpc>
              <a:spcBef>
                <a:spcPts val="0"/>
              </a:spcBef>
              <a:spcAft>
                <a:spcPts val="0"/>
              </a:spcAft>
              <a:buClr>
                <a:schemeClr val="dk1"/>
              </a:buClr>
              <a:buSzPts val="1100"/>
              <a:buNone/>
            </a:pPr>
            <a:r>
              <a:rPr lang="en-US" sz="4100"/>
              <a:t>Of all nations, of all tribes, of all tongues</a:t>
            </a:r>
            <a:endParaRPr sz="4100"/>
          </a:p>
        </p:txBody>
      </p:sp>
      <p:sp>
        <p:nvSpPr>
          <p:cNvPr id="6964" name="Google Shape;6964;p1120"/>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chemeClr val="dk1"/>
              </a:buClr>
              <a:buSzPts val="1100"/>
              <a:buFont typeface="Arial"/>
              <a:buNone/>
            </a:pPr>
            <a:r>
              <a:rPr lang="en-US"/>
              <a:t>Of All Nations - من كل الأمم</a:t>
            </a:r>
            <a:endParaRPr/>
          </a:p>
          <a:p>
            <a:pPr indent="0" lvl="0" marL="0" rtl="0" algn="ctr">
              <a:lnSpc>
                <a:spcPct val="100000"/>
              </a:lnSpc>
              <a:spcBef>
                <a:spcPts val="0"/>
              </a:spcBef>
              <a:spcAft>
                <a:spcPts val="0"/>
              </a:spcAft>
              <a:buSzPts val="1100"/>
              <a:buNone/>
            </a:pPr>
            <a:r>
              <a:t/>
            </a:r>
            <a:endParaRPr/>
          </a:p>
        </p:txBody>
      </p:sp>
      <p:sp>
        <p:nvSpPr>
          <p:cNvPr id="6965" name="Google Shape;6965;p1120"/>
          <p:cNvSpPr txBox="1"/>
          <p:nvPr>
            <p:ph idx="1" type="body"/>
          </p:nvPr>
        </p:nvSpPr>
        <p:spPr>
          <a:xfrm>
            <a:off x="4156288"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4100"/>
              <a:t>من كل الأمم من كل القبائل من كل الشعوب</a:t>
            </a:r>
            <a:endParaRPr sz="4100"/>
          </a:p>
          <a:p>
            <a:pPr indent="0" lvl="0" marL="0" rtl="0" algn="ctr">
              <a:lnSpc>
                <a:spcPct val="115000"/>
              </a:lnSpc>
              <a:spcBef>
                <a:spcPts val="0"/>
              </a:spcBef>
              <a:spcAft>
                <a:spcPts val="0"/>
              </a:spcAft>
              <a:buClr>
                <a:schemeClr val="dk1"/>
              </a:buClr>
              <a:buSzPts val="1100"/>
              <a:buNone/>
            </a:pPr>
            <a:r>
              <a:rPr lang="en-US" sz="4100"/>
              <a:t>من كل الأمم من كل القبائل </a:t>
            </a:r>
            <a:endParaRPr sz="4100"/>
          </a:p>
        </p:txBody>
      </p:sp>
      <p:sp>
        <p:nvSpPr>
          <p:cNvPr id="6966" name="Google Shape;6966;p1120"/>
          <p:cNvSpPr txBox="1"/>
          <p:nvPr>
            <p:ph idx="1" type="body"/>
          </p:nvPr>
        </p:nvSpPr>
        <p:spPr>
          <a:xfrm>
            <a:off x="8211875"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3600"/>
              <a:t>Men kol el omam men kol el kaba2el men kol el she3ob </a:t>
            </a:r>
            <a:endParaRPr sz="3600"/>
          </a:p>
          <a:p>
            <a:pPr indent="0" lvl="0" marL="0" rtl="0" algn="ctr">
              <a:lnSpc>
                <a:spcPct val="115000"/>
              </a:lnSpc>
              <a:spcBef>
                <a:spcPts val="0"/>
              </a:spcBef>
              <a:spcAft>
                <a:spcPts val="0"/>
              </a:spcAft>
              <a:buClr>
                <a:schemeClr val="dk1"/>
              </a:buClr>
              <a:buSzPts val="1100"/>
              <a:buNone/>
            </a:pPr>
            <a:r>
              <a:rPr lang="en-US" sz="3600"/>
              <a:t>Men kol el omam men kol el kaba2e</a:t>
            </a:r>
            <a:endParaRPr sz="3600"/>
          </a:p>
          <a:p>
            <a:pPr indent="0" lvl="0" marL="0" rtl="0" algn="ctr">
              <a:lnSpc>
                <a:spcPct val="115000"/>
              </a:lnSpc>
              <a:spcBef>
                <a:spcPts val="0"/>
              </a:spcBef>
              <a:spcAft>
                <a:spcPts val="0"/>
              </a:spcAft>
              <a:buClr>
                <a:schemeClr val="dk1"/>
              </a:buClr>
              <a:buSzPts val="1100"/>
              <a:buNone/>
            </a:pPr>
            <a:r>
              <a:rPr lang="en-US" sz="3600"/>
              <a:t>men kol lesan</a:t>
            </a:r>
            <a:endParaRPr sz="3600"/>
          </a:p>
        </p:txBody>
      </p:sp>
    </p:spTree>
  </p:cSld>
  <p:clrMapOvr>
    <a:masterClrMapping/>
  </p:clrMapOvr>
</p:sld>
</file>

<file path=ppt/slides/slide1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70" name="Shape 6970"/>
        <p:cNvGrpSpPr/>
        <p:nvPr/>
      </p:nvGrpSpPr>
      <p:grpSpPr>
        <a:xfrm>
          <a:off x="0" y="0"/>
          <a:ext cx="0" cy="0"/>
          <a:chOff x="0" y="0"/>
          <a:chExt cx="0" cy="0"/>
        </a:xfrm>
      </p:grpSpPr>
      <p:sp>
        <p:nvSpPr>
          <p:cNvPr id="6971" name="Google Shape;6971;p1121"/>
          <p:cNvSpPr txBox="1"/>
          <p:nvPr>
            <p:ph idx="1" type="body"/>
          </p:nvPr>
        </p:nvSpPr>
        <p:spPr>
          <a:xfrm>
            <a:off x="100700"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US" sz="4100"/>
              <a:t>(Before the throne stand myriads, of myriads) x2</a:t>
            </a:r>
            <a:endParaRPr sz="4100"/>
          </a:p>
          <a:p>
            <a:pPr indent="0" lvl="0" marL="0" rtl="0" algn="ctr">
              <a:lnSpc>
                <a:spcPct val="100000"/>
              </a:lnSpc>
              <a:spcBef>
                <a:spcPts val="0"/>
              </a:spcBef>
              <a:spcAft>
                <a:spcPts val="0"/>
              </a:spcAft>
              <a:buClr>
                <a:schemeClr val="dk1"/>
              </a:buClr>
              <a:buSzPts val="1100"/>
              <a:buNone/>
            </a:pPr>
            <a:r>
              <a:rPr lang="en-US" sz="4100"/>
              <a:t>Coming from everywhere</a:t>
            </a:r>
            <a:endParaRPr sz="4100"/>
          </a:p>
        </p:txBody>
      </p:sp>
      <p:sp>
        <p:nvSpPr>
          <p:cNvPr id="6972" name="Google Shape;6972;p1121"/>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chemeClr val="dk1"/>
              </a:buClr>
              <a:buSzPts val="1100"/>
              <a:buFont typeface="Arial"/>
              <a:buNone/>
            </a:pPr>
            <a:r>
              <a:rPr lang="en-US"/>
              <a:t>Of All Nations - من كل الأمم</a:t>
            </a:r>
            <a:endParaRPr/>
          </a:p>
          <a:p>
            <a:pPr indent="0" lvl="0" marL="0" rtl="0" algn="ctr">
              <a:lnSpc>
                <a:spcPct val="100000"/>
              </a:lnSpc>
              <a:spcBef>
                <a:spcPts val="0"/>
              </a:spcBef>
              <a:spcAft>
                <a:spcPts val="0"/>
              </a:spcAft>
              <a:buSzPts val="1100"/>
              <a:buNone/>
            </a:pPr>
            <a:r>
              <a:t/>
            </a:r>
            <a:endParaRPr/>
          </a:p>
        </p:txBody>
      </p:sp>
      <p:sp>
        <p:nvSpPr>
          <p:cNvPr id="6973" name="Google Shape;6973;p1121"/>
          <p:cNvSpPr txBox="1"/>
          <p:nvPr>
            <p:ph idx="1" type="body"/>
          </p:nvPr>
        </p:nvSpPr>
        <p:spPr>
          <a:xfrm>
            <a:off x="4156288"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4100"/>
              <a:t>أمام العرش وقوف ربوات ألوف ألوف أمام العرش وقوف ربوات ألوف ألوف جايين من كل مكان</a:t>
            </a:r>
            <a:endParaRPr sz="4100"/>
          </a:p>
        </p:txBody>
      </p:sp>
      <p:sp>
        <p:nvSpPr>
          <p:cNvPr id="6974" name="Google Shape;6974;p1121"/>
          <p:cNvSpPr txBox="1"/>
          <p:nvPr>
            <p:ph idx="1" type="body"/>
          </p:nvPr>
        </p:nvSpPr>
        <p:spPr>
          <a:xfrm>
            <a:off x="8211875"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3600"/>
              <a:t>Amam el 3arsh we kof rabawat 2elof 2elof </a:t>
            </a:r>
            <a:endParaRPr sz="3600"/>
          </a:p>
          <a:p>
            <a:pPr indent="0" lvl="0" marL="0" rtl="0" algn="ctr">
              <a:lnSpc>
                <a:spcPct val="115000"/>
              </a:lnSpc>
              <a:spcBef>
                <a:spcPts val="0"/>
              </a:spcBef>
              <a:spcAft>
                <a:spcPts val="0"/>
              </a:spcAft>
              <a:buClr>
                <a:schemeClr val="dk1"/>
              </a:buClr>
              <a:buSzPts val="1100"/>
              <a:buNone/>
            </a:pPr>
            <a:r>
              <a:rPr lang="en-US" sz="3600"/>
              <a:t>Amam el 3arsh we kof rabawat 2elof 2elof gayeen men kol makan</a:t>
            </a:r>
            <a:endParaRPr sz="3600"/>
          </a:p>
        </p:txBody>
      </p:sp>
    </p:spTree>
  </p:cSld>
  <p:clrMapOvr>
    <a:masterClrMapping/>
  </p:clrMapOvr>
</p:sld>
</file>

<file path=ppt/slides/slide1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78" name="Shape 6978"/>
        <p:cNvGrpSpPr/>
        <p:nvPr/>
      </p:nvGrpSpPr>
      <p:grpSpPr>
        <a:xfrm>
          <a:off x="0" y="0"/>
          <a:ext cx="0" cy="0"/>
          <a:chOff x="0" y="0"/>
          <a:chExt cx="0" cy="0"/>
        </a:xfrm>
      </p:grpSpPr>
      <p:sp>
        <p:nvSpPr>
          <p:cNvPr id="6979" name="Google Shape;6979;p1122"/>
          <p:cNvSpPr txBox="1"/>
          <p:nvPr>
            <p:ph idx="1" type="body"/>
          </p:nvPr>
        </p:nvSpPr>
        <p:spPr>
          <a:xfrm>
            <a:off x="100700"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US" sz="4000"/>
              <a:t>Before judges they stand, in chains they tied their hands</a:t>
            </a:r>
            <a:endParaRPr sz="4000"/>
          </a:p>
          <a:p>
            <a:pPr indent="0" lvl="0" marL="0" rtl="0" algn="ctr">
              <a:lnSpc>
                <a:spcPct val="100000"/>
              </a:lnSpc>
              <a:spcBef>
                <a:spcPts val="0"/>
              </a:spcBef>
              <a:spcAft>
                <a:spcPts val="0"/>
              </a:spcAft>
              <a:buClr>
                <a:schemeClr val="dk1"/>
              </a:buClr>
              <a:buSzPts val="1100"/>
              <a:buNone/>
            </a:pPr>
            <a:r>
              <a:rPr lang="en-US" sz="4000"/>
              <a:t>Injustice they bore too, with their eyes highly aimed</a:t>
            </a:r>
            <a:endParaRPr sz="4000"/>
          </a:p>
        </p:txBody>
      </p:sp>
      <p:sp>
        <p:nvSpPr>
          <p:cNvPr id="6980" name="Google Shape;6980;p1122"/>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chemeClr val="dk1"/>
              </a:buClr>
              <a:buSzPts val="1100"/>
              <a:buFont typeface="Arial"/>
              <a:buNone/>
            </a:pPr>
            <a:r>
              <a:rPr lang="en-US"/>
              <a:t>Of All Nations - من كل الأمم</a:t>
            </a:r>
            <a:endParaRPr/>
          </a:p>
          <a:p>
            <a:pPr indent="0" lvl="0" marL="0" rtl="0" algn="ctr">
              <a:lnSpc>
                <a:spcPct val="100000"/>
              </a:lnSpc>
              <a:spcBef>
                <a:spcPts val="0"/>
              </a:spcBef>
              <a:spcAft>
                <a:spcPts val="0"/>
              </a:spcAft>
              <a:buSzPts val="1100"/>
              <a:buNone/>
            </a:pPr>
            <a:r>
              <a:t/>
            </a:r>
            <a:endParaRPr/>
          </a:p>
        </p:txBody>
      </p:sp>
      <p:sp>
        <p:nvSpPr>
          <p:cNvPr id="6981" name="Google Shape;6981;p1122"/>
          <p:cNvSpPr txBox="1"/>
          <p:nvPr>
            <p:ph idx="1" type="body"/>
          </p:nvPr>
        </p:nvSpPr>
        <p:spPr>
          <a:xfrm>
            <a:off x="4156288"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4100"/>
              <a:t>أمام الطغاة واقفين يتحاكموا وهم صامتين</a:t>
            </a:r>
            <a:endParaRPr sz="4100"/>
          </a:p>
          <a:p>
            <a:pPr indent="0" lvl="0" marL="0" rtl="0" algn="ctr">
              <a:lnSpc>
                <a:spcPct val="115000"/>
              </a:lnSpc>
              <a:spcBef>
                <a:spcPts val="0"/>
              </a:spcBef>
              <a:spcAft>
                <a:spcPts val="0"/>
              </a:spcAft>
              <a:buClr>
                <a:schemeClr val="dk1"/>
              </a:buClr>
              <a:buSzPts val="1100"/>
              <a:buNone/>
            </a:pPr>
            <a:r>
              <a:rPr lang="en-US" sz="4100"/>
              <a:t>ع الظلم كمان صابرين ودول للسما ناظرين</a:t>
            </a:r>
            <a:endParaRPr sz="4100"/>
          </a:p>
        </p:txBody>
      </p:sp>
      <p:sp>
        <p:nvSpPr>
          <p:cNvPr id="6982" name="Google Shape;6982;p1122"/>
          <p:cNvSpPr txBox="1"/>
          <p:nvPr>
            <p:ph idx="1" type="body"/>
          </p:nvPr>
        </p:nvSpPr>
        <p:spPr>
          <a:xfrm>
            <a:off x="8211875"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3600"/>
              <a:t>2amam el to3’a wa2feen yet7akmo we hom sameten </a:t>
            </a:r>
            <a:endParaRPr sz="3600"/>
          </a:p>
          <a:p>
            <a:pPr indent="0" lvl="0" marL="0" rtl="0" algn="ctr">
              <a:lnSpc>
                <a:spcPct val="115000"/>
              </a:lnSpc>
              <a:spcBef>
                <a:spcPts val="0"/>
              </a:spcBef>
              <a:spcAft>
                <a:spcPts val="0"/>
              </a:spcAft>
              <a:buClr>
                <a:schemeClr val="dk1"/>
              </a:buClr>
              <a:buSzPts val="1100"/>
              <a:buNone/>
            </a:pPr>
            <a:r>
              <a:rPr lang="en-US" sz="3600"/>
              <a:t>3ala el zolm kaman sabreen we dool le el sama sabrien </a:t>
            </a:r>
            <a:endParaRPr sz="3600"/>
          </a:p>
        </p:txBody>
      </p:sp>
    </p:spTree>
  </p:cSld>
  <p:clrMapOvr>
    <a:masterClrMapping/>
  </p:clrMapOvr>
</p:sld>
</file>

<file path=ppt/slides/slide1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86" name="Shape 6986"/>
        <p:cNvGrpSpPr/>
        <p:nvPr/>
      </p:nvGrpSpPr>
      <p:grpSpPr>
        <a:xfrm>
          <a:off x="0" y="0"/>
          <a:ext cx="0" cy="0"/>
          <a:chOff x="0" y="0"/>
          <a:chExt cx="0" cy="0"/>
        </a:xfrm>
      </p:grpSpPr>
      <p:sp>
        <p:nvSpPr>
          <p:cNvPr id="6987" name="Google Shape;6987;p1123"/>
          <p:cNvSpPr txBox="1"/>
          <p:nvPr>
            <p:ph idx="1" type="body"/>
          </p:nvPr>
        </p:nvSpPr>
        <p:spPr>
          <a:xfrm>
            <a:off x="100700"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US" sz="4100"/>
              <a:t>(They were the ones He saved with the blood He gave) x2</a:t>
            </a:r>
            <a:endParaRPr sz="4100"/>
          </a:p>
          <a:p>
            <a:pPr indent="0" lvl="0" marL="0" rtl="0" algn="ctr">
              <a:lnSpc>
                <a:spcPct val="100000"/>
              </a:lnSpc>
              <a:spcBef>
                <a:spcPts val="0"/>
              </a:spcBef>
              <a:spcAft>
                <a:spcPts val="0"/>
              </a:spcAft>
              <a:buClr>
                <a:schemeClr val="dk1"/>
              </a:buClr>
              <a:buSzPts val="1100"/>
              <a:buNone/>
            </a:pPr>
            <a:r>
              <a:rPr lang="en-US" sz="4100"/>
              <a:t>I saw them thanking, as they came this way</a:t>
            </a:r>
            <a:endParaRPr sz="4100"/>
          </a:p>
        </p:txBody>
      </p:sp>
      <p:sp>
        <p:nvSpPr>
          <p:cNvPr id="6988" name="Google Shape;6988;p1123"/>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chemeClr val="dk1"/>
              </a:buClr>
              <a:buSzPts val="1100"/>
              <a:buFont typeface="Arial"/>
              <a:buNone/>
            </a:pPr>
            <a:r>
              <a:rPr lang="en-US"/>
              <a:t>Of All Nations - من كل الأمم</a:t>
            </a:r>
            <a:endParaRPr/>
          </a:p>
          <a:p>
            <a:pPr indent="0" lvl="0" marL="0" rtl="0" algn="ctr">
              <a:lnSpc>
                <a:spcPct val="100000"/>
              </a:lnSpc>
              <a:spcBef>
                <a:spcPts val="0"/>
              </a:spcBef>
              <a:spcAft>
                <a:spcPts val="0"/>
              </a:spcAft>
              <a:buSzPts val="1100"/>
              <a:buNone/>
            </a:pPr>
            <a:r>
              <a:t/>
            </a:r>
            <a:endParaRPr/>
          </a:p>
        </p:txBody>
      </p:sp>
      <p:sp>
        <p:nvSpPr>
          <p:cNvPr id="6989" name="Google Shape;6989;p1123"/>
          <p:cNvSpPr txBox="1"/>
          <p:nvPr>
            <p:ph idx="1" type="body"/>
          </p:nvPr>
        </p:nvSpPr>
        <p:spPr>
          <a:xfrm>
            <a:off x="4156288"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4100"/>
              <a:t>دول المفديين بالدم الثمين</a:t>
            </a:r>
            <a:endParaRPr sz="4100"/>
          </a:p>
          <a:p>
            <a:pPr indent="0" lvl="0" marL="0" rtl="0" algn="ctr">
              <a:lnSpc>
                <a:spcPct val="115000"/>
              </a:lnSpc>
              <a:spcBef>
                <a:spcPts val="0"/>
              </a:spcBef>
              <a:spcAft>
                <a:spcPts val="0"/>
              </a:spcAft>
              <a:buClr>
                <a:schemeClr val="dk1"/>
              </a:buClr>
              <a:buSzPts val="1100"/>
              <a:buNone/>
            </a:pPr>
            <a:r>
              <a:rPr lang="en-US" sz="4100"/>
              <a:t>دول المفديين بالدم الثمين</a:t>
            </a:r>
            <a:endParaRPr sz="4100"/>
          </a:p>
          <a:p>
            <a:pPr indent="0" lvl="0" marL="0" rtl="0" algn="ctr">
              <a:lnSpc>
                <a:spcPct val="115000"/>
              </a:lnSpc>
              <a:spcBef>
                <a:spcPts val="0"/>
              </a:spcBef>
              <a:spcAft>
                <a:spcPts val="0"/>
              </a:spcAft>
              <a:buClr>
                <a:schemeClr val="dk1"/>
              </a:buClr>
              <a:buSzPts val="1100"/>
              <a:buNone/>
            </a:pPr>
            <a:r>
              <a:rPr lang="en-US" sz="4100"/>
              <a:t> شفتهم شاكرين وهم جايين</a:t>
            </a:r>
            <a:endParaRPr sz="4100"/>
          </a:p>
        </p:txBody>
      </p:sp>
      <p:sp>
        <p:nvSpPr>
          <p:cNvPr id="6990" name="Google Shape;6990;p1123"/>
          <p:cNvSpPr txBox="1"/>
          <p:nvPr>
            <p:ph idx="1" type="body"/>
          </p:nvPr>
        </p:nvSpPr>
        <p:spPr>
          <a:xfrm>
            <a:off x="8211875"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3300"/>
              <a:t>Dool el mafdyen be el dam el sameen </a:t>
            </a:r>
            <a:endParaRPr sz="3300"/>
          </a:p>
          <a:p>
            <a:pPr indent="0" lvl="0" marL="0" rtl="0" algn="ctr">
              <a:lnSpc>
                <a:spcPct val="115000"/>
              </a:lnSpc>
              <a:spcBef>
                <a:spcPts val="0"/>
              </a:spcBef>
              <a:spcAft>
                <a:spcPts val="0"/>
              </a:spcAft>
              <a:buClr>
                <a:schemeClr val="dk1"/>
              </a:buClr>
              <a:buSzPts val="1100"/>
              <a:buNone/>
            </a:pPr>
            <a:r>
              <a:rPr lang="en-US" sz="3300"/>
              <a:t>Dool el mafdyen be el dam el sameen shoftohom shakireen we homa gayeen</a:t>
            </a:r>
            <a:endParaRPr sz="3300"/>
          </a:p>
        </p:txBody>
      </p:sp>
    </p:spTree>
  </p:cSld>
  <p:clrMapOvr>
    <a:masterClrMapping/>
  </p:clrMapOvr>
</p:sld>
</file>

<file path=ppt/slides/slide1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94" name="Shape 6994"/>
        <p:cNvGrpSpPr/>
        <p:nvPr/>
      </p:nvGrpSpPr>
      <p:grpSpPr>
        <a:xfrm>
          <a:off x="0" y="0"/>
          <a:ext cx="0" cy="0"/>
          <a:chOff x="0" y="0"/>
          <a:chExt cx="0" cy="0"/>
        </a:xfrm>
      </p:grpSpPr>
      <p:sp>
        <p:nvSpPr>
          <p:cNvPr id="6995" name="Google Shape;6995;p1124"/>
          <p:cNvSpPr txBox="1"/>
          <p:nvPr>
            <p:ph idx="1" type="body"/>
          </p:nvPr>
        </p:nvSpPr>
        <p:spPr>
          <a:xfrm>
            <a:off x="100700"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US" sz="4100"/>
              <a:t>Of all nations, of all tribes, of all people</a:t>
            </a:r>
            <a:endParaRPr sz="4100"/>
          </a:p>
          <a:p>
            <a:pPr indent="0" lvl="0" marL="0" rtl="0" algn="ctr">
              <a:lnSpc>
                <a:spcPct val="100000"/>
              </a:lnSpc>
              <a:spcBef>
                <a:spcPts val="0"/>
              </a:spcBef>
              <a:spcAft>
                <a:spcPts val="0"/>
              </a:spcAft>
              <a:buClr>
                <a:schemeClr val="dk1"/>
              </a:buClr>
              <a:buSzPts val="1100"/>
              <a:buNone/>
            </a:pPr>
            <a:r>
              <a:rPr lang="en-US" sz="4100"/>
              <a:t>Of all nations, of all tribes, of all tongues</a:t>
            </a:r>
            <a:endParaRPr sz="4100"/>
          </a:p>
        </p:txBody>
      </p:sp>
      <p:sp>
        <p:nvSpPr>
          <p:cNvPr id="6996" name="Google Shape;6996;p1124"/>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chemeClr val="dk1"/>
              </a:buClr>
              <a:buSzPts val="1100"/>
              <a:buFont typeface="Arial"/>
              <a:buNone/>
            </a:pPr>
            <a:r>
              <a:rPr lang="en-US"/>
              <a:t>Of All Nations - من كل الأمم</a:t>
            </a:r>
            <a:endParaRPr/>
          </a:p>
          <a:p>
            <a:pPr indent="0" lvl="0" marL="0" rtl="0" algn="ctr">
              <a:lnSpc>
                <a:spcPct val="100000"/>
              </a:lnSpc>
              <a:spcBef>
                <a:spcPts val="0"/>
              </a:spcBef>
              <a:spcAft>
                <a:spcPts val="0"/>
              </a:spcAft>
              <a:buSzPts val="1100"/>
              <a:buNone/>
            </a:pPr>
            <a:r>
              <a:t/>
            </a:r>
            <a:endParaRPr/>
          </a:p>
        </p:txBody>
      </p:sp>
      <p:sp>
        <p:nvSpPr>
          <p:cNvPr id="6997" name="Google Shape;6997;p1124"/>
          <p:cNvSpPr txBox="1"/>
          <p:nvPr>
            <p:ph idx="1" type="body"/>
          </p:nvPr>
        </p:nvSpPr>
        <p:spPr>
          <a:xfrm>
            <a:off x="4156288"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4100"/>
              <a:t>من كل الأمم من كل القبائل من كل الشعوب</a:t>
            </a:r>
            <a:endParaRPr sz="4100"/>
          </a:p>
          <a:p>
            <a:pPr indent="0" lvl="0" marL="0" rtl="0" algn="ctr">
              <a:lnSpc>
                <a:spcPct val="115000"/>
              </a:lnSpc>
              <a:spcBef>
                <a:spcPts val="0"/>
              </a:spcBef>
              <a:spcAft>
                <a:spcPts val="0"/>
              </a:spcAft>
              <a:buClr>
                <a:schemeClr val="dk1"/>
              </a:buClr>
              <a:buSzPts val="1100"/>
              <a:buNone/>
            </a:pPr>
            <a:r>
              <a:rPr lang="en-US" sz="4100"/>
              <a:t>من كل الأمم من كل القبائل </a:t>
            </a:r>
            <a:endParaRPr sz="4100"/>
          </a:p>
        </p:txBody>
      </p:sp>
      <p:sp>
        <p:nvSpPr>
          <p:cNvPr id="6998" name="Google Shape;6998;p1124"/>
          <p:cNvSpPr txBox="1"/>
          <p:nvPr>
            <p:ph idx="1" type="body"/>
          </p:nvPr>
        </p:nvSpPr>
        <p:spPr>
          <a:xfrm>
            <a:off x="8211875"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3600"/>
              <a:t>Men kol el omam men kol el kaba2el men kol el she3ob </a:t>
            </a:r>
            <a:endParaRPr sz="3600"/>
          </a:p>
          <a:p>
            <a:pPr indent="0" lvl="0" marL="0" rtl="0" algn="ctr">
              <a:lnSpc>
                <a:spcPct val="115000"/>
              </a:lnSpc>
              <a:spcBef>
                <a:spcPts val="0"/>
              </a:spcBef>
              <a:spcAft>
                <a:spcPts val="0"/>
              </a:spcAft>
              <a:buClr>
                <a:schemeClr val="dk1"/>
              </a:buClr>
              <a:buSzPts val="1100"/>
              <a:buNone/>
            </a:pPr>
            <a:r>
              <a:rPr lang="en-US" sz="3600"/>
              <a:t>Men kol el omam men kol el kaba2e</a:t>
            </a:r>
            <a:endParaRPr sz="3600"/>
          </a:p>
          <a:p>
            <a:pPr indent="0" lvl="0" marL="0" rtl="0" algn="ctr">
              <a:lnSpc>
                <a:spcPct val="115000"/>
              </a:lnSpc>
              <a:spcBef>
                <a:spcPts val="0"/>
              </a:spcBef>
              <a:spcAft>
                <a:spcPts val="0"/>
              </a:spcAft>
              <a:buClr>
                <a:schemeClr val="dk1"/>
              </a:buClr>
              <a:buSzPts val="1100"/>
              <a:buNone/>
            </a:pPr>
            <a:r>
              <a:rPr lang="en-US" sz="3600"/>
              <a:t>men kol lesan</a:t>
            </a:r>
            <a:endParaRPr sz="3600"/>
          </a:p>
        </p:txBody>
      </p:sp>
    </p:spTree>
  </p:cSld>
  <p:clrMapOvr>
    <a:masterClrMapping/>
  </p:clrMapOvr>
</p:sld>
</file>

<file path=ppt/slides/slide1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02" name="Shape 7002"/>
        <p:cNvGrpSpPr/>
        <p:nvPr/>
      </p:nvGrpSpPr>
      <p:grpSpPr>
        <a:xfrm>
          <a:off x="0" y="0"/>
          <a:ext cx="0" cy="0"/>
          <a:chOff x="0" y="0"/>
          <a:chExt cx="0" cy="0"/>
        </a:xfrm>
      </p:grpSpPr>
      <p:sp>
        <p:nvSpPr>
          <p:cNvPr id="7003" name="Google Shape;7003;p1125"/>
          <p:cNvSpPr txBox="1"/>
          <p:nvPr>
            <p:ph idx="1" type="body"/>
          </p:nvPr>
        </p:nvSpPr>
        <p:spPr>
          <a:xfrm>
            <a:off x="100700"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US" sz="4100"/>
              <a:t>(Before the throne stand myriads, of myriads) x2</a:t>
            </a:r>
            <a:endParaRPr sz="4100"/>
          </a:p>
          <a:p>
            <a:pPr indent="0" lvl="0" marL="0" rtl="0" algn="ctr">
              <a:lnSpc>
                <a:spcPct val="100000"/>
              </a:lnSpc>
              <a:spcBef>
                <a:spcPts val="0"/>
              </a:spcBef>
              <a:spcAft>
                <a:spcPts val="0"/>
              </a:spcAft>
              <a:buClr>
                <a:schemeClr val="dk1"/>
              </a:buClr>
              <a:buSzPts val="1100"/>
              <a:buNone/>
            </a:pPr>
            <a:r>
              <a:rPr lang="en-US" sz="4100"/>
              <a:t>Coming from everywhere</a:t>
            </a:r>
            <a:endParaRPr sz="4100"/>
          </a:p>
        </p:txBody>
      </p:sp>
      <p:sp>
        <p:nvSpPr>
          <p:cNvPr id="7004" name="Google Shape;7004;p1125"/>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chemeClr val="dk1"/>
              </a:buClr>
              <a:buSzPts val="1100"/>
              <a:buFont typeface="Arial"/>
              <a:buNone/>
            </a:pPr>
            <a:r>
              <a:rPr lang="en-US"/>
              <a:t>Of All Nations - من كل الأمم</a:t>
            </a:r>
            <a:endParaRPr/>
          </a:p>
          <a:p>
            <a:pPr indent="0" lvl="0" marL="0" rtl="0" algn="ctr">
              <a:lnSpc>
                <a:spcPct val="100000"/>
              </a:lnSpc>
              <a:spcBef>
                <a:spcPts val="0"/>
              </a:spcBef>
              <a:spcAft>
                <a:spcPts val="0"/>
              </a:spcAft>
              <a:buSzPts val="1100"/>
              <a:buNone/>
            </a:pPr>
            <a:r>
              <a:t/>
            </a:r>
            <a:endParaRPr/>
          </a:p>
        </p:txBody>
      </p:sp>
      <p:sp>
        <p:nvSpPr>
          <p:cNvPr id="7005" name="Google Shape;7005;p1125"/>
          <p:cNvSpPr txBox="1"/>
          <p:nvPr>
            <p:ph idx="1" type="body"/>
          </p:nvPr>
        </p:nvSpPr>
        <p:spPr>
          <a:xfrm>
            <a:off x="4156288"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4100"/>
              <a:t>أمام العرش وقوف ربوات ألوف ألوف أمام العرش وقوف ربوات ألوف ألوف جايين من كل مكان</a:t>
            </a:r>
            <a:endParaRPr sz="4100"/>
          </a:p>
        </p:txBody>
      </p:sp>
      <p:sp>
        <p:nvSpPr>
          <p:cNvPr id="7006" name="Google Shape;7006;p1125"/>
          <p:cNvSpPr txBox="1"/>
          <p:nvPr>
            <p:ph idx="1" type="body"/>
          </p:nvPr>
        </p:nvSpPr>
        <p:spPr>
          <a:xfrm>
            <a:off x="8211875"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3600"/>
              <a:t>Amam el 3arsh we kof rabawat 2elof 2elof </a:t>
            </a:r>
            <a:endParaRPr sz="3600"/>
          </a:p>
          <a:p>
            <a:pPr indent="0" lvl="0" marL="0" rtl="0" algn="ctr">
              <a:lnSpc>
                <a:spcPct val="115000"/>
              </a:lnSpc>
              <a:spcBef>
                <a:spcPts val="0"/>
              </a:spcBef>
              <a:spcAft>
                <a:spcPts val="0"/>
              </a:spcAft>
              <a:buClr>
                <a:schemeClr val="dk1"/>
              </a:buClr>
              <a:buSzPts val="1100"/>
              <a:buNone/>
            </a:pPr>
            <a:r>
              <a:rPr lang="en-US" sz="3600"/>
              <a:t>Amam el 3arsh we kof rabawat 2elof 2elof gayeen men kol makan</a:t>
            </a:r>
            <a:endParaRPr sz="3600"/>
          </a:p>
        </p:txBody>
      </p:sp>
    </p:spTree>
  </p:cSld>
  <p:clrMapOvr>
    <a:masterClrMapping/>
  </p:clrMapOvr>
</p:sld>
</file>

<file path=ppt/slides/slide1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10" name="Shape 7010"/>
        <p:cNvGrpSpPr/>
        <p:nvPr/>
      </p:nvGrpSpPr>
      <p:grpSpPr>
        <a:xfrm>
          <a:off x="0" y="0"/>
          <a:ext cx="0" cy="0"/>
          <a:chOff x="0" y="0"/>
          <a:chExt cx="0" cy="0"/>
        </a:xfrm>
      </p:grpSpPr>
      <p:sp>
        <p:nvSpPr>
          <p:cNvPr id="7011" name="Google Shape;7011;p1126"/>
          <p:cNvSpPr txBox="1"/>
          <p:nvPr>
            <p:ph idx="1" type="body"/>
          </p:nvPr>
        </p:nvSpPr>
        <p:spPr>
          <a:xfrm>
            <a:off x="100700"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US" sz="3800"/>
              <a:t>In the furnace they stroll, in prison as if at home</a:t>
            </a:r>
            <a:endParaRPr sz="3800"/>
          </a:p>
          <a:p>
            <a:pPr indent="0" lvl="0" marL="0" rtl="0" algn="ctr">
              <a:lnSpc>
                <a:spcPct val="100000"/>
              </a:lnSpc>
              <a:spcBef>
                <a:spcPts val="0"/>
              </a:spcBef>
              <a:spcAft>
                <a:spcPts val="0"/>
              </a:spcAft>
              <a:buClr>
                <a:schemeClr val="dk1"/>
              </a:buClr>
              <a:buSzPts val="1100"/>
              <a:buNone/>
            </a:pPr>
            <a:r>
              <a:rPr lang="en-US" sz="3800"/>
              <a:t>In the spirit they felt consoled in Christ they were absorbed</a:t>
            </a:r>
            <a:endParaRPr sz="3800"/>
          </a:p>
        </p:txBody>
      </p:sp>
      <p:sp>
        <p:nvSpPr>
          <p:cNvPr id="7012" name="Google Shape;7012;p1126"/>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chemeClr val="dk1"/>
              </a:buClr>
              <a:buSzPts val="1100"/>
              <a:buFont typeface="Arial"/>
              <a:buNone/>
            </a:pPr>
            <a:r>
              <a:rPr lang="en-US"/>
              <a:t>Of All Nations - من كل الأمم</a:t>
            </a:r>
            <a:endParaRPr/>
          </a:p>
          <a:p>
            <a:pPr indent="0" lvl="0" marL="0" rtl="0" algn="ctr">
              <a:lnSpc>
                <a:spcPct val="100000"/>
              </a:lnSpc>
              <a:spcBef>
                <a:spcPts val="0"/>
              </a:spcBef>
              <a:spcAft>
                <a:spcPts val="0"/>
              </a:spcAft>
              <a:buSzPts val="1100"/>
              <a:buNone/>
            </a:pPr>
            <a:r>
              <a:t/>
            </a:r>
            <a:endParaRPr/>
          </a:p>
        </p:txBody>
      </p:sp>
      <p:sp>
        <p:nvSpPr>
          <p:cNvPr id="7013" name="Google Shape;7013;p1126"/>
          <p:cNvSpPr txBox="1"/>
          <p:nvPr>
            <p:ph idx="1" type="body"/>
          </p:nvPr>
        </p:nvSpPr>
        <p:spPr>
          <a:xfrm>
            <a:off x="4156288"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4100"/>
              <a:t>وسط الأتون ماشيين جوه السجون راضيين</a:t>
            </a:r>
            <a:endParaRPr sz="4100"/>
          </a:p>
          <a:p>
            <a:pPr indent="0" lvl="0" marL="0" rtl="0" algn="ctr">
              <a:lnSpc>
                <a:spcPct val="115000"/>
              </a:lnSpc>
              <a:spcBef>
                <a:spcPts val="0"/>
              </a:spcBef>
              <a:spcAft>
                <a:spcPts val="0"/>
              </a:spcAft>
              <a:buClr>
                <a:schemeClr val="dk1"/>
              </a:buClr>
              <a:buSzPts val="1100"/>
              <a:buNone/>
            </a:pPr>
            <a:r>
              <a:rPr lang="en-US" sz="4100"/>
              <a:t>بالروح متعزيين وبيسوع مسبيين</a:t>
            </a:r>
            <a:endParaRPr sz="4100"/>
          </a:p>
        </p:txBody>
      </p:sp>
      <p:sp>
        <p:nvSpPr>
          <p:cNvPr id="7014" name="Google Shape;7014;p1126"/>
          <p:cNvSpPr txBox="1"/>
          <p:nvPr>
            <p:ph idx="1" type="body"/>
          </p:nvPr>
        </p:nvSpPr>
        <p:spPr>
          <a:xfrm>
            <a:off x="8211875"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3600"/>
              <a:t>West el 2aton mashyeen gowa el segoon radyeen </a:t>
            </a:r>
            <a:endParaRPr sz="3600"/>
          </a:p>
          <a:p>
            <a:pPr indent="0" lvl="0" marL="0" rtl="0" algn="ctr">
              <a:lnSpc>
                <a:spcPct val="115000"/>
              </a:lnSpc>
              <a:spcBef>
                <a:spcPts val="0"/>
              </a:spcBef>
              <a:spcAft>
                <a:spcPts val="0"/>
              </a:spcAft>
              <a:buClr>
                <a:schemeClr val="dk1"/>
              </a:buClr>
              <a:buSzPts val="1100"/>
              <a:buNone/>
            </a:pPr>
            <a:r>
              <a:rPr lang="en-US" sz="3600"/>
              <a:t>Be el ro7 met3azyeen we be yaso3 masbyen </a:t>
            </a:r>
            <a:endParaRPr sz="3600"/>
          </a:p>
        </p:txBody>
      </p:sp>
    </p:spTree>
  </p:cSld>
  <p:clrMapOvr>
    <a:masterClrMapping/>
  </p:clrMapOvr>
</p:sld>
</file>

<file path=ppt/slides/slide1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18" name="Shape 7018"/>
        <p:cNvGrpSpPr/>
        <p:nvPr/>
      </p:nvGrpSpPr>
      <p:grpSpPr>
        <a:xfrm>
          <a:off x="0" y="0"/>
          <a:ext cx="0" cy="0"/>
          <a:chOff x="0" y="0"/>
          <a:chExt cx="0" cy="0"/>
        </a:xfrm>
      </p:grpSpPr>
      <p:sp>
        <p:nvSpPr>
          <p:cNvPr id="7019" name="Google Shape;7019;p1127"/>
          <p:cNvSpPr txBox="1"/>
          <p:nvPr>
            <p:ph idx="1" type="body"/>
          </p:nvPr>
        </p:nvSpPr>
        <p:spPr>
          <a:xfrm>
            <a:off x="100700"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US" sz="4100"/>
              <a:t>(They were the ones He saved with the blood He gave) x2</a:t>
            </a:r>
            <a:endParaRPr sz="4100"/>
          </a:p>
          <a:p>
            <a:pPr indent="0" lvl="0" marL="0" rtl="0" algn="ctr">
              <a:lnSpc>
                <a:spcPct val="100000"/>
              </a:lnSpc>
              <a:spcBef>
                <a:spcPts val="0"/>
              </a:spcBef>
              <a:spcAft>
                <a:spcPts val="0"/>
              </a:spcAft>
              <a:buClr>
                <a:schemeClr val="dk1"/>
              </a:buClr>
              <a:buSzPts val="1100"/>
              <a:buNone/>
            </a:pPr>
            <a:r>
              <a:rPr lang="en-US" sz="4100"/>
              <a:t>I saw them cheering, as they came this way.</a:t>
            </a:r>
            <a:endParaRPr sz="4100"/>
          </a:p>
        </p:txBody>
      </p:sp>
      <p:sp>
        <p:nvSpPr>
          <p:cNvPr id="7020" name="Google Shape;7020;p1127"/>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chemeClr val="dk1"/>
              </a:buClr>
              <a:buSzPts val="1100"/>
              <a:buFont typeface="Arial"/>
              <a:buNone/>
            </a:pPr>
            <a:r>
              <a:rPr lang="en-US"/>
              <a:t>Of All Nations - من كل الأمم</a:t>
            </a:r>
            <a:endParaRPr/>
          </a:p>
          <a:p>
            <a:pPr indent="0" lvl="0" marL="0" rtl="0" algn="ctr">
              <a:lnSpc>
                <a:spcPct val="100000"/>
              </a:lnSpc>
              <a:spcBef>
                <a:spcPts val="0"/>
              </a:spcBef>
              <a:spcAft>
                <a:spcPts val="0"/>
              </a:spcAft>
              <a:buSzPts val="1100"/>
              <a:buNone/>
            </a:pPr>
            <a:r>
              <a:t/>
            </a:r>
            <a:endParaRPr/>
          </a:p>
        </p:txBody>
      </p:sp>
      <p:sp>
        <p:nvSpPr>
          <p:cNvPr id="7021" name="Google Shape;7021;p1127"/>
          <p:cNvSpPr txBox="1"/>
          <p:nvPr>
            <p:ph idx="1" type="body"/>
          </p:nvPr>
        </p:nvSpPr>
        <p:spPr>
          <a:xfrm>
            <a:off x="4156288"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4100"/>
              <a:t>دول المفديين بالدم الثمين</a:t>
            </a:r>
            <a:endParaRPr sz="4100"/>
          </a:p>
          <a:p>
            <a:pPr indent="0" lvl="0" marL="0" rtl="0" algn="ctr">
              <a:lnSpc>
                <a:spcPct val="115000"/>
              </a:lnSpc>
              <a:spcBef>
                <a:spcPts val="0"/>
              </a:spcBef>
              <a:spcAft>
                <a:spcPts val="0"/>
              </a:spcAft>
              <a:buClr>
                <a:schemeClr val="dk1"/>
              </a:buClr>
              <a:buSzPts val="1100"/>
              <a:buNone/>
            </a:pPr>
            <a:r>
              <a:rPr lang="en-US" sz="4100"/>
              <a:t>دول المفديين بالدم الثمين</a:t>
            </a:r>
            <a:endParaRPr sz="4100"/>
          </a:p>
          <a:p>
            <a:pPr indent="0" lvl="0" marL="0" rtl="0" algn="ctr">
              <a:lnSpc>
                <a:spcPct val="115000"/>
              </a:lnSpc>
              <a:spcBef>
                <a:spcPts val="0"/>
              </a:spcBef>
              <a:spcAft>
                <a:spcPts val="0"/>
              </a:spcAft>
              <a:buClr>
                <a:schemeClr val="dk1"/>
              </a:buClr>
              <a:buSzPts val="1100"/>
              <a:buNone/>
            </a:pPr>
            <a:r>
              <a:rPr lang="en-US" sz="4100"/>
              <a:t> شفتهم فرحين وهم جايين</a:t>
            </a:r>
            <a:endParaRPr sz="4100"/>
          </a:p>
        </p:txBody>
      </p:sp>
      <p:sp>
        <p:nvSpPr>
          <p:cNvPr id="7022" name="Google Shape;7022;p1127"/>
          <p:cNvSpPr txBox="1"/>
          <p:nvPr>
            <p:ph idx="1" type="body"/>
          </p:nvPr>
        </p:nvSpPr>
        <p:spPr>
          <a:xfrm>
            <a:off x="8211875"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3300"/>
              <a:t>Dool el mafdyen be el dam el sameen </a:t>
            </a:r>
            <a:endParaRPr sz="3300"/>
          </a:p>
          <a:p>
            <a:pPr indent="0" lvl="0" marL="0" rtl="0" algn="ctr">
              <a:lnSpc>
                <a:spcPct val="115000"/>
              </a:lnSpc>
              <a:spcBef>
                <a:spcPts val="0"/>
              </a:spcBef>
              <a:spcAft>
                <a:spcPts val="0"/>
              </a:spcAft>
              <a:buClr>
                <a:schemeClr val="dk1"/>
              </a:buClr>
              <a:buSzPts val="1100"/>
              <a:buNone/>
            </a:pPr>
            <a:r>
              <a:rPr lang="en-US" sz="3300"/>
              <a:t>Dool el mafdyen be el dam el sameen</a:t>
            </a:r>
            <a:endParaRPr sz="3300"/>
          </a:p>
          <a:p>
            <a:pPr indent="0" lvl="0" marL="0" rtl="0" algn="ctr">
              <a:lnSpc>
                <a:spcPct val="115000"/>
              </a:lnSpc>
              <a:spcBef>
                <a:spcPts val="0"/>
              </a:spcBef>
              <a:spcAft>
                <a:spcPts val="0"/>
              </a:spcAft>
              <a:buClr>
                <a:schemeClr val="dk1"/>
              </a:buClr>
              <a:buSzPts val="1100"/>
              <a:buNone/>
            </a:pPr>
            <a:r>
              <a:rPr lang="en-US" sz="3300"/>
              <a:t>shoftohom farheen we homa gayeen</a:t>
            </a:r>
            <a:endParaRPr sz="3300"/>
          </a:p>
        </p:txBody>
      </p:sp>
    </p:spTree>
  </p:cSld>
  <p:clrMapOvr>
    <a:masterClrMapping/>
  </p:clrMapOvr>
</p:sld>
</file>

<file path=ppt/slides/slide1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26" name="Shape 7026"/>
        <p:cNvGrpSpPr/>
        <p:nvPr/>
      </p:nvGrpSpPr>
      <p:grpSpPr>
        <a:xfrm>
          <a:off x="0" y="0"/>
          <a:ext cx="0" cy="0"/>
          <a:chOff x="0" y="0"/>
          <a:chExt cx="0" cy="0"/>
        </a:xfrm>
      </p:grpSpPr>
      <p:sp>
        <p:nvSpPr>
          <p:cNvPr id="7027" name="Google Shape;7027;p1128"/>
          <p:cNvSpPr txBox="1"/>
          <p:nvPr>
            <p:ph idx="1" type="body"/>
          </p:nvPr>
        </p:nvSpPr>
        <p:spPr>
          <a:xfrm>
            <a:off x="100700"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US" sz="4100"/>
              <a:t>Of all nations, of all tribes, of all people</a:t>
            </a:r>
            <a:endParaRPr sz="4100"/>
          </a:p>
          <a:p>
            <a:pPr indent="0" lvl="0" marL="0" rtl="0" algn="ctr">
              <a:lnSpc>
                <a:spcPct val="100000"/>
              </a:lnSpc>
              <a:spcBef>
                <a:spcPts val="0"/>
              </a:spcBef>
              <a:spcAft>
                <a:spcPts val="0"/>
              </a:spcAft>
              <a:buClr>
                <a:schemeClr val="dk1"/>
              </a:buClr>
              <a:buSzPts val="1100"/>
              <a:buNone/>
            </a:pPr>
            <a:r>
              <a:rPr lang="en-US" sz="4100"/>
              <a:t>Of all nations, of all tribes, of all tongues</a:t>
            </a:r>
            <a:endParaRPr sz="4100"/>
          </a:p>
        </p:txBody>
      </p:sp>
      <p:sp>
        <p:nvSpPr>
          <p:cNvPr id="7028" name="Google Shape;7028;p1128"/>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chemeClr val="dk1"/>
              </a:buClr>
              <a:buSzPts val="1100"/>
              <a:buFont typeface="Arial"/>
              <a:buNone/>
            </a:pPr>
            <a:r>
              <a:rPr lang="en-US"/>
              <a:t>Of All Nations - من كل الأمم</a:t>
            </a:r>
            <a:endParaRPr/>
          </a:p>
          <a:p>
            <a:pPr indent="0" lvl="0" marL="0" rtl="0" algn="ctr">
              <a:lnSpc>
                <a:spcPct val="100000"/>
              </a:lnSpc>
              <a:spcBef>
                <a:spcPts val="0"/>
              </a:spcBef>
              <a:spcAft>
                <a:spcPts val="0"/>
              </a:spcAft>
              <a:buSzPts val="1100"/>
              <a:buNone/>
            </a:pPr>
            <a:r>
              <a:t/>
            </a:r>
            <a:endParaRPr/>
          </a:p>
        </p:txBody>
      </p:sp>
      <p:sp>
        <p:nvSpPr>
          <p:cNvPr id="7029" name="Google Shape;7029;p1128"/>
          <p:cNvSpPr txBox="1"/>
          <p:nvPr>
            <p:ph idx="1" type="body"/>
          </p:nvPr>
        </p:nvSpPr>
        <p:spPr>
          <a:xfrm>
            <a:off x="4156288"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4100"/>
              <a:t>من كل الأمم من كل القبائل من كل الشعوب</a:t>
            </a:r>
            <a:endParaRPr sz="4100"/>
          </a:p>
          <a:p>
            <a:pPr indent="0" lvl="0" marL="0" rtl="0" algn="ctr">
              <a:lnSpc>
                <a:spcPct val="115000"/>
              </a:lnSpc>
              <a:spcBef>
                <a:spcPts val="0"/>
              </a:spcBef>
              <a:spcAft>
                <a:spcPts val="0"/>
              </a:spcAft>
              <a:buClr>
                <a:schemeClr val="dk1"/>
              </a:buClr>
              <a:buSzPts val="1100"/>
              <a:buNone/>
            </a:pPr>
            <a:r>
              <a:rPr lang="en-US" sz="4100"/>
              <a:t>من كل الأمم من كل القبائل </a:t>
            </a:r>
            <a:endParaRPr sz="4100"/>
          </a:p>
        </p:txBody>
      </p:sp>
      <p:sp>
        <p:nvSpPr>
          <p:cNvPr id="7030" name="Google Shape;7030;p1128"/>
          <p:cNvSpPr txBox="1"/>
          <p:nvPr>
            <p:ph idx="1" type="body"/>
          </p:nvPr>
        </p:nvSpPr>
        <p:spPr>
          <a:xfrm>
            <a:off x="8211875"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3600"/>
              <a:t>Men kol el omam men kol el kaba2el men kol el she3ob </a:t>
            </a:r>
            <a:endParaRPr sz="3600"/>
          </a:p>
          <a:p>
            <a:pPr indent="0" lvl="0" marL="0" rtl="0" algn="ctr">
              <a:lnSpc>
                <a:spcPct val="115000"/>
              </a:lnSpc>
              <a:spcBef>
                <a:spcPts val="0"/>
              </a:spcBef>
              <a:spcAft>
                <a:spcPts val="0"/>
              </a:spcAft>
              <a:buClr>
                <a:schemeClr val="dk1"/>
              </a:buClr>
              <a:buSzPts val="1100"/>
              <a:buNone/>
            </a:pPr>
            <a:r>
              <a:rPr lang="en-US" sz="3600"/>
              <a:t>Men kol el omam men kol el kaba2e</a:t>
            </a:r>
            <a:endParaRPr sz="3600"/>
          </a:p>
          <a:p>
            <a:pPr indent="0" lvl="0" marL="0" rtl="0" algn="ctr">
              <a:lnSpc>
                <a:spcPct val="115000"/>
              </a:lnSpc>
              <a:spcBef>
                <a:spcPts val="0"/>
              </a:spcBef>
              <a:spcAft>
                <a:spcPts val="0"/>
              </a:spcAft>
              <a:buClr>
                <a:schemeClr val="dk1"/>
              </a:buClr>
              <a:buSzPts val="1100"/>
              <a:buNone/>
            </a:pPr>
            <a:r>
              <a:rPr lang="en-US" sz="3600"/>
              <a:t>men kol lesan</a:t>
            </a:r>
            <a:endParaRPr sz="3600"/>
          </a:p>
        </p:txBody>
      </p:sp>
    </p:spTree>
  </p:cSld>
  <p:clrMapOvr>
    <a:masterClrMapping/>
  </p:clrMapOvr>
</p:sld>
</file>

<file path=ppt/slides/slide1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34" name="Shape 7034"/>
        <p:cNvGrpSpPr/>
        <p:nvPr/>
      </p:nvGrpSpPr>
      <p:grpSpPr>
        <a:xfrm>
          <a:off x="0" y="0"/>
          <a:ext cx="0" cy="0"/>
          <a:chOff x="0" y="0"/>
          <a:chExt cx="0" cy="0"/>
        </a:xfrm>
      </p:grpSpPr>
      <p:sp>
        <p:nvSpPr>
          <p:cNvPr id="7035" name="Google Shape;7035;p1129"/>
          <p:cNvSpPr txBox="1"/>
          <p:nvPr>
            <p:ph idx="1" type="body"/>
          </p:nvPr>
        </p:nvSpPr>
        <p:spPr>
          <a:xfrm>
            <a:off x="100700"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US" sz="4100"/>
              <a:t>(Before the throne stand myriads, of myriads) x2</a:t>
            </a:r>
            <a:endParaRPr sz="4100"/>
          </a:p>
          <a:p>
            <a:pPr indent="0" lvl="0" marL="0" rtl="0" algn="ctr">
              <a:lnSpc>
                <a:spcPct val="100000"/>
              </a:lnSpc>
              <a:spcBef>
                <a:spcPts val="0"/>
              </a:spcBef>
              <a:spcAft>
                <a:spcPts val="0"/>
              </a:spcAft>
              <a:buClr>
                <a:schemeClr val="dk1"/>
              </a:buClr>
              <a:buSzPts val="1100"/>
              <a:buNone/>
            </a:pPr>
            <a:r>
              <a:rPr lang="en-US" sz="4100"/>
              <a:t>Coming from everywhere</a:t>
            </a:r>
            <a:endParaRPr sz="4100"/>
          </a:p>
        </p:txBody>
      </p:sp>
      <p:sp>
        <p:nvSpPr>
          <p:cNvPr id="7036" name="Google Shape;7036;p1129"/>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chemeClr val="dk1"/>
              </a:buClr>
              <a:buSzPts val="1100"/>
              <a:buFont typeface="Arial"/>
              <a:buNone/>
            </a:pPr>
            <a:r>
              <a:rPr lang="en-US"/>
              <a:t>Of All Nations - من كل الأمم</a:t>
            </a:r>
            <a:endParaRPr/>
          </a:p>
          <a:p>
            <a:pPr indent="0" lvl="0" marL="0" rtl="0" algn="ctr">
              <a:lnSpc>
                <a:spcPct val="100000"/>
              </a:lnSpc>
              <a:spcBef>
                <a:spcPts val="0"/>
              </a:spcBef>
              <a:spcAft>
                <a:spcPts val="0"/>
              </a:spcAft>
              <a:buSzPts val="1100"/>
              <a:buNone/>
            </a:pPr>
            <a:r>
              <a:t/>
            </a:r>
            <a:endParaRPr/>
          </a:p>
        </p:txBody>
      </p:sp>
      <p:sp>
        <p:nvSpPr>
          <p:cNvPr id="7037" name="Google Shape;7037;p1129"/>
          <p:cNvSpPr txBox="1"/>
          <p:nvPr>
            <p:ph idx="1" type="body"/>
          </p:nvPr>
        </p:nvSpPr>
        <p:spPr>
          <a:xfrm>
            <a:off x="4156288"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4100"/>
              <a:t>أمام العرش وقوف ربوات ألوف ألوف أمام العرش وقوف ربوات ألوف ألوف جايين من كل مكان</a:t>
            </a:r>
            <a:endParaRPr sz="4100"/>
          </a:p>
        </p:txBody>
      </p:sp>
      <p:sp>
        <p:nvSpPr>
          <p:cNvPr id="7038" name="Google Shape;7038;p1129"/>
          <p:cNvSpPr txBox="1"/>
          <p:nvPr>
            <p:ph idx="1" type="body"/>
          </p:nvPr>
        </p:nvSpPr>
        <p:spPr>
          <a:xfrm>
            <a:off x="8211875"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3600"/>
              <a:t>Amam el 3arsh we kof rabawat 2elof 2elof </a:t>
            </a:r>
            <a:endParaRPr sz="3600"/>
          </a:p>
          <a:p>
            <a:pPr indent="0" lvl="0" marL="0" rtl="0" algn="ctr">
              <a:lnSpc>
                <a:spcPct val="115000"/>
              </a:lnSpc>
              <a:spcBef>
                <a:spcPts val="0"/>
              </a:spcBef>
              <a:spcAft>
                <a:spcPts val="0"/>
              </a:spcAft>
              <a:buClr>
                <a:schemeClr val="dk1"/>
              </a:buClr>
              <a:buSzPts val="1100"/>
              <a:buNone/>
            </a:pPr>
            <a:r>
              <a:rPr lang="en-US" sz="3600"/>
              <a:t>Amam el 3arsh we kof rabawat 2elof 2elof gayeen men kol makan</a:t>
            </a:r>
            <a:endParaRPr sz="3600"/>
          </a:p>
        </p:txBody>
      </p:sp>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5" name="Shape 745"/>
        <p:cNvGrpSpPr/>
        <p:nvPr/>
      </p:nvGrpSpPr>
      <p:grpSpPr>
        <a:xfrm>
          <a:off x="0" y="0"/>
          <a:ext cx="0" cy="0"/>
          <a:chOff x="0" y="0"/>
          <a:chExt cx="0" cy="0"/>
        </a:xfrm>
      </p:grpSpPr>
      <p:sp>
        <p:nvSpPr>
          <p:cNvPr id="746" name="Google Shape;746;p113"/>
          <p:cNvSpPr txBox="1"/>
          <p:nvPr>
            <p:ph idx="1" type="body"/>
          </p:nvPr>
        </p:nvSpPr>
        <p:spPr>
          <a:xfrm>
            <a:off x="415650" y="326499"/>
            <a:ext cx="11360700" cy="5096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4600"/>
              <a:t>(Better is one day in Your courts</a:t>
            </a:r>
            <a:endParaRPr sz="4600"/>
          </a:p>
          <a:p>
            <a:pPr indent="0" lvl="0" marL="0" rtl="0" algn="ctr">
              <a:lnSpc>
                <a:spcPct val="150000"/>
              </a:lnSpc>
              <a:spcBef>
                <a:spcPts val="0"/>
              </a:spcBef>
              <a:spcAft>
                <a:spcPts val="0"/>
              </a:spcAft>
              <a:buClr>
                <a:schemeClr val="dk1"/>
              </a:buClr>
              <a:buSzPts val="1100"/>
              <a:buNone/>
            </a:pPr>
            <a:r>
              <a:rPr lang="en-US" sz="4600"/>
              <a:t>Better is one day in Your house</a:t>
            </a:r>
            <a:endParaRPr sz="4600"/>
          </a:p>
          <a:p>
            <a:pPr indent="0" lvl="0" marL="0" rtl="0" algn="ctr">
              <a:lnSpc>
                <a:spcPct val="150000"/>
              </a:lnSpc>
              <a:spcBef>
                <a:spcPts val="0"/>
              </a:spcBef>
              <a:spcAft>
                <a:spcPts val="0"/>
              </a:spcAft>
              <a:buClr>
                <a:schemeClr val="dk1"/>
              </a:buClr>
              <a:buSzPts val="1100"/>
              <a:buNone/>
            </a:pPr>
            <a:r>
              <a:rPr lang="en-US" sz="4600"/>
              <a:t>Better is one day in Your courts</a:t>
            </a:r>
            <a:endParaRPr sz="4600"/>
          </a:p>
          <a:p>
            <a:pPr indent="0" lvl="0" marL="0" rtl="0" algn="ctr">
              <a:lnSpc>
                <a:spcPct val="150000"/>
              </a:lnSpc>
              <a:spcBef>
                <a:spcPts val="0"/>
              </a:spcBef>
              <a:spcAft>
                <a:spcPts val="0"/>
              </a:spcAft>
              <a:buClr>
                <a:schemeClr val="dk1"/>
              </a:buClr>
              <a:buSzPts val="1100"/>
              <a:buNone/>
            </a:pPr>
            <a:r>
              <a:rPr lang="en-US" sz="4600"/>
              <a:t>Than thousands elsewhere) x2</a:t>
            </a:r>
            <a:endParaRPr sz="4600"/>
          </a:p>
        </p:txBody>
      </p:sp>
      <p:sp>
        <p:nvSpPr>
          <p:cNvPr id="747" name="Google Shape;747;p113"/>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Better is One Day</a:t>
            </a:r>
            <a:endParaRPr/>
          </a:p>
        </p:txBody>
      </p:sp>
    </p:spTree>
  </p:cSld>
  <p:clrMapOvr>
    <a:masterClrMapping/>
  </p:clrMapOvr>
</p:sld>
</file>

<file path=ppt/slides/slide1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42" name="Shape 7042"/>
        <p:cNvGrpSpPr/>
        <p:nvPr/>
      </p:nvGrpSpPr>
      <p:grpSpPr>
        <a:xfrm>
          <a:off x="0" y="0"/>
          <a:ext cx="0" cy="0"/>
          <a:chOff x="0" y="0"/>
          <a:chExt cx="0" cy="0"/>
        </a:xfrm>
      </p:grpSpPr>
      <p:sp>
        <p:nvSpPr>
          <p:cNvPr id="7043" name="Google Shape;7043;p1130"/>
          <p:cNvSpPr txBox="1"/>
          <p:nvPr>
            <p:ph idx="1" type="body"/>
          </p:nvPr>
        </p:nvSpPr>
        <p:spPr>
          <a:xfrm>
            <a:off x="100700"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US" sz="3800"/>
              <a:t>Despised and hated they were, in grief they always stayed</a:t>
            </a:r>
            <a:endParaRPr sz="3800"/>
          </a:p>
          <a:p>
            <a:pPr indent="0" lvl="0" marL="0" rtl="0" algn="ctr">
              <a:lnSpc>
                <a:spcPct val="100000"/>
              </a:lnSpc>
              <a:spcBef>
                <a:spcPts val="0"/>
              </a:spcBef>
              <a:spcAft>
                <a:spcPts val="0"/>
              </a:spcAft>
              <a:buClr>
                <a:schemeClr val="dk1"/>
              </a:buClr>
              <a:buSzPts val="1100"/>
              <a:buNone/>
            </a:pPr>
            <a:r>
              <a:rPr lang="en-US" sz="3800"/>
              <a:t>Safety and peace they had, as they offered their praise</a:t>
            </a:r>
            <a:endParaRPr sz="3800"/>
          </a:p>
        </p:txBody>
      </p:sp>
      <p:sp>
        <p:nvSpPr>
          <p:cNvPr id="7044" name="Google Shape;7044;p1130"/>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chemeClr val="dk1"/>
              </a:buClr>
              <a:buSzPts val="1100"/>
              <a:buFont typeface="Arial"/>
              <a:buNone/>
            </a:pPr>
            <a:r>
              <a:rPr lang="en-US"/>
              <a:t>Of All Nations - من كل الأمم</a:t>
            </a:r>
            <a:endParaRPr/>
          </a:p>
          <a:p>
            <a:pPr indent="0" lvl="0" marL="0" rtl="0" algn="ctr">
              <a:lnSpc>
                <a:spcPct val="100000"/>
              </a:lnSpc>
              <a:spcBef>
                <a:spcPts val="0"/>
              </a:spcBef>
              <a:spcAft>
                <a:spcPts val="0"/>
              </a:spcAft>
              <a:buSzPts val="1100"/>
              <a:buNone/>
            </a:pPr>
            <a:r>
              <a:t/>
            </a:r>
            <a:endParaRPr/>
          </a:p>
        </p:txBody>
      </p:sp>
      <p:sp>
        <p:nvSpPr>
          <p:cNvPr id="7045" name="Google Shape;7045;p1130"/>
          <p:cNvSpPr txBox="1"/>
          <p:nvPr>
            <p:ph idx="1" type="body"/>
          </p:nvPr>
        </p:nvSpPr>
        <p:spPr>
          <a:xfrm>
            <a:off x="4156288"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4100"/>
              <a:t>بهوان وآلام عايشين وتعب وعذاب شايفين</a:t>
            </a:r>
            <a:endParaRPr sz="4100"/>
          </a:p>
          <a:p>
            <a:pPr indent="0" lvl="0" marL="0" rtl="0" algn="ctr">
              <a:lnSpc>
                <a:spcPct val="115000"/>
              </a:lnSpc>
              <a:spcBef>
                <a:spcPts val="0"/>
              </a:spcBef>
              <a:spcAft>
                <a:spcPts val="0"/>
              </a:spcAft>
              <a:buClr>
                <a:schemeClr val="dk1"/>
              </a:buClr>
              <a:buSzPts val="1100"/>
              <a:buNone/>
            </a:pPr>
            <a:r>
              <a:rPr lang="en-US" sz="4100"/>
              <a:t>بإيمان وسلام شاعرين وسط التهليل رافعين</a:t>
            </a:r>
            <a:endParaRPr sz="4100"/>
          </a:p>
        </p:txBody>
      </p:sp>
      <p:sp>
        <p:nvSpPr>
          <p:cNvPr id="7046" name="Google Shape;7046;p1130"/>
          <p:cNvSpPr txBox="1"/>
          <p:nvPr>
            <p:ph idx="1" type="body"/>
          </p:nvPr>
        </p:nvSpPr>
        <p:spPr>
          <a:xfrm>
            <a:off x="8211875"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3600"/>
              <a:t>Behawan we 2alam 3aysheen we ta3ab we 3azab shayfien </a:t>
            </a:r>
            <a:endParaRPr sz="3600"/>
          </a:p>
          <a:p>
            <a:pPr indent="0" lvl="0" marL="0" rtl="0" algn="ctr">
              <a:lnSpc>
                <a:spcPct val="115000"/>
              </a:lnSpc>
              <a:spcBef>
                <a:spcPts val="0"/>
              </a:spcBef>
              <a:spcAft>
                <a:spcPts val="0"/>
              </a:spcAft>
              <a:buClr>
                <a:schemeClr val="dk1"/>
              </a:buClr>
              <a:buSzPts val="1100"/>
              <a:buNone/>
            </a:pPr>
            <a:r>
              <a:rPr lang="en-US" sz="3600"/>
              <a:t>Be 2eman we salam sha3ren west el tahlel raf3een </a:t>
            </a:r>
            <a:endParaRPr sz="3600"/>
          </a:p>
        </p:txBody>
      </p:sp>
    </p:spTree>
  </p:cSld>
  <p:clrMapOvr>
    <a:masterClrMapping/>
  </p:clrMapOvr>
</p:sld>
</file>

<file path=ppt/slides/slide1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50" name="Shape 7050"/>
        <p:cNvGrpSpPr/>
        <p:nvPr/>
      </p:nvGrpSpPr>
      <p:grpSpPr>
        <a:xfrm>
          <a:off x="0" y="0"/>
          <a:ext cx="0" cy="0"/>
          <a:chOff x="0" y="0"/>
          <a:chExt cx="0" cy="0"/>
        </a:xfrm>
      </p:grpSpPr>
      <p:sp>
        <p:nvSpPr>
          <p:cNvPr id="7051" name="Google Shape;7051;p1131"/>
          <p:cNvSpPr txBox="1"/>
          <p:nvPr>
            <p:ph idx="1" type="body"/>
          </p:nvPr>
        </p:nvSpPr>
        <p:spPr>
          <a:xfrm>
            <a:off x="100700"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US" sz="4100"/>
              <a:t>(They were the ones He saved with the blood He gave) x2</a:t>
            </a:r>
            <a:endParaRPr sz="4100"/>
          </a:p>
          <a:p>
            <a:pPr indent="0" lvl="0" marL="0" rtl="0" algn="ctr">
              <a:lnSpc>
                <a:spcPct val="100000"/>
              </a:lnSpc>
              <a:spcBef>
                <a:spcPts val="0"/>
              </a:spcBef>
              <a:spcAft>
                <a:spcPts val="0"/>
              </a:spcAft>
              <a:buClr>
                <a:schemeClr val="dk1"/>
              </a:buClr>
              <a:buSzPts val="1100"/>
              <a:buNone/>
            </a:pPr>
            <a:r>
              <a:rPr lang="en-US" sz="4100"/>
              <a:t>I saw them victorious as they came this way</a:t>
            </a:r>
            <a:endParaRPr sz="4100"/>
          </a:p>
        </p:txBody>
      </p:sp>
      <p:sp>
        <p:nvSpPr>
          <p:cNvPr id="7052" name="Google Shape;7052;p1131"/>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chemeClr val="dk1"/>
              </a:buClr>
              <a:buSzPts val="1100"/>
              <a:buFont typeface="Arial"/>
              <a:buNone/>
            </a:pPr>
            <a:r>
              <a:rPr lang="en-US"/>
              <a:t>Of All Nations - من كل الأمم</a:t>
            </a:r>
            <a:endParaRPr/>
          </a:p>
          <a:p>
            <a:pPr indent="0" lvl="0" marL="0" rtl="0" algn="ctr">
              <a:lnSpc>
                <a:spcPct val="100000"/>
              </a:lnSpc>
              <a:spcBef>
                <a:spcPts val="0"/>
              </a:spcBef>
              <a:spcAft>
                <a:spcPts val="0"/>
              </a:spcAft>
              <a:buSzPts val="1100"/>
              <a:buNone/>
            </a:pPr>
            <a:r>
              <a:t/>
            </a:r>
            <a:endParaRPr/>
          </a:p>
        </p:txBody>
      </p:sp>
      <p:sp>
        <p:nvSpPr>
          <p:cNvPr id="7053" name="Google Shape;7053;p1131"/>
          <p:cNvSpPr txBox="1"/>
          <p:nvPr>
            <p:ph idx="1" type="body"/>
          </p:nvPr>
        </p:nvSpPr>
        <p:spPr>
          <a:xfrm>
            <a:off x="4156288"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4100"/>
              <a:t>دول المفديين بالدم الثمين</a:t>
            </a:r>
            <a:endParaRPr sz="4100"/>
          </a:p>
          <a:p>
            <a:pPr indent="0" lvl="0" marL="0" rtl="0" algn="ctr">
              <a:lnSpc>
                <a:spcPct val="115000"/>
              </a:lnSpc>
              <a:spcBef>
                <a:spcPts val="0"/>
              </a:spcBef>
              <a:spcAft>
                <a:spcPts val="0"/>
              </a:spcAft>
              <a:buClr>
                <a:schemeClr val="dk1"/>
              </a:buClr>
              <a:buSzPts val="1100"/>
              <a:buNone/>
            </a:pPr>
            <a:r>
              <a:rPr lang="en-US" sz="4100"/>
              <a:t>دول المفديين بالدم الثمين</a:t>
            </a:r>
            <a:endParaRPr sz="4100"/>
          </a:p>
          <a:p>
            <a:pPr indent="0" lvl="0" marL="0" rtl="0" algn="ctr">
              <a:lnSpc>
                <a:spcPct val="115000"/>
              </a:lnSpc>
              <a:spcBef>
                <a:spcPts val="0"/>
              </a:spcBef>
              <a:spcAft>
                <a:spcPts val="0"/>
              </a:spcAft>
              <a:buClr>
                <a:schemeClr val="dk1"/>
              </a:buClr>
              <a:buSzPts val="1100"/>
              <a:buNone/>
            </a:pPr>
            <a:r>
              <a:rPr lang="en-US" sz="4100"/>
              <a:t> شفتهم غالبين وهم جايين</a:t>
            </a:r>
            <a:endParaRPr sz="4100"/>
          </a:p>
        </p:txBody>
      </p:sp>
      <p:sp>
        <p:nvSpPr>
          <p:cNvPr id="7054" name="Google Shape;7054;p1131"/>
          <p:cNvSpPr txBox="1"/>
          <p:nvPr>
            <p:ph idx="1" type="body"/>
          </p:nvPr>
        </p:nvSpPr>
        <p:spPr>
          <a:xfrm>
            <a:off x="8211875"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3300"/>
              <a:t>Dool el mafdyen be el dam el sameen </a:t>
            </a:r>
            <a:endParaRPr sz="3300"/>
          </a:p>
          <a:p>
            <a:pPr indent="0" lvl="0" marL="0" rtl="0" algn="ctr">
              <a:lnSpc>
                <a:spcPct val="115000"/>
              </a:lnSpc>
              <a:spcBef>
                <a:spcPts val="0"/>
              </a:spcBef>
              <a:spcAft>
                <a:spcPts val="0"/>
              </a:spcAft>
              <a:buClr>
                <a:schemeClr val="dk1"/>
              </a:buClr>
              <a:buSzPts val="1100"/>
              <a:buNone/>
            </a:pPr>
            <a:r>
              <a:rPr lang="en-US" sz="3300"/>
              <a:t>Dool el mafdyen be el dam el sameen shoftohom ghalbeen we homa gayeen</a:t>
            </a:r>
            <a:endParaRPr sz="3300"/>
          </a:p>
        </p:txBody>
      </p:sp>
    </p:spTree>
  </p:cSld>
  <p:clrMapOvr>
    <a:masterClrMapping/>
  </p:clrMapOvr>
</p:sld>
</file>

<file path=ppt/slides/slide1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58" name="Shape 7058"/>
        <p:cNvGrpSpPr/>
        <p:nvPr/>
      </p:nvGrpSpPr>
      <p:grpSpPr>
        <a:xfrm>
          <a:off x="0" y="0"/>
          <a:ext cx="0" cy="0"/>
          <a:chOff x="0" y="0"/>
          <a:chExt cx="0" cy="0"/>
        </a:xfrm>
      </p:grpSpPr>
      <p:sp>
        <p:nvSpPr>
          <p:cNvPr id="7059" name="Google Shape;7059;p1132"/>
          <p:cNvSpPr txBox="1"/>
          <p:nvPr>
            <p:ph idx="1" type="body"/>
          </p:nvPr>
        </p:nvSpPr>
        <p:spPr>
          <a:xfrm>
            <a:off x="100700"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US" sz="4100"/>
              <a:t>Of all nations, of all tribes, of all people</a:t>
            </a:r>
            <a:endParaRPr sz="4100"/>
          </a:p>
          <a:p>
            <a:pPr indent="0" lvl="0" marL="0" rtl="0" algn="ctr">
              <a:lnSpc>
                <a:spcPct val="100000"/>
              </a:lnSpc>
              <a:spcBef>
                <a:spcPts val="0"/>
              </a:spcBef>
              <a:spcAft>
                <a:spcPts val="0"/>
              </a:spcAft>
              <a:buClr>
                <a:schemeClr val="dk1"/>
              </a:buClr>
              <a:buSzPts val="1100"/>
              <a:buNone/>
            </a:pPr>
            <a:r>
              <a:rPr lang="en-US" sz="4100"/>
              <a:t>Of all nations, of all tribes, of all tongues</a:t>
            </a:r>
            <a:endParaRPr sz="4100"/>
          </a:p>
        </p:txBody>
      </p:sp>
      <p:sp>
        <p:nvSpPr>
          <p:cNvPr id="7060" name="Google Shape;7060;p1132"/>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chemeClr val="dk1"/>
              </a:buClr>
              <a:buSzPts val="1100"/>
              <a:buFont typeface="Arial"/>
              <a:buNone/>
            </a:pPr>
            <a:r>
              <a:rPr lang="en-US"/>
              <a:t>Of All Nations - من كل الأمم</a:t>
            </a:r>
            <a:endParaRPr/>
          </a:p>
          <a:p>
            <a:pPr indent="0" lvl="0" marL="0" rtl="0" algn="ctr">
              <a:lnSpc>
                <a:spcPct val="100000"/>
              </a:lnSpc>
              <a:spcBef>
                <a:spcPts val="0"/>
              </a:spcBef>
              <a:spcAft>
                <a:spcPts val="0"/>
              </a:spcAft>
              <a:buSzPts val="1100"/>
              <a:buNone/>
            </a:pPr>
            <a:r>
              <a:t/>
            </a:r>
            <a:endParaRPr/>
          </a:p>
        </p:txBody>
      </p:sp>
      <p:sp>
        <p:nvSpPr>
          <p:cNvPr id="7061" name="Google Shape;7061;p1132"/>
          <p:cNvSpPr txBox="1"/>
          <p:nvPr>
            <p:ph idx="1" type="body"/>
          </p:nvPr>
        </p:nvSpPr>
        <p:spPr>
          <a:xfrm>
            <a:off x="4156288"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4100"/>
              <a:t>من كل الأمم من كل القبائل من كل الشعوب</a:t>
            </a:r>
            <a:endParaRPr sz="4100"/>
          </a:p>
          <a:p>
            <a:pPr indent="0" lvl="0" marL="0" rtl="0" algn="ctr">
              <a:lnSpc>
                <a:spcPct val="115000"/>
              </a:lnSpc>
              <a:spcBef>
                <a:spcPts val="0"/>
              </a:spcBef>
              <a:spcAft>
                <a:spcPts val="0"/>
              </a:spcAft>
              <a:buClr>
                <a:schemeClr val="dk1"/>
              </a:buClr>
              <a:buSzPts val="1100"/>
              <a:buNone/>
            </a:pPr>
            <a:r>
              <a:rPr lang="en-US" sz="4100"/>
              <a:t>من كل الأمم من كل القبائل </a:t>
            </a:r>
            <a:endParaRPr sz="4100"/>
          </a:p>
        </p:txBody>
      </p:sp>
      <p:sp>
        <p:nvSpPr>
          <p:cNvPr id="7062" name="Google Shape;7062;p1132"/>
          <p:cNvSpPr txBox="1"/>
          <p:nvPr>
            <p:ph idx="1" type="body"/>
          </p:nvPr>
        </p:nvSpPr>
        <p:spPr>
          <a:xfrm>
            <a:off x="8211875"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3600"/>
              <a:t>Men kol el omam men kol el kaba2el men kol el she3ob </a:t>
            </a:r>
            <a:endParaRPr sz="3600"/>
          </a:p>
          <a:p>
            <a:pPr indent="0" lvl="0" marL="0" rtl="0" algn="ctr">
              <a:lnSpc>
                <a:spcPct val="115000"/>
              </a:lnSpc>
              <a:spcBef>
                <a:spcPts val="0"/>
              </a:spcBef>
              <a:spcAft>
                <a:spcPts val="0"/>
              </a:spcAft>
              <a:buClr>
                <a:schemeClr val="dk1"/>
              </a:buClr>
              <a:buSzPts val="1100"/>
              <a:buNone/>
            </a:pPr>
            <a:r>
              <a:rPr lang="en-US" sz="3600"/>
              <a:t>Men kol el omam men kol el kaba2e</a:t>
            </a:r>
            <a:endParaRPr sz="3600"/>
          </a:p>
          <a:p>
            <a:pPr indent="0" lvl="0" marL="0" rtl="0" algn="ctr">
              <a:lnSpc>
                <a:spcPct val="115000"/>
              </a:lnSpc>
              <a:spcBef>
                <a:spcPts val="0"/>
              </a:spcBef>
              <a:spcAft>
                <a:spcPts val="0"/>
              </a:spcAft>
              <a:buClr>
                <a:schemeClr val="dk1"/>
              </a:buClr>
              <a:buSzPts val="1100"/>
              <a:buNone/>
            </a:pPr>
            <a:r>
              <a:rPr lang="en-US" sz="3600"/>
              <a:t>men kol lesan</a:t>
            </a:r>
            <a:endParaRPr sz="3600"/>
          </a:p>
        </p:txBody>
      </p:sp>
    </p:spTree>
  </p:cSld>
  <p:clrMapOvr>
    <a:masterClrMapping/>
  </p:clrMapOvr>
</p:sld>
</file>

<file path=ppt/slides/slide1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66" name="Shape 7066"/>
        <p:cNvGrpSpPr/>
        <p:nvPr/>
      </p:nvGrpSpPr>
      <p:grpSpPr>
        <a:xfrm>
          <a:off x="0" y="0"/>
          <a:ext cx="0" cy="0"/>
          <a:chOff x="0" y="0"/>
          <a:chExt cx="0" cy="0"/>
        </a:xfrm>
      </p:grpSpPr>
      <p:sp>
        <p:nvSpPr>
          <p:cNvPr id="7067" name="Google Shape;7067;p1133"/>
          <p:cNvSpPr txBox="1"/>
          <p:nvPr>
            <p:ph idx="1" type="body"/>
          </p:nvPr>
        </p:nvSpPr>
        <p:spPr>
          <a:xfrm>
            <a:off x="100700"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US" sz="4100"/>
              <a:t>(Before the throne stand myriads, of myriads) x2</a:t>
            </a:r>
            <a:endParaRPr sz="4100"/>
          </a:p>
          <a:p>
            <a:pPr indent="0" lvl="0" marL="0" rtl="0" algn="ctr">
              <a:lnSpc>
                <a:spcPct val="100000"/>
              </a:lnSpc>
              <a:spcBef>
                <a:spcPts val="0"/>
              </a:spcBef>
              <a:spcAft>
                <a:spcPts val="0"/>
              </a:spcAft>
              <a:buClr>
                <a:schemeClr val="dk1"/>
              </a:buClr>
              <a:buSzPts val="1100"/>
              <a:buNone/>
            </a:pPr>
            <a:r>
              <a:rPr lang="en-US" sz="4100"/>
              <a:t>Coming from everywhere</a:t>
            </a:r>
            <a:endParaRPr sz="4100"/>
          </a:p>
        </p:txBody>
      </p:sp>
      <p:sp>
        <p:nvSpPr>
          <p:cNvPr id="7068" name="Google Shape;7068;p1133"/>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chemeClr val="dk1"/>
              </a:buClr>
              <a:buSzPts val="1100"/>
              <a:buFont typeface="Arial"/>
              <a:buNone/>
            </a:pPr>
            <a:r>
              <a:rPr lang="en-US"/>
              <a:t>Of All Nations - من كل الأمم</a:t>
            </a:r>
            <a:endParaRPr/>
          </a:p>
          <a:p>
            <a:pPr indent="0" lvl="0" marL="0" rtl="0" algn="ctr">
              <a:lnSpc>
                <a:spcPct val="100000"/>
              </a:lnSpc>
              <a:spcBef>
                <a:spcPts val="0"/>
              </a:spcBef>
              <a:spcAft>
                <a:spcPts val="0"/>
              </a:spcAft>
              <a:buSzPts val="1100"/>
              <a:buNone/>
            </a:pPr>
            <a:r>
              <a:t/>
            </a:r>
            <a:endParaRPr/>
          </a:p>
        </p:txBody>
      </p:sp>
      <p:sp>
        <p:nvSpPr>
          <p:cNvPr id="7069" name="Google Shape;7069;p1133"/>
          <p:cNvSpPr txBox="1"/>
          <p:nvPr>
            <p:ph idx="1" type="body"/>
          </p:nvPr>
        </p:nvSpPr>
        <p:spPr>
          <a:xfrm>
            <a:off x="4156288"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4100"/>
              <a:t>أمام العرش وقوف ربوات ألوف ألوف أمام العرش وقوف ربوات ألوف ألوف جايين من كل مكان</a:t>
            </a:r>
            <a:endParaRPr sz="4100"/>
          </a:p>
        </p:txBody>
      </p:sp>
      <p:sp>
        <p:nvSpPr>
          <p:cNvPr id="7070" name="Google Shape;7070;p1133"/>
          <p:cNvSpPr txBox="1"/>
          <p:nvPr>
            <p:ph idx="1" type="body"/>
          </p:nvPr>
        </p:nvSpPr>
        <p:spPr>
          <a:xfrm>
            <a:off x="8211875"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3600"/>
              <a:t>Amam el 3arsh we kof rabawat 2elof 2elof </a:t>
            </a:r>
            <a:endParaRPr sz="3600"/>
          </a:p>
          <a:p>
            <a:pPr indent="0" lvl="0" marL="0" rtl="0" algn="ctr">
              <a:lnSpc>
                <a:spcPct val="115000"/>
              </a:lnSpc>
              <a:spcBef>
                <a:spcPts val="0"/>
              </a:spcBef>
              <a:spcAft>
                <a:spcPts val="0"/>
              </a:spcAft>
              <a:buClr>
                <a:schemeClr val="dk1"/>
              </a:buClr>
              <a:buSzPts val="1100"/>
              <a:buNone/>
            </a:pPr>
            <a:r>
              <a:rPr lang="en-US" sz="3600"/>
              <a:t>Amam el 3arsh we kof rabawat 2elof 2elof gayeen men kol makan</a:t>
            </a:r>
            <a:endParaRPr sz="3600"/>
          </a:p>
        </p:txBody>
      </p:sp>
      <p:pic>
        <p:nvPicPr>
          <p:cNvPr id="7071" name="Google Shape;7071;p1133">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75" name="Shape 7075"/>
        <p:cNvGrpSpPr/>
        <p:nvPr/>
      </p:nvGrpSpPr>
      <p:grpSpPr>
        <a:xfrm>
          <a:off x="0" y="0"/>
          <a:ext cx="0" cy="0"/>
          <a:chOff x="0" y="0"/>
          <a:chExt cx="0" cy="0"/>
        </a:xfrm>
      </p:grpSpPr>
      <p:sp>
        <p:nvSpPr>
          <p:cNvPr id="7076" name="Google Shape;7076;p1134"/>
          <p:cNvSpPr txBox="1"/>
          <p:nvPr>
            <p:ph type="ctrTitle"/>
          </p:nvPr>
        </p:nvSpPr>
        <p:spPr>
          <a:xfrm>
            <a:off x="395400" y="2348550"/>
            <a:ext cx="11401200" cy="2160900"/>
          </a:xfrm>
          <a:prstGeom prst="rect">
            <a:avLst/>
          </a:prstGeom>
          <a:solidFill>
            <a:srgbClr val="FFFFFF">
              <a:alpha val="88235"/>
            </a:srgbClr>
          </a:solid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sz="6600"/>
              <a:t>On Christ the </a:t>
            </a:r>
            <a:endParaRPr sz="6600"/>
          </a:p>
          <a:p>
            <a:pPr indent="0" lvl="0" marL="0" rtl="0" algn="ctr">
              <a:lnSpc>
                <a:spcPct val="100000"/>
              </a:lnSpc>
              <a:spcBef>
                <a:spcPts val="0"/>
              </a:spcBef>
              <a:spcAft>
                <a:spcPts val="0"/>
              </a:spcAft>
              <a:buSzPts val="6900"/>
              <a:buNone/>
            </a:pPr>
            <a:r>
              <a:rPr lang="en-US" sz="6600"/>
              <a:t>Solid Rock I Stand</a:t>
            </a:r>
            <a:endParaRPr sz="6600"/>
          </a:p>
        </p:txBody>
      </p:sp>
      <p:pic>
        <p:nvPicPr>
          <p:cNvPr id="7077" name="Google Shape;7077;p1134">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81" name="Shape 7081"/>
        <p:cNvGrpSpPr/>
        <p:nvPr/>
      </p:nvGrpSpPr>
      <p:grpSpPr>
        <a:xfrm>
          <a:off x="0" y="0"/>
          <a:ext cx="0" cy="0"/>
          <a:chOff x="0" y="0"/>
          <a:chExt cx="0" cy="0"/>
        </a:xfrm>
      </p:grpSpPr>
      <p:sp>
        <p:nvSpPr>
          <p:cNvPr id="7082" name="Google Shape;7082;p1135"/>
          <p:cNvSpPr txBox="1"/>
          <p:nvPr>
            <p:ph idx="1" type="body"/>
          </p:nvPr>
        </p:nvSpPr>
        <p:spPr>
          <a:xfrm>
            <a:off x="415650" y="326500"/>
            <a:ext cx="54582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4100"/>
              <a:t>Cha kutumaini sina</a:t>
            </a:r>
            <a:endParaRPr sz="4100"/>
          </a:p>
          <a:p>
            <a:pPr indent="0" lvl="0" marL="0" rtl="0" algn="ctr">
              <a:lnSpc>
                <a:spcPct val="115000"/>
              </a:lnSpc>
              <a:spcBef>
                <a:spcPts val="0"/>
              </a:spcBef>
              <a:spcAft>
                <a:spcPts val="0"/>
              </a:spcAft>
              <a:buClr>
                <a:schemeClr val="dk1"/>
              </a:buClr>
              <a:buSzPts val="1100"/>
              <a:buNone/>
            </a:pPr>
            <a:r>
              <a:rPr lang="en-US" sz="4100"/>
              <a:t>Ila damu yake bwana</a:t>
            </a:r>
            <a:endParaRPr sz="4100"/>
          </a:p>
          <a:p>
            <a:pPr indent="0" lvl="0" marL="0" rtl="0" algn="ctr">
              <a:lnSpc>
                <a:spcPct val="115000"/>
              </a:lnSpc>
              <a:spcBef>
                <a:spcPts val="0"/>
              </a:spcBef>
              <a:spcAft>
                <a:spcPts val="0"/>
              </a:spcAft>
              <a:buClr>
                <a:schemeClr val="dk1"/>
              </a:buClr>
              <a:buSzPts val="1100"/>
              <a:buNone/>
            </a:pPr>
            <a:r>
              <a:rPr lang="en-US" sz="4100"/>
              <a:t>Si - na wema wakutosha</a:t>
            </a:r>
            <a:endParaRPr sz="4100"/>
          </a:p>
          <a:p>
            <a:pPr indent="0" lvl="0" marL="0" rtl="0" algn="ctr">
              <a:lnSpc>
                <a:spcPct val="115000"/>
              </a:lnSpc>
              <a:spcBef>
                <a:spcPts val="0"/>
              </a:spcBef>
              <a:spcAft>
                <a:spcPts val="0"/>
              </a:spcAft>
              <a:buClr>
                <a:schemeClr val="dk1"/>
              </a:buClr>
              <a:buSzPts val="1100"/>
              <a:buNone/>
            </a:pPr>
            <a:r>
              <a:rPr lang="en-US" sz="4100"/>
              <a:t>Dhambi zangu kuziosha</a:t>
            </a:r>
            <a:endParaRPr sz="4100"/>
          </a:p>
        </p:txBody>
      </p:sp>
      <p:sp>
        <p:nvSpPr>
          <p:cNvPr id="7083" name="Google Shape;7083;p1135"/>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chemeClr val="dk1"/>
              </a:buClr>
              <a:buSzPts val="1100"/>
              <a:buFont typeface="Arial"/>
              <a:buNone/>
            </a:pPr>
            <a:r>
              <a:rPr lang="en-US"/>
              <a:t>On Christ the Solid Rock I Stand</a:t>
            </a:r>
            <a:endParaRPr/>
          </a:p>
          <a:p>
            <a:pPr indent="0" lvl="0" marL="0" rtl="0" algn="ctr">
              <a:lnSpc>
                <a:spcPct val="100000"/>
              </a:lnSpc>
              <a:spcBef>
                <a:spcPts val="0"/>
              </a:spcBef>
              <a:spcAft>
                <a:spcPts val="0"/>
              </a:spcAft>
              <a:buClr>
                <a:schemeClr val="dk1"/>
              </a:buClr>
              <a:buSzPts val="1100"/>
              <a:buFont typeface="Arial"/>
              <a:buNone/>
            </a:pPr>
            <a:r>
              <a:t/>
            </a:r>
            <a:endParaRPr/>
          </a:p>
          <a:p>
            <a:pPr indent="0" lvl="0" marL="0" rtl="0" algn="ctr">
              <a:lnSpc>
                <a:spcPct val="100000"/>
              </a:lnSpc>
              <a:spcBef>
                <a:spcPts val="0"/>
              </a:spcBef>
              <a:spcAft>
                <a:spcPts val="0"/>
              </a:spcAft>
              <a:buSzPts val="1100"/>
              <a:buNone/>
            </a:pPr>
            <a:r>
              <a:t/>
            </a:r>
            <a:endParaRPr/>
          </a:p>
        </p:txBody>
      </p:sp>
      <p:sp>
        <p:nvSpPr>
          <p:cNvPr id="7084" name="Google Shape;7084;p1135"/>
          <p:cNvSpPr txBox="1"/>
          <p:nvPr>
            <p:ph idx="1" type="body"/>
          </p:nvPr>
        </p:nvSpPr>
        <p:spPr>
          <a:xfrm>
            <a:off x="6318250" y="326500"/>
            <a:ext cx="54582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US" sz="4000"/>
              <a:t>My hope is built on nothing less</a:t>
            </a:r>
            <a:endParaRPr sz="4000"/>
          </a:p>
          <a:p>
            <a:pPr indent="0" lvl="0" marL="0" rtl="0" algn="ctr">
              <a:lnSpc>
                <a:spcPct val="100000"/>
              </a:lnSpc>
              <a:spcBef>
                <a:spcPts val="0"/>
              </a:spcBef>
              <a:spcAft>
                <a:spcPts val="0"/>
              </a:spcAft>
              <a:buClr>
                <a:schemeClr val="dk1"/>
              </a:buClr>
              <a:buSzPts val="1100"/>
              <a:buNone/>
            </a:pPr>
            <a:r>
              <a:rPr lang="en-US" sz="4000"/>
              <a:t>Than Jesus' blood and righteousness</a:t>
            </a:r>
            <a:endParaRPr sz="4000"/>
          </a:p>
          <a:p>
            <a:pPr indent="0" lvl="0" marL="0" rtl="0" algn="ctr">
              <a:lnSpc>
                <a:spcPct val="100000"/>
              </a:lnSpc>
              <a:spcBef>
                <a:spcPts val="0"/>
              </a:spcBef>
              <a:spcAft>
                <a:spcPts val="0"/>
              </a:spcAft>
              <a:buClr>
                <a:schemeClr val="dk1"/>
              </a:buClr>
              <a:buSzPts val="1100"/>
              <a:buNone/>
            </a:pPr>
            <a:r>
              <a:rPr lang="en-US" sz="4000"/>
              <a:t>I dare not trust the sweetest frame</a:t>
            </a:r>
            <a:endParaRPr sz="4000"/>
          </a:p>
          <a:p>
            <a:pPr indent="0" lvl="0" marL="0" rtl="0" algn="ctr">
              <a:lnSpc>
                <a:spcPct val="100000"/>
              </a:lnSpc>
              <a:spcBef>
                <a:spcPts val="0"/>
              </a:spcBef>
              <a:spcAft>
                <a:spcPts val="0"/>
              </a:spcAft>
              <a:buClr>
                <a:schemeClr val="dk1"/>
              </a:buClr>
              <a:buSzPts val="1100"/>
              <a:buNone/>
            </a:pPr>
            <a:r>
              <a:rPr lang="en-US" sz="4000"/>
              <a:t>But wholly lean on Jesus' name</a:t>
            </a:r>
            <a:endParaRPr sz="4000"/>
          </a:p>
        </p:txBody>
      </p:sp>
    </p:spTree>
  </p:cSld>
  <p:clrMapOvr>
    <a:masterClrMapping/>
  </p:clrMapOvr>
</p:sld>
</file>

<file path=ppt/slides/slide11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88" name="Shape 7088"/>
        <p:cNvGrpSpPr/>
        <p:nvPr/>
      </p:nvGrpSpPr>
      <p:grpSpPr>
        <a:xfrm>
          <a:off x="0" y="0"/>
          <a:ext cx="0" cy="0"/>
          <a:chOff x="0" y="0"/>
          <a:chExt cx="0" cy="0"/>
        </a:xfrm>
      </p:grpSpPr>
      <p:sp>
        <p:nvSpPr>
          <p:cNvPr id="7089" name="Google Shape;7089;p1136"/>
          <p:cNvSpPr txBox="1"/>
          <p:nvPr>
            <p:ph idx="1" type="body"/>
          </p:nvPr>
        </p:nvSpPr>
        <p:spPr>
          <a:xfrm>
            <a:off x="415650" y="326500"/>
            <a:ext cx="54582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US" sz="4100"/>
              <a:t>Kwa-ke Yesu nasimama,</a:t>
            </a:r>
            <a:endParaRPr sz="4100"/>
          </a:p>
          <a:p>
            <a:pPr indent="0" lvl="0" marL="0" rtl="0" algn="ctr">
              <a:lnSpc>
                <a:spcPct val="100000"/>
              </a:lnSpc>
              <a:spcBef>
                <a:spcPts val="0"/>
              </a:spcBef>
              <a:spcAft>
                <a:spcPts val="0"/>
              </a:spcAft>
              <a:buClr>
                <a:schemeClr val="dk1"/>
              </a:buClr>
              <a:buSzPts val="1100"/>
              <a:buNone/>
            </a:pPr>
            <a:r>
              <a:rPr lang="en-US" sz="4100"/>
              <a:t>Ndi-ye mwamba ni salama</a:t>
            </a:r>
            <a:endParaRPr sz="4100"/>
          </a:p>
          <a:p>
            <a:pPr indent="0" lvl="0" marL="0" rtl="0" algn="ctr">
              <a:lnSpc>
                <a:spcPct val="100000"/>
              </a:lnSpc>
              <a:spcBef>
                <a:spcPts val="0"/>
              </a:spcBef>
              <a:spcAft>
                <a:spcPts val="0"/>
              </a:spcAft>
              <a:buClr>
                <a:schemeClr val="dk1"/>
              </a:buClr>
              <a:buSzPts val="1100"/>
              <a:buNone/>
            </a:pPr>
            <a:r>
              <a:rPr lang="en-US" sz="4100"/>
              <a:t>Ndi-ye mwamba ni salama</a:t>
            </a:r>
            <a:endParaRPr sz="4100"/>
          </a:p>
          <a:p>
            <a:pPr indent="0" lvl="0" marL="0" rtl="0" algn="ctr">
              <a:lnSpc>
                <a:spcPct val="100000"/>
              </a:lnSpc>
              <a:spcBef>
                <a:spcPts val="0"/>
              </a:spcBef>
              <a:spcAft>
                <a:spcPts val="0"/>
              </a:spcAft>
              <a:buClr>
                <a:schemeClr val="dk1"/>
              </a:buClr>
              <a:buSzPts val="1100"/>
              <a:buNone/>
            </a:pPr>
            <a:r>
              <a:rPr lang="en-US" sz="4100"/>
              <a:t>Ndi-ye mwamba ni salama</a:t>
            </a:r>
            <a:endParaRPr sz="4100"/>
          </a:p>
        </p:txBody>
      </p:sp>
      <p:sp>
        <p:nvSpPr>
          <p:cNvPr id="7090" name="Google Shape;7090;p1136"/>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1100"/>
              <a:buNone/>
            </a:pPr>
            <a:r>
              <a:rPr lang="en-US"/>
              <a:t>On Christ the Solid Rock I Stand</a:t>
            </a:r>
            <a:endParaRPr/>
          </a:p>
          <a:p>
            <a:pPr indent="0" lvl="0" marL="0" rtl="0" algn="ctr">
              <a:lnSpc>
                <a:spcPct val="100000"/>
              </a:lnSpc>
              <a:spcBef>
                <a:spcPts val="0"/>
              </a:spcBef>
              <a:spcAft>
                <a:spcPts val="0"/>
              </a:spcAft>
              <a:buSzPts val="1100"/>
              <a:buNone/>
            </a:pPr>
            <a:r>
              <a:t/>
            </a:r>
            <a:endParaRPr/>
          </a:p>
          <a:p>
            <a:pPr indent="0" lvl="0" marL="0" rtl="0" algn="ctr">
              <a:lnSpc>
                <a:spcPct val="100000"/>
              </a:lnSpc>
              <a:spcBef>
                <a:spcPts val="0"/>
              </a:spcBef>
              <a:spcAft>
                <a:spcPts val="0"/>
              </a:spcAft>
              <a:buSzPts val="1100"/>
              <a:buNone/>
            </a:pPr>
            <a:r>
              <a:t/>
            </a:r>
            <a:endParaRPr/>
          </a:p>
        </p:txBody>
      </p:sp>
      <p:sp>
        <p:nvSpPr>
          <p:cNvPr id="7091" name="Google Shape;7091;p1136"/>
          <p:cNvSpPr txBox="1"/>
          <p:nvPr>
            <p:ph idx="1" type="body"/>
          </p:nvPr>
        </p:nvSpPr>
        <p:spPr>
          <a:xfrm>
            <a:off x="6318250" y="326500"/>
            <a:ext cx="54582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US" sz="4000"/>
              <a:t>On Christ the Solid Rock, I stand;</a:t>
            </a:r>
            <a:endParaRPr sz="4000"/>
          </a:p>
          <a:p>
            <a:pPr indent="0" lvl="0" marL="0" rtl="0" algn="ctr">
              <a:lnSpc>
                <a:spcPct val="100000"/>
              </a:lnSpc>
              <a:spcBef>
                <a:spcPts val="0"/>
              </a:spcBef>
              <a:spcAft>
                <a:spcPts val="0"/>
              </a:spcAft>
              <a:buClr>
                <a:schemeClr val="dk1"/>
              </a:buClr>
              <a:buSzPts val="1100"/>
              <a:buNone/>
            </a:pPr>
            <a:r>
              <a:rPr lang="en-US" sz="4000"/>
              <a:t>All other ground is sinking sand.</a:t>
            </a:r>
            <a:endParaRPr sz="4000"/>
          </a:p>
          <a:p>
            <a:pPr indent="0" lvl="0" marL="0" rtl="0" algn="ctr">
              <a:lnSpc>
                <a:spcPct val="100000"/>
              </a:lnSpc>
              <a:spcBef>
                <a:spcPts val="0"/>
              </a:spcBef>
              <a:spcAft>
                <a:spcPts val="0"/>
              </a:spcAft>
              <a:buClr>
                <a:schemeClr val="dk1"/>
              </a:buClr>
              <a:buSzPts val="1100"/>
              <a:buNone/>
            </a:pPr>
            <a:r>
              <a:rPr lang="en-US" sz="4000"/>
              <a:t>Other ground is sinking sand.</a:t>
            </a:r>
            <a:endParaRPr sz="4000"/>
          </a:p>
          <a:p>
            <a:pPr indent="0" lvl="0" marL="0" rtl="0" algn="ctr">
              <a:lnSpc>
                <a:spcPct val="100000"/>
              </a:lnSpc>
              <a:spcBef>
                <a:spcPts val="0"/>
              </a:spcBef>
              <a:spcAft>
                <a:spcPts val="0"/>
              </a:spcAft>
              <a:buClr>
                <a:schemeClr val="dk1"/>
              </a:buClr>
              <a:buSzPts val="1100"/>
              <a:buNone/>
            </a:pPr>
            <a:r>
              <a:rPr lang="en-US" sz="4000"/>
              <a:t>Other ground is sinking sand.</a:t>
            </a:r>
            <a:endParaRPr sz="4000"/>
          </a:p>
        </p:txBody>
      </p:sp>
    </p:spTree>
  </p:cSld>
  <p:clrMapOvr>
    <a:masterClrMapping/>
  </p:clrMapOvr>
</p:sld>
</file>

<file path=ppt/slides/slide11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95" name="Shape 7095"/>
        <p:cNvGrpSpPr/>
        <p:nvPr/>
      </p:nvGrpSpPr>
      <p:grpSpPr>
        <a:xfrm>
          <a:off x="0" y="0"/>
          <a:ext cx="0" cy="0"/>
          <a:chOff x="0" y="0"/>
          <a:chExt cx="0" cy="0"/>
        </a:xfrm>
      </p:grpSpPr>
      <p:sp>
        <p:nvSpPr>
          <p:cNvPr id="7096" name="Google Shape;7096;p1137"/>
          <p:cNvSpPr txBox="1"/>
          <p:nvPr>
            <p:ph idx="1" type="body"/>
          </p:nvPr>
        </p:nvSpPr>
        <p:spPr>
          <a:xfrm>
            <a:off x="415650" y="326500"/>
            <a:ext cx="54582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4100"/>
              <a:t>Nja yangu iwe ndefu</a:t>
            </a:r>
            <a:endParaRPr sz="4100"/>
          </a:p>
          <a:p>
            <a:pPr indent="0" lvl="0" marL="0" rtl="0" algn="ctr">
              <a:lnSpc>
                <a:spcPct val="150000"/>
              </a:lnSpc>
              <a:spcBef>
                <a:spcPts val="0"/>
              </a:spcBef>
              <a:spcAft>
                <a:spcPts val="0"/>
              </a:spcAft>
              <a:buClr>
                <a:schemeClr val="dk1"/>
              </a:buClr>
              <a:buSzPts val="1100"/>
              <a:buNone/>
            </a:pPr>
            <a:r>
              <a:rPr lang="en-US" sz="4100"/>
              <a:t>Yeye hunipa wokovu</a:t>
            </a:r>
            <a:endParaRPr sz="4100"/>
          </a:p>
          <a:p>
            <a:pPr indent="0" lvl="0" marL="0" rtl="0" algn="ctr">
              <a:lnSpc>
                <a:spcPct val="150000"/>
              </a:lnSpc>
              <a:spcBef>
                <a:spcPts val="0"/>
              </a:spcBef>
              <a:spcAft>
                <a:spcPts val="0"/>
              </a:spcAft>
              <a:buClr>
                <a:schemeClr val="dk1"/>
              </a:buClr>
              <a:buSzPts val="1100"/>
              <a:buNone/>
            </a:pPr>
            <a:r>
              <a:rPr lang="en-US" sz="4100"/>
              <a:t>Mawimbi yakinipiga</a:t>
            </a:r>
            <a:endParaRPr sz="4100"/>
          </a:p>
          <a:p>
            <a:pPr indent="0" lvl="0" marL="0" rtl="0" algn="ctr">
              <a:lnSpc>
                <a:spcPct val="150000"/>
              </a:lnSpc>
              <a:spcBef>
                <a:spcPts val="0"/>
              </a:spcBef>
              <a:spcAft>
                <a:spcPts val="0"/>
              </a:spcAft>
              <a:buClr>
                <a:schemeClr val="dk1"/>
              </a:buClr>
              <a:buSzPts val="1100"/>
              <a:buNone/>
            </a:pPr>
            <a:r>
              <a:rPr lang="en-US" sz="4100"/>
              <a:t>Nguvu zake ndizo nanga</a:t>
            </a:r>
            <a:endParaRPr sz="4100"/>
          </a:p>
        </p:txBody>
      </p:sp>
      <p:sp>
        <p:nvSpPr>
          <p:cNvPr id="7097" name="Google Shape;7097;p1137"/>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1100"/>
              <a:buNone/>
            </a:pPr>
            <a:r>
              <a:rPr lang="en-US"/>
              <a:t>On Christ the Solid Rock I Stand</a:t>
            </a:r>
            <a:endParaRPr/>
          </a:p>
          <a:p>
            <a:pPr indent="0" lvl="0" marL="0" rtl="0" algn="ctr">
              <a:lnSpc>
                <a:spcPct val="100000"/>
              </a:lnSpc>
              <a:spcBef>
                <a:spcPts val="0"/>
              </a:spcBef>
              <a:spcAft>
                <a:spcPts val="0"/>
              </a:spcAft>
              <a:buSzPts val="1100"/>
              <a:buNone/>
            </a:pPr>
            <a:r>
              <a:t/>
            </a:r>
            <a:endParaRPr/>
          </a:p>
          <a:p>
            <a:pPr indent="0" lvl="0" marL="0" rtl="0" algn="ctr">
              <a:lnSpc>
                <a:spcPct val="100000"/>
              </a:lnSpc>
              <a:spcBef>
                <a:spcPts val="0"/>
              </a:spcBef>
              <a:spcAft>
                <a:spcPts val="0"/>
              </a:spcAft>
              <a:buSzPts val="1100"/>
              <a:buNone/>
            </a:pPr>
            <a:r>
              <a:t/>
            </a:r>
            <a:endParaRPr/>
          </a:p>
        </p:txBody>
      </p:sp>
      <p:sp>
        <p:nvSpPr>
          <p:cNvPr id="7098" name="Google Shape;7098;p1137"/>
          <p:cNvSpPr txBox="1"/>
          <p:nvPr>
            <p:ph idx="1" type="body"/>
          </p:nvPr>
        </p:nvSpPr>
        <p:spPr>
          <a:xfrm>
            <a:off x="6318250" y="326500"/>
            <a:ext cx="54582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US" sz="4000"/>
              <a:t>When darkness veils His loving face,</a:t>
            </a:r>
            <a:endParaRPr sz="4000"/>
          </a:p>
          <a:p>
            <a:pPr indent="0" lvl="0" marL="0" rtl="0" algn="ctr">
              <a:lnSpc>
                <a:spcPct val="100000"/>
              </a:lnSpc>
              <a:spcBef>
                <a:spcPts val="0"/>
              </a:spcBef>
              <a:spcAft>
                <a:spcPts val="0"/>
              </a:spcAft>
              <a:buClr>
                <a:schemeClr val="dk1"/>
              </a:buClr>
              <a:buSzPts val="1100"/>
              <a:buNone/>
            </a:pPr>
            <a:r>
              <a:rPr lang="en-US" sz="4000"/>
              <a:t>I rest on His unchanging grace.</a:t>
            </a:r>
            <a:endParaRPr sz="4000"/>
          </a:p>
          <a:p>
            <a:pPr indent="0" lvl="0" marL="0" rtl="0" algn="ctr">
              <a:lnSpc>
                <a:spcPct val="100000"/>
              </a:lnSpc>
              <a:spcBef>
                <a:spcPts val="0"/>
              </a:spcBef>
              <a:spcAft>
                <a:spcPts val="0"/>
              </a:spcAft>
              <a:buClr>
                <a:schemeClr val="dk1"/>
              </a:buClr>
              <a:buSzPts val="1100"/>
              <a:buNone/>
            </a:pPr>
            <a:r>
              <a:rPr lang="en-US" sz="4000"/>
              <a:t>In every high and stormy gale,</a:t>
            </a:r>
            <a:endParaRPr sz="4000"/>
          </a:p>
          <a:p>
            <a:pPr indent="0" lvl="0" marL="0" rtl="0" algn="ctr">
              <a:lnSpc>
                <a:spcPct val="100000"/>
              </a:lnSpc>
              <a:spcBef>
                <a:spcPts val="0"/>
              </a:spcBef>
              <a:spcAft>
                <a:spcPts val="0"/>
              </a:spcAft>
              <a:buClr>
                <a:schemeClr val="dk1"/>
              </a:buClr>
              <a:buSzPts val="1100"/>
              <a:buNone/>
            </a:pPr>
            <a:r>
              <a:rPr lang="en-US" sz="4000"/>
              <a:t>my anchor holds within the vale.</a:t>
            </a:r>
            <a:endParaRPr sz="4000"/>
          </a:p>
        </p:txBody>
      </p:sp>
    </p:spTree>
  </p:cSld>
  <p:clrMapOvr>
    <a:masterClrMapping/>
  </p:clrMapOvr>
</p:sld>
</file>

<file path=ppt/slides/slide11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02" name="Shape 7102"/>
        <p:cNvGrpSpPr/>
        <p:nvPr/>
      </p:nvGrpSpPr>
      <p:grpSpPr>
        <a:xfrm>
          <a:off x="0" y="0"/>
          <a:ext cx="0" cy="0"/>
          <a:chOff x="0" y="0"/>
          <a:chExt cx="0" cy="0"/>
        </a:xfrm>
      </p:grpSpPr>
      <p:sp>
        <p:nvSpPr>
          <p:cNvPr id="7103" name="Google Shape;7103;p1138"/>
          <p:cNvSpPr txBox="1"/>
          <p:nvPr>
            <p:ph idx="1" type="body"/>
          </p:nvPr>
        </p:nvSpPr>
        <p:spPr>
          <a:xfrm>
            <a:off x="415650" y="326500"/>
            <a:ext cx="54582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US" sz="4100"/>
              <a:t>Kwa-ke Yesu nasimama,</a:t>
            </a:r>
            <a:endParaRPr sz="4100"/>
          </a:p>
          <a:p>
            <a:pPr indent="0" lvl="0" marL="0" rtl="0" algn="ctr">
              <a:lnSpc>
                <a:spcPct val="100000"/>
              </a:lnSpc>
              <a:spcBef>
                <a:spcPts val="0"/>
              </a:spcBef>
              <a:spcAft>
                <a:spcPts val="0"/>
              </a:spcAft>
              <a:buClr>
                <a:schemeClr val="dk1"/>
              </a:buClr>
              <a:buSzPts val="1100"/>
              <a:buNone/>
            </a:pPr>
            <a:r>
              <a:rPr lang="en-US" sz="4100"/>
              <a:t>Ndi-ye mwamba ni salama</a:t>
            </a:r>
            <a:endParaRPr sz="4100"/>
          </a:p>
          <a:p>
            <a:pPr indent="0" lvl="0" marL="0" rtl="0" algn="ctr">
              <a:lnSpc>
                <a:spcPct val="100000"/>
              </a:lnSpc>
              <a:spcBef>
                <a:spcPts val="0"/>
              </a:spcBef>
              <a:spcAft>
                <a:spcPts val="0"/>
              </a:spcAft>
              <a:buClr>
                <a:schemeClr val="dk1"/>
              </a:buClr>
              <a:buSzPts val="1100"/>
              <a:buNone/>
            </a:pPr>
            <a:r>
              <a:rPr lang="en-US" sz="4100"/>
              <a:t>Ndi-ye mwamba ni salama</a:t>
            </a:r>
            <a:endParaRPr sz="4100"/>
          </a:p>
          <a:p>
            <a:pPr indent="0" lvl="0" marL="0" rtl="0" algn="ctr">
              <a:lnSpc>
                <a:spcPct val="100000"/>
              </a:lnSpc>
              <a:spcBef>
                <a:spcPts val="0"/>
              </a:spcBef>
              <a:spcAft>
                <a:spcPts val="0"/>
              </a:spcAft>
              <a:buClr>
                <a:schemeClr val="dk1"/>
              </a:buClr>
              <a:buSzPts val="1100"/>
              <a:buNone/>
            </a:pPr>
            <a:r>
              <a:rPr lang="en-US" sz="4100"/>
              <a:t>Ndi-ye mwamba ni salama</a:t>
            </a:r>
            <a:endParaRPr sz="4100"/>
          </a:p>
        </p:txBody>
      </p:sp>
      <p:sp>
        <p:nvSpPr>
          <p:cNvPr id="7104" name="Google Shape;7104;p1138"/>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1100"/>
              <a:buNone/>
            </a:pPr>
            <a:r>
              <a:rPr lang="en-US"/>
              <a:t>On Christ the Solid Rock I Stand</a:t>
            </a:r>
            <a:endParaRPr/>
          </a:p>
          <a:p>
            <a:pPr indent="0" lvl="0" marL="0" rtl="0" algn="ctr">
              <a:lnSpc>
                <a:spcPct val="100000"/>
              </a:lnSpc>
              <a:spcBef>
                <a:spcPts val="0"/>
              </a:spcBef>
              <a:spcAft>
                <a:spcPts val="0"/>
              </a:spcAft>
              <a:buSzPts val="1100"/>
              <a:buNone/>
            </a:pPr>
            <a:r>
              <a:t/>
            </a:r>
            <a:endParaRPr/>
          </a:p>
          <a:p>
            <a:pPr indent="0" lvl="0" marL="0" rtl="0" algn="ctr">
              <a:lnSpc>
                <a:spcPct val="100000"/>
              </a:lnSpc>
              <a:spcBef>
                <a:spcPts val="0"/>
              </a:spcBef>
              <a:spcAft>
                <a:spcPts val="0"/>
              </a:spcAft>
              <a:buSzPts val="1100"/>
              <a:buNone/>
            </a:pPr>
            <a:r>
              <a:t/>
            </a:r>
            <a:endParaRPr/>
          </a:p>
        </p:txBody>
      </p:sp>
      <p:sp>
        <p:nvSpPr>
          <p:cNvPr id="7105" name="Google Shape;7105;p1138"/>
          <p:cNvSpPr txBox="1"/>
          <p:nvPr>
            <p:ph idx="1" type="body"/>
          </p:nvPr>
        </p:nvSpPr>
        <p:spPr>
          <a:xfrm>
            <a:off x="6318250" y="326500"/>
            <a:ext cx="54582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US" sz="4000"/>
              <a:t>On Christ the Solid Rock, I stand;</a:t>
            </a:r>
            <a:endParaRPr sz="4000"/>
          </a:p>
          <a:p>
            <a:pPr indent="0" lvl="0" marL="0" rtl="0" algn="ctr">
              <a:lnSpc>
                <a:spcPct val="100000"/>
              </a:lnSpc>
              <a:spcBef>
                <a:spcPts val="0"/>
              </a:spcBef>
              <a:spcAft>
                <a:spcPts val="0"/>
              </a:spcAft>
              <a:buClr>
                <a:schemeClr val="dk1"/>
              </a:buClr>
              <a:buSzPts val="1100"/>
              <a:buNone/>
            </a:pPr>
            <a:r>
              <a:rPr lang="en-US" sz="4000"/>
              <a:t>All other ground is sinking sand.</a:t>
            </a:r>
            <a:endParaRPr sz="4000"/>
          </a:p>
          <a:p>
            <a:pPr indent="0" lvl="0" marL="0" rtl="0" algn="ctr">
              <a:lnSpc>
                <a:spcPct val="100000"/>
              </a:lnSpc>
              <a:spcBef>
                <a:spcPts val="0"/>
              </a:spcBef>
              <a:spcAft>
                <a:spcPts val="0"/>
              </a:spcAft>
              <a:buClr>
                <a:schemeClr val="dk1"/>
              </a:buClr>
              <a:buSzPts val="1100"/>
              <a:buNone/>
            </a:pPr>
            <a:r>
              <a:rPr lang="en-US" sz="4000"/>
              <a:t>Other ground is sinking sand.</a:t>
            </a:r>
            <a:endParaRPr sz="4000"/>
          </a:p>
          <a:p>
            <a:pPr indent="0" lvl="0" marL="0" rtl="0" algn="ctr">
              <a:lnSpc>
                <a:spcPct val="100000"/>
              </a:lnSpc>
              <a:spcBef>
                <a:spcPts val="0"/>
              </a:spcBef>
              <a:spcAft>
                <a:spcPts val="0"/>
              </a:spcAft>
              <a:buClr>
                <a:schemeClr val="dk1"/>
              </a:buClr>
              <a:buSzPts val="1100"/>
              <a:buNone/>
            </a:pPr>
            <a:r>
              <a:rPr lang="en-US" sz="4000"/>
              <a:t>Other ground is sinking sand.</a:t>
            </a:r>
            <a:endParaRPr sz="4000"/>
          </a:p>
        </p:txBody>
      </p:sp>
    </p:spTree>
  </p:cSld>
  <p:clrMapOvr>
    <a:masterClrMapping/>
  </p:clrMapOvr>
</p:sld>
</file>

<file path=ppt/slides/slide11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09" name="Shape 7109"/>
        <p:cNvGrpSpPr/>
        <p:nvPr/>
      </p:nvGrpSpPr>
      <p:grpSpPr>
        <a:xfrm>
          <a:off x="0" y="0"/>
          <a:ext cx="0" cy="0"/>
          <a:chOff x="0" y="0"/>
          <a:chExt cx="0" cy="0"/>
        </a:xfrm>
      </p:grpSpPr>
      <p:sp>
        <p:nvSpPr>
          <p:cNvPr id="7110" name="Google Shape;7110;p1139"/>
          <p:cNvSpPr txBox="1"/>
          <p:nvPr>
            <p:ph idx="1" type="body"/>
          </p:nvPr>
        </p:nvSpPr>
        <p:spPr>
          <a:xfrm>
            <a:off x="415650" y="326500"/>
            <a:ext cx="54582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4100"/>
              <a:t>Damu yake na sadaka</a:t>
            </a:r>
            <a:endParaRPr sz="4100"/>
          </a:p>
          <a:p>
            <a:pPr indent="0" lvl="0" marL="0" rtl="0" algn="ctr">
              <a:lnSpc>
                <a:spcPct val="150000"/>
              </a:lnSpc>
              <a:spcBef>
                <a:spcPts val="0"/>
              </a:spcBef>
              <a:spcAft>
                <a:spcPts val="0"/>
              </a:spcAft>
              <a:buClr>
                <a:schemeClr val="dk1"/>
              </a:buClr>
              <a:buSzPts val="1100"/>
              <a:buNone/>
            </a:pPr>
            <a:r>
              <a:rPr lang="en-US" sz="4100"/>
              <a:t>natagemea daima</a:t>
            </a:r>
            <a:endParaRPr sz="4100"/>
          </a:p>
          <a:p>
            <a:pPr indent="0" lvl="0" marL="0" rtl="0" algn="ctr">
              <a:lnSpc>
                <a:spcPct val="150000"/>
              </a:lnSpc>
              <a:spcBef>
                <a:spcPts val="0"/>
              </a:spcBef>
              <a:spcAft>
                <a:spcPts val="0"/>
              </a:spcAft>
              <a:buClr>
                <a:schemeClr val="dk1"/>
              </a:buClr>
              <a:buSzPts val="1100"/>
              <a:buNone/>
            </a:pPr>
            <a:r>
              <a:rPr lang="en-US" sz="4100"/>
              <a:t>Yote chini yakiisha</a:t>
            </a:r>
            <a:endParaRPr sz="4100"/>
          </a:p>
          <a:p>
            <a:pPr indent="0" lvl="0" marL="0" rtl="0" algn="ctr">
              <a:lnSpc>
                <a:spcPct val="150000"/>
              </a:lnSpc>
              <a:spcBef>
                <a:spcPts val="0"/>
              </a:spcBef>
              <a:spcAft>
                <a:spcPts val="0"/>
              </a:spcAft>
              <a:buClr>
                <a:schemeClr val="dk1"/>
              </a:buClr>
              <a:buSzPts val="1100"/>
              <a:buNone/>
            </a:pPr>
            <a:r>
              <a:rPr lang="en-US" sz="4100"/>
              <a:t>mwokozi atanitosha.</a:t>
            </a:r>
            <a:endParaRPr sz="4100"/>
          </a:p>
        </p:txBody>
      </p:sp>
      <p:sp>
        <p:nvSpPr>
          <p:cNvPr id="7111" name="Google Shape;7111;p1139"/>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1100"/>
              <a:buNone/>
            </a:pPr>
            <a:r>
              <a:rPr lang="en-US"/>
              <a:t>On Christ the Solid Rock I Stand</a:t>
            </a:r>
            <a:endParaRPr/>
          </a:p>
          <a:p>
            <a:pPr indent="0" lvl="0" marL="0" rtl="0" algn="ctr">
              <a:lnSpc>
                <a:spcPct val="100000"/>
              </a:lnSpc>
              <a:spcBef>
                <a:spcPts val="0"/>
              </a:spcBef>
              <a:spcAft>
                <a:spcPts val="0"/>
              </a:spcAft>
              <a:buSzPts val="1100"/>
              <a:buNone/>
            </a:pPr>
            <a:r>
              <a:t/>
            </a:r>
            <a:endParaRPr/>
          </a:p>
          <a:p>
            <a:pPr indent="0" lvl="0" marL="0" rtl="0" algn="ctr">
              <a:lnSpc>
                <a:spcPct val="100000"/>
              </a:lnSpc>
              <a:spcBef>
                <a:spcPts val="0"/>
              </a:spcBef>
              <a:spcAft>
                <a:spcPts val="0"/>
              </a:spcAft>
              <a:buSzPts val="1100"/>
              <a:buNone/>
            </a:pPr>
            <a:r>
              <a:t/>
            </a:r>
            <a:endParaRPr/>
          </a:p>
        </p:txBody>
      </p:sp>
      <p:sp>
        <p:nvSpPr>
          <p:cNvPr id="7112" name="Google Shape;7112;p1139"/>
          <p:cNvSpPr txBox="1"/>
          <p:nvPr>
            <p:ph idx="1" type="body"/>
          </p:nvPr>
        </p:nvSpPr>
        <p:spPr>
          <a:xfrm>
            <a:off x="6318250" y="326500"/>
            <a:ext cx="54582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US" sz="4000"/>
              <a:t>His oath, His covenant, His blood,</a:t>
            </a:r>
            <a:endParaRPr sz="4000"/>
          </a:p>
          <a:p>
            <a:pPr indent="0" lvl="0" marL="0" rtl="0" algn="ctr">
              <a:lnSpc>
                <a:spcPct val="100000"/>
              </a:lnSpc>
              <a:spcBef>
                <a:spcPts val="0"/>
              </a:spcBef>
              <a:spcAft>
                <a:spcPts val="0"/>
              </a:spcAft>
              <a:buClr>
                <a:schemeClr val="dk1"/>
              </a:buClr>
              <a:buSzPts val="1100"/>
              <a:buNone/>
            </a:pPr>
            <a:r>
              <a:rPr lang="en-US" sz="4000"/>
              <a:t>support me in the ‘whelming flood.</a:t>
            </a:r>
            <a:endParaRPr sz="4000"/>
          </a:p>
          <a:p>
            <a:pPr indent="0" lvl="0" marL="0" rtl="0" algn="ctr">
              <a:lnSpc>
                <a:spcPct val="100000"/>
              </a:lnSpc>
              <a:spcBef>
                <a:spcPts val="0"/>
              </a:spcBef>
              <a:spcAft>
                <a:spcPts val="0"/>
              </a:spcAft>
              <a:buClr>
                <a:schemeClr val="dk1"/>
              </a:buClr>
              <a:buSzPts val="1100"/>
              <a:buNone/>
            </a:pPr>
            <a:r>
              <a:rPr lang="en-US" sz="4000"/>
              <a:t>When all around my soul gives way,</a:t>
            </a:r>
            <a:endParaRPr sz="4000"/>
          </a:p>
          <a:p>
            <a:pPr indent="0" lvl="0" marL="0" rtl="0" algn="ctr">
              <a:lnSpc>
                <a:spcPct val="100000"/>
              </a:lnSpc>
              <a:spcBef>
                <a:spcPts val="0"/>
              </a:spcBef>
              <a:spcAft>
                <a:spcPts val="0"/>
              </a:spcAft>
              <a:buClr>
                <a:schemeClr val="dk1"/>
              </a:buClr>
              <a:buSzPts val="1100"/>
              <a:buNone/>
            </a:pPr>
            <a:r>
              <a:rPr lang="en-US" sz="4000"/>
              <a:t>He then is all my hope and stay.</a:t>
            </a:r>
            <a:endParaRPr sz="4000"/>
          </a:p>
        </p:txBody>
      </p:sp>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1" name="Shape 751"/>
        <p:cNvGrpSpPr/>
        <p:nvPr/>
      </p:nvGrpSpPr>
      <p:grpSpPr>
        <a:xfrm>
          <a:off x="0" y="0"/>
          <a:ext cx="0" cy="0"/>
          <a:chOff x="0" y="0"/>
          <a:chExt cx="0" cy="0"/>
        </a:xfrm>
      </p:grpSpPr>
      <p:sp>
        <p:nvSpPr>
          <p:cNvPr id="752" name="Google Shape;752;p114"/>
          <p:cNvSpPr txBox="1"/>
          <p:nvPr>
            <p:ph idx="1" type="body"/>
          </p:nvPr>
        </p:nvSpPr>
        <p:spPr>
          <a:xfrm>
            <a:off x="415650" y="326499"/>
            <a:ext cx="11360700" cy="5096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200000"/>
              </a:lnSpc>
              <a:spcBef>
                <a:spcPts val="0"/>
              </a:spcBef>
              <a:spcAft>
                <a:spcPts val="0"/>
              </a:spcAft>
              <a:buClr>
                <a:schemeClr val="dk1"/>
              </a:buClr>
              <a:buSzPts val="1100"/>
              <a:buNone/>
            </a:pPr>
            <a:r>
              <a:rPr lang="en-US" sz="4600"/>
              <a:t>One thing I ask and I would seek</a:t>
            </a:r>
            <a:endParaRPr sz="4600"/>
          </a:p>
          <a:p>
            <a:pPr indent="0" lvl="0" marL="0" rtl="0" algn="ctr">
              <a:lnSpc>
                <a:spcPct val="200000"/>
              </a:lnSpc>
              <a:spcBef>
                <a:spcPts val="0"/>
              </a:spcBef>
              <a:spcAft>
                <a:spcPts val="0"/>
              </a:spcAft>
              <a:buClr>
                <a:schemeClr val="dk1"/>
              </a:buClr>
              <a:buSzPts val="1100"/>
              <a:buNone/>
            </a:pPr>
            <a:r>
              <a:rPr lang="en-US" sz="4600"/>
              <a:t>To see Your beauty</a:t>
            </a:r>
            <a:endParaRPr sz="4600"/>
          </a:p>
          <a:p>
            <a:pPr indent="0" lvl="0" marL="0" rtl="0" algn="ctr">
              <a:lnSpc>
                <a:spcPct val="200000"/>
              </a:lnSpc>
              <a:spcBef>
                <a:spcPts val="0"/>
              </a:spcBef>
              <a:spcAft>
                <a:spcPts val="0"/>
              </a:spcAft>
              <a:buClr>
                <a:schemeClr val="dk1"/>
              </a:buClr>
              <a:buSzPts val="1100"/>
              <a:buNone/>
            </a:pPr>
            <a:r>
              <a:rPr lang="en-US" sz="4600"/>
              <a:t>To find You in the place Your glory dwells</a:t>
            </a:r>
            <a:endParaRPr sz="4600"/>
          </a:p>
        </p:txBody>
      </p:sp>
      <p:sp>
        <p:nvSpPr>
          <p:cNvPr id="753" name="Google Shape;753;p114"/>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Better is One Day</a:t>
            </a:r>
            <a:endParaRPr/>
          </a:p>
        </p:txBody>
      </p:sp>
    </p:spTree>
  </p:cSld>
  <p:clrMapOvr>
    <a:masterClrMapping/>
  </p:clrMapOvr>
</p:sld>
</file>

<file path=ppt/slides/slide11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16" name="Shape 7116"/>
        <p:cNvGrpSpPr/>
        <p:nvPr/>
      </p:nvGrpSpPr>
      <p:grpSpPr>
        <a:xfrm>
          <a:off x="0" y="0"/>
          <a:ext cx="0" cy="0"/>
          <a:chOff x="0" y="0"/>
          <a:chExt cx="0" cy="0"/>
        </a:xfrm>
      </p:grpSpPr>
      <p:sp>
        <p:nvSpPr>
          <p:cNvPr id="7117" name="Google Shape;7117;p1140"/>
          <p:cNvSpPr txBox="1"/>
          <p:nvPr>
            <p:ph idx="1" type="body"/>
          </p:nvPr>
        </p:nvSpPr>
        <p:spPr>
          <a:xfrm>
            <a:off x="415650" y="326500"/>
            <a:ext cx="54582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US" sz="4100"/>
              <a:t>Kwa-ke Yesu nasimama,</a:t>
            </a:r>
            <a:endParaRPr sz="4100"/>
          </a:p>
          <a:p>
            <a:pPr indent="0" lvl="0" marL="0" rtl="0" algn="ctr">
              <a:lnSpc>
                <a:spcPct val="100000"/>
              </a:lnSpc>
              <a:spcBef>
                <a:spcPts val="0"/>
              </a:spcBef>
              <a:spcAft>
                <a:spcPts val="0"/>
              </a:spcAft>
              <a:buClr>
                <a:schemeClr val="dk1"/>
              </a:buClr>
              <a:buSzPts val="1100"/>
              <a:buNone/>
            </a:pPr>
            <a:r>
              <a:rPr lang="en-US" sz="4100"/>
              <a:t>Ndi-ye mwamba ni salama</a:t>
            </a:r>
            <a:endParaRPr sz="4100"/>
          </a:p>
          <a:p>
            <a:pPr indent="0" lvl="0" marL="0" rtl="0" algn="ctr">
              <a:lnSpc>
                <a:spcPct val="100000"/>
              </a:lnSpc>
              <a:spcBef>
                <a:spcPts val="0"/>
              </a:spcBef>
              <a:spcAft>
                <a:spcPts val="0"/>
              </a:spcAft>
              <a:buClr>
                <a:schemeClr val="dk1"/>
              </a:buClr>
              <a:buSzPts val="1100"/>
              <a:buNone/>
            </a:pPr>
            <a:r>
              <a:rPr lang="en-US" sz="4100"/>
              <a:t>Ndi-ye mwamba ni salama</a:t>
            </a:r>
            <a:endParaRPr sz="4100"/>
          </a:p>
          <a:p>
            <a:pPr indent="0" lvl="0" marL="0" rtl="0" algn="ctr">
              <a:lnSpc>
                <a:spcPct val="100000"/>
              </a:lnSpc>
              <a:spcBef>
                <a:spcPts val="0"/>
              </a:spcBef>
              <a:spcAft>
                <a:spcPts val="0"/>
              </a:spcAft>
              <a:buClr>
                <a:schemeClr val="dk1"/>
              </a:buClr>
              <a:buSzPts val="1100"/>
              <a:buNone/>
            </a:pPr>
            <a:r>
              <a:rPr lang="en-US" sz="4100"/>
              <a:t>Ndi-ye mwamba ni salama</a:t>
            </a:r>
            <a:endParaRPr sz="4100"/>
          </a:p>
        </p:txBody>
      </p:sp>
      <p:sp>
        <p:nvSpPr>
          <p:cNvPr id="7118" name="Google Shape;7118;p1140"/>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1100"/>
              <a:buNone/>
            </a:pPr>
            <a:r>
              <a:rPr lang="en-US"/>
              <a:t>On Christ the Solid Rock I Stand</a:t>
            </a:r>
            <a:endParaRPr/>
          </a:p>
          <a:p>
            <a:pPr indent="0" lvl="0" marL="0" rtl="0" algn="ctr">
              <a:lnSpc>
                <a:spcPct val="100000"/>
              </a:lnSpc>
              <a:spcBef>
                <a:spcPts val="0"/>
              </a:spcBef>
              <a:spcAft>
                <a:spcPts val="0"/>
              </a:spcAft>
              <a:buSzPts val="1100"/>
              <a:buNone/>
            </a:pPr>
            <a:r>
              <a:t/>
            </a:r>
            <a:endParaRPr/>
          </a:p>
          <a:p>
            <a:pPr indent="0" lvl="0" marL="0" rtl="0" algn="ctr">
              <a:lnSpc>
                <a:spcPct val="100000"/>
              </a:lnSpc>
              <a:spcBef>
                <a:spcPts val="0"/>
              </a:spcBef>
              <a:spcAft>
                <a:spcPts val="0"/>
              </a:spcAft>
              <a:buSzPts val="1100"/>
              <a:buNone/>
            </a:pPr>
            <a:r>
              <a:t/>
            </a:r>
            <a:endParaRPr/>
          </a:p>
        </p:txBody>
      </p:sp>
      <p:sp>
        <p:nvSpPr>
          <p:cNvPr id="7119" name="Google Shape;7119;p1140"/>
          <p:cNvSpPr txBox="1"/>
          <p:nvPr>
            <p:ph idx="1" type="body"/>
          </p:nvPr>
        </p:nvSpPr>
        <p:spPr>
          <a:xfrm>
            <a:off x="6318250" y="326500"/>
            <a:ext cx="54582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US" sz="4000"/>
              <a:t>On Christ the Solid Rock, I stand;</a:t>
            </a:r>
            <a:endParaRPr sz="4000"/>
          </a:p>
          <a:p>
            <a:pPr indent="0" lvl="0" marL="0" rtl="0" algn="ctr">
              <a:lnSpc>
                <a:spcPct val="100000"/>
              </a:lnSpc>
              <a:spcBef>
                <a:spcPts val="0"/>
              </a:spcBef>
              <a:spcAft>
                <a:spcPts val="0"/>
              </a:spcAft>
              <a:buClr>
                <a:schemeClr val="dk1"/>
              </a:buClr>
              <a:buSzPts val="1100"/>
              <a:buNone/>
            </a:pPr>
            <a:r>
              <a:rPr lang="en-US" sz="4000"/>
              <a:t>All other ground is sinking sand.</a:t>
            </a:r>
            <a:endParaRPr sz="4000"/>
          </a:p>
          <a:p>
            <a:pPr indent="0" lvl="0" marL="0" rtl="0" algn="ctr">
              <a:lnSpc>
                <a:spcPct val="100000"/>
              </a:lnSpc>
              <a:spcBef>
                <a:spcPts val="0"/>
              </a:spcBef>
              <a:spcAft>
                <a:spcPts val="0"/>
              </a:spcAft>
              <a:buClr>
                <a:schemeClr val="dk1"/>
              </a:buClr>
              <a:buSzPts val="1100"/>
              <a:buNone/>
            </a:pPr>
            <a:r>
              <a:rPr lang="en-US" sz="4000"/>
              <a:t>Other ground is sinking sand.</a:t>
            </a:r>
            <a:endParaRPr sz="4000"/>
          </a:p>
          <a:p>
            <a:pPr indent="0" lvl="0" marL="0" rtl="0" algn="ctr">
              <a:lnSpc>
                <a:spcPct val="100000"/>
              </a:lnSpc>
              <a:spcBef>
                <a:spcPts val="0"/>
              </a:spcBef>
              <a:spcAft>
                <a:spcPts val="0"/>
              </a:spcAft>
              <a:buClr>
                <a:schemeClr val="dk1"/>
              </a:buClr>
              <a:buSzPts val="1100"/>
              <a:buNone/>
            </a:pPr>
            <a:r>
              <a:rPr lang="en-US" sz="4000"/>
              <a:t>Other ground is sinking sand.</a:t>
            </a:r>
            <a:endParaRPr sz="4000"/>
          </a:p>
        </p:txBody>
      </p:sp>
    </p:spTree>
  </p:cSld>
  <p:clrMapOvr>
    <a:masterClrMapping/>
  </p:clrMapOvr>
</p:sld>
</file>

<file path=ppt/slides/slide11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23" name="Shape 7123"/>
        <p:cNvGrpSpPr/>
        <p:nvPr/>
      </p:nvGrpSpPr>
      <p:grpSpPr>
        <a:xfrm>
          <a:off x="0" y="0"/>
          <a:ext cx="0" cy="0"/>
          <a:chOff x="0" y="0"/>
          <a:chExt cx="0" cy="0"/>
        </a:xfrm>
      </p:grpSpPr>
      <p:sp>
        <p:nvSpPr>
          <p:cNvPr id="7124" name="Google Shape;7124;p1141"/>
          <p:cNvSpPr txBox="1"/>
          <p:nvPr>
            <p:ph idx="1" type="body"/>
          </p:nvPr>
        </p:nvSpPr>
        <p:spPr>
          <a:xfrm>
            <a:off x="415650" y="326500"/>
            <a:ext cx="54582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4100"/>
              <a:t>Nikitwa hukumuni</a:t>
            </a:r>
            <a:endParaRPr sz="4100"/>
          </a:p>
          <a:p>
            <a:pPr indent="0" lvl="0" marL="0" rtl="0" algn="ctr">
              <a:lnSpc>
                <a:spcPct val="150000"/>
              </a:lnSpc>
              <a:spcBef>
                <a:spcPts val="0"/>
              </a:spcBef>
              <a:spcAft>
                <a:spcPts val="0"/>
              </a:spcAft>
              <a:buClr>
                <a:schemeClr val="dk1"/>
              </a:buClr>
              <a:buSzPts val="1100"/>
              <a:buNone/>
            </a:pPr>
            <a:r>
              <a:rPr lang="en-US" sz="4100"/>
              <a:t>rohoni nina amani</a:t>
            </a:r>
            <a:endParaRPr sz="4100"/>
          </a:p>
          <a:p>
            <a:pPr indent="0" lvl="0" marL="0" rtl="0" algn="ctr">
              <a:lnSpc>
                <a:spcPct val="150000"/>
              </a:lnSpc>
              <a:spcBef>
                <a:spcPts val="0"/>
              </a:spcBef>
              <a:spcAft>
                <a:spcPts val="0"/>
              </a:spcAft>
              <a:buClr>
                <a:schemeClr val="dk1"/>
              </a:buClr>
              <a:buSzPts val="1100"/>
              <a:buNone/>
            </a:pPr>
            <a:r>
              <a:rPr lang="en-US" sz="4100"/>
              <a:t>Nikivikwa haki yake</a:t>
            </a:r>
            <a:endParaRPr sz="4100"/>
          </a:p>
          <a:p>
            <a:pPr indent="0" lvl="0" marL="0" rtl="0" algn="ctr">
              <a:lnSpc>
                <a:spcPct val="150000"/>
              </a:lnSpc>
              <a:spcBef>
                <a:spcPts val="0"/>
              </a:spcBef>
              <a:spcAft>
                <a:spcPts val="0"/>
              </a:spcAft>
              <a:buClr>
                <a:schemeClr val="dk1"/>
              </a:buClr>
              <a:buSzPts val="1100"/>
              <a:buNone/>
            </a:pPr>
            <a:r>
              <a:rPr lang="en-US" sz="4100"/>
              <a:t>sina hofu mbele zake.</a:t>
            </a:r>
            <a:endParaRPr sz="4100"/>
          </a:p>
        </p:txBody>
      </p:sp>
      <p:sp>
        <p:nvSpPr>
          <p:cNvPr id="7125" name="Google Shape;7125;p1141"/>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1100"/>
              <a:buNone/>
            </a:pPr>
            <a:r>
              <a:rPr lang="en-US"/>
              <a:t>On Christ the Solid Rock I Stand</a:t>
            </a:r>
            <a:endParaRPr/>
          </a:p>
          <a:p>
            <a:pPr indent="0" lvl="0" marL="0" rtl="0" algn="ctr">
              <a:lnSpc>
                <a:spcPct val="100000"/>
              </a:lnSpc>
              <a:spcBef>
                <a:spcPts val="0"/>
              </a:spcBef>
              <a:spcAft>
                <a:spcPts val="0"/>
              </a:spcAft>
              <a:buSzPts val="1100"/>
              <a:buNone/>
            </a:pPr>
            <a:r>
              <a:t/>
            </a:r>
            <a:endParaRPr/>
          </a:p>
          <a:p>
            <a:pPr indent="0" lvl="0" marL="0" rtl="0" algn="ctr">
              <a:lnSpc>
                <a:spcPct val="100000"/>
              </a:lnSpc>
              <a:spcBef>
                <a:spcPts val="0"/>
              </a:spcBef>
              <a:spcAft>
                <a:spcPts val="0"/>
              </a:spcAft>
              <a:buSzPts val="1100"/>
              <a:buNone/>
            </a:pPr>
            <a:r>
              <a:t/>
            </a:r>
            <a:endParaRPr/>
          </a:p>
        </p:txBody>
      </p:sp>
      <p:sp>
        <p:nvSpPr>
          <p:cNvPr id="7126" name="Google Shape;7126;p1141"/>
          <p:cNvSpPr txBox="1"/>
          <p:nvPr>
            <p:ph idx="1" type="body"/>
          </p:nvPr>
        </p:nvSpPr>
        <p:spPr>
          <a:xfrm>
            <a:off x="6318250" y="326500"/>
            <a:ext cx="54582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US" sz="4000"/>
              <a:t>When He shall come with trumpet sound,</a:t>
            </a:r>
            <a:endParaRPr sz="4000"/>
          </a:p>
          <a:p>
            <a:pPr indent="0" lvl="0" marL="0" rtl="0" algn="ctr">
              <a:lnSpc>
                <a:spcPct val="100000"/>
              </a:lnSpc>
              <a:spcBef>
                <a:spcPts val="0"/>
              </a:spcBef>
              <a:spcAft>
                <a:spcPts val="0"/>
              </a:spcAft>
              <a:buClr>
                <a:schemeClr val="dk1"/>
              </a:buClr>
              <a:buSzPts val="1100"/>
              <a:buNone/>
            </a:pPr>
            <a:r>
              <a:rPr lang="en-US" sz="4000"/>
              <a:t>Oh, may I then in Him be found,</a:t>
            </a:r>
            <a:endParaRPr sz="4000"/>
          </a:p>
          <a:p>
            <a:pPr indent="0" lvl="0" marL="0" rtl="0" algn="ctr">
              <a:lnSpc>
                <a:spcPct val="100000"/>
              </a:lnSpc>
              <a:spcBef>
                <a:spcPts val="0"/>
              </a:spcBef>
              <a:spcAft>
                <a:spcPts val="0"/>
              </a:spcAft>
              <a:buClr>
                <a:schemeClr val="dk1"/>
              </a:buClr>
              <a:buSzPts val="1100"/>
              <a:buNone/>
            </a:pPr>
            <a:r>
              <a:rPr lang="en-US" sz="4000"/>
              <a:t>dressed-in His righteousness alone,</a:t>
            </a:r>
            <a:endParaRPr sz="4000"/>
          </a:p>
          <a:p>
            <a:pPr indent="0" lvl="0" marL="0" rtl="0" algn="ctr">
              <a:lnSpc>
                <a:spcPct val="100000"/>
              </a:lnSpc>
              <a:spcBef>
                <a:spcPts val="0"/>
              </a:spcBef>
              <a:spcAft>
                <a:spcPts val="0"/>
              </a:spcAft>
              <a:buClr>
                <a:schemeClr val="dk1"/>
              </a:buClr>
              <a:buSzPts val="1100"/>
              <a:buNone/>
            </a:pPr>
            <a:r>
              <a:rPr lang="en-US" sz="4000"/>
              <a:t>faultless to stand before the throne.</a:t>
            </a:r>
            <a:endParaRPr sz="4000"/>
          </a:p>
        </p:txBody>
      </p:sp>
    </p:spTree>
  </p:cSld>
  <p:clrMapOvr>
    <a:masterClrMapping/>
  </p:clrMapOvr>
</p:sld>
</file>

<file path=ppt/slides/slide11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30" name="Shape 7130"/>
        <p:cNvGrpSpPr/>
        <p:nvPr/>
      </p:nvGrpSpPr>
      <p:grpSpPr>
        <a:xfrm>
          <a:off x="0" y="0"/>
          <a:ext cx="0" cy="0"/>
          <a:chOff x="0" y="0"/>
          <a:chExt cx="0" cy="0"/>
        </a:xfrm>
      </p:grpSpPr>
      <p:sp>
        <p:nvSpPr>
          <p:cNvPr id="7131" name="Google Shape;7131;p1142"/>
          <p:cNvSpPr txBox="1"/>
          <p:nvPr>
            <p:ph idx="1" type="body"/>
          </p:nvPr>
        </p:nvSpPr>
        <p:spPr>
          <a:xfrm>
            <a:off x="415650" y="326500"/>
            <a:ext cx="54582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US" sz="4100"/>
              <a:t>Kwa-ke Yesu nasimama,</a:t>
            </a:r>
            <a:endParaRPr sz="4100"/>
          </a:p>
          <a:p>
            <a:pPr indent="0" lvl="0" marL="0" rtl="0" algn="ctr">
              <a:lnSpc>
                <a:spcPct val="100000"/>
              </a:lnSpc>
              <a:spcBef>
                <a:spcPts val="0"/>
              </a:spcBef>
              <a:spcAft>
                <a:spcPts val="0"/>
              </a:spcAft>
              <a:buClr>
                <a:schemeClr val="dk1"/>
              </a:buClr>
              <a:buSzPts val="1100"/>
              <a:buNone/>
            </a:pPr>
            <a:r>
              <a:rPr lang="en-US" sz="4100"/>
              <a:t>Ndi-ye mwamba ni salama</a:t>
            </a:r>
            <a:endParaRPr sz="4100"/>
          </a:p>
          <a:p>
            <a:pPr indent="0" lvl="0" marL="0" rtl="0" algn="ctr">
              <a:lnSpc>
                <a:spcPct val="100000"/>
              </a:lnSpc>
              <a:spcBef>
                <a:spcPts val="0"/>
              </a:spcBef>
              <a:spcAft>
                <a:spcPts val="0"/>
              </a:spcAft>
              <a:buClr>
                <a:schemeClr val="dk1"/>
              </a:buClr>
              <a:buSzPts val="1100"/>
              <a:buNone/>
            </a:pPr>
            <a:r>
              <a:rPr lang="en-US" sz="4100"/>
              <a:t>Ndi-ye mwamba ni salama</a:t>
            </a:r>
            <a:endParaRPr sz="4100"/>
          </a:p>
          <a:p>
            <a:pPr indent="0" lvl="0" marL="0" rtl="0" algn="ctr">
              <a:lnSpc>
                <a:spcPct val="100000"/>
              </a:lnSpc>
              <a:spcBef>
                <a:spcPts val="0"/>
              </a:spcBef>
              <a:spcAft>
                <a:spcPts val="0"/>
              </a:spcAft>
              <a:buClr>
                <a:schemeClr val="dk1"/>
              </a:buClr>
              <a:buSzPts val="1100"/>
              <a:buNone/>
            </a:pPr>
            <a:r>
              <a:rPr lang="en-US" sz="4100"/>
              <a:t>Ndi-ye mwamba ni salama</a:t>
            </a:r>
            <a:endParaRPr sz="4100"/>
          </a:p>
        </p:txBody>
      </p:sp>
      <p:sp>
        <p:nvSpPr>
          <p:cNvPr id="7132" name="Google Shape;7132;p1142"/>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1100"/>
              <a:buNone/>
            </a:pPr>
            <a:r>
              <a:rPr lang="en-US"/>
              <a:t>On Christ the Solid Rock I Stand</a:t>
            </a:r>
            <a:endParaRPr/>
          </a:p>
          <a:p>
            <a:pPr indent="0" lvl="0" marL="0" rtl="0" algn="ctr">
              <a:lnSpc>
                <a:spcPct val="100000"/>
              </a:lnSpc>
              <a:spcBef>
                <a:spcPts val="0"/>
              </a:spcBef>
              <a:spcAft>
                <a:spcPts val="0"/>
              </a:spcAft>
              <a:buSzPts val="1100"/>
              <a:buNone/>
            </a:pPr>
            <a:r>
              <a:t/>
            </a:r>
            <a:endParaRPr/>
          </a:p>
          <a:p>
            <a:pPr indent="0" lvl="0" marL="0" rtl="0" algn="ctr">
              <a:lnSpc>
                <a:spcPct val="100000"/>
              </a:lnSpc>
              <a:spcBef>
                <a:spcPts val="0"/>
              </a:spcBef>
              <a:spcAft>
                <a:spcPts val="0"/>
              </a:spcAft>
              <a:buSzPts val="1100"/>
              <a:buNone/>
            </a:pPr>
            <a:r>
              <a:t/>
            </a:r>
            <a:endParaRPr/>
          </a:p>
        </p:txBody>
      </p:sp>
      <p:sp>
        <p:nvSpPr>
          <p:cNvPr id="7133" name="Google Shape;7133;p1142"/>
          <p:cNvSpPr txBox="1"/>
          <p:nvPr>
            <p:ph idx="1" type="body"/>
          </p:nvPr>
        </p:nvSpPr>
        <p:spPr>
          <a:xfrm>
            <a:off x="6318250" y="326500"/>
            <a:ext cx="54582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US" sz="4000"/>
              <a:t>On Christ the Solid Rock, I stand;</a:t>
            </a:r>
            <a:endParaRPr sz="4000"/>
          </a:p>
          <a:p>
            <a:pPr indent="0" lvl="0" marL="0" rtl="0" algn="ctr">
              <a:lnSpc>
                <a:spcPct val="100000"/>
              </a:lnSpc>
              <a:spcBef>
                <a:spcPts val="0"/>
              </a:spcBef>
              <a:spcAft>
                <a:spcPts val="0"/>
              </a:spcAft>
              <a:buClr>
                <a:schemeClr val="dk1"/>
              </a:buClr>
              <a:buSzPts val="1100"/>
              <a:buNone/>
            </a:pPr>
            <a:r>
              <a:rPr lang="en-US" sz="4000"/>
              <a:t>All other ground is sinking sand.</a:t>
            </a:r>
            <a:endParaRPr sz="4000"/>
          </a:p>
          <a:p>
            <a:pPr indent="0" lvl="0" marL="0" rtl="0" algn="ctr">
              <a:lnSpc>
                <a:spcPct val="100000"/>
              </a:lnSpc>
              <a:spcBef>
                <a:spcPts val="0"/>
              </a:spcBef>
              <a:spcAft>
                <a:spcPts val="0"/>
              </a:spcAft>
              <a:buClr>
                <a:schemeClr val="dk1"/>
              </a:buClr>
              <a:buSzPts val="1100"/>
              <a:buNone/>
            </a:pPr>
            <a:r>
              <a:rPr lang="en-US" sz="4000"/>
              <a:t>Other ground is sinking sand.</a:t>
            </a:r>
            <a:endParaRPr sz="4000"/>
          </a:p>
          <a:p>
            <a:pPr indent="0" lvl="0" marL="0" rtl="0" algn="ctr">
              <a:lnSpc>
                <a:spcPct val="100000"/>
              </a:lnSpc>
              <a:spcBef>
                <a:spcPts val="0"/>
              </a:spcBef>
              <a:spcAft>
                <a:spcPts val="0"/>
              </a:spcAft>
              <a:buClr>
                <a:schemeClr val="dk1"/>
              </a:buClr>
              <a:buSzPts val="1100"/>
              <a:buNone/>
            </a:pPr>
            <a:r>
              <a:rPr lang="en-US" sz="4000"/>
              <a:t>Other ground is sinking sand.</a:t>
            </a:r>
            <a:endParaRPr sz="4000"/>
          </a:p>
        </p:txBody>
      </p:sp>
      <p:pic>
        <p:nvPicPr>
          <p:cNvPr id="7134" name="Google Shape;7134;p1142">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1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38" name="Shape 7138"/>
        <p:cNvGrpSpPr/>
        <p:nvPr/>
      </p:nvGrpSpPr>
      <p:grpSpPr>
        <a:xfrm>
          <a:off x="0" y="0"/>
          <a:ext cx="0" cy="0"/>
          <a:chOff x="0" y="0"/>
          <a:chExt cx="0" cy="0"/>
        </a:xfrm>
      </p:grpSpPr>
      <p:sp>
        <p:nvSpPr>
          <p:cNvPr id="7139" name="Google Shape;7139;p1143"/>
          <p:cNvSpPr txBox="1"/>
          <p:nvPr>
            <p:ph type="ctrTitle"/>
          </p:nvPr>
        </p:nvSpPr>
        <p:spPr>
          <a:xfrm>
            <a:off x="672350" y="2569875"/>
            <a:ext cx="10967100" cy="1613700"/>
          </a:xfrm>
          <a:prstGeom prst="rect">
            <a:avLst/>
          </a:prstGeom>
          <a:solidFill>
            <a:srgbClr val="FFFFFF">
              <a:alpha val="88235"/>
            </a:srgbClr>
          </a:solid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One Day You Passed By Me</a:t>
            </a:r>
            <a:endParaRPr/>
          </a:p>
        </p:txBody>
      </p:sp>
      <p:pic>
        <p:nvPicPr>
          <p:cNvPr id="7140" name="Google Shape;7140;p1143">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1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44" name="Shape 7144"/>
        <p:cNvGrpSpPr/>
        <p:nvPr/>
      </p:nvGrpSpPr>
      <p:grpSpPr>
        <a:xfrm>
          <a:off x="0" y="0"/>
          <a:ext cx="0" cy="0"/>
          <a:chOff x="0" y="0"/>
          <a:chExt cx="0" cy="0"/>
        </a:xfrm>
      </p:grpSpPr>
      <p:sp>
        <p:nvSpPr>
          <p:cNvPr id="7145" name="Google Shape;7145;p1144"/>
          <p:cNvSpPr txBox="1"/>
          <p:nvPr>
            <p:ph idx="1" type="body"/>
          </p:nvPr>
        </p:nvSpPr>
        <p:spPr>
          <a:xfrm>
            <a:off x="415650" y="326499"/>
            <a:ext cx="11360700" cy="4834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t>One day You passed by me</a:t>
            </a:r>
            <a:endParaRPr/>
          </a:p>
          <a:p>
            <a:pPr indent="0" lvl="0" marL="0" rtl="0" algn="ctr">
              <a:lnSpc>
                <a:spcPct val="150000"/>
              </a:lnSpc>
              <a:spcBef>
                <a:spcPts val="0"/>
              </a:spcBef>
              <a:spcAft>
                <a:spcPts val="0"/>
              </a:spcAft>
              <a:buClr>
                <a:schemeClr val="dk1"/>
              </a:buClr>
              <a:buSzPts val="1100"/>
              <a:buFont typeface="Arial"/>
              <a:buNone/>
            </a:pPr>
            <a:r>
              <a:rPr lang="en-US"/>
              <a:t>You saw chains on my hands</a:t>
            </a:r>
            <a:endParaRPr/>
          </a:p>
          <a:p>
            <a:pPr indent="0" lvl="0" marL="0" rtl="0" algn="ctr">
              <a:lnSpc>
                <a:spcPct val="150000"/>
              </a:lnSpc>
              <a:spcBef>
                <a:spcPts val="0"/>
              </a:spcBef>
              <a:spcAft>
                <a:spcPts val="0"/>
              </a:spcAft>
              <a:buClr>
                <a:schemeClr val="dk1"/>
              </a:buClr>
              <a:buSzPts val="1100"/>
              <a:buFont typeface="Arial"/>
              <a:buNone/>
            </a:pPr>
            <a:r>
              <a:rPr lang="en-US"/>
              <a:t>I saw with my own eyes</a:t>
            </a:r>
            <a:endParaRPr/>
          </a:p>
          <a:p>
            <a:pPr indent="0" lvl="0" marL="0" rtl="0" algn="ctr">
              <a:lnSpc>
                <a:spcPct val="150000"/>
              </a:lnSpc>
              <a:spcBef>
                <a:spcPts val="0"/>
              </a:spcBef>
              <a:spcAft>
                <a:spcPts val="0"/>
              </a:spcAft>
              <a:buClr>
                <a:schemeClr val="dk1"/>
              </a:buClr>
              <a:buSzPts val="1100"/>
              <a:buFont typeface="Arial"/>
              <a:buNone/>
            </a:pPr>
            <a:r>
              <a:rPr lang="en-US"/>
              <a:t>Tears for me in Your eyes</a:t>
            </a:r>
            <a:endParaRPr/>
          </a:p>
        </p:txBody>
      </p:sp>
      <p:sp>
        <p:nvSpPr>
          <p:cNvPr id="7146" name="Google Shape;7146;p1144"/>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One Day You Passed By Me</a:t>
            </a:r>
            <a:endParaRPr>
              <a:latin typeface="Playfair Display"/>
              <a:ea typeface="Playfair Display"/>
              <a:cs typeface="Playfair Display"/>
              <a:sym typeface="Playfair Display"/>
            </a:endParaRPr>
          </a:p>
        </p:txBody>
      </p:sp>
    </p:spTree>
  </p:cSld>
  <p:clrMapOvr>
    <a:masterClrMapping/>
  </p:clrMapOvr>
</p:sld>
</file>

<file path=ppt/slides/slide11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50" name="Shape 7150"/>
        <p:cNvGrpSpPr/>
        <p:nvPr/>
      </p:nvGrpSpPr>
      <p:grpSpPr>
        <a:xfrm>
          <a:off x="0" y="0"/>
          <a:ext cx="0" cy="0"/>
          <a:chOff x="0" y="0"/>
          <a:chExt cx="0" cy="0"/>
        </a:xfrm>
      </p:grpSpPr>
      <p:sp>
        <p:nvSpPr>
          <p:cNvPr id="7151" name="Google Shape;7151;p1145"/>
          <p:cNvSpPr txBox="1"/>
          <p:nvPr>
            <p:ph idx="1" type="body"/>
          </p:nvPr>
        </p:nvSpPr>
        <p:spPr>
          <a:xfrm>
            <a:off x="415650" y="326499"/>
            <a:ext cx="11360700" cy="4834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t>One day I passed by You</a:t>
            </a:r>
            <a:endParaRPr/>
          </a:p>
          <a:p>
            <a:pPr indent="0" lvl="0" marL="0" rtl="0" algn="ctr">
              <a:lnSpc>
                <a:spcPct val="150000"/>
              </a:lnSpc>
              <a:spcBef>
                <a:spcPts val="0"/>
              </a:spcBef>
              <a:spcAft>
                <a:spcPts val="0"/>
              </a:spcAft>
              <a:buClr>
                <a:schemeClr val="dk1"/>
              </a:buClr>
              <a:buSzPts val="1100"/>
              <a:buFont typeface="Arial"/>
              <a:buNone/>
            </a:pPr>
            <a:r>
              <a:rPr lang="en-US"/>
              <a:t>I saw my chains on Your hands</a:t>
            </a:r>
            <a:endParaRPr/>
          </a:p>
          <a:p>
            <a:pPr indent="0" lvl="0" marL="0" rtl="0" algn="ctr">
              <a:lnSpc>
                <a:spcPct val="150000"/>
              </a:lnSpc>
              <a:spcBef>
                <a:spcPts val="0"/>
              </a:spcBef>
              <a:spcAft>
                <a:spcPts val="0"/>
              </a:spcAft>
              <a:buClr>
                <a:schemeClr val="dk1"/>
              </a:buClr>
              <a:buSzPts val="1100"/>
              <a:buFont typeface="Arial"/>
              <a:buNone/>
            </a:pPr>
            <a:r>
              <a:rPr lang="en-US"/>
              <a:t>I’m free because of You</a:t>
            </a:r>
            <a:endParaRPr/>
          </a:p>
          <a:p>
            <a:pPr indent="0" lvl="0" marL="0" rtl="0" algn="ctr">
              <a:lnSpc>
                <a:spcPct val="150000"/>
              </a:lnSpc>
              <a:spcBef>
                <a:spcPts val="0"/>
              </a:spcBef>
              <a:spcAft>
                <a:spcPts val="0"/>
              </a:spcAft>
              <a:buClr>
                <a:schemeClr val="dk1"/>
              </a:buClr>
              <a:buSzPts val="1100"/>
              <a:buFont typeface="Arial"/>
              <a:buNone/>
            </a:pPr>
            <a:r>
              <a:rPr lang="en-US"/>
              <a:t>Then tears filled my eyes</a:t>
            </a:r>
            <a:endParaRPr/>
          </a:p>
        </p:txBody>
      </p:sp>
      <p:sp>
        <p:nvSpPr>
          <p:cNvPr id="7152" name="Google Shape;7152;p1145"/>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One Day You Passed By Me</a:t>
            </a:r>
            <a:endParaRPr>
              <a:latin typeface="Playfair Display"/>
              <a:ea typeface="Playfair Display"/>
              <a:cs typeface="Playfair Display"/>
              <a:sym typeface="Playfair Display"/>
            </a:endParaRPr>
          </a:p>
        </p:txBody>
      </p:sp>
    </p:spTree>
  </p:cSld>
  <p:clrMapOvr>
    <a:masterClrMapping/>
  </p:clrMapOvr>
</p:sld>
</file>

<file path=ppt/slides/slide11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56" name="Shape 7156"/>
        <p:cNvGrpSpPr/>
        <p:nvPr/>
      </p:nvGrpSpPr>
      <p:grpSpPr>
        <a:xfrm>
          <a:off x="0" y="0"/>
          <a:ext cx="0" cy="0"/>
          <a:chOff x="0" y="0"/>
          <a:chExt cx="0" cy="0"/>
        </a:xfrm>
      </p:grpSpPr>
      <p:sp>
        <p:nvSpPr>
          <p:cNvPr id="7157" name="Google Shape;7157;p1146"/>
          <p:cNvSpPr txBox="1"/>
          <p:nvPr>
            <p:ph idx="1" type="body"/>
          </p:nvPr>
        </p:nvSpPr>
        <p:spPr>
          <a:xfrm>
            <a:off x="415650" y="326499"/>
            <a:ext cx="11360700" cy="4834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t>(“How much, Lord, did You pay</a:t>
            </a:r>
            <a:endParaRPr/>
          </a:p>
          <a:p>
            <a:pPr indent="0" lvl="0" marL="0" rtl="0" algn="ctr">
              <a:lnSpc>
                <a:spcPct val="150000"/>
              </a:lnSpc>
              <a:spcBef>
                <a:spcPts val="0"/>
              </a:spcBef>
              <a:spcAft>
                <a:spcPts val="0"/>
              </a:spcAft>
              <a:buClr>
                <a:schemeClr val="dk1"/>
              </a:buClr>
              <a:buSzPts val="1100"/>
              <a:buFont typeface="Arial"/>
              <a:buNone/>
            </a:pPr>
            <a:r>
              <a:rPr lang="en-US"/>
              <a:t>To set me free?” I asked</a:t>
            </a:r>
            <a:endParaRPr/>
          </a:p>
          <a:p>
            <a:pPr indent="0" lvl="0" marL="0" rtl="0" algn="ctr">
              <a:lnSpc>
                <a:spcPct val="150000"/>
              </a:lnSpc>
              <a:spcBef>
                <a:spcPts val="0"/>
              </a:spcBef>
              <a:spcAft>
                <a:spcPts val="0"/>
              </a:spcAft>
              <a:buClr>
                <a:schemeClr val="dk1"/>
              </a:buClr>
              <a:buSzPts val="1100"/>
              <a:buFont typeface="Arial"/>
              <a:buNone/>
            </a:pPr>
            <a:r>
              <a:rPr lang="en-US"/>
              <a:t>“My son, it is a lot,</a:t>
            </a:r>
            <a:endParaRPr/>
          </a:p>
          <a:p>
            <a:pPr indent="0" lvl="0" marL="0" rtl="0" algn="ctr">
              <a:lnSpc>
                <a:spcPct val="150000"/>
              </a:lnSpc>
              <a:spcBef>
                <a:spcPts val="0"/>
              </a:spcBef>
              <a:spcAft>
                <a:spcPts val="0"/>
              </a:spcAft>
              <a:buClr>
                <a:schemeClr val="dk1"/>
              </a:buClr>
              <a:buSzPts val="1100"/>
              <a:buFont typeface="Arial"/>
              <a:buNone/>
            </a:pPr>
            <a:r>
              <a:rPr lang="en-US"/>
              <a:t>But not too much for you.”) x2</a:t>
            </a:r>
            <a:endParaRPr/>
          </a:p>
        </p:txBody>
      </p:sp>
      <p:sp>
        <p:nvSpPr>
          <p:cNvPr id="7158" name="Google Shape;7158;p1146"/>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One Day You Passed By Me</a:t>
            </a:r>
            <a:endParaRPr>
              <a:latin typeface="Playfair Display"/>
              <a:ea typeface="Playfair Display"/>
              <a:cs typeface="Playfair Display"/>
              <a:sym typeface="Playfair Display"/>
            </a:endParaRPr>
          </a:p>
        </p:txBody>
      </p:sp>
    </p:spTree>
  </p:cSld>
  <p:clrMapOvr>
    <a:masterClrMapping/>
  </p:clrMapOvr>
</p:sld>
</file>

<file path=ppt/slides/slide11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62" name="Shape 7162"/>
        <p:cNvGrpSpPr/>
        <p:nvPr/>
      </p:nvGrpSpPr>
      <p:grpSpPr>
        <a:xfrm>
          <a:off x="0" y="0"/>
          <a:ext cx="0" cy="0"/>
          <a:chOff x="0" y="0"/>
          <a:chExt cx="0" cy="0"/>
        </a:xfrm>
      </p:grpSpPr>
      <p:sp>
        <p:nvSpPr>
          <p:cNvPr id="7163" name="Google Shape;7163;p1147"/>
          <p:cNvSpPr txBox="1"/>
          <p:nvPr>
            <p:ph idx="1" type="body"/>
          </p:nvPr>
        </p:nvSpPr>
        <p:spPr>
          <a:xfrm>
            <a:off x="415650" y="326499"/>
            <a:ext cx="11360700" cy="4834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t>One day by me You’ll pass</a:t>
            </a:r>
            <a:endParaRPr/>
          </a:p>
          <a:p>
            <a:pPr indent="0" lvl="0" marL="0" rtl="0" algn="ctr">
              <a:lnSpc>
                <a:spcPct val="150000"/>
              </a:lnSpc>
              <a:spcBef>
                <a:spcPts val="0"/>
              </a:spcBef>
              <a:spcAft>
                <a:spcPts val="0"/>
              </a:spcAft>
              <a:buClr>
                <a:schemeClr val="dk1"/>
              </a:buClr>
              <a:buSzPts val="1100"/>
              <a:buFont typeface="Arial"/>
              <a:buNone/>
            </a:pPr>
            <a:r>
              <a:rPr lang="en-US"/>
              <a:t>About my freedom You’ll ask</a:t>
            </a:r>
            <a:endParaRPr/>
          </a:p>
          <a:p>
            <a:pPr indent="0" lvl="0" marL="0" rtl="0" algn="ctr">
              <a:lnSpc>
                <a:spcPct val="150000"/>
              </a:lnSpc>
              <a:spcBef>
                <a:spcPts val="0"/>
              </a:spcBef>
              <a:spcAft>
                <a:spcPts val="0"/>
              </a:spcAft>
              <a:buClr>
                <a:schemeClr val="dk1"/>
              </a:buClr>
              <a:buSzPts val="1100"/>
              <a:buFont typeface="Arial"/>
              <a:buNone/>
            </a:pPr>
            <a:r>
              <a:rPr lang="en-US"/>
              <a:t>Feeling my slavery</a:t>
            </a:r>
            <a:endParaRPr/>
          </a:p>
          <a:p>
            <a:pPr indent="0" lvl="0" marL="0" rtl="0" algn="ctr">
              <a:lnSpc>
                <a:spcPct val="150000"/>
              </a:lnSpc>
              <a:spcBef>
                <a:spcPts val="0"/>
              </a:spcBef>
              <a:spcAft>
                <a:spcPts val="0"/>
              </a:spcAft>
              <a:buClr>
                <a:schemeClr val="dk1"/>
              </a:buClr>
              <a:buSzPts val="1100"/>
              <a:buFont typeface="Arial"/>
              <a:buNone/>
            </a:pPr>
            <a:r>
              <a:rPr lang="en-US"/>
              <a:t>Although in You I’m free</a:t>
            </a:r>
            <a:endParaRPr/>
          </a:p>
        </p:txBody>
      </p:sp>
      <p:sp>
        <p:nvSpPr>
          <p:cNvPr id="7164" name="Google Shape;7164;p1147"/>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One Day You Passed By Me</a:t>
            </a:r>
            <a:endParaRPr>
              <a:latin typeface="Playfair Display"/>
              <a:ea typeface="Playfair Display"/>
              <a:cs typeface="Playfair Display"/>
              <a:sym typeface="Playfair Display"/>
            </a:endParaRPr>
          </a:p>
        </p:txBody>
      </p:sp>
    </p:spTree>
  </p:cSld>
  <p:clrMapOvr>
    <a:masterClrMapping/>
  </p:clrMapOvr>
</p:sld>
</file>

<file path=ppt/slides/slide11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68" name="Shape 7168"/>
        <p:cNvGrpSpPr/>
        <p:nvPr/>
      </p:nvGrpSpPr>
      <p:grpSpPr>
        <a:xfrm>
          <a:off x="0" y="0"/>
          <a:ext cx="0" cy="0"/>
          <a:chOff x="0" y="0"/>
          <a:chExt cx="0" cy="0"/>
        </a:xfrm>
      </p:grpSpPr>
      <p:sp>
        <p:nvSpPr>
          <p:cNvPr id="7169" name="Google Shape;7169;p1148"/>
          <p:cNvSpPr txBox="1"/>
          <p:nvPr>
            <p:ph idx="1" type="body"/>
          </p:nvPr>
        </p:nvSpPr>
        <p:spPr>
          <a:xfrm>
            <a:off x="415650" y="326499"/>
            <a:ext cx="11360700" cy="4834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t>My sins have bounded me</a:t>
            </a:r>
            <a:endParaRPr/>
          </a:p>
          <a:p>
            <a:pPr indent="0" lvl="0" marL="0" rtl="0" algn="ctr">
              <a:lnSpc>
                <a:spcPct val="150000"/>
              </a:lnSpc>
              <a:spcBef>
                <a:spcPts val="0"/>
              </a:spcBef>
              <a:spcAft>
                <a:spcPts val="0"/>
              </a:spcAft>
              <a:buClr>
                <a:schemeClr val="dk1"/>
              </a:buClr>
              <a:buSzPts val="1100"/>
              <a:buFont typeface="Arial"/>
              <a:buNone/>
            </a:pPr>
            <a:r>
              <a:rPr lang="en-US"/>
              <a:t>Loving the world around me</a:t>
            </a:r>
            <a:endParaRPr/>
          </a:p>
          <a:p>
            <a:pPr indent="0" lvl="0" marL="0" rtl="0" algn="ctr">
              <a:lnSpc>
                <a:spcPct val="150000"/>
              </a:lnSpc>
              <a:spcBef>
                <a:spcPts val="0"/>
              </a:spcBef>
              <a:spcAft>
                <a:spcPts val="0"/>
              </a:spcAft>
              <a:buClr>
                <a:schemeClr val="dk1"/>
              </a:buClr>
              <a:buSzPts val="1100"/>
              <a:buFont typeface="Arial"/>
              <a:buNone/>
            </a:pPr>
            <a:r>
              <a:rPr lang="en-US"/>
              <a:t>I seek my place in it</a:t>
            </a:r>
            <a:endParaRPr/>
          </a:p>
          <a:p>
            <a:pPr indent="0" lvl="0" marL="0" rtl="0" algn="ctr">
              <a:lnSpc>
                <a:spcPct val="150000"/>
              </a:lnSpc>
              <a:spcBef>
                <a:spcPts val="0"/>
              </a:spcBef>
              <a:spcAft>
                <a:spcPts val="0"/>
              </a:spcAft>
              <a:buClr>
                <a:schemeClr val="dk1"/>
              </a:buClr>
              <a:buSzPts val="1100"/>
              <a:buFont typeface="Arial"/>
              <a:buNone/>
            </a:pPr>
            <a:r>
              <a:rPr lang="en-US"/>
              <a:t>That I am Yours I forget</a:t>
            </a:r>
            <a:endParaRPr/>
          </a:p>
        </p:txBody>
      </p:sp>
      <p:sp>
        <p:nvSpPr>
          <p:cNvPr id="7170" name="Google Shape;7170;p1148"/>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One Day You Passed By Me</a:t>
            </a:r>
            <a:endParaRPr>
              <a:latin typeface="Playfair Display"/>
              <a:ea typeface="Playfair Display"/>
              <a:cs typeface="Playfair Display"/>
              <a:sym typeface="Playfair Display"/>
            </a:endParaRPr>
          </a:p>
        </p:txBody>
      </p:sp>
    </p:spTree>
  </p:cSld>
  <p:clrMapOvr>
    <a:masterClrMapping/>
  </p:clrMapOvr>
</p:sld>
</file>

<file path=ppt/slides/slide11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74" name="Shape 7174"/>
        <p:cNvGrpSpPr/>
        <p:nvPr/>
      </p:nvGrpSpPr>
      <p:grpSpPr>
        <a:xfrm>
          <a:off x="0" y="0"/>
          <a:ext cx="0" cy="0"/>
          <a:chOff x="0" y="0"/>
          <a:chExt cx="0" cy="0"/>
        </a:xfrm>
      </p:grpSpPr>
      <p:sp>
        <p:nvSpPr>
          <p:cNvPr id="7175" name="Google Shape;7175;p1149"/>
          <p:cNvSpPr txBox="1"/>
          <p:nvPr>
            <p:ph idx="1" type="body"/>
          </p:nvPr>
        </p:nvSpPr>
        <p:spPr>
          <a:xfrm>
            <a:off x="415650" y="326499"/>
            <a:ext cx="11360700" cy="4834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t>(Free yet I am Your slave</a:t>
            </a:r>
            <a:endParaRPr/>
          </a:p>
          <a:p>
            <a:pPr indent="0" lvl="0" marL="0" rtl="0" algn="ctr">
              <a:lnSpc>
                <a:spcPct val="150000"/>
              </a:lnSpc>
              <a:spcBef>
                <a:spcPts val="0"/>
              </a:spcBef>
              <a:spcAft>
                <a:spcPts val="0"/>
              </a:spcAft>
              <a:buClr>
                <a:schemeClr val="dk1"/>
              </a:buClr>
              <a:buSzPts val="1100"/>
              <a:buFont typeface="Arial"/>
              <a:buNone/>
            </a:pPr>
            <a:r>
              <a:rPr lang="en-US"/>
              <a:t>Yours for all of my days</a:t>
            </a:r>
            <a:endParaRPr/>
          </a:p>
          <a:p>
            <a:pPr indent="0" lvl="0" marL="0" rtl="0" algn="ctr">
              <a:lnSpc>
                <a:spcPct val="150000"/>
              </a:lnSpc>
              <a:spcBef>
                <a:spcPts val="0"/>
              </a:spcBef>
              <a:spcAft>
                <a:spcPts val="0"/>
              </a:spcAft>
              <a:buClr>
                <a:schemeClr val="dk1"/>
              </a:buClr>
              <a:buSzPts val="1100"/>
              <a:buFont typeface="Arial"/>
              <a:buNone/>
            </a:pPr>
            <a:r>
              <a:rPr lang="en-US"/>
              <a:t>Your slave and free I’ll live</a:t>
            </a:r>
            <a:endParaRPr/>
          </a:p>
          <a:p>
            <a:pPr indent="0" lvl="0" marL="0" rtl="0" algn="ctr">
              <a:lnSpc>
                <a:spcPct val="150000"/>
              </a:lnSpc>
              <a:spcBef>
                <a:spcPts val="0"/>
              </a:spcBef>
              <a:spcAft>
                <a:spcPts val="0"/>
              </a:spcAft>
              <a:buClr>
                <a:schemeClr val="dk1"/>
              </a:buClr>
              <a:buSzPts val="1100"/>
              <a:buFont typeface="Arial"/>
              <a:buNone/>
            </a:pPr>
            <a:r>
              <a:rPr lang="en-US"/>
              <a:t>To You myself I give.) x2</a:t>
            </a:r>
            <a:endParaRPr/>
          </a:p>
        </p:txBody>
      </p:sp>
      <p:sp>
        <p:nvSpPr>
          <p:cNvPr id="7176" name="Google Shape;7176;p1149"/>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One Day You Passed By Me</a:t>
            </a:r>
            <a:endParaRPr>
              <a:latin typeface="Playfair Display"/>
              <a:ea typeface="Playfair Display"/>
              <a:cs typeface="Playfair Display"/>
              <a:sym typeface="Playfair Display"/>
            </a:endParaRPr>
          </a:p>
        </p:txBody>
      </p:sp>
      <p:pic>
        <p:nvPicPr>
          <p:cNvPr id="7177" name="Google Shape;7177;p1149">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7" name="Shape 757"/>
        <p:cNvGrpSpPr/>
        <p:nvPr/>
      </p:nvGrpSpPr>
      <p:grpSpPr>
        <a:xfrm>
          <a:off x="0" y="0"/>
          <a:ext cx="0" cy="0"/>
          <a:chOff x="0" y="0"/>
          <a:chExt cx="0" cy="0"/>
        </a:xfrm>
      </p:grpSpPr>
      <p:sp>
        <p:nvSpPr>
          <p:cNvPr id="758" name="Google Shape;758;p115"/>
          <p:cNvSpPr txBox="1"/>
          <p:nvPr>
            <p:ph idx="1" type="body"/>
          </p:nvPr>
        </p:nvSpPr>
        <p:spPr>
          <a:xfrm>
            <a:off x="415650" y="326499"/>
            <a:ext cx="11360700" cy="5096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4600"/>
              <a:t>(Better is one day in Your courts</a:t>
            </a:r>
            <a:endParaRPr sz="4600"/>
          </a:p>
          <a:p>
            <a:pPr indent="0" lvl="0" marL="0" rtl="0" algn="ctr">
              <a:lnSpc>
                <a:spcPct val="150000"/>
              </a:lnSpc>
              <a:spcBef>
                <a:spcPts val="0"/>
              </a:spcBef>
              <a:spcAft>
                <a:spcPts val="0"/>
              </a:spcAft>
              <a:buClr>
                <a:schemeClr val="dk1"/>
              </a:buClr>
              <a:buSzPts val="1100"/>
              <a:buNone/>
            </a:pPr>
            <a:r>
              <a:rPr lang="en-US" sz="4600"/>
              <a:t>Better is one day in Your house</a:t>
            </a:r>
            <a:endParaRPr sz="4600"/>
          </a:p>
          <a:p>
            <a:pPr indent="0" lvl="0" marL="0" rtl="0" algn="ctr">
              <a:lnSpc>
                <a:spcPct val="150000"/>
              </a:lnSpc>
              <a:spcBef>
                <a:spcPts val="0"/>
              </a:spcBef>
              <a:spcAft>
                <a:spcPts val="0"/>
              </a:spcAft>
              <a:buClr>
                <a:schemeClr val="dk1"/>
              </a:buClr>
              <a:buSzPts val="1100"/>
              <a:buNone/>
            </a:pPr>
            <a:r>
              <a:rPr lang="en-US" sz="4600"/>
              <a:t>Better is one day in Your courts</a:t>
            </a:r>
            <a:endParaRPr sz="4600"/>
          </a:p>
          <a:p>
            <a:pPr indent="0" lvl="0" marL="0" rtl="0" algn="ctr">
              <a:lnSpc>
                <a:spcPct val="150000"/>
              </a:lnSpc>
              <a:spcBef>
                <a:spcPts val="0"/>
              </a:spcBef>
              <a:spcAft>
                <a:spcPts val="0"/>
              </a:spcAft>
              <a:buClr>
                <a:schemeClr val="dk1"/>
              </a:buClr>
              <a:buSzPts val="1100"/>
              <a:buNone/>
            </a:pPr>
            <a:r>
              <a:rPr lang="en-US" sz="4600"/>
              <a:t>Than thousands elsewhere) x2</a:t>
            </a:r>
            <a:endParaRPr sz="4600"/>
          </a:p>
        </p:txBody>
      </p:sp>
      <p:sp>
        <p:nvSpPr>
          <p:cNvPr id="759" name="Google Shape;759;p115"/>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Better is One Day</a:t>
            </a:r>
            <a:endParaRPr/>
          </a:p>
        </p:txBody>
      </p:sp>
    </p:spTree>
  </p:cSld>
  <p:clrMapOvr>
    <a:masterClrMapping/>
  </p:clrMapOvr>
</p:sld>
</file>

<file path=ppt/slides/slide11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81" name="Shape 7181"/>
        <p:cNvGrpSpPr/>
        <p:nvPr/>
      </p:nvGrpSpPr>
      <p:grpSpPr>
        <a:xfrm>
          <a:off x="0" y="0"/>
          <a:ext cx="0" cy="0"/>
          <a:chOff x="0" y="0"/>
          <a:chExt cx="0" cy="0"/>
        </a:xfrm>
      </p:grpSpPr>
      <p:sp>
        <p:nvSpPr>
          <p:cNvPr id="7182" name="Google Shape;7182;p1150"/>
          <p:cNvSpPr txBox="1"/>
          <p:nvPr>
            <p:ph idx="1" type="body"/>
          </p:nvPr>
        </p:nvSpPr>
        <p:spPr>
          <a:xfrm>
            <a:off x="964050" y="2336700"/>
            <a:ext cx="10263900" cy="21846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4800"/>
              <a:buNone/>
            </a:pPr>
            <a:r>
              <a:rPr lang="en-US" sz="7100"/>
              <a:t>Open the Eyes of My Heart Lord </a:t>
            </a:r>
            <a:endParaRPr sz="7100"/>
          </a:p>
        </p:txBody>
      </p:sp>
      <p:pic>
        <p:nvPicPr>
          <p:cNvPr id="7183" name="Google Shape;7183;p1150">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1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87" name="Shape 7187"/>
        <p:cNvGrpSpPr/>
        <p:nvPr/>
      </p:nvGrpSpPr>
      <p:grpSpPr>
        <a:xfrm>
          <a:off x="0" y="0"/>
          <a:ext cx="0" cy="0"/>
          <a:chOff x="0" y="0"/>
          <a:chExt cx="0" cy="0"/>
        </a:xfrm>
      </p:grpSpPr>
      <p:sp>
        <p:nvSpPr>
          <p:cNvPr id="7188" name="Google Shape;7188;p1151"/>
          <p:cNvSpPr txBox="1"/>
          <p:nvPr>
            <p:ph idx="1" type="body"/>
          </p:nvPr>
        </p:nvSpPr>
        <p:spPr>
          <a:xfrm>
            <a:off x="415650" y="326499"/>
            <a:ext cx="11360700" cy="4834200"/>
          </a:xfrm>
          <a:prstGeom prst="rect">
            <a:avLst/>
          </a:prstGeom>
          <a:solidFill>
            <a:srgbClr val="FFFFFF">
              <a:alpha val="88235"/>
            </a:srgbClr>
          </a:solidFill>
          <a:ln>
            <a:noFill/>
          </a:ln>
        </p:spPr>
        <p:txBody>
          <a:bodyPr anchorCtr="0" anchor="t"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Open the eyes of my heart, Lord</a:t>
            </a:r>
            <a:endParaRPr/>
          </a:p>
          <a:p>
            <a:pPr indent="0" lvl="0" marL="0" rtl="0" algn="ctr">
              <a:lnSpc>
                <a:spcPct val="150000"/>
              </a:lnSpc>
              <a:spcBef>
                <a:spcPts val="0"/>
              </a:spcBef>
              <a:spcAft>
                <a:spcPts val="0"/>
              </a:spcAft>
              <a:buClr>
                <a:schemeClr val="dk1"/>
              </a:buClr>
              <a:buSzPts val="1100"/>
              <a:buNone/>
            </a:pPr>
            <a:r>
              <a:rPr lang="en-US"/>
              <a:t>Open the eyes of my heart</a:t>
            </a:r>
            <a:endParaRPr/>
          </a:p>
          <a:p>
            <a:pPr indent="0" lvl="0" marL="0" rtl="0" algn="ctr">
              <a:lnSpc>
                <a:spcPct val="150000"/>
              </a:lnSpc>
              <a:spcBef>
                <a:spcPts val="0"/>
              </a:spcBef>
              <a:spcAft>
                <a:spcPts val="0"/>
              </a:spcAft>
              <a:buClr>
                <a:schemeClr val="dk1"/>
              </a:buClr>
              <a:buSzPts val="1100"/>
              <a:buNone/>
            </a:pPr>
            <a:r>
              <a:rPr lang="en-US"/>
              <a:t>I want to see You</a:t>
            </a:r>
            <a:endParaRPr/>
          </a:p>
          <a:p>
            <a:pPr indent="0" lvl="0" marL="0" rtl="0" algn="ctr">
              <a:lnSpc>
                <a:spcPct val="150000"/>
              </a:lnSpc>
              <a:spcBef>
                <a:spcPts val="0"/>
              </a:spcBef>
              <a:spcAft>
                <a:spcPts val="0"/>
              </a:spcAft>
              <a:buClr>
                <a:schemeClr val="dk1"/>
              </a:buClr>
              <a:buSzPts val="1100"/>
              <a:buNone/>
            </a:pPr>
            <a:r>
              <a:rPr lang="en-US"/>
              <a:t>I want to see You</a:t>
            </a:r>
            <a:endParaRPr/>
          </a:p>
          <a:p>
            <a:pPr indent="0" lvl="0" marL="0" rtl="0" algn="ctr">
              <a:lnSpc>
                <a:spcPct val="150000"/>
              </a:lnSpc>
              <a:spcBef>
                <a:spcPts val="0"/>
              </a:spcBef>
              <a:spcAft>
                <a:spcPts val="0"/>
              </a:spcAft>
              <a:buClr>
                <a:schemeClr val="dk1"/>
              </a:buClr>
              <a:buSzPts val="2800"/>
              <a:buNone/>
            </a:pPr>
            <a:r>
              <a:t/>
            </a:r>
            <a:endParaRPr/>
          </a:p>
        </p:txBody>
      </p:sp>
      <p:sp>
        <p:nvSpPr>
          <p:cNvPr id="7189" name="Google Shape;7189;p1151"/>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Open the Eyes of My Heart Lord</a:t>
            </a:r>
            <a:endParaRPr>
              <a:latin typeface="Playfair Display"/>
              <a:ea typeface="Playfair Display"/>
              <a:cs typeface="Playfair Display"/>
              <a:sym typeface="Playfair Display"/>
            </a:endParaRPr>
          </a:p>
        </p:txBody>
      </p:sp>
    </p:spTree>
  </p:cSld>
  <p:clrMapOvr>
    <a:masterClrMapping/>
  </p:clrMapOvr>
</p:sld>
</file>

<file path=ppt/slides/slide11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93" name="Shape 7193"/>
        <p:cNvGrpSpPr/>
        <p:nvPr/>
      </p:nvGrpSpPr>
      <p:grpSpPr>
        <a:xfrm>
          <a:off x="0" y="0"/>
          <a:ext cx="0" cy="0"/>
          <a:chOff x="0" y="0"/>
          <a:chExt cx="0" cy="0"/>
        </a:xfrm>
      </p:grpSpPr>
      <p:sp>
        <p:nvSpPr>
          <p:cNvPr id="7194" name="Google Shape;7194;p1152"/>
          <p:cNvSpPr txBox="1"/>
          <p:nvPr>
            <p:ph idx="1" type="body"/>
          </p:nvPr>
        </p:nvSpPr>
        <p:spPr>
          <a:xfrm>
            <a:off x="415650" y="326499"/>
            <a:ext cx="11360700" cy="4834200"/>
          </a:xfrm>
          <a:prstGeom prst="rect">
            <a:avLst/>
          </a:prstGeom>
          <a:solidFill>
            <a:srgbClr val="FFFFFF">
              <a:alpha val="88235"/>
            </a:srgbClr>
          </a:solidFill>
          <a:ln>
            <a:noFill/>
          </a:ln>
        </p:spPr>
        <p:txBody>
          <a:bodyPr anchorCtr="0" anchor="t"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t>Open the eyes of my heart, Lord</a:t>
            </a:r>
            <a:endParaRPr/>
          </a:p>
          <a:p>
            <a:pPr indent="0" lvl="0" marL="0" rtl="0" algn="ctr">
              <a:lnSpc>
                <a:spcPct val="150000"/>
              </a:lnSpc>
              <a:spcBef>
                <a:spcPts val="0"/>
              </a:spcBef>
              <a:spcAft>
                <a:spcPts val="0"/>
              </a:spcAft>
              <a:buClr>
                <a:schemeClr val="dk1"/>
              </a:buClr>
              <a:buSzPts val="1100"/>
              <a:buFont typeface="Arial"/>
              <a:buNone/>
            </a:pPr>
            <a:r>
              <a:rPr lang="en-US"/>
              <a:t>Open the eyes of my heart</a:t>
            </a:r>
            <a:endParaRPr/>
          </a:p>
          <a:p>
            <a:pPr indent="0" lvl="0" marL="0" rtl="0" algn="ctr">
              <a:lnSpc>
                <a:spcPct val="150000"/>
              </a:lnSpc>
              <a:spcBef>
                <a:spcPts val="0"/>
              </a:spcBef>
              <a:spcAft>
                <a:spcPts val="0"/>
              </a:spcAft>
              <a:buClr>
                <a:schemeClr val="dk1"/>
              </a:buClr>
              <a:buSzPts val="1100"/>
              <a:buFont typeface="Arial"/>
              <a:buNone/>
            </a:pPr>
            <a:r>
              <a:rPr lang="en-US"/>
              <a:t>I want to see You</a:t>
            </a:r>
            <a:endParaRPr/>
          </a:p>
          <a:p>
            <a:pPr indent="0" lvl="0" marL="0" rtl="0" algn="ctr">
              <a:lnSpc>
                <a:spcPct val="150000"/>
              </a:lnSpc>
              <a:spcBef>
                <a:spcPts val="0"/>
              </a:spcBef>
              <a:spcAft>
                <a:spcPts val="0"/>
              </a:spcAft>
              <a:buClr>
                <a:schemeClr val="dk1"/>
              </a:buClr>
              <a:buSzPts val="1100"/>
              <a:buFont typeface="Arial"/>
              <a:buNone/>
            </a:pPr>
            <a:r>
              <a:rPr lang="en-US"/>
              <a:t>I want to see You</a:t>
            </a:r>
            <a:endParaRPr/>
          </a:p>
          <a:p>
            <a:pPr indent="0" lvl="0" marL="0" rtl="0" algn="ctr">
              <a:lnSpc>
                <a:spcPct val="150000"/>
              </a:lnSpc>
              <a:spcBef>
                <a:spcPts val="0"/>
              </a:spcBef>
              <a:spcAft>
                <a:spcPts val="0"/>
              </a:spcAft>
              <a:buClr>
                <a:schemeClr val="dk1"/>
              </a:buClr>
              <a:buSzPts val="2800"/>
              <a:buNone/>
            </a:pPr>
            <a:r>
              <a:t/>
            </a:r>
            <a:endParaRPr/>
          </a:p>
        </p:txBody>
      </p:sp>
      <p:sp>
        <p:nvSpPr>
          <p:cNvPr id="7195" name="Google Shape;7195;p1152"/>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Open the Eyes of My Heart Lord</a:t>
            </a:r>
            <a:endParaRPr>
              <a:latin typeface="Playfair Display"/>
              <a:ea typeface="Playfair Display"/>
              <a:cs typeface="Playfair Display"/>
              <a:sym typeface="Playfair Display"/>
            </a:endParaRPr>
          </a:p>
        </p:txBody>
      </p:sp>
    </p:spTree>
  </p:cSld>
  <p:clrMapOvr>
    <a:masterClrMapping/>
  </p:clrMapOvr>
</p:sld>
</file>

<file path=ppt/slides/slide11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99" name="Shape 7199"/>
        <p:cNvGrpSpPr/>
        <p:nvPr/>
      </p:nvGrpSpPr>
      <p:grpSpPr>
        <a:xfrm>
          <a:off x="0" y="0"/>
          <a:ext cx="0" cy="0"/>
          <a:chOff x="0" y="0"/>
          <a:chExt cx="0" cy="0"/>
        </a:xfrm>
      </p:grpSpPr>
      <p:sp>
        <p:nvSpPr>
          <p:cNvPr id="7200" name="Google Shape;7200;p1153"/>
          <p:cNvSpPr txBox="1"/>
          <p:nvPr>
            <p:ph idx="1" type="body"/>
          </p:nvPr>
        </p:nvSpPr>
        <p:spPr>
          <a:xfrm>
            <a:off x="415650" y="326499"/>
            <a:ext cx="11360700" cy="4834200"/>
          </a:xfrm>
          <a:prstGeom prst="rect">
            <a:avLst/>
          </a:prstGeom>
          <a:solidFill>
            <a:srgbClr val="FFFFFF">
              <a:alpha val="88235"/>
            </a:srgbClr>
          </a:solidFill>
          <a:ln>
            <a:noFill/>
          </a:ln>
        </p:spPr>
        <p:txBody>
          <a:bodyPr anchorCtr="0" anchor="t"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t>To see You high and lifted up</a:t>
            </a:r>
            <a:endParaRPr/>
          </a:p>
          <a:p>
            <a:pPr indent="0" lvl="0" marL="0" rtl="0" algn="ctr">
              <a:lnSpc>
                <a:spcPct val="150000"/>
              </a:lnSpc>
              <a:spcBef>
                <a:spcPts val="0"/>
              </a:spcBef>
              <a:spcAft>
                <a:spcPts val="0"/>
              </a:spcAft>
              <a:buClr>
                <a:schemeClr val="dk1"/>
              </a:buClr>
              <a:buSzPts val="1100"/>
              <a:buFont typeface="Arial"/>
              <a:buNone/>
            </a:pPr>
            <a:r>
              <a:rPr lang="en-US"/>
              <a:t>Shining in the light of Your glory</a:t>
            </a:r>
            <a:endParaRPr/>
          </a:p>
          <a:p>
            <a:pPr indent="0" lvl="0" marL="0" rtl="0" algn="ctr">
              <a:lnSpc>
                <a:spcPct val="150000"/>
              </a:lnSpc>
              <a:spcBef>
                <a:spcPts val="0"/>
              </a:spcBef>
              <a:spcAft>
                <a:spcPts val="0"/>
              </a:spcAft>
              <a:buClr>
                <a:schemeClr val="dk1"/>
              </a:buClr>
              <a:buSzPts val="1100"/>
              <a:buFont typeface="Arial"/>
              <a:buNone/>
            </a:pPr>
            <a:r>
              <a:rPr lang="en-US"/>
              <a:t>Pour out Your power and love</a:t>
            </a:r>
            <a:endParaRPr/>
          </a:p>
          <a:p>
            <a:pPr indent="0" lvl="0" marL="0" rtl="0" algn="ctr">
              <a:lnSpc>
                <a:spcPct val="150000"/>
              </a:lnSpc>
              <a:spcBef>
                <a:spcPts val="0"/>
              </a:spcBef>
              <a:spcAft>
                <a:spcPts val="0"/>
              </a:spcAft>
              <a:buClr>
                <a:schemeClr val="dk1"/>
              </a:buClr>
              <a:buSzPts val="1100"/>
              <a:buFont typeface="Arial"/>
              <a:buNone/>
            </a:pPr>
            <a:r>
              <a:rPr lang="en-US"/>
              <a:t>As we sing holy, holy, holy</a:t>
            </a:r>
            <a:endParaRPr/>
          </a:p>
          <a:p>
            <a:pPr indent="0" lvl="0" marL="0" rtl="0" algn="ctr">
              <a:lnSpc>
                <a:spcPct val="150000"/>
              </a:lnSpc>
              <a:spcBef>
                <a:spcPts val="0"/>
              </a:spcBef>
              <a:spcAft>
                <a:spcPts val="0"/>
              </a:spcAft>
              <a:buClr>
                <a:schemeClr val="dk1"/>
              </a:buClr>
              <a:buSzPts val="1100"/>
              <a:buFont typeface="Arial"/>
              <a:buNone/>
            </a:pPr>
            <a:r>
              <a:t/>
            </a:r>
            <a:endParaRPr/>
          </a:p>
          <a:p>
            <a:pPr indent="0" lvl="0" marL="0" rtl="0" algn="ctr">
              <a:lnSpc>
                <a:spcPct val="150000"/>
              </a:lnSpc>
              <a:spcBef>
                <a:spcPts val="0"/>
              </a:spcBef>
              <a:spcAft>
                <a:spcPts val="0"/>
              </a:spcAft>
              <a:buClr>
                <a:schemeClr val="dk1"/>
              </a:buClr>
              <a:buSzPts val="2800"/>
              <a:buNone/>
            </a:pPr>
            <a:r>
              <a:t/>
            </a:r>
            <a:endParaRPr/>
          </a:p>
        </p:txBody>
      </p:sp>
      <p:sp>
        <p:nvSpPr>
          <p:cNvPr id="7201" name="Google Shape;7201;p1153"/>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Open the Eyes of My Heart Lord</a:t>
            </a:r>
            <a:endParaRPr>
              <a:latin typeface="Playfair Display"/>
              <a:ea typeface="Playfair Display"/>
              <a:cs typeface="Playfair Display"/>
              <a:sym typeface="Playfair Display"/>
            </a:endParaRPr>
          </a:p>
        </p:txBody>
      </p:sp>
    </p:spTree>
  </p:cSld>
  <p:clrMapOvr>
    <a:masterClrMapping/>
  </p:clrMapOvr>
</p:sld>
</file>

<file path=ppt/slides/slide11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05" name="Shape 7205"/>
        <p:cNvGrpSpPr/>
        <p:nvPr/>
      </p:nvGrpSpPr>
      <p:grpSpPr>
        <a:xfrm>
          <a:off x="0" y="0"/>
          <a:ext cx="0" cy="0"/>
          <a:chOff x="0" y="0"/>
          <a:chExt cx="0" cy="0"/>
        </a:xfrm>
      </p:grpSpPr>
      <p:sp>
        <p:nvSpPr>
          <p:cNvPr id="7206" name="Google Shape;7206;p1154"/>
          <p:cNvSpPr txBox="1"/>
          <p:nvPr>
            <p:ph idx="1" type="body"/>
          </p:nvPr>
        </p:nvSpPr>
        <p:spPr>
          <a:xfrm>
            <a:off x="415650" y="326499"/>
            <a:ext cx="11360700" cy="4834200"/>
          </a:xfrm>
          <a:prstGeom prst="rect">
            <a:avLst/>
          </a:prstGeom>
          <a:solidFill>
            <a:srgbClr val="FFFFFF">
              <a:alpha val="88235"/>
            </a:srgbClr>
          </a:solidFill>
          <a:ln>
            <a:noFill/>
          </a:ln>
        </p:spPr>
        <p:txBody>
          <a:bodyPr anchorCtr="0" anchor="t"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Open the eyes of my heart, Lord</a:t>
            </a:r>
            <a:endParaRPr/>
          </a:p>
          <a:p>
            <a:pPr indent="0" lvl="0" marL="0" rtl="0" algn="ctr">
              <a:lnSpc>
                <a:spcPct val="150000"/>
              </a:lnSpc>
              <a:spcBef>
                <a:spcPts val="0"/>
              </a:spcBef>
              <a:spcAft>
                <a:spcPts val="0"/>
              </a:spcAft>
              <a:buClr>
                <a:schemeClr val="dk1"/>
              </a:buClr>
              <a:buSzPts val="1100"/>
              <a:buNone/>
            </a:pPr>
            <a:r>
              <a:rPr lang="en-US"/>
              <a:t>Open the eyes of my heart</a:t>
            </a:r>
            <a:endParaRPr/>
          </a:p>
          <a:p>
            <a:pPr indent="0" lvl="0" marL="0" rtl="0" algn="ctr">
              <a:lnSpc>
                <a:spcPct val="150000"/>
              </a:lnSpc>
              <a:spcBef>
                <a:spcPts val="0"/>
              </a:spcBef>
              <a:spcAft>
                <a:spcPts val="0"/>
              </a:spcAft>
              <a:buClr>
                <a:schemeClr val="dk1"/>
              </a:buClr>
              <a:buSzPts val="1100"/>
              <a:buNone/>
            </a:pPr>
            <a:r>
              <a:rPr lang="en-US"/>
              <a:t>I want to see You</a:t>
            </a:r>
            <a:endParaRPr/>
          </a:p>
          <a:p>
            <a:pPr indent="0" lvl="0" marL="0" rtl="0" algn="ctr">
              <a:lnSpc>
                <a:spcPct val="150000"/>
              </a:lnSpc>
              <a:spcBef>
                <a:spcPts val="0"/>
              </a:spcBef>
              <a:spcAft>
                <a:spcPts val="0"/>
              </a:spcAft>
              <a:buClr>
                <a:schemeClr val="dk1"/>
              </a:buClr>
              <a:buSzPts val="1100"/>
              <a:buNone/>
            </a:pPr>
            <a:r>
              <a:rPr lang="en-US"/>
              <a:t>I want to see You</a:t>
            </a:r>
            <a:endParaRPr/>
          </a:p>
          <a:p>
            <a:pPr indent="0" lvl="0" marL="0" rtl="0" algn="ctr">
              <a:lnSpc>
                <a:spcPct val="150000"/>
              </a:lnSpc>
              <a:spcBef>
                <a:spcPts val="0"/>
              </a:spcBef>
              <a:spcAft>
                <a:spcPts val="0"/>
              </a:spcAft>
              <a:buClr>
                <a:schemeClr val="dk1"/>
              </a:buClr>
              <a:buSzPts val="2800"/>
              <a:buNone/>
            </a:pPr>
            <a:r>
              <a:t/>
            </a:r>
            <a:endParaRPr/>
          </a:p>
        </p:txBody>
      </p:sp>
      <p:sp>
        <p:nvSpPr>
          <p:cNvPr id="7207" name="Google Shape;7207;p1154"/>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Open the Eyes of My Heart Lord</a:t>
            </a:r>
            <a:endParaRPr>
              <a:latin typeface="Playfair Display"/>
              <a:ea typeface="Playfair Display"/>
              <a:cs typeface="Playfair Display"/>
              <a:sym typeface="Playfair Display"/>
            </a:endParaRPr>
          </a:p>
        </p:txBody>
      </p:sp>
    </p:spTree>
  </p:cSld>
  <p:clrMapOvr>
    <a:masterClrMapping/>
  </p:clrMapOvr>
</p:sld>
</file>

<file path=ppt/slides/slide11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11" name="Shape 7211"/>
        <p:cNvGrpSpPr/>
        <p:nvPr/>
      </p:nvGrpSpPr>
      <p:grpSpPr>
        <a:xfrm>
          <a:off x="0" y="0"/>
          <a:ext cx="0" cy="0"/>
          <a:chOff x="0" y="0"/>
          <a:chExt cx="0" cy="0"/>
        </a:xfrm>
      </p:grpSpPr>
      <p:sp>
        <p:nvSpPr>
          <p:cNvPr id="7212" name="Google Shape;7212;p1155"/>
          <p:cNvSpPr txBox="1"/>
          <p:nvPr>
            <p:ph idx="1" type="body"/>
          </p:nvPr>
        </p:nvSpPr>
        <p:spPr>
          <a:xfrm>
            <a:off x="415650" y="326499"/>
            <a:ext cx="11360700" cy="4834200"/>
          </a:xfrm>
          <a:prstGeom prst="rect">
            <a:avLst/>
          </a:prstGeom>
          <a:solidFill>
            <a:srgbClr val="FFFFFF">
              <a:alpha val="88235"/>
            </a:srgbClr>
          </a:solidFill>
          <a:ln>
            <a:noFill/>
          </a:ln>
        </p:spPr>
        <p:txBody>
          <a:bodyPr anchorCtr="0" anchor="t"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Open the eyes of my heart, Lord</a:t>
            </a:r>
            <a:endParaRPr/>
          </a:p>
          <a:p>
            <a:pPr indent="0" lvl="0" marL="0" rtl="0" algn="ctr">
              <a:lnSpc>
                <a:spcPct val="150000"/>
              </a:lnSpc>
              <a:spcBef>
                <a:spcPts val="0"/>
              </a:spcBef>
              <a:spcAft>
                <a:spcPts val="0"/>
              </a:spcAft>
              <a:buClr>
                <a:schemeClr val="dk1"/>
              </a:buClr>
              <a:buSzPts val="1100"/>
              <a:buNone/>
            </a:pPr>
            <a:r>
              <a:rPr lang="en-US"/>
              <a:t>Open the eyes of my heart</a:t>
            </a:r>
            <a:endParaRPr/>
          </a:p>
          <a:p>
            <a:pPr indent="0" lvl="0" marL="0" rtl="0" algn="ctr">
              <a:lnSpc>
                <a:spcPct val="150000"/>
              </a:lnSpc>
              <a:spcBef>
                <a:spcPts val="0"/>
              </a:spcBef>
              <a:spcAft>
                <a:spcPts val="0"/>
              </a:spcAft>
              <a:buClr>
                <a:schemeClr val="dk1"/>
              </a:buClr>
              <a:buSzPts val="1100"/>
              <a:buNone/>
            </a:pPr>
            <a:r>
              <a:rPr lang="en-US"/>
              <a:t>I want to see You</a:t>
            </a:r>
            <a:endParaRPr/>
          </a:p>
          <a:p>
            <a:pPr indent="0" lvl="0" marL="0" rtl="0" algn="ctr">
              <a:lnSpc>
                <a:spcPct val="150000"/>
              </a:lnSpc>
              <a:spcBef>
                <a:spcPts val="0"/>
              </a:spcBef>
              <a:spcAft>
                <a:spcPts val="0"/>
              </a:spcAft>
              <a:buClr>
                <a:schemeClr val="dk1"/>
              </a:buClr>
              <a:buSzPts val="1100"/>
              <a:buNone/>
            </a:pPr>
            <a:r>
              <a:rPr lang="en-US"/>
              <a:t>I want to see You</a:t>
            </a:r>
            <a:endParaRPr/>
          </a:p>
          <a:p>
            <a:pPr indent="0" lvl="0" marL="0" rtl="0" algn="ctr">
              <a:lnSpc>
                <a:spcPct val="150000"/>
              </a:lnSpc>
              <a:spcBef>
                <a:spcPts val="0"/>
              </a:spcBef>
              <a:spcAft>
                <a:spcPts val="0"/>
              </a:spcAft>
              <a:buClr>
                <a:schemeClr val="dk1"/>
              </a:buClr>
              <a:buSzPts val="2800"/>
              <a:buNone/>
            </a:pPr>
            <a:r>
              <a:t/>
            </a:r>
            <a:endParaRPr/>
          </a:p>
        </p:txBody>
      </p:sp>
      <p:sp>
        <p:nvSpPr>
          <p:cNvPr id="7213" name="Google Shape;7213;p1155"/>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Open the Eyes of My Heart Lord</a:t>
            </a:r>
            <a:endParaRPr>
              <a:latin typeface="Playfair Display"/>
              <a:ea typeface="Playfair Display"/>
              <a:cs typeface="Playfair Display"/>
              <a:sym typeface="Playfair Display"/>
            </a:endParaRPr>
          </a:p>
        </p:txBody>
      </p:sp>
    </p:spTree>
  </p:cSld>
  <p:clrMapOvr>
    <a:masterClrMapping/>
  </p:clrMapOvr>
</p:sld>
</file>

<file path=ppt/slides/slide11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17" name="Shape 7217"/>
        <p:cNvGrpSpPr/>
        <p:nvPr/>
      </p:nvGrpSpPr>
      <p:grpSpPr>
        <a:xfrm>
          <a:off x="0" y="0"/>
          <a:ext cx="0" cy="0"/>
          <a:chOff x="0" y="0"/>
          <a:chExt cx="0" cy="0"/>
        </a:xfrm>
      </p:grpSpPr>
      <p:sp>
        <p:nvSpPr>
          <p:cNvPr id="7218" name="Google Shape;7218;p1156"/>
          <p:cNvSpPr txBox="1"/>
          <p:nvPr>
            <p:ph idx="1" type="body"/>
          </p:nvPr>
        </p:nvSpPr>
        <p:spPr>
          <a:xfrm>
            <a:off x="415650" y="326499"/>
            <a:ext cx="11360700" cy="4834200"/>
          </a:xfrm>
          <a:prstGeom prst="rect">
            <a:avLst/>
          </a:prstGeom>
          <a:solidFill>
            <a:srgbClr val="FFFFFF">
              <a:alpha val="88235"/>
            </a:srgbClr>
          </a:solidFill>
          <a:ln>
            <a:noFill/>
          </a:ln>
        </p:spPr>
        <p:txBody>
          <a:bodyPr anchorCtr="0" anchor="t"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To see You high and lifted up</a:t>
            </a:r>
            <a:endParaRPr/>
          </a:p>
          <a:p>
            <a:pPr indent="0" lvl="0" marL="0" rtl="0" algn="ctr">
              <a:lnSpc>
                <a:spcPct val="150000"/>
              </a:lnSpc>
              <a:spcBef>
                <a:spcPts val="0"/>
              </a:spcBef>
              <a:spcAft>
                <a:spcPts val="0"/>
              </a:spcAft>
              <a:buClr>
                <a:schemeClr val="dk1"/>
              </a:buClr>
              <a:buSzPts val="1100"/>
              <a:buNone/>
            </a:pPr>
            <a:r>
              <a:rPr lang="en-US"/>
              <a:t>Shining in the light of Your glory</a:t>
            </a:r>
            <a:endParaRPr/>
          </a:p>
          <a:p>
            <a:pPr indent="0" lvl="0" marL="0" rtl="0" algn="ctr">
              <a:lnSpc>
                <a:spcPct val="150000"/>
              </a:lnSpc>
              <a:spcBef>
                <a:spcPts val="0"/>
              </a:spcBef>
              <a:spcAft>
                <a:spcPts val="0"/>
              </a:spcAft>
              <a:buClr>
                <a:schemeClr val="dk1"/>
              </a:buClr>
              <a:buSzPts val="1100"/>
              <a:buNone/>
            </a:pPr>
            <a:r>
              <a:rPr lang="en-US"/>
              <a:t>Pour out Your power and love</a:t>
            </a:r>
            <a:endParaRPr/>
          </a:p>
          <a:p>
            <a:pPr indent="0" lvl="0" marL="0" rtl="0" algn="ctr">
              <a:lnSpc>
                <a:spcPct val="150000"/>
              </a:lnSpc>
              <a:spcBef>
                <a:spcPts val="0"/>
              </a:spcBef>
              <a:spcAft>
                <a:spcPts val="0"/>
              </a:spcAft>
              <a:buClr>
                <a:schemeClr val="dk1"/>
              </a:buClr>
              <a:buSzPts val="1100"/>
              <a:buNone/>
            </a:pPr>
            <a:r>
              <a:rPr lang="en-US"/>
              <a:t>As we sing holy, holy, holy</a:t>
            </a:r>
            <a:endParaRPr/>
          </a:p>
          <a:p>
            <a:pPr indent="0" lvl="0" marL="0" rtl="0" algn="ctr">
              <a:lnSpc>
                <a:spcPct val="150000"/>
              </a:lnSpc>
              <a:spcBef>
                <a:spcPts val="0"/>
              </a:spcBef>
              <a:spcAft>
                <a:spcPts val="0"/>
              </a:spcAft>
              <a:buClr>
                <a:schemeClr val="dk1"/>
              </a:buClr>
              <a:buSzPts val="1100"/>
              <a:buNone/>
            </a:pPr>
            <a:r>
              <a:t/>
            </a:r>
            <a:endParaRPr/>
          </a:p>
          <a:p>
            <a:pPr indent="0" lvl="0" marL="0" rtl="0" algn="ctr">
              <a:lnSpc>
                <a:spcPct val="150000"/>
              </a:lnSpc>
              <a:spcBef>
                <a:spcPts val="0"/>
              </a:spcBef>
              <a:spcAft>
                <a:spcPts val="0"/>
              </a:spcAft>
              <a:buClr>
                <a:schemeClr val="dk1"/>
              </a:buClr>
              <a:buSzPts val="2800"/>
              <a:buNone/>
            </a:pPr>
            <a:r>
              <a:t/>
            </a:r>
            <a:endParaRPr/>
          </a:p>
        </p:txBody>
      </p:sp>
      <p:sp>
        <p:nvSpPr>
          <p:cNvPr id="7219" name="Google Shape;7219;p1156"/>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Open the Eyes of My Heart Lord</a:t>
            </a:r>
            <a:endParaRPr>
              <a:latin typeface="Playfair Display"/>
              <a:ea typeface="Playfair Display"/>
              <a:cs typeface="Playfair Display"/>
              <a:sym typeface="Playfair Display"/>
            </a:endParaRPr>
          </a:p>
        </p:txBody>
      </p:sp>
    </p:spTree>
  </p:cSld>
  <p:clrMapOvr>
    <a:masterClrMapping/>
  </p:clrMapOvr>
</p:sld>
</file>

<file path=ppt/slides/slide11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23" name="Shape 7223"/>
        <p:cNvGrpSpPr/>
        <p:nvPr/>
      </p:nvGrpSpPr>
      <p:grpSpPr>
        <a:xfrm>
          <a:off x="0" y="0"/>
          <a:ext cx="0" cy="0"/>
          <a:chOff x="0" y="0"/>
          <a:chExt cx="0" cy="0"/>
        </a:xfrm>
      </p:grpSpPr>
      <p:sp>
        <p:nvSpPr>
          <p:cNvPr id="7224" name="Google Shape;7224;p1157"/>
          <p:cNvSpPr txBox="1"/>
          <p:nvPr>
            <p:ph idx="1" type="body"/>
          </p:nvPr>
        </p:nvSpPr>
        <p:spPr>
          <a:xfrm>
            <a:off x="415650" y="326499"/>
            <a:ext cx="11360700" cy="4834200"/>
          </a:xfrm>
          <a:prstGeom prst="rect">
            <a:avLst/>
          </a:prstGeom>
          <a:solidFill>
            <a:srgbClr val="FFFFFF">
              <a:alpha val="88235"/>
            </a:srgbClr>
          </a:solidFill>
          <a:ln>
            <a:noFill/>
          </a:ln>
        </p:spPr>
        <p:txBody>
          <a:bodyPr anchorCtr="0" anchor="t"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t>Holy, holy, holy</a:t>
            </a:r>
            <a:endParaRPr/>
          </a:p>
          <a:p>
            <a:pPr indent="0" lvl="0" marL="0" rtl="0" algn="ctr">
              <a:lnSpc>
                <a:spcPct val="150000"/>
              </a:lnSpc>
              <a:spcBef>
                <a:spcPts val="0"/>
              </a:spcBef>
              <a:spcAft>
                <a:spcPts val="0"/>
              </a:spcAft>
              <a:buClr>
                <a:schemeClr val="dk1"/>
              </a:buClr>
              <a:buSzPts val="1100"/>
              <a:buFont typeface="Arial"/>
              <a:buNone/>
            </a:pPr>
            <a:r>
              <a:rPr lang="en-US"/>
              <a:t>We cry holy, holy, holy</a:t>
            </a:r>
            <a:endParaRPr/>
          </a:p>
          <a:p>
            <a:pPr indent="0" lvl="0" marL="0" rtl="0" algn="ctr">
              <a:lnSpc>
                <a:spcPct val="150000"/>
              </a:lnSpc>
              <a:spcBef>
                <a:spcPts val="0"/>
              </a:spcBef>
              <a:spcAft>
                <a:spcPts val="0"/>
              </a:spcAft>
              <a:buClr>
                <a:schemeClr val="dk1"/>
              </a:buClr>
              <a:buSzPts val="1100"/>
              <a:buFont typeface="Arial"/>
              <a:buNone/>
            </a:pPr>
            <a:r>
              <a:rPr lang="en-US"/>
              <a:t>You are holy, holy, holy</a:t>
            </a:r>
            <a:endParaRPr/>
          </a:p>
          <a:p>
            <a:pPr indent="0" lvl="0" marL="0" rtl="0" algn="ctr">
              <a:lnSpc>
                <a:spcPct val="150000"/>
              </a:lnSpc>
              <a:spcBef>
                <a:spcPts val="0"/>
              </a:spcBef>
              <a:spcAft>
                <a:spcPts val="0"/>
              </a:spcAft>
              <a:buClr>
                <a:schemeClr val="dk1"/>
              </a:buClr>
              <a:buSzPts val="1100"/>
              <a:buFont typeface="Arial"/>
              <a:buNone/>
            </a:pPr>
            <a:r>
              <a:rPr lang="en-US"/>
              <a:t>I want to see you</a:t>
            </a:r>
            <a:endParaRPr/>
          </a:p>
          <a:p>
            <a:pPr indent="0" lvl="0" marL="0" rtl="0" algn="ctr">
              <a:lnSpc>
                <a:spcPct val="150000"/>
              </a:lnSpc>
              <a:spcBef>
                <a:spcPts val="0"/>
              </a:spcBef>
              <a:spcAft>
                <a:spcPts val="0"/>
              </a:spcAft>
              <a:buClr>
                <a:schemeClr val="dk1"/>
              </a:buClr>
              <a:buSzPts val="2800"/>
              <a:buNone/>
            </a:pPr>
            <a:r>
              <a:t/>
            </a:r>
            <a:endParaRPr/>
          </a:p>
        </p:txBody>
      </p:sp>
      <p:sp>
        <p:nvSpPr>
          <p:cNvPr id="7225" name="Google Shape;7225;p1157"/>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Open the Eyes of My Heart Lord</a:t>
            </a:r>
            <a:endParaRPr>
              <a:latin typeface="Playfair Display"/>
              <a:ea typeface="Playfair Display"/>
              <a:cs typeface="Playfair Display"/>
              <a:sym typeface="Playfair Display"/>
            </a:endParaRPr>
          </a:p>
        </p:txBody>
      </p:sp>
    </p:spTree>
  </p:cSld>
  <p:clrMapOvr>
    <a:masterClrMapping/>
  </p:clrMapOvr>
</p:sld>
</file>

<file path=ppt/slides/slide11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29" name="Shape 7229"/>
        <p:cNvGrpSpPr/>
        <p:nvPr/>
      </p:nvGrpSpPr>
      <p:grpSpPr>
        <a:xfrm>
          <a:off x="0" y="0"/>
          <a:ext cx="0" cy="0"/>
          <a:chOff x="0" y="0"/>
          <a:chExt cx="0" cy="0"/>
        </a:xfrm>
      </p:grpSpPr>
      <p:sp>
        <p:nvSpPr>
          <p:cNvPr id="7230" name="Google Shape;7230;p1158"/>
          <p:cNvSpPr txBox="1"/>
          <p:nvPr>
            <p:ph idx="1" type="body"/>
          </p:nvPr>
        </p:nvSpPr>
        <p:spPr>
          <a:xfrm>
            <a:off x="415650" y="326499"/>
            <a:ext cx="11360700" cy="4834200"/>
          </a:xfrm>
          <a:prstGeom prst="rect">
            <a:avLst/>
          </a:prstGeom>
          <a:solidFill>
            <a:srgbClr val="FFFFFF">
              <a:alpha val="88235"/>
            </a:srgbClr>
          </a:solidFill>
          <a:ln>
            <a:noFill/>
          </a:ln>
        </p:spPr>
        <p:txBody>
          <a:bodyPr anchorCtr="0" anchor="t"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Holy, holy, holy</a:t>
            </a:r>
            <a:endParaRPr/>
          </a:p>
          <a:p>
            <a:pPr indent="0" lvl="0" marL="0" rtl="0" algn="ctr">
              <a:lnSpc>
                <a:spcPct val="150000"/>
              </a:lnSpc>
              <a:spcBef>
                <a:spcPts val="0"/>
              </a:spcBef>
              <a:spcAft>
                <a:spcPts val="0"/>
              </a:spcAft>
              <a:buClr>
                <a:schemeClr val="dk1"/>
              </a:buClr>
              <a:buSzPts val="1100"/>
              <a:buNone/>
            </a:pPr>
            <a:r>
              <a:rPr lang="en-US"/>
              <a:t>We cry holy, holy, holy</a:t>
            </a:r>
            <a:endParaRPr/>
          </a:p>
          <a:p>
            <a:pPr indent="0" lvl="0" marL="0" rtl="0" algn="ctr">
              <a:lnSpc>
                <a:spcPct val="150000"/>
              </a:lnSpc>
              <a:spcBef>
                <a:spcPts val="0"/>
              </a:spcBef>
              <a:spcAft>
                <a:spcPts val="0"/>
              </a:spcAft>
              <a:buClr>
                <a:schemeClr val="dk1"/>
              </a:buClr>
              <a:buSzPts val="1100"/>
              <a:buNone/>
            </a:pPr>
            <a:r>
              <a:rPr lang="en-US"/>
              <a:t>You are holy, holy, holy</a:t>
            </a:r>
            <a:endParaRPr/>
          </a:p>
          <a:p>
            <a:pPr indent="0" lvl="0" marL="0" rtl="0" algn="ctr">
              <a:lnSpc>
                <a:spcPct val="150000"/>
              </a:lnSpc>
              <a:spcBef>
                <a:spcPts val="0"/>
              </a:spcBef>
              <a:spcAft>
                <a:spcPts val="0"/>
              </a:spcAft>
              <a:buClr>
                <a:schemeClr val="dk1"/>
              </a:buClr>
              <a:buSzPts val="1100"/>
              <a:buNone/>
            </a:pPr>
            <a:r>
              <a:rPr lang="en-US"/>
              <a:t>I want to see you</a:t>
            </a:r>
            <a:endParaRPr/>
          </a:p>
          <a:p>
            <a:pPr indent="0" lvl="0" marL="0" rtl="0" algn="ctr">
              <a:lnSpc>
                <a:spcPct val="150000"/>
              </a:lnSpc>
              <a:spcBef>
                <a:spcPts val="0"/>
              </a:spcBef>
              <a:spcAft>
                <a:spcPts val="0"/>
              </a:spcAft>
              <a:buClr>
                <a:schemeClr val="dk1"/>
              </a:buClr>
              <a:buSzPts val="2800"/>
              <a:buNone/>
            </a:pPr>
            <a:r>
              <a:t/>
            </a:r>
            <a:endParaRPr/>
          </a:p>
        </p:txBody>
      </p:sp>
      <p:sp>
        <p:nvSpPr>
          <p:cNvPr id="7231" name="Google Shape;7231;p1158"/>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Open the Eyes of My Heart Lord</a:t>
            </a:r>
            <a:endParaRPr>
              <a:latin typeface="Playfair Display"/>
              <a:ea typeface="Playfair Display"/>
              <a:cs typeface="Playfair Display"/>
              <a:sym typeface="Playfair Display"/>
            </a:endParaRPr>
          </a:p>
        </p:txBody>
      </p:sp>
      <p:pic>
        <p:nvPicPr>
          <p:cNvPr id="7232" name="Google Shape;7232;p1158">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1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36" name="Shape 7236"/>
        <p:cNvGrpSpPr/>
        <p:nvPr/>
      </p:nvGrpSpPr>
      <p:grpSpPr>
        <a:xfrm>
          <a:off x="0" y="0"/>
          <a:ext cx="0" cy="0"/>
          <a:chOff x="0" y="0"/>
          <a:chExt cx="0" cy="0"/>
        </a:xfrm>
      </p:grpSpPr>
      <p:sp>
        <p:nvSpPr>
          <p:cNvPr id="7237" name="Google Shape;7237;p1159"/>
          <p:cNvSpPr txBox="1"/>
          <p:nvPr>
            <p:ph idx="1" type="body"/>
          </p:nvPr>
        </p:nvSpPr>
        <p:spPr>
          <a:xfrm>
            <a:off x="2121600" y="2755500"/>
            <a:ext cx="7948800" cy="13470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4800"/>
              <a:buNone/>
            </a:pPr>
            <a:r>
              <a:rPr lang="en-US" sz="6900"/>
              <a:t>Open My Eyes</a:t>
            </a:r>
            <a:endParaRPr sz="6900"/>
          </a:p>
        </p:txBody>
      </p:sp>
      <p:pic>
        <p:nvPicPr>
          <p:cNvPr id="7238" name="Google Shape;7238;p1159">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3" name="Shape 763"/>
        <p:cNvGrpSpPr/>
        <p:nvPr/>
      </p:nvGrpSpPr>
      <p:grpSpPr>
        <a:xfrm>
          <a:off x="0" y="0"/>
          <a:ext cx="0" cy="0"/>
          <a:chOff x="0" y="0"/>
          <a:chExt cx="0" cy="0"/>
        </a:xfrm>
      </p:grpSpPr>
      <p:sp>
        <p:nvSpPr>
          <p:cNvPr id="764" name="Google Shape;764;p116"/>
          <p:cNvSpPr txBox="1"/>
          <p:nvPr>
            <p:ph idx="1" type="body"/>
          </p:nvPr>
        </p:nvSpPr>
        <p:spPr>
          <a:xfrm>
            <a:off x="415650" y="326500"/>
            <a:ext cx="11360700" cy="50283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200000"/>
              </a:lnSpc>
              <a:spcBef>
                <a:spcPts val="0"/>
              </a:spcBef>
              <a:spcAft>
                <a:spcPts val="0"/>
              </a:spcAft>
              <a:buClr>
                <a:schemeClr val="dk1"/>
              </a:buClr>
              <a:buSzPts val="1100"/>
              <a:buNone/>
            </a:pPr>
            <a:r>
              <a:rPr lang="en-US" sz="4600"/>
              <a:t>My heart and flesh cry out</a:t>
            </a:r>
            <a:endParaRPr sz="4600"/>
          </a:p>
          <a:p>
            <a:pPr indent="0" lvl="0" marL="0" rtl="0" algn="ctr">
              <a:lnSpc>
                <a:spcPct val="200000"/>
              </a:lnSpc>
              <a:spcBef>
                <a:spcPts val="0"/>
              </a:spcBef>
              <a:spcAft>
                <a:spcPts val="0"/>
              </a:spcAft>
              <a:buClr>
                <a:schemeClr val="dk1"/>
              </a:buClr>
              <a:buSzPts val="1100"/>
              <a:buNone/>
            </a:pPr>
            <a:r>
              <a:rPr lang="en-US" sz="4600"/>
              <a:t>For You, the living God</a:t>
            </a:r>
            <a:endParaRPr sz="4600"/>
          </a:p>
          <a:p>
            <a:pPr indent="0" lvl="0" marL="0" rtl="0" algn="ctr">
              <a:lnSpc>
                <a:spcPct val="200000"/>
              </a:lnSpc>
              <a:spcBef>
                <a:spcPts val="0"/>
              </a:spcBef>
              <a:spcAft>
                <a:spcPts val="0"/>
              </a:spcAft>
              <a:buClr>
                <a:schemeClr val="dk1"/>
              </a:buClr>
              <a:buSzPts val="1100"/>
              <a:buNone/>
            </a:pPr>
            <a:r>
              <a:rPr lang="en-US" sz="4600"/>
              <a:t>Your Spirit's water for my soul</a:t>
            </a:r>
            <a:endParaRPr sz="4600"/>
          </a:p>
        </p:txBody>
      </p:sp>
      <p:sp>
        <p:nvSpPr>
          <p:cNvPr id="765" name="Google Shape;765;p116"/>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Better is One Day</a:t>
            </a:r>
            <a:endParaRPr/>
          </a:p>
        </p:txBody>
      </p:sp>
    </p:spTree>
  </p:cSld>
  <p:clrMapOvr>
    <a:masterClrMapping/>
  </p:clrMapOvr>
</p:sld>
</file>

<file path=ppt/slides/slide11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42" name="Shape 7242"/>
        <p:cNvGrpSpPr/>
        <p:nvPr/>
      </p:nvGrpSpPr>
      <p:grpSpPr>
        <a:xfrm>
          <a:off x="0" y="0"/>
          <a:ext cx="0" cy="0"/>
          <a:chOff x="0" y="0"/>
          <a:chExt cx="0" cy="0"/>
        </a:xfrm>
      </p:grpSpPr>
      <p:sp>
        <p:nvSpPr>
          <p:cNvPr id="7243" name="Google Shape;7243;p1160"/>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Open My Eyes</a:t>
            </a:r>
            <a:endParaRPr/>
          </a:p>
        </p:txBody>
      </p:sp>
      <p:sp>
        <p:nvSpPr>
          <p:cNvPr id="7244" name="Google Shape;7244;p1160"/>
          <p:cNvSpPr txBox="1"/>
          <p:nvPr>
            <p:ph idx="1" type="body"/>
          </p:nvPr>
        </p:nvSpPr>
        <p:spPr>
          <a:xfrm>
            <a:off x="415650" y="326508"/>
            <a:ext cx="11360700" cy="4555200"/>
          </a:xfrm>
          <a:prstGeom prst="rect">
            <a:avLst/>
          </a:prstGeom>
          <a:solidFill>
            <a:srgbClr val="FFFFFF">
              <a:alpha val="87450"/>
            </a:srgbClr>
          </a:solidFill>
          <a:ln>
            <a:noFill/>
          </a:ln>
        </p:spPr>
        <p:txBody>
          <a:bodyPr anchorCtr="0" anchor="ctr" bIns="121900" lIns="121900" spcFirstLastPara="1" rIns="121900" wrap="square" tIns="121900">
            <a:noAutofit/>
          </a:bodyPr>
          <a:lstStyle/>
          <a:p>
            <a:pPr indent="0" lvl="0" marL="0" rtl="0" algn="ctr">
              <a:lnSpc>
                <a:spcPct val="150000"/>
              </a:lnSpc>
              <a:spcBef>
                <a:spcPts val="0"/>
              </a:spcBef>
              <a:spcAft>
                <a:spcPts val="0"/>
              </a:spcAft>
              <a:buClr>
                <a:schemeClr val="dk1"/>
              </a:buClr>
              <a:buSzPts val="1100"/>
              <a:buFont typeface="Arial"/>
              <a:buNone/>
            </a:pPr>
            <a:r>
              <a:rPr lang="en-US">
                <a:solidFill>
                  <a:schemeClr val="dk1"/>
                </a:solidFill>
              </a:rPr>
              <a:t>Open my eyes</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that I may see Wonders</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Open my eyes</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that I may see Wonders</a:t>
            </a:r>
            <a:endParaRPr>
              <a:solidFill>
                <a:schemeClr val="dk1"/>
              </a:solidFill>
            </a:endParaRPr>
          </a:p>
        </p:txBody>
      </p:sp>
    </p:spTree>
  </p:cSld>
  <p:clrMapOvr>
    <a:masterClrMapping/>
  </p:clrMapOvr>
</p:sld>
</file>

<file path=ppt/slides/slide11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48" name="Shape 7248"/>
        <p:cNvGrpSpPr/>
        <p:nvPr/>
      </p:nvGrpSpPr>
      <p:grpSpPr>
        <a:xfrm>
          <a:off x="0" y="0"/>
          <a:ext cx="0" cy="0"/>
          <a:chOff x="0" y="0"/>
          <a:chExt cx="0" cy="0"/>
        </a:xfrm>
      </p:grpSpPr>
      <p:sp>
        <p:nvSpPr>
          <p:cNvPr id="7249" name="Google Shape;7249;p1161"/>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Open My Eyes</a:t>
            </a:r>
            <a:endParaRPr/>
          </a:p>
        </p:txBody>
      </p:sp>
      <p:sp>
        <p:nvSpPr>
          <p:cNvPr id="7250" name="Google Shape;7250;p1161"/>
          <p:cNvSpPr txBox="1"/>
          <p:nvPr>
            <p:ph idx="1" type="body"/>
          </p:nvPr>
        </p:nvSpPr>
        <p:spPr>
          <a:xfrm>
            <a:off x="415650" y="326499"/>
            <a:ext cx="11360700" cy="4851300"/>
          </a:xfrm>
          <a:prstGeom prst="rect">
            <a:avLst/>
          </a:prstGeom>
          <a:solidFill>
            <a:srgbClr val="FFFFFF">
              <a:alpha val="87450"/>
            </a:srgbClr>
          </a:solid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Clr>
                <a:schemeClr val="dk1"/>
              </a:buClr>
              <a:buSzPts val="1100"/>
              <a:buFont typeface="Arial"/>
              <a:buNone/>
            </a:pPr>
            <a:r>
              <a:rPr lang="en-US">
                <a:solidFill>
                  <a:schemeClr val="dk1"/>
                </a:solidFill>
              </a:rPr>
              <a:t>from Your law</a:t>
            </a:r>
            <a:endParaRPr>
              <a:solidFill>
                <a:schemeClr val="dk1"/>
              </a:solidFill>
            </a:endParaRPr>
          </a:p>
          <a:p>
            <a:pPr indent="0" lvl="0" marL="0" rtl="0" algn="ctr">
              <a:lnSpc>
                <a:spcPct val="100000"/>
              </a:lnSpc>
              <a:spcBef>
                <a:spcPts val="0"/>
              </a:spcBef>
              <a:spcAft>
                <a:spcPts val="0"/>
              </a:spcAft>
              <a:buClr>
                <a:schemeClr val="dk1"/>
              </a:buClr>
              <a:buSzPts val="1100"/>
              <a:buFont typeface="Arial"/>
              <a:buNone/>
            </a:pPr>
            <a:r>
              <a:rPr lang="en-US">
                <a:solidFill>
                  <a:schemeClr val="dk1"/>
                </a:solidFill>
              </a:rPr>
              <a:t>from Your law</a:t>
            </a:r>
            <a:endParaRPr>
              <a:solidFill>
                <a:schemeClr val="dk1"/>
              </a:solidFill>
            </a:endParaRPr>
          </a:p>
          <a:p>
            <a:pPr indent="0" lvl="0" marL="0" rtl="0" algn="ctr">
              <a:lnSpc>
                <a:spcPct val="100000"/>
              </a:lnSpc>
              <a:spcBef>
                <a:spcPts val="0"/>
              </a:spcBef>
              <a:spcAft>
                <a:spcPts val="0"/>
              </a:spcAft>
              <a:buClr>
                <a:schemeClr val="dk1"/>
              </a:buClr>
              <a:buSzPts val="1100"/>
              <a:buFont typeface="Arial"/>
              <a:buNone/>
            </a:pPr>
            <a:r>
              <a:rPr lang="en-US">
                <a:solidFill>
                  <a:schemeClr val="dk1"/>
                </a:solidFill>
              </a:rPr>
              <a:t>from Your law</a:t>
            </a:r>
            <a:endParaRPr>
              <a:solidFill>
                <a:schemeClr val="dk1"/>
              </a:solidFill>
            </a:endParaRPr>
          </a:p>
          <a:p>
            <a:pPr indent="0" lvl="0" marL="0" rtl="0" algn="ctr">
              <a:lnSpc>
                <a:spcPct val="100000"/>
              </a:lnSpc>
              <a:spcBef>
                <a:spcPts val="0"/>
              </a:spcBef>
              <a:spcAft>
                <a:spcPts val="0"/>
              </a:spcAft>
              <a:buClr>
                <a:schemeClr val="dk1"/>
              </a:buClr>
              <a:buSzPts val="1100"/>
              <a:buFont typeface="Arial"/>
              <a:buNone/>
            </a:pPr>
            <a:r>
              <a:rPr lang="en-US">
                <a:solidFill>
                  <a:schemeClr val="dk1"/>
                </a:solidFill>
              </a:rPr>
              <a:t>from Your law</a:t>
            </a:r>
            <a:endParaRPr>
              <a:solidFill>
                <a:schemeClr val="dk1"/>
              </a:solidFill>
            </a:endParaRPr>
          </a:p>
          <a:p>
            <a:pPr indent="0" lvl="0" marL="0" rtl="0" algn="ctr">
              <a:lnSpc>
                <a:spcPct val="100000"/>
              </a:lnSpc>
              <a:spcBef>
                <a:spcPts val="0"/>
              </a:spcBef>
              <a:spcAft>
                <a:spcPts val="0"/>
              </a:spcAft>
              <a:buClr>
                <a:schemeClr val="dk1"/>
              </a:buClr>
              <a:buSzPts val="1100"/>
              <a:buFont typeface="Arial"/>
              <a:buNone/>
            </a:pPr>
            <a:r>
              <a:rPr lang="en-US">
                <a:solidFill>
                  <a:schemeClr val="dk1"/>
                </a:solidFill>
              </a:rPr>
              <a:t>That I may see wonders</a:t>
            </a:r>
            <a:endParaRPr>
              <a:solidFill>
                <a:schemeClr val="dk1"/>
              </a:solidFill>
            </a:endParaRPr>
          </a:p>
          <a:p>
            <a:pPr indent="0" lvl="0" marL="0" rtl="0" algn="ctr">
              <a:lnSpc>
                <a:spcPct val="100000"/>
              </a:lnSpc>
              <a:spcBef>
                <a:spcPts val="0"/>
              </a:spcBef>
              <a:spcAft>
                <a:spcPts val="0"/>
              </a:spcAft>
              <a:buClr>
                <a:schemeClr val="dk1"/>
              </a:buClr>
              <a:buSzPts val="1100"/>
              <a:buFont typeface="Arial"/>
              <a:buNone/>
            </a:pPr>
            <a:r>
              <a:rPr lang="en-US">
                <a:solidFill>
                  <a:schemeClr val="dk1"/>
                </a:solidFill>
              </a:rPr>
              <a:t>That I may see wonders</a:t>
            </a:r>
            <a:endParaRPr>
              <a:solidFill>
                <a:schemeClr val="dk1"/>
              </a:solidFill>
            </a:endParaRPr>
          </a:p>
        </p:txBody>
      </p:sp>
    </p:spTree>
  </p:cSld>
  <p:clrMapOvr>
    <a:masterClrMapping/>
  </p:clrMapOvr>
</p:sld>
</file>

<file path=ppt/slides/slide11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54" name="Shape 7254"/>
        <p:cNvGrpSpPr/>
        <p:nvPr/>
      </p:nvGrpSpPr>
      <p:grpSpPr>
        <a:xfrm>
          <a:off x="0" y="0"/>
          <a:ext cx="0" cy="0"/>
          <a:chOff x="0" y="0"/>
          <a:chExt cx="0" cy="0"/>
        </a:xfrm>
      </p:grpSpPr>
      <p:sp>
        <p:nvSpPr>
          <p:cNvPr id="7255" name="Google Shape;7255;p1162"/>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Open My Eyes</a:t>
            </a:r>
            <a:endParaRPr/>
          </a:p>
        </p:txBody>
      </p:sp>
      <p:sp>
        <p:nvSpPr>
          <p:cNvPr id="7256" name="Google Shape;7256;p1162"/>
          <p:cNvSpPr txBox="1"/>
          <p:nvPr>
            <p:ph idx="1" type="body"/>
          </p:nvPr>
        </p:nvSpPr>
        <p:spPr>
          <a:xfrm>
            <a:off x="415650" y="326508"/>
            <a:ext cx="11360700" cy="4555200"/>
          </a:xfrm>
          <a:prstGeom prst="rect">
            <a:avLst/>
          </a:prstGeom>
          <a:solidFill>
            <a:srgbClr val="FFFFFF">
              <a:alpha val="87450"/>
            </a:srgbClr>
          </a:solidFill>
          <a:ln>
            <a:noFill/>
          </a:ln>
        </p:spPr>
        <p:txBody>
          <a:bodyPr anchorCtr="0" anchor="ctr" bIns="121900" lIns="121900" spcFirstLastPara="1" rIns="121900" wrap="square" tIns="121900">
            <a:noAutofit/>
          </a:bodyPr>
          <a:lstStyle/>
          <a:p>
            <a:pPr indent="0" lvl="0" marL="0" rtl="0" algn="ctr">
              <a:lnSpc>
                <a:spcPct val="150000"/>
              </a:lnSpc>
              <a:spcBef>
                <a:spcPts val="0"/>
              </a:spcBef>
              <a:spcAft>
                <a:spcPts val="0"/>
              </a:spcAft>
              <a:buClr>
                <a:schemeClr val="dk1"/>
              </a:buClr>
              <a:buSzPts val="1100"/>
              <a:buFont typeface="Arial"/>
              <a:buNone/>
            </a:pPr>
            <a:r>
              <a:rPr lang="en-US">
                <a:solidFill>
                  <a:schemeClr val="dk1"/>
                </a:solidFill>
              </a:rPr>
              <a:t>Your word I have hidden in my heart</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That I might not sin against You.</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Your word I have hidden in my heart</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That I might not sin against You.</a:t>
            </a:r>
            <a:endParaRPr>
              <a:solidFill>
                <a:schemeClr val="dk1"/>
              </a:solidFill>
            </a:endParaRPr>
          </a:p>
        </p:txBody>
      </p:sp>
    </p:spTree>
  </p:cSld>
  <p:clrMapOvr>
    <a:masterClrMapping/>
  </p:clrMapOvr>
</p:sld>
</file>

<file path=ppt/slides/slide11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60" name="Shape 7260"/>
        <p:cNvGrpSpPr/>
        <p:nvPr/>
      </p:nvGrpSpPr>
      <p:grpSpPr>
        <a:xfrm>
          <a:off x="0" y="0"/>
          <a:ext cx="0" cy="0"/>
          <a:chOff x="0" y="0"/>
          <a:chExt cx="0" cy="0"/>
        </a:xfrm>
      </p:grpSpPr>
      <p:sp>
        <p:nvSpPr>
          <p:cNvPr id="7261" name="Google Shape;7261;p1163"/>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Open My Eyes</a:t>
            </a:r>
            <a:endParaRPr/>
          </a:p>
        </p:txBody>
      </p:sp>
      <p:sp>
        <p:nvSpPr>
          <p:cNvPr id="7262" name="Google Shape;7262;p1163"/>
          <p:cNvSpPr txBox="1"/>
          <p:nvPr>
            <p:ph idx="1" type="body"/>
          </p:nvPr>
        </p:nvSpPr>
        <p:spPr>
          <a:xfrm>
            <a:off x="415650" y="326499"/>
            <a:ext cx="11360700" cy="4851300"/>
          </a:xfrm>
          <a:prstGeom prst="rect">
            <a:avLst/>
          </a:prstGeom>
          <a:solidFill>
            <a:srgbClr val="FFFFFF">
              <a:alpha val="87450"/>
            </a:srgbClr>
          </a:solid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Clr>
                <a:schemeClr val="dk1"/>
              </a:buClr>
              <a:buSzPts val="1100"/>
              <a:buFont typeface="Arial"/>
              <a:buNone/>
            </a:pPr>
            <a:r>
              <a:rPr lang="en-US">
                <a:solidFill>
                  <a:schemeClr val="dk1"/>
                </a:solidFill>
              </a:rPr>
              <a:t>Your word I have hidden</a:t>
            </a:r>
            <a:endParaRPr>
              <a:solidFill>
                <a:schemeClr val="dk1"/>
              </a:solidFill>
            </a:endParaRPr>
          </a:p>
          <a:p>
            <a:pPr indent="0" lvl="0" marL="0" rtl="0" algn="ctr">
              <a:lnSpc>
                <a:spcPct val="100000"/>
              </a:lnSpc>
              <a:spcBef>
                <a:spcPts val="0"/>
              </a:spcBef>
              <a:spcAft>
                <a:spcPts val="0"/>
              </a:spcAft>
              <a:buClr>
                <a:schemeClr val="dk1"/>
              </a:buClr>
              <a:buSzPts val="1100"/>
              <a:buFont typeface="Arial"/>
              <a:buNone/>
            </a:pPr>
            <a:r>
              <a:rPr lang="en-US">
                <a:solidFill>
                  <a:schemeClr val="dk1"/>
                </a:solidFill>
              </a:rPr>
              <a:t>Your word I have hidden</a:t>
            </a:r>
            <a:endParaRPr>
              <a:solidFill>
                <a:schemeClr val="dk1"/>
              </a:solidFill>
            </a:endParaRPr>
          </a:p>
          <a:p>
            <a:pPr indent="0" lvl="0" marL="0" rtl="0" algn="ctr">
              <a:lnSpc>
                <a:spcPct val="100000"/>
              </a:lnSpc>
              <a:spcBef>
                <a:spcPts val="0"/>
              </a:spcBef>
              <a:spcAft>
                <a:spcPts val="0"/>
              </a:spcAft>
              <a:buClr>
                <a:schemeClr val="dk1"/>
              </a:buClr>
              <a:buSzPts val="1100"/>
              <a:buFont typeface="Arial"/>
              <a:buNone/>
            </a:pPr>
            <a:r>
              <a:rPr lang="en-US">
                <a:solidFill>
                  <a:schemeClr val="dk1"/>
                </a:solidFill>
              </a:rPr>
              <a:t>Your word I have hidden</a:t>
            </a:r>
            <a:endParaRPr>
              <a:solidFill>
                <a:schemeClr val="dk1"/>
              </a:solidFill>
            </a:endParaRPr>
          </a:p>
          <a:p>
            <a:pPr indent="0" lvl="0" marL="0" rtl="0" algn="ctr">
              <a:lnSpc>
                <a:spcPct val="100000"/>
              </a:lnSpc>
              <a:spcBef>
                <a:spcPts val="0"/>
              </a:spcBef>
              <a:spcAft>
                <a:spcPts val="0"/>
              </a:spcAft>
              <a:buClr>
                <a:schemeClr val="dk1"/>
              </a:buClr>
              <a:buSzPts val="1100"/>
              <a:buFont typeface="Arial"/>
              <a:buNone/>
            </a:pPr>
            <a:r>
              <a:rPr lang="en-US">
                <a:solidFill>
                  <a:schemeClr val="dk1"/>
                </a:solidFill>
              </a:rPr>
              <a:t>Your word I have hidden</a:t>
            </a:r>
            <a:endParaRPr>
              <a:solidFill>
                <a:schemeClr val="dk1"/>
              </a:solidFill>
            </a:endParaRPr>
          </a:p>
          <a:p>
            <a:pPr indent="0" lvl="0" marL="0" rtl="0" algn="ctr">
              <a:lnSpc>
                <a:spcPct val="100000"/>
              </a:lnSpc>
              <a:spcBef>
                <a:spcPts val="0"/>
              </a:spcBef>
              <a:spcAft>
                <a:spcPts val="0"/>
              </a:spcAft>
              <a:buClr>
                <a:schemeClr val="dk1"/>
              </a:buClr>
              <a:buSzPts val="1100"/>
              <a:buFont typeface="Arial"/>
              <a:buNone/>
            </a:pPr>
            <a:r>
              <a:rPr lang="en-US">
                <a:solidFill>
                  <a:schemeClr val="dk1"/>
                </a:solidFill>
              </a:rPr>
              <a:t>That I might not sin against You</a:t>
            </a:r>
            <a:endParaRPr>
              <a:solidFill>
                <a:schemeClr val="dk1"/>
              </a:solidFill>
            </a:endParaRPr>
          </a:p>
          <a:p>
            <a:pPr indent="0" lvl="0" marL="0" rtl="0" algn="ctr">
              <a:lnSpc>
                <a:spcPct val="100000"/>
              </a:lnSpc>
              <a:spcBef>
                <a:spcPts val="0"/>
              </a:spcBef>
              <a:spcAft>
                <a:spcPts val="0"/>
              </a:spcAft>
              <a:buClr>
                <a:schemeClr val="dk1"/>
              </a:buClr>
              <a:buSzPts val="1100"/>
              <a:buFont typeface="Arial"/>
              <a:buNone/>
            </a:pPr>
            <a:r>
              <a:rPr lang="en-US">
                <a:solidFill>
                  <a:schemeClr val="dk1"/>
                </a:solidFill>
              </a:rPr>
              <a:t>That I might not sin against You</a:t>
            </a:r>
            <a:endParaRPr>
              <a:solidFill>
                <a:schemeClr val="dk1"/>
              </a:solidFill>
            </a:endParaRPr>
          </a:p>
        </p:txBody>
      </p:sp>
    </p:spTree>
  </p:cSld>
  <p:clrMapOvr>
    <a:masterClrMapping/>
  </p:clrMapOvr>
</p:sld>
</file>

<file path=ppt/slides/slide11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66" name="Shape 7266"/>
        <p:cNvGrpSpPr/>
        <p:nvPr/>
      </p:nvGrpSpPr>
      <p:grpSpPr>
        <a:xfrm>
          <a:off x="0" y="0"/>
          <a:ext cx="0" cy="0"/>
          <a:chOff x="0" y="0"/>
          <a:chExt cx="0" cy="0"/>
        </a:xfrm>
      </p:grpSpPr>
      <p:sp>
        <p:nvSpPr>
          <p:cNvPr id="7267" name="Google Shape;7267;p1164"/>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Open My Eyes</a:t>
            </a:r>
            <a:endParaRPr/>
          </a:p>
        </p:txBody>
      </p:sp>
      <p:sp>
        <p:nvSpPr>
          <p:cNvPr id="7268" name="Google Shape;7268;p1164"/>
          <p:cNvSpPr txBox="1"/>
          <p:nvPr>
            <p:ph idx="1" type="body"/>
          </p:nvPr>
        </p:nvSpPr>
        <p:spPr>
          <a:xfrm>
            <a:off x="415650" y="326500"/>
            <a:ext cx="11360700" cy="4943100"/>
          </a:xfrm>
          <a:prstGeom prst="rect">
            <a:avLst/>
          </a:prstGeom>
          <a:solidFill>
            <a:srgbClr val="FFFFFF">
              <a:alpha val="87450"/>
            </a:srgbClr>
          </a:solidFill>
          <a:ln>
            <a:noFill/>
          </a:ln>
        </p:spPr>
        <p:txBody>
          <a:bodyPr anchorCtr="0" anchor="ctr" bIns="121900" lIns="121900" spcFirstLastPara="1" rIns="121900" wrap="square" tIns="121900">
            <a:noAutofit/>
          </a:bodyPr>
          <a:lstStyle/>
          <a:p>
            <a:pPr indent="0" lvl="0" marL="0" rtl="0" algn="ctr">
              <a:lnSpc>
                <a:spcPct val="115000"/>
              </a:lnSpc>
              <a:spcBef>
                <a:spcPts val="0"/>
              </a:spcBef>
              <a:spcAft>
                <a:spcPts val="0"/>
              </a:spcAft>
              <a:buClr>
                <a:schemeClr val="dk1"/>
              </a:buClr>
              <a:buSzPts val="1100"/>
              <a:buFont typeface="Arial"/>
              <a:buNone/>
            </a:pPr>
            <a:r>
              <a:rPr lang="en-US">
                <a:solidFill>
                  <a:schemeClr val="dk1"/>
                </a:solidFill>
              </a:rPr>
              <a:t>I am a stranger in the earth</a:t>
            </a:r>
            <a:endParaRPr>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US">
                <a:solidFill>
                  <a:schemeClr val="dk1"/>
                </a:solidFill>
              </a:rPr>
              <a:t>Do not hide Your commandments from me</a:t>
            </a:r>
            <a:endParaRPr>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US">
                <a:solidFill>
                  <a:schemeClr val="dk1"/>
                </a:solidFill>
              </a:rPr>
              <a:t>I am a stranger in the earth</a:t>
            </a:r>
            <a:endParaRPr>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US">
                <a:solidFill>
                  <a:schemeClr val="dk1"/>
                </a:solidFill>
              </a:rPr>
              <a:t>Do not hide Your commandments from me</a:t>
            </a:r>
            <a:endParaRPr>
              <a:solidFill>
                <a:schemeClr val="dk1"/>
              </a:solidFill>
            </a:endParaRPr>
          </a:p>
        </p:txBody>
      </p:sp>
    </p:spTree>
  </p:cSld>
  <p:clrMapOvr>
    <a:masterClrMapping/>
  </p:clrMapOvr>
</p:sld>
</file>

<file path=ppt/slides/slide11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72" name="Shape 7272"/>
        <p:cNvGrpSpPr/>
        <p:nvPr/>
      </p:nvGrpSpPr>
      <p:grpSpPr>
        <a:xfrm>
          <a:off x="0" y="0"/>
          <a:ext cx="0" cy="0"/>
          <a:chOff x="0" y="0"/>
          <a:chExt cx="0" cy="0"/>
        </a:xfrm>
      </p:grpSpPr>
      <p:sp>
        <p:nvSpPr>
          <p:cNvPr id="7273" name="Google Shape;7273;p1165"/>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Open My Eyes</a:t>
            </a:r>
            <a:endParaRPr/>
          </a:p>
        </p:txBody>
      </p:sp>
      <p:sp>
        <p:nvSpPr>
          <p:cNvPr id="7274" name="Google Shape;7274;p1165"/>
          <p:cNvSpPr txBox="1"/>
          <p:nvPr>
            <p:ph idx="1" type="body"/>
          </p:nvPr>
        </p:nvSpPr>
        <p:spPr>
          <a:xfrm>
            <a:off x="415650" y="326500"/>
            <a:ext cx="11360700" cy="5126400"/>
          </a:xfrm>
          <a:prstGeom prst="rect">
            <a:avLst/>
          </a:prstGeom>
          <a:solidFill>
            <a:srgbClr val="FFFFFF">
              <a:alpha val="87450"/>
            </a:srgbClr>
          </a:solidFill>
          <a:ln>
            <a:noFill/>
          </a:ln>
        </p:spPr>
        <p:txBody>
          <a:bodyPr anchorCtr="0" anchor="ctr" bIns="121900" lIns="121900" spcFirstLastPara="1" rIns="121900" wrap="square" tIns="121900">
            <a:noAutofit/>
          </a:bodyPr>
          <a:lstStyle/>
          <a:p>
            <a:pPr indent="0" lvl="0" marL="0" rtl="0" algn="ctr">
              <a:lnSpc>
                <a:spcPct val="115000"/>
              </a:lnSpc>
              <a:spcBef>
                <a:spcPts val="0"/>
              </a:spcBef>
              <a:spcAft>
                <a:spcPts val="0"/>
              </a:spcAft>
              <a:buClr>
                <a:schemeClr val="dk1"/>
              </a:buClr>
              <a:buSzPts val="1100"/>
              <a:buFont typeface="Arial"/>
              <a:buNone/>
            </a:pPr>
            <a:r>
              <a:rPr lang="en-US" sz="4500">
                <a:solidFill>
                  <a:schemeClr val="dk1"/>
                </a:solidFill>
              </a:rPr>
              <a:t>Do not hide from me</a:t>
            </a:r>
            <a:endParaRPr sz="45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US" sz="4500">
                <a:solidFill>
                  <a:schemeClr val="dk1"/>
                </a:solidFill>
              </a:rPr>
              <a:t>Do not hide from me</a:t>
            </a:r>
            <a:endParaRPr sz="45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US" sz="4500">
                <a:solidFill>
                  <a:schemeClr val="dk1"/>
                </a:solidFill>
              </a:rPr>
              <a:t>Do not hide from me</a:t>
            </a:r>
            <a:endParaRPr sz="45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US" sz="4500">
                <a:solidFill>
                  <a:schemeClr val="dk1"/>
                </a:solidFill>
              </a:rPr>
              <a:t>Do not hide from me</a:t>
            </a:r>
            <a:endParaRPr sz="45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US" sz="4500">
                <a:solidFill>
                  <a:schemeClr val="dk1"/>
                </a:solidFill>
              </a:rPr>
              <a:t>Do not hide Your commandments from me</a:t>
            </a:r>
            <a:endParaRPr sz="45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US" sz="4500">
                <a:solidFill>
                  <a:schemeClr val="dk1"/>
                </a:solidFill>
              </a:rPr>
              <a:t>Do not hide Your commandments from me</a:t>
            </a:r>
            <a:endParaRPr sz="4500">
              <a:solidFill>
                <a:schemeClr val="dk1"/>
              </a:solidFill>
            </a:endParaRPr>
          </a:p>
        </p:txBody>
      </p:sp>
    </p:spTree>
  </p:cSld>
  <p:clrMapOvr>
    <a:masterClrMapping/>
  </p:clrMapOvr>
</p:sld>
</file>

<file path=ppt/slides/slide11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78" name="Shape 7278"/>
        <p:cNvGrpSpPr/>
        <p:nvPr/>
      </p:nvGrpSpPr>
      <p:grpSpPr>
        <a:xfrm>
          <a:off x="0" y="0"/>
          <a:ext cx="0" cy="0"/>
          <a:chOff x="0" y="0"/>
          <a:chExt cx="0" cy="0"/>
        </a:xfrm>
      </p:grpSpPr>
      <p:sp>
        <p:nvSpPr>
          <p:cNvPr id="7279" name="Google Shape;7279;p1166"/>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Open My Eyes</a:t>
            </a:r>
            <a:endParaRPr/>
          </a:p>
        </p:txBody>
      </p:sp>
      <p:sp>
        <p:nvSpPr>
          <p:cNvPr id="7280" name="Google Shape;7280;p1166"/>
          <p:cNvSpPr txBox="1"/>
          <p:nvPr>
            <p:ph idx="1" type="body"/>
          </p:nvPr>
        </p:nvSpPr>
        <p:spPr>
          <a:xfrm>
            <a:off x="415650" y="326500"/>
            <a:ext cx="11360700" cy="4622100"/>
          </a:xfrm>
          <a:prstGeom prst="rect">
            <a:avLst/>
          </a:prstGeom>
          <a:solidFill>
            <a:srgbClr val="FFFFFF">
              <a:alpha val="87450"/>
            </a:srgbClr>
          </a:solidFill>
          <a:ln>
            <a:noFill/>
          </a:ln>
        </p:spPr>
        <p:txBody>
          <a:bodyPr anchorCtr="0" anchor="ctr" bIns="121900" lIns="121900" spcFirstLastPara="1" rIns="121900" wrap="square" tIns="121900">
            <a:noAutofit/>
          </a:bodyPr>
          <a:lstStyle/>
          <a:p>
            <a:pPr indent="0" lvl="0" marL="0" rtl="0" algn="ctr">
              <a:lnSpc>
                <a:spcPct val="150000"/>
              </a:lnSpc>
              <a:spcBef>
                <a:spcPts val="0"/>
              </a:spcBef>
              <a:spcAft>
                <a:spcPts val="0"/>
              </a:spcAft>
              <a:buClr>
                <a:schemeClr val="dk1"/>
              </a:buClr>
              <a:buSzPts val="1100"/>
              <a:buFont typeface="Arial"/>
              <a:buNone/>
            </a:pPr>
            <a:r>
              <a:rPr lang="en-US">
                <a:solidFill>
                  <a:schemeClr val="dk1"/>
                </a:solidFill>
              </a:rPr>
              <a:t>Your word is a lamp to my feet</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And a light to my path</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Your word is a lamp to my feet</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And a light to my path</a:t>
            </a:r>
            <a:endParaRPr>
              <a:solidFill>
                <a:schemeClr val="dk1"/>
              </a:solidFill>
            </a:endParaRPr>
          </a:p>
        </p:txBody>
      </p:sp>
    </p:spTree>
  </p:cSld>
  <p:clrMapOvr>
    <a:masterClrMapping/>
  </p:clrMapOvr>
</p:sld>
</file>

<file path=ppt/slides/slide11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84" name="Shape 7284"/>
        <p:cNvGrpSpPr/>
        <p:nvPr/>
      </p:nvGrpSpPr>
      <p:grpSpPr>
        <a:xfrm>
          <a:off x="0" y="0"/>
          <a:ext cx="0" cy="0"/>
          <a:chOff x="0" y="0"/>
          <a:chExt cx="0" cy="0"/>
        </a:xfrm>
      </p:grpSpPr>
      <p:sp>
        <p:nvSpPr>
          <p:cNvPr id="7285" name="Google Shape;7285;p1167"/>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Open My Eyes</a:t>
            </a:r>
            <a:endParaRPr/>
          </a:p>
        </p:txBody>
      </p:sp>
      <p:sp>
        <p:nvSpPr>
          <p:cNvPr id="7286" name="Google Shape;7286;p1167"/>
          <p:cNvSpPr txBox="1"/>
          <p:nvPr>
            <p:ph idx="1" type="body"/>
          </p:nvPr>
        </p:nvSpPr>
        <p:spPr>
          <a:xfrm>
            <a:off x="415650" y="326500"/>
            <a:ext cx="11360700" cy="5126400"/>
          </a:xfrm>
          <a:prstGeom prst="rect">
            <a:avLst/>
          </a:prstGeom>
          <a:solidFill>
            <a:srgbClr val="FFFFFF">
              <a:alpha val="87450"/>
            </a:srgbClr>
          </a:solidFill>
          <a:ln>
            <a:noFill/>
          </a:ln>
        </p:spPr>
        <p:txBody>
          <a:bodyPr anchorCtr="0" anchor="ctr" bIns="121900" lIns="121900" spcFirstLastPara="1" rIns="121900" wrap="square" tIns="121900">
            <a:noAutofit/>
          </a:bodyPr>
          <a:lstStyle/>
          <a:p>
            <a:pPr indent="0" lvl="0" marL="0" rtl="0" algn="ctr">
              <a:lnSpc>
                <a:spcPct val="115000"/>
              </a:lnSpc>
              <a:spcBef>
                <a:spcPts val="0"/>
              </a:spcBef>
              <a:spcAft>
                <a:spcPts val="0"/>
              </a:spcAft>
              <a:buClr>
                <a:schemeClr val="dk1"/>
              </a:buClr>
              <a:buSzPts val="1100"/>
              <a:buFont typeface="Arial"/>
              <a:buNone/>
            </a:pPr>
            <a:r>
              <a:rPr lang="en-US" sz="4500">
                <a:solidFill>
                  <a:schemeClr val="dk1"/>
                </a:solidFill>
              </a:rPr>
              <a:t>A lamp to my feet</a:t>
            </a:r>
            <a:endParaRPr sz="45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US" sz="4500">
                <a:solidFill>
                  <a:schemeClr val="dk1"/>
                </a:solidFill>
              </a:rPr>
              <a:t>A lamp to my feet</a:t>
            </a:r>
            <a:endParaRPr sz="45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US" sz="4500">
                <a:solidFill>
                  <a:schemeClr val="dk1"/>
                </a:solidFill>
              </a:rPr>
              <a:t>A lamp to my feet</a:t>
            </a:r>
            <a:endParaRPr sz="45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US" sz="4500">
                <a:solidFill>
                  <a:schemeClr val="dk1"/>
                </a:solidFill>
              </a:rPr>
              <a:t>A lamp to my feet</a:t>
            </a:r>
            <a:endParaRPr sz="45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US" sz="4500">
                <a:solidFill>
                  <a:schemeClr val="dk1"/>
                </a:solidFill>
              </a:rPr>
              <a:t>Your word is a lamp to my feet</a:t>
            </a:r>
            <a:endParaRPr sz="45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US" sz="4500">
                <a:solidFill>
                  <a:schemeClr val="dk1"/>
                </a:solidFill>
              </a:rPr>
              <a:t>Your word is a lamp to my feet</a:t>
            </a:r>
            <a:endParaRPr sz="4500">
              <a:solidFill>
                <a:schemeClr val="dk1"/>
              </a:solidFill>
            </a:endParaRPr>
          </a:p>
        </p:txBody>
      </p:sp>
      <p:pic>
        <p:nvPicPr>
          <p:cNvPr id="7287" name="Google Shape;7287;p1167">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1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91" name="Shape 7291"/>
        <p:cNvGrpSpPr/>
        <p:nvPr/>
      </p:nvGrpSpPr>
      <p:grpSpPr>
        <a:xfrm>
          <a:off x="0" y="0"/>
          <a:ext cx="0" cy="0"/>
          <a:chOff x="0" y="0"/>
          <a:chExt cx="0" cy="0"/>
        </a:xfrm>
      </p:grpSpPr>
      <p:sp>
        <p:nvSpPr>
          <p:cNvPr id="7292" name="Google Shape;7292;p1168"/>
          <p:cNvSpPr txBox="1"/>
          <p:nvPr>
            <p:ph idx="1" type="body"/>
          </p:nvPr>
        </p:nvSpPr>
        <p:spPr>
          <a:xfrm>
            <a:off x="2121600" y="2755500"/>
            <a:ext cx="7948800" cy="13470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4800"/>
              <a:buNone/>
            </a:pPr>
            <a:r>
              <a:rPr lang="en-US" sz="6900"/>
              <a:t>Opened My Eyes</a:t>
            </a:r>
            <a:endParaRPr sz="6900"/>
          </a:p>
        </p:txBody>
      </p:sp>
      <p:pic>
        <p:nvPicPr>
          <p:cNvPr id="7293" name="Google Shape;7293;p1168">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1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97" name="Shape 7297"/>
        <p:cNvGrpSpPr/>
        <p:nvPr/>
      </p:nvGrpSpPr>
      <p:grpSpPr>
        <a:xfrm>
          <a:off x="0" y="0"/>
          <a:ext cx="0" cy="0"/>
          <a:chOff x="0" y="0"/>
          <a:chExt cx="0" cy="0"/>
        </a:xfrm>
      </p:grpSpPr>
      <p:sp>
        <p:nvSpPr>
          <p:cNvPr id="7298" name="Google Shape;7298;p1169"/>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Opened My Eyes</a:t>
            </a:r>
            <a:endParaRPr/>
          </a:p>
        </p:txBody>
      </p:sp>
      <p:sp>
        <p:nvSpPr>
          <p:cNvPr id="7299" name="Google Shape;7299;p1169"/>
          <p:cNvSpPr txBox="1"/>
          <p:nvPr>
            <p:ph idx="1" type="body"/>
          </p:nvPr>
        </p:nvSpPr>
        <p:spPr>
          <a:xfrm>
            <a:off x="415650" y="326500"/>
            <a:ext cx="11360700" cy="4797900"/>
          </a:xfrm>
          <a:prstGeom prst="rect">
            <a:avLst/>
          </a:prstGeom>
          <a:solidFill>
            <a:srgbClr val="FFFFFF">
              <a:alpha val="87450"/>
            </a:srgbClr>
          </a:solidFill>
          <a:ln>
            <a:noFill/>
          </a:ln>
        </p:spPr>
        <p:txBody>
          <a:bodyPr anchorCtr="0" anchor="ctr" bIns="121900" lIns="121900" spcFirstLastPara="1" rIns="121900" wrap="square" tIns="121900">
            <a:noAutofit/>
          </a:bodyPr>
          <a:lstStyle/>
          <a:p>
            <a:pPr indent="0" lvl="0" marL="0" rtl="0" algn="ctr">
              <a:lnSpc>
                <a:spcPct val="150000"/>
              </a:lnSpc>
              <a:spcBef>
                <a:spcPts val="0"/>
              </a:spcBef>
              <a:spcAft>
                <a:spcPts val="0"/>
              </a:spcAft>
              <a:buClr>
                <a:schemeClr val="dk1"/>
              </a:buClr>
              <a:buSzPts val="1100"/>
              <a:buFont typeface="Arial"/>
              <a:buNone/>
            </a:pPr>
            <a:r>
              <a:rPr lang="en-US">
                <a:solidFill>
                  <a:schemeClr val="dk1"/>
                </a:solidFill>
              </a:rPr>
              <a:t>I am the blind man without a friend</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I have no support or companion</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Sitting to beg at the street’s end</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Opened my eyes, my beloved Jesus</a:t>
            </a:r>
            <a:endParaRPr>
              <a:solidFill>
                <a:schemeClr val="dk1"/>
              </a:solidFill>
            </a:endParaRPr>
          </a:p>
        </p:txBody>
      </p:sp>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9" name="Shape 769"/>
        <p:cNvGrpSpPr/>
        <p:nvPr/>
      </p:nvGrpSpPr>
      <p:grpSpPr>
        <a:xfrm>
          <a:off x="0" y="0"/>
          <a:ext cx="0" cy="0"/>
          <a:chOff x="0" y="0"/>
          <a:chExt cx="0" cy="0"/>
        </a:xfrm>
      </p:grpSpPr>
      <p:sp>
        <p:nvSpPr>
          <p:cNvPr id="770" name="Google Shape;770;p117"/>
          <p:cNvSpPr txBox="1"/>
          <p:nvPr>
            <p:ph idx="1" type="body"/>
          </p:nvPr>
        </p:nvSpPr>
        <p:spPr>
          <a:xfrm>
            <a:off x="415650" y="326500"/>
            <a:ext cx="11360700" cy="46560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4600">
                <a:solidFill>
                  <a:schemeClr val="dk1"/>
                </a:solidFill>
              </a:rPr>
              <a:t>I've tasted and I've seen</a:t>
            </a:r>
            <a:endParaRPr sz="4600">
              <a:solidFill>
                <a:schemeClr val="dk1"/>
              </a:solidFill>
            </a:endParaRPr>
          </a:p>
          <a:p>
            <a:pPr indent="0" lvl="0" marL="0" rtl="0" algn="ctr">
              <a:lnSpc>
                <a:spcPct val="150000"/>
              </a:lnSpc>
              <a:spcBef>
                <a:spcPts val="0"/>
              </a:spcBef>
              <a:spcAft>
                <a:spcPts val="0"/>
              </a:spcAft>
              <a:buClr>
                <a:schemeClr val="dk1"/>
              </a:buClr>
              <a:buSzPts val="1100"/>
              <a:buNone/>
            </a:pPr>
            <a:r>
              <a:rPr lang="en-US" sz="4600">
                <a:solidFill>
                  <a:schemeClr val="dk1"/>
                </a:solidFill>
              </a:rPr>
              <a:t>Come once again to me</a:t>
            </a:r>
            <a:endParaRPr sz="4600">
              <a:solidFill>
                <a:schemeClr val="dk1"/>
              </a:solidFill>
            </a:endParaRPr>
          </a:p>
          <a:p>
            <a:pPr indent="0" lvl="0" marL="0" rtl="0" algn="ctr">
              <a:lnSpc>
                <a:spcPct val="150000"/>
              </a:lnSpc>
              <a:spcBef>
                <a:spcPts val="0"/>
              </a:spcBef>
              <a:spcAft>
                <a:spcPts val="0"/>
              </a:spcAft>
              <a:buClr>
                <a:schemeClr val="dk1"/>
              </a:buClr>
              <a:buSzPts val="1100"/>
              <a:buNone/>
            </a:pPr>
            <a:r>
              <a:rPr lang="en-US" sz="4600">
                <a:solidFill>
                  <a:schemeClr val="dk1"/>
                </a:solidFill>
              </a:rPr>
              <a:t>I will draw near to You</a:t>
            </a:r>
            <a:endParaRPr sz="4600">
              <a:solidFill>
                <a:schemeClr val="dk1"/>
              </a:solidFill>
            </a:endParaRPr>
          </a:p>
          <a:p>
            <a:pPr indent="0" lvl="0" marL="0" rtl="0" algn="ctr">
              <a:lnSpc>
                <a:spcPct val="150000"/>
              </a:lnSpc>
              <a:spcBef>
                <a:spcPts val="0"/>
              </a:spcBef>
              <a:spcAft>
                <a:spcPts val="0"/>
              </a:spcAft>
              <a:buClr>
                <a:schemeClr val="dk1"/>
              </a:buClr>
              <a:buSzPts val="1100"/>
              <a:buNone/>
            </a:pPr>
            <a:r>
              <a:rPr lang="en-US" sz="4600">
                <a:solidFill>
                  <a:schemeClr val="dk1"/>
                </a:solidFill>
              </a:rPr>
              <a:t>I will draw near to You</a:t>
            </a:r>
            <a:endParaRPr sz="4600"/>
          </a:p>
        </p:txBody>
      </p:sp>
      <p:sp>
        <p:nvSpPr>
          <p:cNvPr id="771" name="Google Shape;771;p117"/>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Better is One Day</a:t>
            </a:r>
            <a:endParaRPr/>
          </a:p>
        </p:txBody>
      </p:sp>
    </p:spTree>
  </p:cSld>
  <p:clrMapOvr>
    <a:masterClrMapping/>
  </p:clrMapOvr>
</p:sld>
</file>

<file path=ppt/slides/slide11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03" name="Shape 7303"/>
        <p:cNvGrpSpPr/>
        <p:nvPr/>
      </p:nvGrpSpPr>
      <p:grpSpPr>
        <a:xfrm>
          <a:off x="0" y="0"/>
          <a:ext cx="0" cy="0"/>
          <a:chOff x="0" y="0"/>
          <a:chExt cx="0" cy="0"/>
        </a:xfrm>
      </p:grpSpPr>
      <p:sp>
        <p:nvSpPr>
          <p:cNvPr id="7304" name="Google Shape;7304;p1170"/>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Opened My Eyes</a:t>
            </a:r>
            <a:endParaRPr/>
          </a:p>
        </p:txBody>
      </p:sp>
      <p:sp>
        <p:nvSpPr>
          <p:cNvPr id="7305" name="Google Shape;7305;p1170"/>
          <p:cNvSpPr txBox="1"/>
          <p:nvPr>
            <p:ph idx="1" type="body"/>
          </p:nvPr>
        </p:nvSpPr>
        <p:spPr>
          <a:xfrm>
            <a:off x="415650" y="326508"/>
            <a:ext cx="11360700" cy="4555200"/>
          </a:xfrm>
          <a:prstGeom prst="rect">
            <a:avLst/>
          </a:prstGeom>
          <a:solidFill>
            <a:srgbClr val="FFFFFF">
              <a:alpha val="87450"/>
            </a:srgbClr>
          </a:solidFill>
          <a:ln>
            <a:noFill/>
          </a:ln>
        </p:spPr>
        <p:txBody>
          <a:bodyPr anchorCtr="0" anchor="ctr" bIns="121900" lIns="121900" spcFirstLastPara="1" rIns="121900" wrap="square" tIns="121900">
            <a:noAutofit/>
          </a:bodyPr>
          <a:lstStyle/>
          <a:p>
            <a:pPr indent="0" lvl="0" marL="0" rtl="0" algn="ctr">
              <a:lnSpc>
                <a:spcPct val="150000"/>
              </a:lnSpc>
              <a:spcBef>
                <a:spcPts val="1100"/>
              </a:spcBef>
              <a:spcAft>
                <a:spcPts val="0"/>
              </a:spcAft>
              <a:buSzPts val="4800"/>
              <a:buNone/>
            </a:pPr>
            <a:r>
              <a:rPr lang="en-US">
                <a:solidFill>
                  <a:schemeClr val="dk1"/>
                </a:solidFill>
              </a:rPr>
              <a:t>Opened my eyes, my beloved Jesus</a:t>
            </a:r>
            <a:endParaRPr>
              <a:solidFill>
                <a:schemeClr val="dk1"/>
              </a:solidFill>
            </a:endParaRPr>
          </a:p>
          <a:p>
            <a:pPr indent="0" lvl="0" marL="0" rtl="0" algn="ctr">
              <a:lnSpc>
                <a:spcPct val="150000"/>
              </a:lnSpc>
              <a:spcBef>
                <a:spcPts val="1100"/>
              </a:spcBef>
              <a:spcAft>
                <a:spcPts val="0"/>
              </a:spcAft>
              <a:buSzPts val="4800"/>
              <a:buNone/>
            </a:pPr>
            <a:r>
              <a:rPr lang="en-US">
                <a:solidFill>
                  <a:schemeClr val="dk1"/>
                </a:solidFill>
              </a:rPr>
              <a:t>Opened my eyes, my beloved Jesus</a:t>
            </a:r>
            <a:endParaRPr>
              <a:solidFill>
                <a:schemeClr val="dk1"/>
              </a:solidFill>
            </a:endParaRPr>
          </a:p>
        </p:txBody>
      </p:sp>
    </p:spTree>
  </p:cSld>
  <p:clrMapOvr>
    <a:masterClrMapping/>
  </p:clrMapOvr>
</p:sld>
</file>

<file path=ppt/slides/slide11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09" name="Shape 7309"/>
        <p:cNvGrpSpPr/>
        <p:nvPr/>
      </p:nvGrpSpPr>
      <p:grpSpPr>
        <a:xfrm>
          <a:off x="0" y="0"/>
          <a:ext cx="0" cy="0"/>
          <a:chOff x="0" y="0"/>
          <a:chExt cx="0" cy="0"/>
        </a:xfrm>
      </p:grpSpPr>
      <p:sp>
        <p:nvSpPr>
          <p:cNvPr id="7310" name="Google Shape;7310;p1171"/>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Opened My Eyes</a:t>
            </a:r>
            <a:endParaRPr/>
          </a:p>
        </p:txBody>
      </p:sp>
      <p:sp>
        <p:nvSpPr>
          <p:cNvPr id="7311" name="Google Shape;7311;p1171"/>
          <p:cNvSpPr txBox="1"/>
          <p:nvPr>
            <p:ph idx="1" type="body"/>
          </p:nvPr>
        </p:nvSpPr>
        <p:spPr>
          <a:xfrm>
            <a:off x="415650" y="326500"/>
            <a:ext cx="11360700" cy="4966500"/>
          </a:xfrm>
          <a:prstGeom prst="rect">
            <a:avLst/>
          </a:prstGeom>
          <a:solidFill>
            <a:srgbClr val="FFFFFF">
              <a:alpha val="87450"/>
            </a:srgbClr>
          </a:solidFill>
          <a:ln>
            <a:noFill/>
          </a:ln>
        </p:spPr>
        <p:txBody>
          <a:bodyPr anchorCtr="0" anchor="ctr" bIns="121900" lIns="121900" spcFirstLastPara="1" rIns="121900" wrap="square" tIns="121900">
            <a:noAutofit/>
          </a:bodyPr>
          <a:lstStyle/>
          <a:p>
            <a:pPr indent="0" lvl="0" marL="0" rtl="0" algn="ctr">
              <a:lnSpc>
                <a:spcPct val="150000"/>
              </a:lnSpc>
              <a:spcBef>
                <a:spcPts val="0"/>
              </a:spcBef>
              <a:spcAft>
                <a:spcPts val="0"/>
              </a:spcAft>
              <a:buClr>
                <a:schemeClr val="dk1"/>
              </a:buClr>
              <a:buSzPts val="1100"/>
              <a:buFont typeface="Arial"/>
              <a:buNone/>
            </a:pPr>
            <a:r>
              <a:rPr lang="en-US">
                <a:solidFill>
                  <a:schemeClr val="dk1"/>
                </a:solidFill>
              </a:rPr>
              <a:t>It was announced to me about the news</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Jesus is coming among the multitudes</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Jesus have mercy, do not refuse</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Opened my eyes, my beloved Jesus</a:t>
            </a:r>
            <a:endParaRPr>
              <a:solidFill>
                <a:schemeClr val="dk1"/>
              </a:solidFill>
            </a:endParaRPr>
          </a:p>
        </p:txBody>
      </p:sp>
    </p:spTree>
  </p:cSld>
  <p:clrMapOvr>
    <a:masterClrMapping/>
  </p:clrMapOvr>
</p:sld>
</file>

<file path=ppt/slides/slide11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15" name="Shape 7315"/>
        <p:cNvGrpSpPr/>
        <p:nvPr/>
      </p:nvGrpSpPr>
      <p:grpSpPr>
        <a:xfrm>
          <a:off x="0" y="0"/>
          <a:ext cx="0" cy="0"/>
          <a:chOff x="0" y="0"/>
          <a:chExt cx="0" cy="0"/>
        </a:xfrm>
      </p:grpSpPr>
      <p:sp>
        <p:nvSpPr>
          <p:cNvPr id="7316" name="Google Shape;7316;p1172"/>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Opened My Eyes</a:t>
            </a:r>
            <a:endParaRPr/>
          </a:p>
        </p:txBody>
      </p:sp>
      <p:sp>
        <p:nvSpPr>
          <p:cNvPr id="7317" name="Google Shape;7317;p1172"/>
          <p:cNvSpPr txBox="1"/>
          <p:nvPr>
            <p:ph idx="1" type="body"/>
          </p:nvPr>
        </p:nvSpPr>
        <p:spPr>
          <a:xfrm>
            <a:off x="415650" y="326508"/>
            <a:ext cx="11360700" cy="4555200"/>
          </a:xfrm>
          <a:prstGeom prst="rect">
            <a:avLst/>
          </a:prstGeom>
          <a:solidFill>
            <a:srgbClr val="FFFFFF">
              <a:alpha val="87450"/>
            </a:srgbClr>
          </a:solidFill>
          <a:ln>
            <a:noFill/>
          </a:ln>
        </p:spPr>
        <p:txBody>
          <a:bodyPr anchorCtr="0" anchor="ctr" bIns="121900" lIns="121900" spcFirstLastPara="1" rIns="121900" wrap="square" tIns="121900">
            <a:noAutofit/>
          </a:bodyPr>
          <a:lstStyle/>
          <a:p>
            <a:pPr indent="0" lvl="0" marL="0" rtl="0" algn="ctr">
              <a:lnSpc>
                <a:spcPct val="150000"/>
              </a:lnSpc>
              <a:spcBef>
                <a:spcPts val="1100"/>
              </a:spcBef>
              <a:spcAft>
                <a:spcPts val="0"/>
              </a:spcAft>
              <a:buSzPts val="4800"/>
              <a:buNone/>
            </a:pPr>
            <a:r>
              <a:rPr lang="en-US">
                <a:solidFill>
                  <a:schemeClr val="dk1"/>
                </a:solidFill>
              </a:rPr>
              <a:t>Opened my eyes, my beloved Jesus</a:t>
            </a:r>
            <a:endParaRPr>
              <a:solidFill>
                <a:schemeClr val="dk1"/>
              </a:solidFill>
            </a:endParaRPr>
          </a:p>
          <a:p>
            <a:pPr indent="0" lvl="0" marL="0" rtl="0" algn="ctr">
              <a:lnSpc>
                <a:spcPct val="150000"/>
              </a:lnSpc>
              <a:spcBef>
                <a:spcPts val="1100"/>
              </a:spcBef>
              <a:spcAft>
                <a:spcPts val="0"/>
              </a:spcAft>
              <a:buSzPts val="4800"/>
              <a:buNone/>
            </a:pPr>
            <a:r>
              <a:rPr lang="en-US">
                <a:solidFill>
                  <a:schemeClr val="dk1"/>
                </a:solidFill>
              </a:rPr>
              <a:t>Opened my eyes, my beloved Jesus</a:t>
            </a:r>
            <a:endParaRPr>
              <a:solidFill>
                <a:schemeClr val="dk1"/>
              </a:solidFill>
            </a:endParaRPr>
          </a:p>
        </p:txBody>
      </p:sp>
    </p:spTree>
  </p:cSld>
  <p:clrMapOvr>
    <a:masterClrMapping/>
  </p:clrMapOvr>
</p:sld>
</file>

<file path=ppt/slides/slide11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21" name="Shape 7321"/>
        <p:cNvGrpSpPr/>
        <p:nvPr/>
      </p:nvGrpSpPr>
      <p:grpSpPr>
        <a:xfrm>
          <a:off x="0" y="0"/>
          <a:ext cx="0" cy="0"/>
          <a:chOff x="0" y="0"/>
          <a:chExt cx="0" cy="0"/>
        </a:xfrm>
      </p:grpSpPr>
      <p:sp>
        <p:nvSpPr>
          <p:cNvPr id="7322" name="Google Shape;7322;p1173"/>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Opened My Eyes</a:t>
            </a:r>
            <a:endParaRPr/>
          </a:p>
        </p:txBody>
      </p:sp>
      <p:sp>
        <p:nvSpPr>
          <p:cNvPr id="7323" name="Google Shape;7323;p1173"/>
          <p:cNvSpPr txBox="1"/>
          <p:nvPr>
            <p:ph idx="1" type="body"/>
          </p:nvPr>
        </p:nvSpPr>
        <p:spPr>
          <a:xfrm>
            <a:off x="415650" y="326499"/>
            <a:ext cx="11360700" cy="4843200"/>
          </a:xfrm>
          <a:prstGeom prst="rect">
            <a:avLst/>
          </a:prstGeom>
          <a:solidFill>
            <a:srgbClr val="FFFFFF">
              <a:alpha val="87450"/>
            </a:srgbClr>
          </a:solidFill>
          <a:ln>
            <a:noFill/>
          </a:ln>
        </p:spPr>
        <p:txBody>
          <a:bodyPr anchorCtr="0" anchor="ctr" bIns="121900" lIns="121900" spcFirstLastPara="1" rIns="121900" wrap="square" tIns="121900">
            <a:noAutofit/>
          </a:bodyPr>
          <a:lstStyle/>
          <a:p>
            <a:pPr indent="0" lvl="0" marL="0" rtl="0" algn="ctr">
              <a:lnSpc>
                <a:spcPct val="150000"/>
              </a:lnSpc>
              <a:spcBef>
                <a:spcPts val="0"/>
              </a:spcBef>
              <a:spcAft>
                <a:spcPts val="0"/>
              </a:spcAft>
              <a:buSzPts val="4800"/>
              <a:buNone/>
            </a:pPr>
            <a:r>
              <a:rPr lang="en-US">
                <a:solidFill>
                  <a:schemeClr val="dk1"/>
                </a:solidFill>
              </a:rPr>
              <a:t>A disciple rebuked me badly</a:t>
            </a:r>
            <a:endParaRPr>
              <a:solidFill>
                <a:schemeClr val="dk1"/>
              </a:solidFill>
            </a:endParaRPr>
          </a:p>
          <a:p>
            <a:pPr indent="0" lvl="0" marL="0" rtl="0" algn="ctr">
              <a:lnSpc>
                <a:spcPct val="150000"/>
              </a:lnSpc>
              <a:spcBef>
                <a:spcPts val="0"/>
              </a:spcBef>
              <a:spcAft>
                <a:spcPts val="0"/>
              </a:spcAft>
              <a:buSzPts val="4800"/>
              <a:buNone/>
            </a:pPr>
            <a:r>
              <a:rPr lang="en-US">
                <a:solidFill>
                  <a:schemeClr val="dk1"/>
                </a:solidFill>
              </a:rPr>
              <a:t>My cries he opposed steadfastly</a:t>
            </a:r>
            <a:endParaRPr>
              <a:solidFill>
                <a:schemeClr val="dk1"/>
              </a:solidFill>
            </a:endParaRPr>
          </a:p>
          <a:p>
            <a:pPr indent="0" lvl="0" marL="0" rtl="0" algn="ctr">
              <a:lnSpc>
                <a:spcPct val="150000"/>
              </a:lnSpc>
              <a:spcBef>
                <a:spcPts val="0"/>
              </a:spcBef>
              <a:spcAft>
                <a:spcPts val="0"/>
              </a:spcAft>
              <a:buSzPts val="4800"/>
              <a:buNone/>
            </a:pPr>
            <a:r>
              <a:rPr lang="en-US">
                <a:solidFill>
                  <a:schemeClr val="dk1"/>
                </a:solidFill>
              </a:rPr>
              <a:t>But Jesus came and asked me</a:t>
            </a:r>
            <a:endParaRPr>
              <a:solidFill>
                <a:schemeClr val="dk1"/>
              </a:solidFill>
            </a:endParaRPr>
          </a:p>
          <a:p>
            <a:pPr indent="0" lvl="0" marL="0" rtl="0" algn="ctr">
              <a:lnSpc>
                <a:spcPct val="150000"/>
              </a:lnSpc>
              <a:spcBef>
                <a:spcPts val="0"/>
              </a:spcBef>
              <a:spcAft>
                <a:spcPts val="0"/>
              </a:spcAft>
              <a:buSzPts val="4800"/>
              <a:buNone/>
            </a:pPr>
            <a:r>
              <a:rPr lang="en-US">
                <a:solidFill>
                  <a:schemeClr val="dk1"/>
                </a:solidFill>
              </a:rPr>
              <a:t>Opened my eyes, my beloved Jesus</a:t>
            </a:r>
            <a:endParaRPr>
              <a:solidFill>
                <a:schemeClr val="dk1"/>
              </a:solidFill>
            </a:endParaRPr>
          </a:p>
        </p:txBody>
      </p:sp>
    </p:spTree>
  </p:cSld>
  <p:clrMapOvr>
    <a:masterClrMapping/>
  </p:clrMapOvr>
</p:sld>
</file>

<file path=ppt/slides/slide11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27" name="Shape 7327"/>
        <p:cNvGrpSpPr/>
        <p:nvPr/>
      </p:nvGrpSpPr>
      <p:grpSpPr>
        <a:xfrm>
          <a:off x="0" y="0"/>
          <a:ext cx="0" cy="0"/>
          <a:chOff x="0" y="0"/>
          <a:chExt cx="0" cy="0"/>
        </a:xfrm>
      </p:grpSpPr>
      <p:sp>
        <p:nvSpPr>
          <p:cNvPr id="7328" name="Google Shape;7328;p1174"/>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Opened My Eyes</a:t>
            </a:r>
            <a:endParaRPr/>
          </a:p>
        </p:txBody>
      </p:sp>
      <p:sp>
        <p:nvSpPr>
          <p:cNvPr id="7329" name="Google Shape;7329;p1174"/>
          <p:cNvSpPr txBox="1"/>
          <p:nvPr>
            <p:ph idx="1" type="body"/>
          </p:nvPr>
        </p:nvSpPr>
        <p:spPr>
          <a:xfrm>
            <a:off x="415650" y="326508"/>
            <a:ext cx="11360700" cy="4555200"/>
          </a:xfrm>
          <a:prstGeom prst="rect">
            <a:avLst/>
          </a:prstGeom>
          <a:solidFill>
            <a:srgbClr val="FFFFFF">
              <a:alpha val="87450"/>
            </a:srgbClr>
          </a:solidFill>
          <a:ln>
            <a:noFill/>
          </a:ln>
        </p:spPr>
        <p:txBody>
          <a:bodyPr anchorCtr="0" anchor="ctr" bIns="121900" lIns="121900" spcFirstLastPara="1" rIns="121900" wrap="square" tIns="121900">
            <a:noAutofit/>
          </a:bodyPr>
          <a:lstStyle/>
          <a:p>
            <a:pPr indent="0" lvl="0" marL="0" rtl="0" algn="ctr">
              <a:lnSpc>
                <a:spcPct val="150000"/>
              </a:lnSpc>
              <a:spcBef>
                <a:spcPts val="1100"/>
              </a:spcBef>
              <a:spcAft>
                <a:spcPts val="0"/>
              </a:spcAft>
              <a:buSzPts val="4800"/>
              <a:buNone/>
            </a:pPr>
            <a:r>
              <a:rPr lang="en-US">
                <a:solidFill>
                  <a:schemeClr val="dk1"/>
                </a:solidFill>
              </a:rPr>
              <a:t>Opened my eyes, my beloved Jesus</a:t>
            </a:r>
            <a:endParaRPr>
              <a:solidFill>
                <a:schemeClr val="dk1"/>
              </a:solidFill>
            </a:endParaRPr>
          </a:p>
          <a:p>
            <a:pPr indent="0" lvl="0" marL="0" rtl="0" algn="ctr">
              <a:lnSpc>
                <a:spcPct val="150000"/>
              </a:lnSpc>
              <a:spcBef>
                <a:spcPts val="1100"/>
              </a:spcBef>
              <a:spcAft>
                <a:spcPts val="0"/>
              </a:spcAft>
              <a:buSzPts val="4800"/>
              <a:buNone/>
            </a:pPr>
            <a:r>
              <a:rPr lang="en-US">
                <a:solidFill>
                  <a:schemeClr val="dk1"/>
                </a:solidFill>
              </a:rPr>
              <a:t>Opened my eyes, my beloved Jesus</a:t>
            </a:r>
            <a:endParaRPr>
              <a:solidFill>
                <a:schemeClr val="dk1"/>
              </a:solidFill>
            </a:endParaRPr>
          </a:p>
        </p:txBody>
      </p:sp>
    </p:spTree>
  </p:cSld>
  <p:clrMapOvr>
    <a:masterClrMapping/>
  </p:clrMapOvr>
</p:sld>
</file>

<file path=ppt/slides/slide11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33" name="Shape 7333"/>
        <p:cNvGrpSpPr/>
        <p:nvPr/>
      </p:nvGrpSpPr>
      <p:grpSpPr>
        <a:xfrm>
          <a:off x="0" y="0"/>
          <a:ext cx="0" cy="0"/>
          <a:chOff x="0" y="0"/>
          <a:chExt cx="0" cy="0"/>
        </a:xfrm>
      </p:grpSpPr>
      <p:sp>
        <p:nvSpPr>
          <p:cNvPr id="7334" name="Google Shape;7334;p1175"/>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Opened My Eyes</a:t>
            </a:r>
            <a:endParaRPr/>
          </a:p>
        </p:txBody>
      </p:sp>
      <p:sp>
        <p:nvSpPr>
          <p:cNvPr id="7335" name="Google Shape;7335;p1175"/>
          <p:cNvSpPr txBox="1"/>
          <p:nvPr>
            <p:ph idx="1" type="body"/>
          </p:nvPr>
        </p:nvSpPr>
        <p:spPr>
          <a:xfrm>
            <a:off x="415650" y="326499"/>
            <a:ext cx="11360700" cy="4843200"/>
          </a:xfrm>
          <a:prstGeom prst="rect">
            <a:avLst/>
          </a:prstGeom>
          <a:solidFill>
            <a:srgbClr val="FFFFFF">
              <a:alpha val="87450"/>
            </a:srgbClr>
          </a:solidFill>
          <a:ln>
            <a:noFill/>
          </a:ln>
        </p:spPr>
        <p:txBody>
          <a:bodyPr anchorCtr="0" anchor="ctr" bIns="121900" lIns="121900" spcFirstLastPara="1" rIns="121900" wrap="square" tIns="121900">
            <a:noAutofit/>
          </a:bodyPr>
          <a:lstStyle/>
          <a:p>
            <a:pPr indent="0" lvl="0" marL="0" rtl="0" algn="ctr">
              <a:lnSpc>
                <a:spcPct val="150000"/>
              </a:lnSpc>
              <a:spcBef>
                <a:spcPts val="0"/>
              </a:spcBef>
              <a:spcAft>
                <a:spcPts val="0"/>
              </a:spcAft>
              <a:buClr>
                <a:schemeClr val="dk1"/>
              </a:buClr>
              <a:buSzPts val="1100"/>
              <a:buFont typeface="Arial"/>
              <a:buNone/>
            </a:pPr>
            <a:r>
              <a:rPr lang="en-US" sz="4400">
                <a:solidFill>
                  <a:schemeClr val="dk1"/>
                </a:solidFill>
              </a:rPr>
              <a:t>I don't care what the critics say</a:t>
            </a:r>
            <a:endParaRPr sz="4400">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sz="4400">
                <a:solidFill>
                  <a:schemeClr val="dk1"/>
                </a:solidFill>
              </a:rPr>
              <a:t>Jesus is faithful; He won't delay</a:t>
            </a:r>
            <a:endParaRPr sz="4400">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sz="4400">
                <a:solidFill>
                  <a:schemeClr val="dk1"/>
                </a:solidFill>
              </a:rPr>
              <a:t>He spat on the ground and made clay</a:t>
            </a:r>
            <a:endParaRPr sz="4400">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sz="4400">
                <a:solidFill>
                  <a:schemeClr val="dk1"/>
                </a:solidFill>
              </a:rPr>
              <a:t>Opened my eyes, my beloved Jesus</a:t>
            </a:r>
            <a:endParaRPr sz="4400">
              <a:solidFill>
                <a:schemeClr val="dk1"/>
              </a:solidFill>
            </a:endParaRPr>
          </a:p>
        </p:txBody>
      </p:sp>
    </p:spTree>
  </p:cSld>
  <p:clrMapOvr>
    <a:masterClrMapping/>
  </p:clrMapOvr>
</p:sld>
</file>

<file path=ppt/slides/slide11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39" name="Shape 7339"/>
        <p:cNvGrpSpPr/>
        <p:nvPr/>
      </p:nvGrpSpPr>
      <p:grpSpPr>
        <a:xfrm>
          <a:off x="0" y="0"/>
          <a:ext cx="0" cy="0"/>
          <a:chOff x="0" y="0"/>
          <a:chExt cx="0" cy="0"/>
        </a:xfrm>
      </p:grpSpPr>
      <p:sp>
        <p:nvSpPr>
          <p:cNvPr id="7340" name="Google Shape;7340;p1176"/>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Opened My Eyes</a:t>
            </a:r>
            <a:endParaRPr/>
          </a:p>
        </p:txBody>
      </p:sp>
      <p:sp>
        <p:nvSpPr>
          <p:cNvPr id="7341" name="Google Shape;7341;p1176"/>
          <p:cNvSpPr txBox="1"/>
          <p:nvPr>
            <p:ph idx="1" type="body"/>
          </p:nvPr>
        </p:nvSpPr>
        <p:spPr>
          <a:xfrm>
            <a:off x="415650" y="326508"/>
            <a:ext cx="11360700" cy="4555200"/>
          </a:xfrm>
          <a:prstGeom prst="rect">
            <a:avLst/>
          </a:prstGeom>
          <a:solidFill>
            <a:srgbClr val="FFFFFF">
              <a:alpha val="87450"/>
            </a:srgbClr>
          </a:solidFill>
          <a:ln>
            <a:noFill/>
          </a:ln>
        </p:spPr>
        <p:txBody>
          <a:bodyPr anchorCtr="0" anchor="ctr" bIns="121900" lIns="121900" spcFirstLastPara="1" rIns="121900" wrap="square" tIns="121900">
            <a:noAutofit/>
          </a:bodyPr>
          <a:lstStyle/>
          <a:p>
            <a:pPr indent="0" lvl="0" marL="0" rtl="0" algn="ctr">
              <a:lnSpc>
                <a:spcPct val="150000"/>
              </a:lnSpc>
              <a:spcBef>
                <a:spcPts val="1100"/>
              </a:spcBef>
              <a:spcAft>
                <a:spcPts val="0"/>
              </a:spcAft>
              <a:buSzPts val="4800"/>
              <a:buNone/>
            </a:pPr>
            <a:r>
              <a:rPr lang="en-US">
                <a:solidFill>
                  <a:schemeClr val="dk1"/>
                </a:solidFill>
              </a:rPr>
              <a:t>Opened my eyes, my beloved Jesus</a:t>
            </a:r>
            <a:endParaRPr>
              <a:solidFill>
                <a:schemeClr val="dk1"/>
              </a:solidFill>
            </a:endParaRPr>
          </a:p>
          <a:p>
            <a:pPr indent="0" lvl="0" marL="0" rtl="0" algn="ctr">
              <a:lnSpc>
                <a:spcPct val="150000"/>
              </a:lnSpc>
              <a:spcBef>
                <a:spcPts val="1100"/>
              </a:spcBef>
              <a:spcAft>
                <a:spcPts val="0"/>
              </a:spcAft>
              <a:buSzPts val="4800"/>
              <a:buNone/>
            </a:pPr>
            <a:r>
              <a:rPr lang="en-US">
                <a:solidFill>
                  <a:schemeClr val="dk1"/>
                </a:solidFill>
              </a:rPr>
              <a:t>Opened my eyes, my beloved Jesus</a:t>
            </a:r>
            <a:endParaRPr>
              <a:solidFill>
                <a:schemeClr val="dk1"/>
              </a:solidFill>
            </a:endParaRPr>
          </a:p>
        </p:txBody>
      </p:sp>
    </p:spTree>
  </p:cSld>
  <p:clrMapOvr>
    <a:masterClrMapping/>
  </p:clrMapOvr>
</p:sld>
</file>

<file path=ppt/slides/slide11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45" name="Shape 7345"/>
        <p:cNvGrpSpPr/>
        <p:nvPr/>
      </p:nvGrpSpPr>
      <p:grpSpPr>
        <a:xfrm>
          <a:off x="0" y="0"/>
          <a:ext cx="0" cy="0"/>
          <a:chOff x="0" y="0"/>
          <a:chExt cx="0" cy="0"/>
        </a:xfrm>
      </p:grpSpPr>
      <p:sp>
        <p:nvSpPr>
          <p:cNvPr id="7346" name="Google Shape;7346;p1177"/>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Opened My Eyes</a:t>
            </a:r>
            <a:endParaRPr/>
          </a:p>
        </p:txBody>
      </p:sp>
      <p:sp>
        <p:nvSpPr>
          <p:cNvPr id="7347" name="Google Shape;7347;p1177"/>
          <p:cNvSpPr txBox="1"/>
          <p:nvPr>
            <p:ph idx="1" type="body"/>
          </p:nvPr>
        </p:nvSpPr>
        <p:spPr>
          <a:xfrm>
            <a:off x="415650" y="326499"/>
            <a:ext cx="11360700" cy="4843200"/>
          </a:xfrm>
          <a:prstGeom prst="rect">
            <a:avLst/>
          </a:prstGeom>
          <a:solidFill>
            <a:srgbClr val="FFFFFF">
              <a:alpha val="87450"/>
            </a:srgbClr>
          </a:solidFill>
          <a:ln>
            <a:noFill/>
          </a:ln>
        </p:spPr>
        <p:txBody>
          <a:bodyPr anchorCtr="0" anchor="ctr" bIns="121900" lIns="121900" spcFirstLastPara="1" rIns="121900" wrap="square" tIns="121900">
            <a:noAutofit/>
          </a:bodyPr>
          <a:lstStyle/>
          <a:p>
            <a:pPr indent="0" lvl="0" marL="0" rtl="0" algn="ctr">
              <a:lnSpc>
                <a:spcPct val="150000"/>
              </a:lnSpc>
              <a:spcBef>
                <a:spcPts val="0"/>
              </a:spcBef>
              <a:spcAft>
                <a:spcPts val="0"/>
              </a:spcAft>
              <a:buClr>
                <a:schemeClr val="dk1"/>
              </a:buClr>
              <a:buSzPts val="1100"/>
              <a:buFont typeface="Arial"/>
              <a:buNone/>
            </a:pPr>
            <a:r>
              <a:rPr lang="en-US">
                <a:solidFill>
                  <a:schemeClr val="dk1"/>
                </a:solidFill>
              </a:rPr>
              <a:t>And the Lord of peace said to me</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Go to the pool, my son, speedily</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To wash at Siloam, He sent me</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Opened my eyes, my beloved Jesus</a:t>
            </a:r>
            <a:endParaRPr>
              <a:solidFill>
                <a:schemeClr val="dk1"/>
              </a:solidFill>
            </a:endParaRPr>
          </a:p>
        </p:txBody>
      </p:sp>
    </p:spTree>
  </p:cSld>
  <p:clrMapOvr>
    <a:masterClrMapping/>
  </p:clrMapOvr>
</p:sld>
</file>

<file path=ppt/slides/slide11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51" name="Shape 7351"/>
        <p:cNvGrpSpPr/>
        <p:nvPr/>
      </p:nvGrpSpPr>
      <p:grpSpPr>
        <a:xfrm>
          <a:off x="0" y="0"/>
          <a:ext cx="0" cy="0"/>
          <a:chOff x="0" y="0"/>
          <a:chExt cx="0" cy="0"/>
        </a:xfrm>
      </p:grpSpPr>
      <p:sp>
        <p:nvSpPr>
          <p:cNvPr id="7352" name="Google Shape;7352;p1178"/>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Opened My Eyes</a:t>
            </a:r>
            <a:endParaRPr/>
          </a:p>
        </p:txBody>
      </p:sp>
      <p:sp>
        <p:nvSpPr>
          <p:cNvPr id="7353" name="Google Shape;7353;p1178"/>
          <p:cNvSpPr txBox="1"/>
          <p:nvPr>
            <p:ph idx="1" type="body"/>
          </p:nvPr>
        </p:nvSpPr>
        <p:spPr>
          <a:xfrm>
            <a:off x="415650" y="326508"/>
            <a:ext cx="11360700" cy="4555200"/>
          </a:xfrm>
          <a:prstGeom prst="rect">
            <a:avLst/>
          </a:prstGeom>
          <a:solidFill>
            <a:srgbClr val="FFFFFF">
              <a:alpha val="87450"/>
            </a:srgbClr>
          </a:solidFill>
          <a:ln>
            <a:noFill/>
          </a:ln>
        </p:spPr>
        <p:txBody>
          <a:bodyPr anchorCtr="0" anchor="ctr" bIns="121900" lIns="121900" spcFirstLastPara="1" rIns="121900" wrap="square" tIns="121900">
            <a:noAutofit/>
          </a:bodyPr>
          <a:lstStyle/>
          <a:p>
            <a:pPr indent="0" lvl="0" marL="0" rtl="0" algn="ctr">
              <a:lnSpc>
                <a:spcPct val="150000"/>
              </a:lnSpc>
              <a:spcBef>
                <a:spcPts val="1100"/>
              </a:spcBef>
              <a:spcAft>
                <a:spcPts val="0"/>
              </a:spcAft>
              <a:buSzPts val="4800"/>
              <a:buNone/>
            </a:pPr>
            <a:r>
              <a:rPr lang="en-US">
                <a:solidFill>
                  <a:schemeClr val="dk1"/>
                </a:solidFill>
              </a:rPr>
              <a:t>Opened my eyes, my beloved Jesus</a:t>
            </a:r>
            <a:endParaRPr>
              <a:solidFill>
                <a:schemeClr val="dk1"/>
              </a:solidFill>
            </a:endParaRPr>
          </a:p>
          <a:p>
            <a:pPr indent="0" lvl="0" marL="0" rtl="0" algn="ctr">
              <a:lnSpc>
                <a:spcPct val="150000"/>
              </a:lnSpc>
              <a:spcBef>
                <a:spcPts val="1100"/>
              </a:spcBef>
              <a:spcAft>
                <a:spcPts val="0"/>
              </a:spcAft>
              <a:buSzPts val="4800"/>
              <a:buNone/>
            </a:pPr>
            <a:r>
              <a:rPr lang="en-US">
                <a:solidFill>
                  <a:schemeClr val="dk1"/>
                </a:solidFill>
              </a:rPr>
              <a:t>Opened my eyes, my beloved Jesus</a:t>
            </a:r>
            <a:endParaRPr>
              <a:solidFill>
                <a:schemeClr val="dk1"/>
              </a:solidFill>
            </a:endParaRPr>
          </a:p>
        </p:txBody>
      </p:sp>
    </p:spTree>
  </p:cSld>
  <p:clrMapOvr>
    <a:masterClrMapping/>
  </p:clrMapOvr>
</p:sld>
</file>

<file path=ppt/slides/slide11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57" name="Shape 7357"/>
        <p:cNvGrpSpPr/>
        <p:nvPr/>
      </p:nvGrpSpPr>
      <p:grpSpPr>
        <a:xfrm>
          <a:off x="0" y="0"/>
          <a:ext cx="0" cy="0"/>
          <a:chOff x="0" y="0"/>
          <a:chExt cx="0" cy="0"/>
        </a:xfrm>
      </p:grpSpPr>
      <p:sp>
        <p:nvSpPr>
          <p:cNvPr id="7358" name="Google Shape;7358;p1179"/>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Opened My Eyes</a:t>
            </a:r>
            <a:endParaRPr/>
          </a:p>
        </p:txBody>
      </p:sp>
      <p:sp>
        <p:nvSpPr>
          <p:cNvPr id="7359" name="Google Shape;7359;p1179"/>
          <p:cNvSpPr txBox="1"/>
          <p:nvPr>
            <p:ph idx="1" type="body"/>
          </p:nvPr>
        </p:nvSpPr>
        <p:spPr>
          <a:xfrm>
            <a:off x="415650" y="326499"/>
            <a:ext cx="11360700" cy="4843200"/>
          </a:xfrm>
          <a:prstGeom prst="rect">
            <a:avLst/>
          </a:prstGeom>
          <a:solidFill>
            <a:srgbClr val="FFFFFF">
              <a:alpha val="87450"/>
            </a:srgbClr>
          </a:solidFill>
          <a:ln>
            <a:noFill/>
          </a:ln>
        </p:spPr>
        <p:txBody>
          <a:bodyPr anchorCtr="0" anchor="ctr" bIns="121900" lIns="121900" spcFirstLastPara="1" rIns="121900" wrap="square" tIns="121900">
            <a:noAutofit/>
          </a:bodyPr>
          <a:lstStyle/>
          <a:p>
            <a:pPr indent="0" lvl="0" marL="0" rtl="0" algn="ctr">
              <a:lnSpc>
                <a:spcPct val="150000"/>
              </a:lnSpc>
              <a:spcBef>
                <a:spcPts val="0"/>
              </a:spcBef>
              <a:spcAft>
                <a:spcPts val="0"/>
              </a:spcAft>
              <a:buClr>
                <a:schemeClr val="dk1"/>
              </a:buClr>
              <a:buSzPts val="1100"/>
              <a:buFont typeface="Arial"/>
              <a:buNone/>
            </a:pPr>
            <a:r>
              <a:rPr lang="en-US">
                <a:solidFill>
                  <a:schemeClr val="dk1"/>
                </a:solidFill>
              </a:rPr>
              <a:t>So I departed right away</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In great haste I ran to obey</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And washed my eyes from the clay</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Opened my eyes, my beloved Jesus</a:t>
            </a:r>
            <a:endParaRPr>
              <a:solidFill>
                <a:schemeClr val="dk1"/>
              </a:solidFill>
            </a:endParaRPr>
          </a:p>
        </p:txBody>
      </p:sp>
    </p:spTree>
  </p:cSld>
  <p:clrMapOvr>
    <a:masterClrMapping/>
  </p:clrMapOvr>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5" name="Shape 775"/>
        <p:cNvGrpSpPr/>
        <p:nvPr/>
      </p:nvGrpSpPr>
      <p:grpSpPr>
        <a:xfrm>
          <a:off x="0" y="0"/>
          <a:ext cx="0" cy="0"/>
          <a:chOff x="0" y="0"/>
          <a:chExt cx="0" cy="0"/>
        </a:xfrm>
      </p:grpSpPr>
      <p:sp>
        <p:nvSpPr>
          <p:cNvPr id="776" name="Google Shape;776;p118"/>
          <p:cNvSpPr txBox="1"/>
          <p:nvPr>
            <p:ph idx="1" type="body"/>
          </p:nvPr>
        </p:nvSpPr>
        <p:spPr>
          <a:xfrm>
            <a:off x="415650" y="326499"/>
            <a:ext cx="11360700" cy="5096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4600"/>
              <a:t>(Better is one day in Your courts</a:t>
            </a:r>
            <a:endParaRPr sz="4600"/>
          </a:p>
          <a:p>
            <a:pPr indent="0" lvl="0" marL="0" rtl="0" algn="ctr">
              <a:lnSpc>
                <a:spcPct val="150000"/>
              </a:lnSpc>
              <a:spcBef>
                <a:spcPts val="0"/>
              </a:spcBef>
              <a:spcAft>
                <a:spcPts val="0"/>
              </a:spcAft>
              <a:buClr>
                <a:schemeClr val="dk1"/>
              </a:buClr>
              <a:buSzPts val="1100"/>
              <a:buNone/>
            </a:pPr>
            <a:r>
              <a:rPr lang="en-US" sz="4600"/>
              <a:t>Better is one day in Your house</a:t>
            </a:r>
            <a:endParaRPr sz="4600"/>
          </a:p>
          <a:p>
            <a:pPr indent="0" lvl="0" marL="0" rtl="0" algn="ctr">
              <a:lnSpc>
                <a:spcPct val="150000"/>
              </a:lnSpc>
              <a:spcBef>
                <a:spcPts val="0"/>
              </a:spcBef>
              <a:spcAft>
                <a:spcPts val="0"/>
              </a:spcAft>
              <a:buClr>
                <a:schemeClr val="dk1"/>
              </a:buClr>
              <a:buSzPts val="1100"/>
              <a:buNone/>
            </a:pPr>
            <a:r>
              <a:rPr lang="en-US" sz="4600"/>
              <a:t>Better is one day in Your courts</a:t>
            </a:r>
            <a:endParaRPr sz="4600"/>
          </a:p>
          <a:p>
            <a:pPr indent="0" lvl="0" marL="0" rtl="0" algn="ctr">
              <a:lnSpc>
                <a:spcPct val="150000"/>
              </a:lnSpc>
              <a:spcBef>
                <a:spcPts val="0"/>
              </a:spcBef>
              <a:spcAft>
                <a:spcPts val="0"/>
              </a:spcAft>
              <a:buClr>
                <a:schemeClr val="dk1"/>
              </a:buClr>
              <a:buSzPts val="1100"/>
              <a:buNone/>
            </a:pPr>
            <a:r>
              <a:rPr lang="en-US" sz="4600"/>
              <a:t>Than thousands elsewhere) x2</a:t>
            </a:r>
            <a:endParaRPr sz="4600"/>
          </a:p>
        </p:txBody>
      </p:sp>
      <p:sp>
        <p:nvSpPr>
          <p:cNvPr id="777" name="Google Shape;777;p118"/>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Better is One Day</a:t>
            </a:r>
            <a:endParaRPr/>
          </a:p>
        </p:txBody>
      </p:sp>
      <p:pic>
        <p:nvPicPr>
          <p:cNvPr id="778" name="Google Shape;778;p118">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1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63" name="Shape 7363"/>
        <p:cNvGrpSpPr/>
        <p:nvPr/>
      </p:nvGrpSpPr>
      <p:grpSpPr>
        <a:xfrm>
          <a:off x="0" y="0"/>
          <a:ext cx="0" cy="0"/>
          <a:chOff x="0" y="0"/>
          <a:chExt cx="0" cy="0"/>
        </a:xfrm>
      </p:grpSpPr>
      <p:sp>
        <p:nvSpPr>
          <p:cNvPr id="7364" name="Google Shape;7364;p1180"/>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Opened My Eyes</a:t>
            </a:r>
            <a:endParaRPr/>
          </a:p>
        </p:txBody>
      </p:sp>
      <p:sp>
        <p:nvSpPr>
          <p:cNvPr id="7365" name="Google Shape;7365;p1180"/>
          <p:cNvSpPr txBox="1"/>
          <p:nvPr>
            <p:ph idx="1" type="body"/>
          </p:nvPr>
        </p:nvSpPr>
        <p:spPr>
          <a:xfrm>
            <a:off x="415650" y="326508"/>
            <a:ext cx="11360700" cy="4555200"/>
          </a:xfrm>
          <a:prstGeom prst="rect">
            <a:avLst/>
          </a:prstGeom>
          <a:solidFill>
            <a:srgbClr val="FFFFFF">
              <a:alpha val="87450"/>
            </a:srgbClr>
          </a:solidFill>
          <a:ln>
            <a:noFill/>
          </a:ln>
        </p:spPr>
        <p:txBody>
          <a:bodyPr anchorCtr="0" anchor="ctr" bIns="121900" lIns="121900" spcFirstLastPara="1" rIns="121900" wrap="square" tIns="121900">
            <a:noAutofit/>
          </a:bodyPr>
          <a:lstStyle/>
          <a:p>
            <a:pPr indent="0" lvl="0" marL="0" rtl="0" algn="ctr">
              <a:lnSpc>
                <a:spcPct val="150000"/>
              </a:lnSpc>
              <a:spcBef>
                <a:spcPts val="1100"/>
              </a:spcBef>
              <a:spcAft>
                <a:spcPts val="0"/>
              </a:spcAft>
              <a:buSzPts val="4800"/>
              <a:buNone/>
            </a:pPr>
            <a:r>
              <a:rPr lang="en-US">
                <a:solidFill>
                  <a:schemeClr val="dk1"/>
                </a:solidFill>
              </a:rPr>
              <a:t>Opened my eyes, my beloved Jesus</a:t>
            </a:r>
            <a:endParaRPr>
              <a:solidFill>
                <a:schemeClr val="dk1"/>
              </a:solidFill>
            </a:endParaRPr>
          </a:p>
          <a:p>
            <a:pPr indent="0" lvl="0" marL="0" rtl="0" algn="ctr">
              <a:lnSpc>
                <a:spcPct val="150000"/>
              </a:lnSpc>
              <a:spcBef>
                <a:spcPts val="1100"/>
              </a:spcBef>
              <a:spcAft>
                <a:spcPts val="0"/>
              </a:spcAft>
              <a:buSzPts val="4800"/>
              <a:buNone/>
            </a:pPr>
            <a:r>
              <a:rPr lang="en-US">
                <a:solidFill>
                  <a:schemeClr val="dk1"/>
                </a:solidFill>
              </a:rPr>
              <a:t>Opened my eyes, my beloved Jesus</a:t>
            </a:r>
            <a:endParaRPr>
              <a:solidFill>
                <a:schemeClr val="dk1"/>
              </a:solidFill>
            </a:endParaRPr>
          </a:p>
        </p:txBody>
      </p:sp>
    </p:spTree>
  </p:cSld>
  <p:clrMapOvr>
    <a:masterClrMapping/>
  </p:clrMapOvr>
</p:sld>
</file>

<file path=ppt/slides/slide11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69" name="Shape 7369"/>
        <p:cNvGrpSpPr/>
        <p:nvPr/>
      </p:nvGrpSpPr>
      <p:grpSpPr>
        <a:xfrm>
          <a:off x="0" y="0"/>
          <a:ext cx="0" cy="0"/>
          <a:chOff x="0" y="0"/>
          <a:chExt cx="0" cy="0"/>
        </a:xfrm>
      </p:grpSpPr>
      <p:sp>
        <p:nvSpPr>
          <p:cNvPr id="7370" name="Google Shape;7370;p1181"/>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Opened My Eyes</a:t>
            </a:r>
            <a:endParaRPr/>
          </a:p>
        </p:txBody>
      </p:sp>
      <p:sp>
        <p:nvSpPr>
          <p:cNvPr id="7371" name="Google Shape;7371;p1181"/>
          <p:cNvSpPr txBox="1"/>
          <p:nvPr>
            <p:ph idx="1" type="body"/>
          </p:nvPr>
        </p:nvSpPr>
        <p:spPr>
          <a:xfrm>
            <a:off x="415650" y="326499"/>
            <a:ext cx="11360700" cy="4843200"/>
          </a:xfrm>
          <a:prstGeom prst="rect">
            <a:avLst/>
          </a:prstGeom>
          <a:solidFill>
            <a:srgbClr val="FFFFFF">
              <a:alpha val="87450"/>
            </a:srgbClr>
          </a:solidFill>
          <a:ln>
            <a:noFill/>
          </a:ln>
        </p:spPr>
        <p:txBody>
          <a:bodyPr anchorCtr="0" anchor="ctr" bIns="121900" lIns="121900" spcFirstLastPara="1" rIns="121900" wrap="square" tIns="121900">
            <a:noAutofit/>
          </a:bodyPr>
          <a:lstStyle/>
          <a:p>
            <a:pPr indent="0" lvl="0" marL="0" rtl="0" algn="ctr">
              <a:lnSpc>
                <a:spcPct val="150000"/>
              </a:lnSpc>
              <a:spcBef>
                <a:spcPts val="0"/>
              </a:spcBef>
              <a:spcAft>
                <a:spcPts val="0"/>
              </a:spcAft>
              <a:buClr>
                <a:schemeClr val="dk1"/>
              </a:buClr>
              <a:buSzPts val="1100"/>
              <a:buFont typeface="Arial"/>
              <a:buNone/>
            </a:pPr>
            <a:r>
              <a:rPr lang="en-US">
                <a:solidFill>
                  <a:schemeClr val="dk1"/>
                </a:solidFill>
              </a:rPr>
              <a:t>Jesus had compassion on me</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One thing my heart knows clearly</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That though I was blind; now I see</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Opened my eyes, my beloved Jesus</a:t>
            </a:r>
            <a:endParaRPr>
              <a:solidFill>
                <a:schemeClr val="dk1"/>
              </a:solidFill>
            </a:endParaRPr>
          </a:p>
        </p:txBody>
      </p:sp>
    </p:spTree>
  </p:cSld>
  <p:clrMapOvr>
    <a:masterClrMapping/>
  </p:clrMapOvr>
</p:sld>
</file>

<file path=ppt/slides/slide11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75" name="Shape 7375"/>
        <p:cNvGrpSpPr/>
        <p:nvPr/>
      </p:nvGrpSpPr>
      <p:grpSpPr>
        <a:xfrm>
          <a:off x="0" y="0"/>
          <a:ext cx="0" cy="0"/>
          <a:chOff x="0" y="0"/>
          <a:chExt cx="0" cy="0"/>
        </a:xfrm>
      </p:grpSpPr>
      <p:sp>
        <p:nvSpPr>
          <p:cNvPr id="7376" name="Google Shape;7376;p1182"/>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Opened My Eyes</a:t>
            </a:r>
            <a:endParaRPr/>
          </a:p>
        </p:txBody>
      </p:sp>
      <p:sp>
        <p:nvSpPr>
          <p:cNvPr id="7377" name="Google Shape;7377;p1182"/>
          <p:cNvSpPr txBox="1"/>
          <p:nvPr>
            <p:ph idx="1" type="body"/>
          </p:nvPr>
        </p:nvSpPr>
        <p:spPr>
          <a:xfrm>
            <a:off x="415650" y="326508"/>
            <a:ext cx="11360700" cy="4555200"/>
          </a:xfrm>
          <a:prstGeom prst="rect">
            <a:avLst/>
          </a:prstGeom>
          <a:solidFill>
            <a:srgbClr val="FFFFFF">
              <a:alpha val="87450"/>
            </a:srgbClr>
          </a:solidFill>
          <a:ln>
            <a:noFill/>
          </a:ln>
        </p:spPr>
        <p:txBody>
          <a:bodyPr anchorCtr="0" anchor="ctr" bIns="121900" lIns="121900" spcFirstLastPara="1" rIns="121900" wrap="square" tIns="121900">
            <a:noAutofit/>
          </a:bodyPr>
          <a:lstStyle/>
          <a:p>
            <a:pPr indent="0" lvl="0" marL="0" rtl="0" algn="ctr">
              <a:lnSpc>
                <a:spcPct val="150000"/>
              </a:lnSpc>
              <a:spcBef>
                <a:spcPts val="1100"/>
              </a:spcBef>
              <a:spcAft>
                <a:spcPts val="0"/>
              </a:spcAft>
              <a:buSzPts val="4800"/>
              <a:buNone/>
            </a:pPr>
            <a:r>
              <a:rPr lang="en-US">
                <a:solidFill>
                  <a:schemeClr val="dk1"/>
                </a:solidFill>
              </a:rPr>
              <a:t>Opened my eyes, my beloved Jesus</a:t>
            </a:r>
            <a:endParaRPr>
              <a:solidFill>
                <a:schemeClr val="dk1"/>
              </a:solidFill>
            </a:endParaRPr>
          </a:p>
          <a:p>
            <a:pPr indent="0" lvl="0" marL="0" rtl="0" algn="ctr">
              <a:lnSpc>
                <a:spcPct val="150000"/>
              </a:lnSpc>
              <a:spcBef>
                <a:spcPts val="1100"/>
              </a:spcBef>
              <a:spcAft>
                <a:spcPts val="0"/>
              </a:spcAft>
              <a:buSzPts val="4800"/>
              <a:buNone/>
            </a:pPr>
            <a:r>
              <a:rPr lang="en-US">
                <a:solidFill>
                  <a:schemeClr val="dk1"/>
                </a:solidFill>
              </a:rPr>
              <a:t>Opened my eyes, my beloved Jesus</a:t>
            </a:r>
            <a:endParaRPr>
              <a:solidFill>
                <a:schemeClr val="dk1"/>
              </a:solidFill>
            </a:endParaRPr>
          </a:p>
        </p:txBody>
      </p:sp>
    </p:spTree>
  </p:cSld>
  <p:clrMapOvr>
    <a:masterClrMapping/>
  </p:clrMapOvr>
</p:sld>
</file>

<file path=ppt/slides/slide11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81" name="Shape 7381"/>
        <p:cNvGrpSpPr/>
        <p:nvPr/>
      </p:nvGrpSpPr>
      <p:grpSpPr>
        <a:xfrm>
          <a:off x="0" y="0"/>
          <a:ext cx="0" cy="0"/>
          <a:chOff x="0" y="0"/>
          <a:chExt cx="0" cy="0"/>
        </a:xfrm>
      </p:grpSpPr>
      <p:sp>
        <p:nvSpPr>
          <p:cNvPr id="7382" name="Google Shape;7382;p1183"/>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Opened My Eyes</a:t>
            </a:r>
            <a:endParaRPr/>
          </a:p>
        </p:txBody>
      </p:sp>
      <p:sp>
        <p:nvSpPr>
          <p:cNvPr id="7383" name="Google Shape;7383;p1183"/>
          <p:cNvSpPr txBox="1"/>
          <p:nvPr>
            <p:ph idx="1" type="body"/>
          </p:nvPr>
        </p:nvSpPr>
        <p:spPr>
          <a:xfrm>
            <a:off x="415650" y="326499"/>
            <a:ext cx="11360700" cy="4843200"/>
          </a:xfrm>
          <a:prstGeom prst="rect">
            <a:avLst/>
          </a:prstGeom>
          <a:solidFill>
            <a:srgbClr val="FFFFFF">
              <a:alpha val="87450"/>
            </a:srgbClr>
          </a:solidFill>
          <a:ln>
            <a:noFill/>
          </a:ln>
        </p:spPr>
        <p:txBody>
          <a:bodyPr anchorCtr="0" anchor="ctr" bIns="121900" lIns="121900" spcFirstLastPara="1" rIns="121900" wrap="square" tIns="121900">
            <a:noAutofit/>
          </a:bodyPr>
          <a:lstStyle/>
          <a:p>
            <a:pPr indent="0" lvl="0" marL="0" rtl="0" algn="ctr">
              <a:lnSpc>
                <a:spcPct val="150000"/>
              </a:lnSpc>
              <a:spcBef>
                <a:spcPts val="0"/>
              </a:spcBef>
              <a:spcAft>
                <a:spcPts val="0"/>
              </a:spcAft>
              <a:buClr>
                <a:schemeClr val="dk1"/>
              </a:buClr>
              <a:buSzPts val="1100"/>
              <a:buFont typeface="Arial"/>
              <a:buNone/>
            </a:pPr>
            <a:r>
              <a:rPr lang="en-US">
                <a:solidFill>
                  <a:schemeClr val="dk1"/>
                </a:solidFill>
              </a:rPr>
              <a:t>I returned to Jesus joyfully</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And worshipped Him with humility</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He is the Savior, I believe</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Opened my eyes, my beloved Jesus</a:t>
            </a:r>
            <a:endParaRPr>
              <a:solidFill>
                <a:schemeClr val="dk1"/>
              </a:solidFill>
            </a:endParaRPr>
          </a:p>
        </p:txBody>
      </p:sp>
    </p:spTree>
  </p:cSld>
  <p:clrMapOvr>
    <a:masterClrMapping/>
  </p:clrMapOvr>
</p:sld>
</file>

<file path=ppt/slides/slide11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87" name="Shape 7387"/>
        <p:cNvGrpSpPr/>
        <p:nvPr/>
      </p:nvGrpSpPr>
      <p:grpSpPr>
        <a:xfrm>
          <a:off x="0" y="0"/>
          <a:ext cx="0" cy="0"/>
          <a:chOff x="0" y="0"/>
          <a:chExt cx="0" cy="0"/>
        </a:xfrm>
      </p:grpSpPr>
      <p:sp>
        <p:nvSpPr>
          <p:cNvPr id="7388" name="Google Shape;7388;p1184"/>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Opened My Eyes</a:t>
            </a:r>
            <a:endParaRPr/>
          </a:p>
        </p:txBody>
      </p:sp>
      <p:sp>
        <p:nvSpPr>
          <p:cNvPr id="7389" name="Google Shape;7389;p1184"/>
          <p:cNvSpPr txBox="1"/>
          <p:nvPr>
            <p:ph idx="1" type="body"/>
          </p:nvPr>
        </p:nvSpPr>
        <p:spPr>
          <a:xfrm>
            <a:off x="415650" y="326508"/>
            <a:ext cx="11360700" cy="4555200"/>
          </a:xfrm>
          <a:prstGeom prst="rect">
            <a:avLst/>
          </a:prstGeom>
          <a:solidFill>
            <a:srgbClr val="FFFFFF">
              <a:alpha val="87450"/>
            </a:srgbClr>
          </a:solidFill>
          <a:ln>
            <a:noFill/>
          </a:ln>
        </p:spPr>
        <p:txBody>
          <a:bodyPr anchorCtr="0" anchor="ctr" bIns="121900" lIns="121900" spcFirstLastPara="1" rIns="121900" wrap="square" tIns="121900">
            <a:noAutofit/>
          </a:bodyPr>
          <a:lstStyle/>
          <a:p>
            <a:pPr indent="0" lvl="0" marL="0" rtl="0" algn="ctr">
              <a:lnSpc>
                <a:spcPct val="150000"/>
              </a:lnSpc>
              <a:spcBef>
                <a:spcPts val="1100"/>
              </a:spcBef>
              <a:spcAft>
                <a:spcPts val="0"/>
              </a:spcAft>
              <a:buSzPts val="4800"/>
              <a:buNone/>
            </a:pPr>
            <a:r>
              <a:rPr lang="en-US">
                <a:solidFill>
                  <a:schemeClr val="dk1"/>
                </a:solidFill>
              </a:rPr>
              <a:t>Opened my eyes, my beloved Jesus</a:t>
            </a:r>
            <a:endParaRPr>
              <a:solidFill>
                <a:schemeClr val="dk1"/>
              </a:solidFill>
            </a:endParaRPr>
          </a:p>
          <a:p>
            <a:pPr indent="0" lvl="0" marL="0" rtl="0" algn="ctr">
              <a:lnSpc>
                <a:spcPct val="150000"/>
              </a:lnSpc>
              <a:spcBef>
                <a:spcPts val="1100"/>
              </a:spcBef>
              <a:spcAft>
                <a:spcPts val="0"/>
              </a:spcAft>
              <a:buSzPts val="4800"/>
              <a:buNone/>
            </a:pPr>
            <a:r>
              <a:rPr lang="en-US">
                <a:solidFill>
                  <a:schemeClr val="dk1"/>
                </a:solidFill>
              </a:rPr>
              <a:t>Opened my eyes, my beloved Jesus</a:t>
            </a:r>
            <a:endParaRPr>
              <a:solidFill>
                <a:schemeClr val="dk1"/>
              </a:solidFill>
            </a:endParaRPr>
          </a:p>
        </p:txBody>
      </p:sp>
    </p:spTree>
  </p:cSld>
  <p:clrMapOvr>
    <a:masterClrMapping/>
  </p:clrMapOvr>
</p:sld>
</file>

<file path=ppt/slides/slide11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93" name="Shape 7393"/>
        <p:cNvGrpSpPr/>
        <p:nvPr/>
      </p:nvGrpSpPr>
      <p:grpSpPr>
        <a:xfrm>
          <a:off x="0" y="0"/>
          <a:ext cx="0" cy="0"/>
          <a:chOff x="0" y="0"/>
          <a:chExt cx="0" cy="0"/>
        </a:xfrm>
      </p:grpSpPr>
      <p:sp>
        <p:nvSpPr>
          <p:cNvPr id="7394" name="Google Shape;7394;p1185"/>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Opened My Eyes</a:t>
            </a:r>
            <a:endParaRPr/>
          </a:p>
        </p:txBody>
      </p:sp>
      <p:sp>
        <p:nvSpPr>
          <p:cNvPr id="7395" name="Google Shape;7395;p1185"/>
          <p:cNvSpPr txBox="1"/>
          <p:nvPr>
            <p:ph idx="1" type="body"/>
          </p:nvPr>
        </p:nvSpPr>
        <p:spPr>
          <a:xfrm>
            <a:off x="415650" y="326499"/>
            <a:ext cx="11360700" cy="4843200"/>
          </a:xfrm>
          <a:prstGeom prst="rect">
            <a:avLst/>
          </a:prstGeom>
          <a:solidFill>
            <a:srgbClr val="FFFFFF">
              <a:alpha val="87450"/>
            </a:srgbClr>
          </a:solidFill>
          <a:ln>
            <a:noFill/>
          </a:ln>
        </p:spPr>
        <p:txBody>
          <a:bodyPr anchorCtr="0" anchor="ctr" bIns="121900" lIns="121900" spcFirstLastPara="1" rIns="121900" wrap="square" tIns="121900">
            <a:noAutofit/>
          </a:bodyPr>
          <a:lstStyle/>
          <a:p>
            <a:pPr indent="0" lvl="0" marL="0" rtl="0" algn="ctr">
              <a:lnSpc>
                <a:spcPct val="150000"/>
              </a:lnSpc>
              <a:spcBef>
                <a:spcPts val="0"/>
              </a:spcBef>
              <a:spcAft>
                <a:spcPts val="0"/>
              </a:spcAft>
              <a:buClr>
                <a:schemeClr val="dk1"/>
              </a:buClr>
              <a:buSzPts val="1100"/>
              <a:buFont typeface="Arial"/>
              <a:buNone/>
            </a:pPr>
            <a:r>
              <a:rPr lang="en-US">
                <a:solidFill>
                  <a:schemeClr val="dk1"/>
                </a:solidFill>
              </a:rPr>
              <a:t>I'll witness to Him ceaselessly</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The Redeemer has saved me</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I was blind and now I see</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Opened my eyes, my beloved Jesus</a:t>
            </a:r>
            <a:endParaRPr>
              <a:solidFill>
                <a:schemeClr val="dk1"/>
              </a:solidFill>
            </a:endParaRPr>
          </a:p>
        </p:txBody>
      </p:sp>
    </p:spTree>
  </p:cSld>
  <p:clrMapOvr>
    <a:masterClrMapping/>
  </p:clrMapOvr>
</p:sld>
</file>

<file path=ppt/slides/slide11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99" name="Shape 7399"/>
        <p:cNvGrpSpPr/>
        <p:nvPr/>
      </p:nvGrpSpPr>
      <p:grpSpPr>
        <a:xfrm>
          <a:off x="0" y="0"/>
          <a:ext cx="0" cy="0"/>
          <a:chOff x="0" y="0"/>
          <a:chExt cx="0" cy="0"/>
        </a:xfrm>
      </p:grpSpPr>
      <p:sp>
        <p:nvSpPr>
          <p:cNvPr id="7400" name="Google Shape;7400;p1186"/>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Opened My Eyes</a:t>
            </a:r>
            <a:endParaRPr/>
          </a:p>
        </p:txBody>
      </p:sp>
      <p:sp>
        <p:nvSpPr>
          <p:cNvPr id="7401" name="Google Shape;7401;p1186"/>
          <p:cNvSpPr txBox="1"/>
          <p:nvPr>
            <p:ph idx="1" type="body"/>
          </p:nvPr>
        </p:nvSpPr>
        <p:spPr>
          <a:xfrm>
            <a:off x="415650" y="326508"/>
            <a:ext cx="11360700" cy="4555200"/>
          </a:xfrm>
          <a:prstGeom prst="rect">
            <a:avLst/>
          </a:prstGeom>
          <a:solidFill>
            <a:srgbClr val="FFFFFF">
              <a:alpha val="87450"/>
            </a:srgbClr>
          </a:solidFill>
          <a:ln>
            <a:noFill/>
          </a:ln>
        </p:spPr>
        <p:txBody>
          <a:bodyPr anchorCtr="0" anchor="ctr" bIns="121900" lIns="121900" spcFirstLastPara="1" rIns="121900" wrap="square" tIns="121900">
            <a:noAutofit/>
          </a:bodyPr>
          <a:lstStyle/>
          <a:p>
            <a:pPr indent="0" lvl="0" marL="0" rtl="0" algn="ctr">
              <a:lnSpc>
                <a:spcPct val="150000"/>
              </a:lnSpc>
              <a:spcBef>
                <a:spcPts val="1100"/>
              </a:spcBef>
              <a:spcAft>
                <a:spcPts val="0"/>
              </a:spcAft>
              <a:buSzPts val="4800"/>
              <a:buNone/>
            </a:pPr>
            <a:r>
              <a:rPr lang="en-US">
                <a:solidFill>
                  <a:schemeClr val="dk1"/>
                </a:solidFill>
              </a:rPr>
              <a:t>Opened my eyes, my beloved Jesus</a:t>
            </a:r>
            <a:endParaRPr>
              <a:solidFill>
                <a:schemeClr val="dk1"/>
              </a:solidFill>
            </a:endParaRPr>
          </a:p>
          <a:p>
            <a:pPr indent="0" lvl="0" marL="0" rtl="0" algn="ctr">
              <a:lnSpc>
                <a:spcPct val="150000"/>
              </a:lnSpc>
              <a:spcBef>
                <a:spcPts val="1100"/>
              </a:spcBef>
              <a:spcAft>
                <a:spcPts val="0"/>
              </a:spcAft>
              <a:buSzPts val="4800"/>
              <a:buNone/>
            </a:pPr>
            <a:r>
              <a:rPr lang="en-US">
                <a:solidFill>
                  <a:schemeClr val="dk1"/>
                </a:solidFill>
              </a:rPr>
              <a:t>Opened my eyes, my beloved Jesus</a:t>
            </a:r>
            <a:endParaRPr>
              <a:solidFill>
                <a:schemeClr val="dk1"/>
              </a:solidFill>
            </a:endParaRPr>
          </a:p>
        </p:txBody>
      </p:sp>
    </p:spTree>
  </p:cSld>
  <p:clrMapOvr>
    <a:masterClrMapping/>
  </p:clrMapOvr>
</p:sld>
</file>

<file path=ppt/slides/slide11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05" name="Shape 7405"/>
        <p:cNvGrpSpPr/>
        <p:nvPr/>
      </p:nvGrpSpPr>
      <p:grpSpPr>
        <a:xfrm>
          <a:off x="0" y="0"/>
          <a:ext cx="0" cy="0"/>
          <a:chOff x="0" y="0"/>
          <a:chExt cx="0" cy="0"/>
        </a:xfrm>
      </p:grpSpPr>
      <p:sp>
        <p:nvSpPr>
          <p:cNvPr id="7406" name="Google Shape;7406;p1187"/>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Opened My Eyes</a:t>
            </a:r>
            <a:endParaRPr/>
          </a:p>
        </p:txBody>
      </p:sp>
      <p:sp>
        <p:nvSpPr>
          <p:cNvPr id="7407" name="Google Shape;7407;p1187"/>
          <p:cNvSpPr txBox="1"/>
          <p:nvPr>
            <p:ph idx="1" type="body"/>
          </p:nvPr>
        </p:nvSpPr>
        <p:spPr>
          <a:xfrm>
            <a:off x="415650" y="326499"/>
            <a:ext cx="11360700" cy="4843200"/>
          </a:xfrm>
          <a:prstGeom prst="rect">
            <a:avLst/>
          </a:prstGeom>
          <a:solidFill>
            <a:srgbClr val="FFFFFF">
              <a:alpha val="87450"/>
            </a:srgbClr>
          </a:solidFill>
          <a:ln>
            <a:noFill/>
          </a:ln>
        </p:spPr>
        <p:txBody>
          <a:bodyPr anchorCtr="0" anchor="ctr" bIns="121900" lIns="121900" spcFirstLastPara="1" rIns="121900" wrap="square" tIns="121900">
            <a:noAutofit/>
          </a:bodyPr>
          <a:lstStyle/>
          <a:p>
            <a:pPr indent="0" lvl="0" marL="0" rtl="0" algn="ctr">
              <a:lnSpc>
                <a:spcPct val="150000"/>
              </a:lnSpc>
              <a:spcBef>
                <a:spcPts val="0"/>
              </a:spcBef>
              <a:spcAft>
                <a:spcPts val="0"/>
              </a:spcAft>
              <a:buClr>
                <a:schemeClr val="dk1"/>
              </a:buClr>
              <a:buSzPts val="1100"/>
              <a:buFont typeface="Arial"/>
              <a:buNone/>
            </a:pPr>
            <a:r>
              <a:rPr lang="en-US">
                <a:solidFill>
                  <a:schemeClr val="dk1"/>
                </a:solidFill>
              </a:rPr>
              <a:t>O sinner come, He will help you</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Jesus loves you, this is true</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He'll open your heart's eyes anew</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Opened my eyes, my beloved Jesus</a:t>
            </a:r>
            <a:endParaRPr>
              <a:solidFill>
                <a:schemeClr val="dk1"/>
              </a:solidFill>
            </a:endParaRPr>
          </a:p>
        </p:txBody>
      </p:sp>
    </p:spTree>
  </p:cSld>
  <p:clrMapOvr>
    <a:masterClrMapping/>
  </p:clrMapOvr>
</p:sld>
</file>

<file path=ppt/slides/slide11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11" name="Shape 7411"/>
        <p:cNvGrpSpPr/>
        <p:nvPr/>
      </p:nvGrpSpPr>
      <p:grpSpPr>
        <a:xfrm>
          <a:off x="0" y="0"/>
          <a:ext cx="0" cy="0"/>
          <a:chOff x="0" y="0"/>
          <a:chExt cx="0" cy="0"/>
        </a:xfrm>
      </p:grpSpPr>
      <p:sp>
        <p:nvSpPr>
          <p:cNvPr id="7412" name="Google Shape;7412;p1188"/>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Opened My Eyes</a:t>
            </a:r>
            <a:endParaRPr/>
          </a:p>
        </p:txBody>
      </p:sp>
      <p:sp>
        <p:nvSpPr>
          <p:cNvPr id="7413" name="Google Shape;7413;p1188"/>
          <p:cNvSpPr txBox="1"/>
          <p:nvPr>
            <p:ph idx="1" type="body"/>
          </p:nvPr>
        </p:nvSpPr>
        <p:spPr>
          <a:xfrm>
            <a:off x="415650" y="326508"/>
            <a:ext cx="11360700" cy="4555200"/>
          </a:xfrm>
          <a:prstGeom prst="rect">
            <a:avLst/>
          </a:prstGeom>
          <a:solidFill>
            <a:srgbClr val="FFFFFF">
              <a:alpha val="87450"/>
            </a:srgbClr>
          </a:solidFill>
          <a:ln>
            <a:noFill/>
          </a:ln>
        </p:spPr>
        <p:txBody>
          <a:bodyPr anchorCtr="0" anchor="ctr" bIns="121900" lIns="121900" spcFirstLastPara="1" rIns="121900" wrap="square" tIns="121900">
            <a:noAutofit/>
          </a:bodyPr>
          <a:lstStyle/>
          <a:p>
            <a:pPr indent="0" lvl="0" marL="0" rtl="0" algn="ctr">
              <a:lnSpc>
                <a:spcPct val="150000"/>
              </a:lnSpc>
              <a:spcBef>
                <a:spcPts val="1100"/>
              </a:spcBef>
              <a:spcAft>
                <a:spcPts val="0"/>
              </a:spcAft>
              <a:buSzPts val="4800"/>
              <a:buNone/>
            </a:pPr>
            <a:r>
              <a:rPr lang="en-US">
                <a:solidFill>
                  <a:schemeClr val="dk1"/>
                </a:solidFill>
              </a:rPr>
              <a:t>Opened my eyes, my beloved Jesus</a:t>
            </a:r>
            <a:endParaRPr>
              <a:solidFill>
                <a:schemeClr val="dk1"/>
              </a:solidFill>
            </a:endParaRPr>
          </a:p>
          <a:p>
            <a:pPr indent="0" lvl="0" marL="0" rtl="0" algn="ctr">
              <a:lnSpc>
                <a:spcPct val="150000"/>
              </a:lnSpc>
              <a:spcBef>
                <a:spcPts val="1100"/>
              </a:spcBef>
              <a:spcAft>
                <a:spcPts val="0"/>
              </a:spcAft>
              <a:buSzPts val="4800"/>
              <a:buNone/>
            </a:pPr>
            <a:r>
              <a:rPr lang="en-US">
                <a:solidFill>
                  <a:schemeClr val="dk1"/>
                </a:solidFill>
              </a:rPr>
              <a:t>Opened my eyes, my beloved Jesus</a:t>
            </a:r>
            <a:endParaRPr>
              <a:solidFill>
                <a:schemeClr val="dk1"/>
              </a:solidFill>
            </a:endParaRPr>
          </a:p>
        </p:txBody>
      </p:sp>
      <p:pic>
        <p:nvPicPr>
          <p:cNvPr id="7414" name="Google Shape;7414;p1188">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1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18" name="Shape 7418"/>
        <p:cNvGrpSpPr/>
        <p:nvPr/>
      </p:nvGrpSpPr>
      <p:grpSpPr>
        <a:xfrm>
          <a:off x="0" y="0"/>
          <a:ext cx="0" cy="0"/>
          <a:chOff x="0" y="0"/>
          <a:chExt cx="0" cy="0"/>
        </a:xfrm>
      </p:grpSpPr>
      <p:sp>
        <p:nvSpPr>
          <p:cNvPr id="7419" name="Google Shape;7419;p1189"/>
          <p:cNvSpPr txBox="1"/>
          <p:nvPr>
            <p:ph type="ctrTitle"/>
          </p:nvPr>
        </p:nvSpPr>
        <p:spPr>
          <a:xfrm>
            <a:off x="1554750" y="2816400"/>
            <a:ext cx="9082500" cy="1225200"/>
          </a:xfrm>
          <a:prstGeom prst="rect">
            <a:avLst/>
          </a:prstGeom>
          <a:solidFill>
            <a:srgbClr val="FFFFFF">
              <a:alpha val="88235"/>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Our God is Greater</a:t>
            </a:r>
            <a:endParaRPr/>
          </a:p>
        </p:txBody>
      </p:sp>
      <p:pic>
        <p:nvPicPr>
          <p:cNvPr id="7420" name="Google Shape;7420;p1189">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2" name="Shape 782"/>
        <p:cNvGrpSpPr/>
        <p:nvPr/>
      </p:nvGrpSpPr>
      <p:grpSpPr>
        <a:xfrm>
          <a:off x="0" y="0"/>
          <a:ext cx="0" cy="0"/>
          <a:chOff x="0" y="0"/>
          <a:chExt cx="0" cy="0"/>
        </a:xfrm>
      </p:grpSpPr>
      <p:sp>
        <p:nvSpPr>
          <p:cNvPr id="783" name="Google Shape;783;p119"/>
          <p:cNvSpPr txBox="1"/>
          <p:nvPr>
            <p:ph idx="1" type="body"/>
          </p:nvPr>
        </p:nvSpPr>
        <p:spPr>
          <a:xfrm>
            <a:off x="819450" y="2746200"/>
            <a:ext cx="10553100" cy="1365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1000"/>
              </a:spcBef>
              <a:spcAft>
                <a:spcPts val="2100"/>
              </a:spcAft>
              <a:buSzPts val="1800"/>
              <a:buNone/>
            </a:pPr>
            <a:r>
              <a:rPr lang="en-US" sz="6900"/>
              <a:t>Blessed Be Your Name</a:t>
            </a:r>
            <a:endParaRPr sz="6900"/>
          </a:p>
        </p:txBody>
      </p:sp>
      <p:pic>
        <p:nvPicPr>
          <p:cNvPr id="784" name="Google Shape;784;p119">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1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24" name="Shape 7424"/>
        <p:cNvGrpSpPr/>
        <p:nvPr/>
      </p:nvGrpSpPr>
      <p:grpSpPr>
        <a:xfrm>
          <a:off x="0" y="0"/>
          <a:ext cx="0" cy="0"/>
          <a:chOff x="0" y="0"/>
          <a:chExt cx="0" cy="0"/>
        </a:xfrm>
      </p:grpSpPr>
      <p:sp>
        <p:nvSpPr>
          <p:cNvPr id="7425" name="Google Shape;7425;p1190"/>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Our God is Greater</a:t>
            </a:r>
            <a:endParaRPr/>
          </a:p>
        </p:txBody>
      </p:sp>
      <p:sp>
        <p:nvSpPr>
          <p:cNvPr id="7426" name="Google Shape;7426;p1190"/>
          <p:cNvSpPr txBox="1"/>
          <p:nvPr>
            <p:ph idx="1" type="body"/>
          </p:nvPr>
        </p:nvSpPr>
        <p:spPr>
          <a:xfrm>
            <a:off x="415650" y="326499"/>
            <a:ext cx="11360700" cy="4843200"/>
          </a:xfrm>
          <a:prstGeom prst="rect">
            <a:avLst/>
          </a:prstGeom>
          <a:solidFill>
            <a:srgbClr val="FFFFFF">
              <a:alpha val="87450"/>
            </a:srgbClr>
          </a:solidFill>
          <a:ln>
            <a:noFill/>
          </a:ln>
        </p:spPr>
        <p:txBody>
          <a:bodyPr anchorCtr="0" anchor="ctr" bIns="121900" lIns="121900" spcFirstLastPara="1" rIns="121900" wrap="square" tIns="121900">
            <a:noAutofit/>
          </a:bodyPr>
          <a:lstStyle/>
          <a:p>
            <a:pPr indent="0" lvl="0" marL="0" rtl="0" algn="ctr">
              <a:lnSpc>
                <a:spcPct val="150000"/>
              </a:lnSpc>
              <a:spcBef>
                <a:spcPts val="0"/>
              </a:spcBef>
              <a:spcAft>
                <a:spcPts val="0"/>
              </a:spcAft>
              <a:buClr>
                <a:schemeClr val="dk1"/>
              </a:buClr>
              <a:buSzPts val="1100"/>
              <a:buFont typeface="Arial"/>
              <a:buNone/>
            </a:pPr>
            <a:r>
              <a:rPr lang="en-US">
                <a:solidFill>
                  <a:schemeClr val="dk1"/>
                </a:solidFill>
              </a:rPr>
              <a:t>Water You turned into wine</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Opened the eyes of the blind</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There's no one like you</a:t>
            </a:r>
            <a:endParaRPr>
              <a:solidFill>
                <a:schemeClr val="dk1"/>
              </a:solidFill>
            </a:endParaRPr>
          </a:p>
          <a:p>
            <a:pPr indent="0" lvl="0" marL="0" rtl="0" algn="ctr">
              <a:lnSpc>
                <a:spcPct val="150000"/>
              </a:lnSpc>
              <a:spcBef>
                <a:spcPts val="0"/>
              </a:spcBef>
              <a:spcAft>
                <a:spcPts val="0"/>
              </a:spcAft>
              <a:buSzPts val="1100"/>
              <a:buNone/>
            </a:pPr>
            <a:r>
              <a:rPr lang="en-US">
                <a:solidFill>
                  <a:schemeClr val="dk1"/>
                </a:solidFill>
              </a:rPr>
              <a:t>None like you</a:t>
            </a:r>
            <a:endParaRPr>
              <a:solidFill>
                <a:schemeClr val="dk1"/>
              </a:solidFill>
            </a:endParaRPr>
          </a:p>
        </p:txBody>
      </p:sp>
    </p:spTree>
  </p:cSld>
  <p:clrMapOvr>
    <a:masterClrMapping/>
  </p:clrMapOvr>
</p:sld>
</file>

<file path=ppt/slides/slide11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30" name="Shape 7430"/>
        <p:cNvGrpSpPr/>
        <p:nvPr/>
      </p:nvGrpSpPr>
      <p:grpSpPr>
        <a:xfrm>
          <a:off x="0" y="0"/>
          <a:ext cx="0" cy="0"/>
          <a:chOff x="0" y="0"/>
          <a:chExt cx="0" cy="0"/>
        </a:xfrm>
      </p:grpSpPr>
      <p:sp>
        <p:nvSpPr>
          <p:cNvPr id="7431" name="Google Shape;7431;p1191"/>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Our God is Greater</a:t>
            </a:r>
            <a:endParaRPr/>
          </a:p>
        </p:txBody>
      </p:sp>
      <p:sp>
        <p:nvSpPr>
          <p:cNvPr id="7432" name="Google Shape;7432;p1191"/>
          <p:cNvSpPr txBox="1"/>
          <p:nvPr>
            <p:ph idx="1" type="body"/>
          </p:nvPr>
        </p:nvSpPr>
        <p:spPr>
          <a:xfrm>
            <a:off x="415650" y="326499"/>
            <a:ext cx="11360700" cy="4843200"/>
          </a:xfrm>
          <a:prstGeom prst="rect">
            <a:avLst/>
          </a:prstGeom>
          <a:solidFill>
            <a:srgbClr val="FFFFFF">
              <a:alpha val="87450"/>
            </a:srgbClr>
          </a:solidFill>
          <a:ln>
            <a:noFill/>
          </a:ln>
        </p:spPr>
        <p:txBody>
          <a:bodyPr anchorCtr="0" anchor="ctr" bIns="121900" lIns="121900" spcFirstLastPara="1" rIns="121900" wrap="square" tIns="121900">
            <a:noAutofit/>
          </a:bodyPr>
          <a:lstStyle/>
          <a:p>
            <a:pPr indent="0" lvl="0" marL="0" rtl="0" algn="ctr">
              <a:lnSpc>
                <a:spcPct val="150000"/>
              </a:lnSpc>
              <a:spcBef>
                <a:spcPts val="0"/>
              </a:spcBef>
              <a:spcAft>
                <a:spcPts val="0"/>
              </a:spcAft>
              <a:buSzPts val="1100"/>
              <a:buNone/>
            </a:pPr>
            <a:r>
              <a:rPr lang="en-US">
                <a:solidFill>
                  <a:schemeClr val="dk1"/>
                </a:solidFill>
              </a:rPr>
              <a:t>Into the darkness You shine</a:t>
            </a:r>
            <a:endParaRPr>
              <a:solidFill>
                <a:schemeClr val="dk1"/>
              </a:solidFill>
            </a:endParaRPr>
          </a:p>
          <a:p>
            <a:pPr indent="0" lvl="0" marL="0" rtl="0" algn="ctr">
              <a:lnSpc>
                <a:spcPct val="150000"/>
              </a:lnSpc>
              <a:spcBef>
                <a:spcPts val="0"/>
              </a:spcBef>
              <a:spcAft>
                <a:spcPts val="0"/>
              </a:spcAft>
              <a:buSzPts val="1100"/>
              <a:buNone/>
            </a:pPr>
            <a:r>
              <a:rPr lang="en-US">
                <a:solidFill>
                  <a:schemeClr val="dk1"/>
                </a:solidFill>
              </a:rPr>
              <a:t>Out of the ashes we rise</a:t>
            </a:r>
            <a:endParaRPr>
              <a:solidFill>
                <a:schemeClr val="dk1"/>
              </a:solidFill>
            </a:endParaRPr>
          </a:p>
          <a:p>
            <a:pPr indent="0" lvl="0" marL="0" rtl="0" algn="ctr">
              <a:lnSpc>
                <a:spcPct val="150000"/>
              </a:lnSpc>
              <a:spcBef>
                <a:spcPts val="0"/>
              </a:spcBef>
              <a:spcAft>
                <a:spcPts val="0"/>
              </a:spcAft>
              <a:buSzPts val="1100"/>
              <a:buNone/>
            </a:pPr>
            <a:r>
              <a:rPr lang="en-US">
                <a:solidFill>
                  <a:schemeClr val="dk1"/>
                </a:solidFill>
              </a:rPr>
              <a:t>There's No one like you</a:t>
            </a:r>
            <a:endParaRPr>
              <a:solidFill>
                <a:schemeClr val="dk1"/>
              </a:solidFill>
            </a:endParaRPr>
          </a:p>
          <a:p>
            <a:pPr indent="0" lvl="0" marL="0" rtl="0" algn="ctr">
              <a:lnSpc>
                <a:spcPct val="150000"/>
              </a:lnSpc>
              <a:spcBef>
                <a:spcPts val="0"/>
              </a:spcBef>
              <a:spcAft>
                <a:spcPts val="0"/>
              </a:spcAft>
              <a:buSzPts val="1100"/>
              <a:buNone/>
            </a:pPr>
            <a:r>
              <a:rPr lang="en-US">
                <a:solidFill>
                  <a:schemeClr val="dk1"/>
                </a:solidFill>
              </a:rPr>
              <a:t>None like you</a:t>
            </a:r>
            <a:endParaRPr>
              <a:solidFill>
                <a:schemeClr val="dk1"/>
              </a:solidFill>
            </a:endParaRPr>
          </a:p>
        </p:txBody>
      </p:sp>
    </p:spTree>
  </p:cSld>
  <p:clrMapOvr>
    <a:masterClrMapping/>
  </p:clrMapOvr>
</p:sld>
</file>

<file path=ppt/slides/slide11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36" name="Shape 7436"/>
        <p:cNvGrpSpPr/>
        <p:nvPr/>
      </p:nvGrpSpPr>
      <p:grpSpPr>
        <a:xfrm>
          <a:off x="0" y="0"/>
          <a:ext cx="0" cy="0"/>
          <a:chOff x="0" y="0"/>
          <a:chExt cx="0" cy="0"/>
        </a:xfrm>
      </p:grpSpPr>
      <p:sp>
        <p:nvSpPr>
          <p:cNvPr id="7437" name="Google Shape;7437;p1192"/>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Our God is Greater</a:t>
            </a:r>
            <a:endParaRPr/>
          </a:p>
        </p:txBody>
      </p:sp>
      <p:sp>
        <p:nvSpPr>
          <p:cNvPr id="7438" name="Google Shape;7438;p1192"/>
          <p:cNvSpPr txBox="1"/>
          <p:nvPr>
            <p:ph idx="1" type="body"/>
          </p:nvPr>
        </p:nvSpPr>
        <p:spPr>
          <a:xfrm>
            <a:off x="415650" y="326499"/>
            <a:ext cx="11360700" cy="4843200"/>
          </a:xfrm>
          <a:prstGeom prst="rect">
            <a:avLst/>
          </a:prstGeom>
          <a:solidFill>
            <a:srgbClr val="FFFFFF">
              <a:alpha val="87450"/>
            </a:srgbClr>
          </a:solidFill>
          <a:ln>
            <a:noFill/>
          </a:ln>
        </p:spPr>
        <p:txBody>
          <a:bodyPr anchorCtr="0" anchor="ctr" bIns="121900" lIns="121900" spcFirstLastPara="1" rIns="121900" wrap="square" tIns="121900">
            <a:noAutofit/>
          </a:bodyPr>
          <a:lstStyle/>
          <a:p>
            <a:pPr indent="0" lvl="0" marL="0" rtl="0" algn="ctr">
              <a:lnSpc>
                <a:spcPct val="150000"/>
              </a:lnSpc>
              <a:spcBef>
                <a:spcPts val="0"/>
              </a:spcBef>
              <a:spcAft>
                <a:spcPts val="0"/>
              </a:spcAft>
              <a:buSzPts val="1100"/>
              <a:buNone/>
            </a:pPr>
            <a:r>
              <a:rPr lang="en-US">
                <a:solidFill>
                  <a:schemeClr val="dk1"/>
                </a:solidFill>
              </a:rPr>
              <a:t>Our God is greater, our God is stronger</a:t>
            </a:r>
            <a:endParaRPr>
              <a:solidFill>
                <a:schemeClr val="dk1"/>
              </a:solidFill>
            </a:endParaRPr>
          </a:p>
          <a:p>
            <a:pPr indent="0" lvl="0" marL="0" rtl="0" algn="ctr">
              <a:lnSpc>
                <a:spcPct val="150000"/>
              </a:lnSpc>
              <a:spcBef>
                <a:spcPts val="0"/>
              </a:spcBef>
              <a:spcAft>
                <a:spcPts val="0"/>
              </a:spcAft>
              <a:buSzPts val="1100"/>
              <a:buNone/>
            </a:pPr>
            <a:r>
              <a:rPr lang="en-US">
                <a:solidFill>
                  <a:schemeClr val="dk1"/>
                </a:solidFill>
              </a:rPr>
              <a:t>God You are higher than any other</a:t>
            </a:r>
            <a:endParaRPr>
              <a:solidFill>
                <a:schemeClr val="dk1"/>
              </a:solidFill>
            </a:endParaRPr>
          </a:p>
          <a:p>
            <a:pPr indent="0" lvl="0" marL="0" rtl="0" algn="ctr">
              <a:lnSpc>
                <a:spcPct val="150000"/>
              </a:lnSpc>
              <a:spcBef>
                <a:spcPts val="0"/>
              </a:spcBef>
              <a:spcAft>
                <a:spcPts val="0"/>
              </a:spcAft>
              <a:buSzPts val="1100"/>
              <a:buNone/>
            </a:pPr>
            <a:r>
              <a:rPr lang="en-US">
                <a:solidFill>
                  <a:schemeClr val="dk1"/>
                </a:solidFill>
              </a:rPr>
              <a:t>Our God is Healer, awesome in power</a:t>
            </a:r>
            <a:endParaRPr>
              <a:solidFill>
                <a:schemeClr val="dk1"/>
              </a:solidFill>
            </a:endParaRPr>
          </a:p>
          <a:p>
            <a:pPr indent="0" lvl="0" marL="0" rtl="0" algn="ctr">
              <a:lnSpc>
                <a:spcPct val="150000"/>
              </a:lnSpc>
              <a:spcBef>
                <a:spcPts val="0"/>
              </a:spcBef>
              <a:spcAft>
                <a:spcPts val="0"/>
              </a:spcAft>
              <a:buSzPts val="1100"/>
              <a:buNone/>
            </a:pPr>
            <a:r>
              <a:rPr lang="en-US">
                <a:solidFill>
                  <a:schemeClr val="dk1"/>
                </a:solidFill>
              </a:rPr>
              <a:t>Our God, Our God</a:t>
            </a:r>
            <a:endParaRPr>
              <a:solidFill>
                <a:schemeClr val="dk1"/>
              </a:solidFill>
            </a:endParaRPr>
          </a:p>
        </p:txBody>
      </p:sp>
    </p:spTree>
  </p:cSld>
  <p:clrMapOvr>
    <a:masterClrMapping/>
  </p:clrMapOvr>
</p:sld>
</file>

<file path=ppt/slides/slide11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42" name="Shape 7442"/>
        <p:cNvGrpSpPr/>
        <p:nvPr/>
      </p:nvGrpSpPr>
      <p:grpSpPr>
        <a:xfrm>
          <a:off x="0" y="0"/>
          <a:ext cx="0" cy="0"/>
          <a:chOff x="0" y="0"/>
          <a:chExt cx="0" cy="0"/>
        </a:xfrm>
      </p:grpSpPr>
      <p:sp>
        <p:nvSpPr>
          <p:cNvPr id="7443" name="Google Shape;7443;p1193"/>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Our God is Greater</a:t>
            </a:r>
            <a:endParaRPr/>
          </a:p>
        </p:txBody>
      </p:sp>
      <p:sp>
        <p:nvSpPr>
          <p:cNvPr id="7444" name="Google Shape;7444;p1193"/>
          <p:cNvSpPr txBox="1"/>
          <p:nvPr>
            <p:ph idx="1" type="body"/>
          </p:nvPr>
        </p:nvSpPr>
        <p:spPr>
          <a:xfrm>
            <a:off x="415650" y="326499"/>
            <a:ext cx="11360700" cy="4843200"/>
          </a:xfrm>
          <a:prstGeom prst="rect">
            <a:avLst/>
          </a:prstGeom>
          <a:solidFill>
            <a:srgbClr val="FFFFFF">
              <a:alpha val="87450"/>
            </a:srgbClr>
          </a:solidFill>
          <a:ln>
            <a:noFill/>
          </a:ln>
        </p:spPr>
        <p:txBody>
          <a:bodyPr anchorCtr="0" anchor="ctr" bIns="121900" lIns="121900" spcFirstLastPara="1" rIns="121900" wrap="square" tIns="121900">
            <a:noAutofit/>
          </a:bodyPr>
          <a:lstStyle/>
          <a:p>
            <a:pPr indent="0" lvl="0" marL="0" rtl="0" algn="ctr">
              <a:lnSpc>
                <a:spcPct val="150000"/>
              </a:lnSpc>
              <a:spcBef>
                <a:spcPts val="0"/>
              </a:spcBef>
              <a:spcAft>
                <a:spcPts val="0"/>
              </a:spcAft>
              <a:buSzPts val="1100"/>
              <a:buNone/>
            </a:pPr>
            <a:r>
              <a:rPr lang="en-US">
                <a:solidFill>
                  <a:schemeClr val="dk1"/>
                </a:solidFill>
              </a:rPr>
              <a:t>Into the darkness You shine</a:t>
            </a:r>
            <a:endParaRPr>
              <a:solidFill>
                <a:schemeClr val="dk1"/>
              </a:solidFill>
            </a:endParaRPr>
          </a:p>
          <a:p>
            <a:pPr indent="0" lvl="0" marL="0" rtl="0" algn="ctr">
              <a:lnSpc>
                <a:spcPct val="150000"/>
              </a:lnSpc>
              <a:spcBef>
                <a:spcPts val="0"/>
              </a:spcBef>
              <a:spcAft>
                <a:spcPts val="0"/>
              </a:spcAft>
              <a:buSzPts val="1100"/>
              <a:buNone/>
            </a:pPr>
            <a:r>
              <a:rPr lang="en-US">
                <a:solidFill>
                  <a:schemeClr val="dk1"/>
                </a:solidFill>
              </a:rPr>
              <a:t>Out of the ashes we rise</a:t>
            </a:r>
            <a:endParaRPr>
              <a:solidFill>
                <a:schemeClr val="dk1"/>
              </a:solidFill>
            </a:endParaRPr>
          </a:p>
          <a:p>
            <a:pPr indent="0" lvl="0" marL="0" rtl="0" algn="ctr">
              <a:lnSpc>
                <a:spcPct val="150000"/>
              </a:lnSpc>
              <a:spcBef>
                <a:spcPts val="0"/>
              </a:spcBef>
              <a:spcAft>
                <a:spcPts val="0"/>
              </a:spcAft>
              <a:buSzPts val="1100"/>
              <a:buNone/>
            </a:pPr>
            <a:r>
              <a:rPr lang="en-US">
                <a:solidFill>
                  <a:schemeClr val="dk1"/>
                </a:solidFill>
              </a:rPr>
              <a:t>There's No one like you</a:t>
            </a:r>
            <a:endParaRPr>
              <a:solidFill>
                <a:schemeClr val="dk1"/>
              </a:solidFill>
            </a:endParaRPr>
          </a:p>
          <a:p>
            <a:pPr indent="0" lvl="0" marL="0" rtl="0" algn="ctr">
              <a:lnSpc>
                <a:spcPct val="150000"/>
              </a:lnSpc>
              <a:spcBef>
                <a:spcPts val="0"/>
              </a:spcBef>
              <a:spcAft>
                <a:spcPts val="0"/>
              </a:spcAft>
              <a:buSzPts val="1100"/>
              <a:buNone/>
            </a:pPr>
            <a:r>
              <a:rPr lang="en-US">
                <a:solidFill>
                  <a:schemeClr val="dk1"/>
                </a:solidFill>
              </a:rPr>
              <a:t>None like you</a:t>
            </a:r>
            <a:endParaRPr>
              <a:solidFill>
                <a:schemeClr val="dk1"/>
              </a:solidFill>
            </a:endParaRPr>
          </a:p>
        </p:txBody>
      </p:sp>
    </p:spTree>
  </p:cSld>
  <p:clrMapOvr>
    <a:masterClrMapping/>
  </p:clrMapOvr>
</p:sld>
</file>

<file path=ppt/slides/slide11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48" name="Shape 7448"/>
        <p:cNvGrpSpPr/>
        <p:nvPr/>
      </p:nvGrpSpPr>
      <p:grpSpPr>
        <a:xfrm>
          <a:off x="0" y="0"/>
          <a:ext cx="0" cy="0"/>
          <a:chOff x="0" y="0"/>
          <a:chExt cx="0" cy="0"/>
        </a:xfrm>
      </p:grpSpPr>
      <p:sp>
        <p:nvSpPr>
          <p:cNvPr id="7449" name="Google Shape;7449;p1194"/>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Our God is Greater</a:t>
            </a:r>
            <a:endParaRPr/>
          </a:p>
        </p:txBody>
      </p:sp>
      <p:sp>
        <p:nvSpPr>
          <p:cNvPr id="7450" name="Google Shape;7450;p1194"/>
          <p:cNvSpPr txBox="1"/>
          <p:nvPr>
            <p:ph idx="1" type="body"/>
          </p:nvPr>
        </p:nvSpPr>
        <p:spPr>
          <a:xfrm>
            <a:off x="415650" y="326499"/>
            <a:ext cx="11360700" cy="4843200"/>
          </a:xfrm>
          <a:prstGeom prst="rect">
            <a:avLst/>
          </a:prstGeom>
          <a:solidFill>
            <a:srgbClr val="FFFFFF">
              <a:alpha val="87450"/>
            </a:srgbClr>
          </a:solidFill>
          <a:ln>
            <a:noFill/>
          </a:ln>
        </p:spPr>
        <p:txBody>
          <a:bodyPr anchorCtr="0" anchor="ctr" bIns="121900" lIns="121900" spcFirstLastPara="1" rIns="121900" wrap="square" tIns="121900">
            <a:noAutofit/>
          </a:bodyPr>
          <a:lstStyle/>
          <a:p>
            <a:pPr indent="0" lvl="0" marL="0" rtl="0" algn="ctr">
              <a:lnSpc>
                <a:spcPct val="150000"/>
              </a:lnSpc>
              <a:spcBef>
                <a:spcPts val="0"/>
              </a:spcBef>
              <a:spcAft>
                <a:spcPts val="0"/>
              </a:spcAft>
              <a:buSzPts val="1100"/>
              <a:buNone/>
            </a:pPr>
            <a:r>
              <a:rPr lang="en-US">
                <a:solidFill>
                  <a:schemeClr val="dk1"/>
                </a:solidFill>
              </a:rPr>
              <a:t>Our God is greater, our God is stronger</a:t>
            </a:r>
            <a:endParaRPr>
              <a:solidFill>
                <a:schemeClr val="dk1"/>
              </a:solidFill>
            </a:endParaRPr>
          </a:p>
          <a:p>
            <a:pPr indent="0" lvl="0" marL="0" rtl="0" algn="ctr">
              <a:lnSpc>
                <a:spcPct val="150000"/>
              </a:lnSpc>
              <a:spcBef>
                <a:spcPts val="0"/>
              </a:spcBef>
              <a:spcAft>
                <a:spcPts val="0"/>
              </a:spcAft>
              <a:buSzPts val="1100"/>
              <a:buNone/>
            </a:pPr>
            <a:r>
              <a:rPr lang="en-US">
                <a:solidFill>
                  <a:schemeClr val="dk1"/>
                </a:solidFill>
              </a:rPr>
              <a:t>God You are higher than any other</a:t>
            </a:r>
            <a:endParaRPr>
              <a:solidFill>
                <a:schemeClr val="dk1"/>
              </a:solidFill>
            </a:endParaRPr>
          </a:p>
          <a:p>
            <a:pPr indent="0" lvl="0" marL="0" rtl="0" algn="ctr">
              <a:lnSpc>
                <a:spcPct val="150000"/>
              </a:lnSpc>
              <a:spcBef>
                <a:spcPts val="0"/>
              </a:spcBef>
              <a:spcAft>
                <a:spcPts val="0"/>
              </a:spcAft>
              <a:buSzPts val="1100"/>
              <a:buNone/>
            </a:pPr>
            <a:r>
              <a:rPr lang="en-US">
                <a:solidFill>
                  <a:schemeClr val="dk1"/>
                </a:solidFill>
              </a:rPr>
              <a:t>Our God is Healer, awesome in power</a:t>
            </a:r>
            <a:endParaRPr>
              <a:solidFill>
                <a:schemeClr val="dk1"/>
              </a:solidFill>
            </a:endParaRPr>
          </a:p>
          <a:p>
            <a:pPr indent="0" lvl="0" marL="0" rtl="0" algn="ctr">
              <a:lnSpc>
                <a:spcPct val="150000"/>
              </a:lnSpc>
              <a:spcBef>
                <a:spcPts val="0"/>
              </a:spcBef>
              <a:spcAft>
                <a:spcPts val="0"/>
              </a:spcAft>
              <a:buSzPts val="1100"/>
              <a:buNone/>
            </a:pPr>
            <a:r>
              <a:rPr lang="en-US">
                <a:solidFill>
                  <a:schemeClr val="dk1"/>
                </a:solidFill>
              </a:rPr>
              <a:t>Our God, Our God</a:t>
            </a:r>
            <a:endParaRPr>
              <a:solidFill>
                <a:schemeClr val="dk1"/>
              </a:solidFill>
            </a:endParaRPr>
          </a:p>
        </p:txBody>
      </p:sp>
    </p:spTree>
  </p:cSld>
  <p:clrMapOvr>
    <a:masterClrMapping/>
  </p:clrMapOvr>
</p:sld>
</file>

<file path=ppt/slides/slide11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54" name="Shape 7454"/>
        <p:cNvGrpSpPr/>
        <p:nvPr/>
      </p:nvGrpSpPr>
      <p:grpSpPr>
        <a:xfrm>
          <a:off x="0" y="0"/>
          <a:ext cx="0" cy="0"/>
          <a:chOff x="0" y="0"/>
          <a:chExt cx="0" cy="0"/>
        </a:xfrm>
      </p:grpSpPr>
      <p:sp>
        <p:nvSpPr>
          <p:cNvPr id="7455" name="Google Shape;7455;p1195"/>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Our God is Greater</a:t>
            </a:r>
            <a:endParaRPr/>
          </a:p>
        </p:txBody>
      </p:sp>
      <p:sp>
        <p:nvSpPr>
          <p:cNvPr id="7456" name="Google Shape;7456;p1195"/>
          <p:cNvSpPr txBox="1"/>
          <p:nvPr>
            <p:ph idx="1" type="body"/>
          </p:nvPr>
        </p:nvSpPr>
        <p:spPr>
          <a:xfrm>
            <a:off x="415650" y="326499"/>
            <a:ext cx="11360700" cy="4843200"/>
          </a:xfrm>
          <a:prstGeom prst="rect">
            <a:avLst/>
          </a:prstGeom>
          <a:solidFill>
            <a:srgbClr val="FFFFFF">
              <a:alpha val="87450"/>
            </a:srgbClr>
          </a:solidFill>
          <a:ln>
            <a:noFill/>
          </a:ln>
        </p:spPr>
        <p:txBody>
          <a:bodyPr anchorCtr="0" anchor="ctr" bIns="121900" lIns="121900" spcFirstLastPara="1" rIns="121900" wrap="square" tIns="121900">
            <a:noAutofit/>
          </a:bodyPr>
          <a:lstStyle/>
          <a:p>
            <a:pPr indent="0" lvl="0" marL="0" rtl="0" algn="ctr">
              <a:lnSpc>
                <a:spcPct val="150000"/>
              </a:lnSpc>
              <a:spcBef>
                <a:spcPts val="0"/>
              </a:spcBef>
              <a:spcAft>
                <a:spcPts val="0"/>
              </a:spcAft>
              <a:buSzPts val="1100"/>
              <a:buNone/>
            </a:pPr>
            <a:r>
              <a:rPr lang="en-US">
                <a:solidFill>
                  <a:schemeClr val="dk1"/>
                </a:solidFill>
              </a:rPr>
              <a:t>Our God is greater, our God is stronger</a:t>
            </a:r>
            <a:endParaRPr>
              <a:solidFill>
                <a:schemeClr val="dk1"/>
              </a:solidFill>
            </a:endParaRPr>
          </a:p>
          <a:p>
            <a:pPr indent="0" lvl="0" marL="0" rtl="0" algn="ctr">
              <a:lnSpc>
                <a:spcPct val="150000"/>
              </a:lnSpc>
              <a:spcBef>
                <a:spcPts val="0"/>
              </a:spcBef>
              <a:spcAft>
                <a:spcPts val="0"/>
              </a:spcAft>
              <a:buSzPts val="1100"/>
              <a:buNone/>
            </a:pPr>
            <a:r>
              <a:rPr lang="en-US">
                <a:solidFill>
                  <a:schemeClr val="dk1"/>
                </a:solidFill>
              </a:rPr>
              <a:t>God You are higher than any other</a:t>
            </a:r>
            <a:endParaRPr>
              <a:solidFill>
                <a:schemeClr val="dk1"/>
              </a:solidFill>
            </a:endParaRPr>
          </a:p>
          <a:p>
            <a:pPr indent="0" lvl="0" marL="0" rtl="0" algn="ctr">
              <a:lnSpc>
                <a:spcPct val="150000"/>
              </a:lnSpc>
              <a:spcBef>
                <a:spcPts val="0"/>
              </a:spcBef>
              <a:spcAft>
                <a:spcPts val="0"/>
              </a:spcAft>
              <a:buSzPts val="1100"/>
              <a:buNone/>
            </a:pPr>
            <a:r>
              <a:rPr lang="en-US">
                <a:solidFill>
                  <a:schemeClr val="dk1"/>
                </a:solidFill>
              </a:rPr>
              <a:t>Our God is Healer, awesome in power</a:t>
            </a:r>
            <a:endParaRPr>
              <a:solidFill>
                <a:schemeClr val="dk1"/>
              </a:solidFill>
            </a:endParaRPr>
          </a:p>
          <a:p>
            <a:pPr indent="0" lvl="0" marL="0" rtl="0" algn="ctr">
              <a:lnSpc>
                <a:spcPct val="150000"/>
              </a:lnSpc>
              <a:spcBef>
                <a:spcPts val="0"/>
              </a:spcBef>
              <a:spcAft>
                <a:spcPts val="0"/>
              </a:spcAft>
              <a:buSzPts val="1100"/>
              <a:buNone/>
            </a:pPr>
            <a:r>
              <a:rPr lang="en-US">
                <a:solidFill>
                  <a:schemeClr val="dk1"/>
                </a:solidFill>
              </a:rPr>
              <a:t>Our God, Our God</a:t>
            </a:r>
            <a:endParaRPr>
              <a:solidFill>
                <a:schemeClr val="dk1"/>
              </a:solidFill>
            </a:endParaRPr>
          </a:p>
        </p:txBody>
      </p:sp>
    </p:spTree>
  </p:cSld>
  <p:clrMapOvr>
    <a:masterClrMapping/>
  </p:clrMapOvr>
</p:sld>
</file>

<file path=ppt/slides/slide11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60" name="Shape 7460"/>
        <p:cNvGrpSpPr/>
        <p:nvPr/>
      </p:nvGrpSpPr>
      <p:grpSpPr>
        <a:xfrm>
          <a:off x="0" y="0"/>
          <a:ext cx="0" cy="0"/>
          <a:chOff x="0" y="0"/>
          <a:chExt cx="0" cy="0"/>
        </a:xfrm>
      </p:grpSpPr>
      <p:sp>
        <p:nvSpPr>
          <p:cNvPr id="7461" name="Google Shape;7461;p1196"/>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Our God is Greater</a:t>
            </a:r>
            <a:endParaRPr/>
          </a:p>
        </p:txBody>
      </p:sp>
      <p:sp>
        <p:nvSpPr>
          <p:cNvPr id="7462" name="Google Shape;7462;p1196"/>
          <p:cNvSpPr txBox="1"/>
          <p:nvPr>
            <p:ph idx="1" type="body"/>
          </p:nvPr>
        </p:nvSpPr>
        <p:spPr>
          <a:xfrm>
            <a:off x="415650" y="326499"/>
            <a:ext cx="11360700" cy="4843200"/>
          </a:xfrm>
          <a:prstGeom prst="rect">
            <a:avLst/>
          </a:prstGeom>
          <a:solidFill>
            <a:srgbClr val="FFFFFF">
              <a:alpha val="87450"/>
            </a:srgbClr>
          </a:solidFill>
          <a:ln>
            <a:noFill/>
          </a:ln>
        </p:spPr>
        <p:txBody>
          <a:bodyPr anchorCtr="0" anchor="ctr" bIns="121900" lIns="121900" spcFirstLastPara="1" rIns="121900" wrap="square" tIns="121900">
            <a:noAutofit/>
          </a:bodyPr>
          <a:lstStyle/>
          <a:p>
            <a:pPr indent="0" lvl="0" marL="0" rtl="0" algn="ctr">
              <a:lnSpc>
                <a:spcPct val="150000"/>
              </a:lnSpc>
              <a:spcBef>
                <a:spcPts val="0"/>
              </a:spcBef>
              <a:spcAft>
                <a:spcPts val="0"/>
              </a:spcAft>
              <a:buSzPts val="1100"/>
              <a:buNone/>
            </a:pPr>
            <a:r>
              <a:rPr lang="en-US">
                <a:solidFill>
                  <a:schemeClr val="dk1"/>
                </a:solidFill>
              </a:rPr>
              <a:t>And if Our God is for us, then who could ever stop us?</a:t>
            </a:r>
            <a:endParaRPr>
              <a:solidFill>
                <a:schemeClr val="dk1"/>
              </a:solidFill>
            </a:endParaRPr>
          </a:p>
          <a:p>
            <a:pPr indent="0" lvl="0" marL="0" rtl="0" algn="ctr">
              <a:lnSpc>
                <a:spcPct val="150000"/>
              </a:lnSpc>
              <a:spcBef>
                <a:spcPts val="0"/>
              </a:spcBef>
              <a:spcAft>
                <a:spcPts val="0"/>
              </a:spcAft>
              <a:buSzPts val="1100"/>
              <a:buNone/>
            </a:pPr>
            <a:r>
              <a:rPr lang="en-US">
                <a:solidFill>
                  <a:schemeClr val="dk1"/>
                </a:solidFill>
              </a:rPr>
              <a:t>And if our God is with us, then what can stand against?</a:t>
            </a:r>
            <a:endParaRPr>
              <a:solidFill>
                <a:schemeClr val="dk1"/>
              </a:solidFill>
            </a:endParaRPr>
          </a:p>
        </p:txBody>
      </p:sp>
    </p:spTree>
  </p:cSld>
  <p:clrMapOvr>
    <a:masterClrMapping/>
  </p:clrMapOvr>
</p:sld>
</file>

<file path=ppt/slides/slide11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66" name="Shape 7466"/>
        <p:cNvGrpSpPr/>
        <p:nvPr/>
      </p:nvGrpSpPr>
      <p:grpSpPr>
        <a:xfrm>
          <a:off x="0" y="0"/>
          <a:ext cx="0" cy="0"/>
          <a:chOff x="0" y="0"/>
          <a:chExt cx="0" cy="0"/>
        </a:xfrm>
      </p:grpSpPr>
      <p:sp>
        <p:nvSpPr>
          <p:cNvPr id="7467" name="Google Shape;7467;p1197"/>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Our God is Greater</a:t>
            </a:r>
            <a:endParaRPr/>
          </a:p>
        </p:txBody>
      </p:sp>
      <p:sp>
        <p:nvSpPr>
          <p:cNvPr id="7468" name="Google Shape;7468;p1197"/>
          <p:cNvSpPr txBox="1"/>
          <p:nvPr>
            <p:ph idx="1" type="body"/>
          </p:nvPr>
        </p:nvSpPr>
        <p:spPr>
          <a:xfrm>
            <a:off x="415650" y="326499"/>
            <a:ext cx="11360700" cy="4843200"/>
          </a:xfrm>
          <a:prstGeom prst="rect">
            <a:avLst/>
          </a:prstGeom>
          <a:solidFill>
            <a:srgbClr val="FFFFFF">
              <a:alpha val="87450"/>
            </a:srgbClr>
          </a:solidFill>
          <a:ln>
            <a:noFill/>
          </a:ln>
        </p:spPr>
        <p:txBody>
          <a:bodyPr anchorCtr="0" anchor="ctr" bIns="121900" lIns="121900" spcFirstLastPara="1" rIns="121900" wrap="square" tIns="121900">
            <a:noAutofit/>
          </a:bodyPr>
          <a:lstStyle/>
          <a:p>
            <a:pPr indent="0" lvl="0" marL="0" rtl="0" algn="ctr">
              <a:lnSpc>
                <a:spcPct val="115000"/>
              </a:lnSpc>
              <a:spcBef>
                <a:spcPts val="0"/>
              </a:spcBef>
              <a:spcAft>
                <a:spcPts val="0"/>
              </a:spcAft>
              <a:buSzPts val="1100"/>
              <a:buNone/>
            </a:pPr>
            <a:r>
              <a:rPr lang="en-US">
                <a:solidFill>
                  <a:schemeClr val="dk1"/>
                </a:solidFill>
              </a:rPr>
              <a:t>And if Our God is for us, then who could ever stop us?</a:t>
            </a:r>
            <a:endParaRPr>
              <a:solidFill>
                <a:schemeClr val="dk1"/>
              </a:solidFill>
            </a:endParaRPr>
          </a:p>
          <a:p>
            <a:pPr indent="0" lvl="0" marL="0" rtl="0" algn="ctr">
              <a:lnSpc>
                <a:spcPct val="115000"/>
              </a:lnSpc>
              <a:spcBef>
                <a:spcPts val="0"/>
              </a:spcBef>
              <a:spcAft>
                <a:spcPts val="0"/>
              </a:spcAft>
              <a:buSzPts val="1100"/>
              <a:buNone/>
            </a:pPr>
            <a:r>
              <a:rPr lang="en-US">
                <a:solidFill>
                  <a:schemeClr val="dk1"/>
                </a:solidFill>
              </a:rPr>
              <a:t>And if our God is with us, then what can stand against?</a:t>
            </a:r>
            <a:endParaRPr>
              <a:solidFill>
                <a:schemeClr val="dk1"/>
              </a:solidFill>
            </a:endParaRPr>
          </a:p>
          <a:p>
            <a:pPr indent="0" lvl="0" marL="0" rtl="0" algn="ctr">
              <a:lnSpc>
                <a:spcPct val="115000"/>
              </a:lnSpc>
              <a:spcBef>
                <a:spcPts val="0"/>
              </a:spcBef>
              <a:spcAft>
                <a:spcPts val="0"/>
              </a:spcAft>
              <a:buSzPts val="1100"/>
              <a:buNone/>
            </a:pPr>
            <a:r>
              <a:rPr lang="en-US">
                <a:solidFill>
                  <a:schemeClr val="dk1"/>
                </a:solidFill>
              </a:rPr>
              <a:t>Then what can stand against?</a:t>
            </a:r>
            <a:endParaRPr>
              <a:solidFill>
                <a:schemeClr val="dk1"/>
              </a:solidFill>
            </a:endParaRPr>
          </a:p>
        </p:txBody>
      </p:sp>
    </p:spTree>
  </p:cSld>
  <p:clrMapOvr>
    <a:masterClrMapping/>
  </p:clrMapOvr>
</p:sld>
</file>

<file path=ppt/slides/slide11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72" name="Shape 7472"/>
        <p:cNvGrpSpPr/>
        <p:nvPr/>
      </p:nvGrpSpPr>
      <p:grpSpPr>
        <a:xfrm>
          <a:off x="0" y="0"/>
          <a:ext cx="0" cy="0"/>
          <a:chOff x="0" y="0"/>
          <a:chExt cx="0" cy="0"/>
        </a:xfrm>
      </p:grpSpPr>
      <p:sp>
        <p:nvSpPr>
          <p:cNvPr id="7473" name="Google Shape;7473;p1198"/>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Our God is Greater</a:t>
            </a:r>
            <a:endParaRPr/>
          </a:p>
        </p:txBody>
      </p:sp>
      <p:sp>
        <p:nvSpPr>
          <p:cNvPr id="7474" name="Google Shape;7474;p1198"/>
          <p:cNvSpPr txBox="1"/>
          <p:nvPr>
            <p:ph idx="1" type="body"/>
          </p:nvPr>
        </p:nvSpPr>
        <p:spPr>
          <a:xfrm>
            <a:off x="415650" y="326499"/>
            <a:ext cx="11360700" cy="4843200"/>
          </a:xfrm>
          <a:prstGeom prst="rect">
            <a:avLst/>
          </a:prstGeom>
          <a:solidFill>
            <a:srgbClr val="FFFFFF">
              <a:alpha val="87450"/>
            </a:srgbClr>
          </a:solidFill>
          <a:ln>
            <a:noFill/>
          </a:ln>
        </p:spPr>
        <p:txBody>
          <a:bodyPr anchorCtr="0" anchor="ctr" bIns="121900" lIns="121900" spcFirstLastPara="1" rIns="121900" wrap="square" tIns="121900">
            <a:noAutofit/>
          </a:bodyPr>
          <a:lstStyle/>
          <a:p>
            <a:pPr indent="0" lvl="0" marL="0" rtl="0" algn="ctr">
              <a:lnSpc>
                <a:spcPct val="150000"/>
              </a:lnSpc>
              <a:spcBef>
                <a:spcPts val="0"/>
              </a:spcBef>
              <a:spcAft>
                <a:spcPts val="0"/>
              </a:spcAft>
              <a:buSzPts val="1100"/>
              <a:buNone/>
            </a:pPr>
            <a:r>
              <a:rPr lang="en-US">
                <a:solidFill>
                  <a:schemeClr val="dk1"/>
                </a:solidFill>
              </a:rPr>
              <a:t>Our God is greater, our God is stronger</a:t>
            </a:r>
            <a:endParaRPr>
              <a:solidFill>
                <a:schemeClr val="dk1"/>
              </a:solidFill>
            </a:endParaRPr>
          </a:p>
          <a:p>
            <a:pPr indent="0" lvl="0" marL="0" rtl="0" algn="ctr">
              <a:lnSpc>
                <a:spcPct val="150000"/>
              </a:lnSpc>
              <a:spcBef>
                <a:spcPts val="0"/>
              </a:spcBef>
              <a:spcAft>
                <a:spcPts val="0"/>
              </a:spcAft>
              <a:buSzPts val="1100"/>
              <a:buNone/>
            </a:pPr>
            <a:r>
              <a:rPr lang="en-US">
                <a:solidFill>
                  <a:schemeClr val="dk1"/>
                </a:solidFill>
              </a:rPr>
              <a:t>God You are higher than any other</a:t>
            </a:r>
            <a:endParaRPr>
              <a:solidFill>
                <a:schemeClr val="dk1"/>
              </a:solidFill>
            </a:endParaRPr>
          </a:p>
          <a:p>
            <a:pPr indent="0" lvl="0" marL="0" rtl="0" algn="ctr">
              <a:lnSpc>
                <a:spcPct val="150000"/>
              </a:lnSpc>
              <a:spcBef>
                <a:spcPts val="0"/>
              </a:spcBef>
              <a:spcAft>
                <a:spcPts val="0"/>
              </a:spcAft>
              <a:buSzPts val="1100"/>
              <a:buNone/>
            </a:pPr>
            <a:r>
              <a:rPr lang="en-US">
                <a:solidFill>
                  <a:schemeClr val="dk1"/>
                </a:solidFill>
              </a:rPr>
              <a:t>Our God is Healer, awesome in power</a:t>
            </a:r>
            <a:endParaRPr>
              <a:solidFill>
                <a:schemeClr val="dk1"/>
              </a:solidFill>
            </a:endParaRPr>
          </a:p>
          <a:p>
            <a:pPr indent="0" lvl="0" marL="0" rtl="0" algn="ctr">
              <a:lnSpc>
                <a:spcPct val="150000"/>
              </a:lnSpc>
              <a:spcBef>
                <a:spcPts val="0"/>
              </a:spcBef>
              <a:spcAft>
                <a:spcPts val="0"/>
              </a:spcAft>
              <a:buSzPts val="1100"/>
              <a:buNone/>
            </a:pPr>
            <a:r>
              <a:rPr lang="en-US">
                <a:solidFill>
                  <a:schemeClr val="dk1"/>
                </a:solidFill>
              </a:rPr>
              <a:t>Our God, Our God</a:t>
            </a:r>
            <a:endParaRPr>
              <a:solidFill>
                <a:schemeClr val="dk1"/>
              </a:solidFill>
            </a:endParaRPr>
          </a:p>
        </p:txBody>
      </p:sp>
    </p:spTree>
  </p:cSld>
  <p:clrMapOvr>
    <a:masterClrMapping/>
  </p:clrMapOvr>
</p:sld>
</file>

<file path=ppt/slides/slide11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78" name="Shape 7478"/>
        <p:cNvGrpSpPr/>
        <p:nvPr/>
      </p:nvGrpSpPr>
      <p:grpSpPr>
        <a:xfrm>
          <a:off x="0" y="0"/>
          <a:ext cx="0" cy="0"/>
          <a:chOff x="0" y="0"/>
          <a:chExt cx="0" cy="0"/>
        </a:xfrm>
      </p:grpSpPr>
      <p:sp>
        <p:nvSpPr>
          <p:cNvPr id="7479" name="Google Shape;7479;p1199"/>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Our God is Greater</a:t>
            </a:r>
            <a:endParaRPr/>
          </a:p>
        </p:txBody>
      </p:sp>
      <p:sp>
        <p:nvSpPr>
          <p:cNvPr id="7480" name="Google Shape;7480;p1199"/>
          <p:cNvSpPr txBox="1"/>
          <p:nvPr>
            <p:ph idx="1" type="body"/>
          </p:nvPr>
        </p:nvSpPr>
        <p:spPr>
          <a:xfrm>
            <a:off x="415650" y="326499"/>
            <a:ext cx="11360700" cy="4843200"/>
          </a:xfrm>
          <a:prstGeom prst="rect">
            <a:avLst/>
          </a:prstGeom>
          <a:solidFill>
            <a:srgbClr val="FFFFFF">
              <a:alpha val="87450"/>
            </a:srgbClr>
          </a:solidFill>
          <a:ln>
            <a:noFill/>
          </a:ln>
        </p:spPr>
        <p:txBody>
          <a:bodyPr anchorCtr="0" anchor="ctr" bIns="121900" lIns="121900" spcFirstLastPara="1" rIns="121900" wrap="square" tIns="121900">
            <a:noAutofit/>
          </a:bodyPr>
          <a:lstStyle/>
          <a:p>
            <a:pPr indent="0" lvl="0" marL="0" rtl="0" algn="ctr">
              <a:lnSpc>
                <a:spcPct val="150000"/>
              </a:lnSpc>
              <a:spcBef>
                <a:spcPts val="0"/>
              </a:spcBef>
              <a:spcAft>
                <a:spcPts val="0"/>
              </a:spcAft>
              <a:buSzPts val="1100"/>
              <a:buNone/>
            </a:pPr>
            <a:r>
              <a:rPr lang="en-US">
                <a:solidFill>
                  <a:schemeClr val="dk1"/>
                </a:solidFill>
              </a:rPr>
              <a:t>Our God is greater, our God is stronger</a:t>
            </a:r>
            <a:endParaRPr>
              <a:solidFill>
                <a:schemeClr val="dk1"/>
              </a:solidFill>
            </a:endParaRPr>
          </a:p>
          <a:p>
            <a:pPr indent="0" lvl="0" marL="0" rtl="0" algn="ctr">
              <a:lnSpc>
                <a:spcPct val="150000"/>
              </a:lnSpc>
              <a:spcBef>
                <a:spcPts val="0"/>
              </a:spcBef>
              <a:spcAft>
                <a:spcPts val="0"/>
              </a:spcAft>
              <a:buSzPts val="1100"/>
              <a:buNone/>
            </a:pPr>
            <a:r>
              <a:rPr lang="en-US">
                <a:solidFill>
                  <a:schemeClr val="dk1"/>
                </a:solidFill>
              </a:rPr>
              <a:t>God You are higher than any other</a:t>
            </a:r>
            <a:endParaRPr>
              <a:solidFill>
                <a:schemeClr val="dk1"/>
              </a:solidFill>
            </a:endParaRPr>
          </a:p>
          <a:p>
            <a:pPr indent="0" lvl="0" marL="0" rtl="0" algn="ctr">
              <a:lnSpc>
                <a:spcPct val="150000"/>
              </a:lnSpc>
              <a:spcBef>
                <a:spcPts val="0"/>
              </a:spcBef>
              <a:spcAft>
                <a:spcPts val="0"/>
              </a:spcAft>
              <a:buSzPts val="1100"/>
              <a:buNone/>
            </a:pPr>
            <a:r>
              <a:rPr lang="en-US">
                <a:solidFill>
                  <a:schemeClr val="dk1"/>
                </a:solidFill>
              </a:rPr>
              <a:t>Our God is Healer, awesome in power</a:t>
            </a:r>
            <a:endParaRPr>
              <a:solidFill>
                <a:schemeClr val="dk1"/>
              </a:solidFill>
            </a:endParaRPr>
          </a:p>
          <a:p>
            <a:pPr indent="0" lvl="0" marL="0" rtl="0" algn="ctr">
              <a:lnSpc>
                <a:spcPct val="150000"/>
              </a:lnSpc>
              <a:spcBef>
                <a:spcPts val="0"/>
              </a:spcBef>
              <a:spcAft>
                <a:spcPts val="0"/>
              </a:spcAft>
              <a:buSzPts val="1100"/>
              <a:buNone/>
            </a:pPr>
            <a:r>
              <a:rPr lang="en-US">
                <a:solidFill>
                  <a:schemeClr val="dk1"/>
                </a:solidFill>
              </a:rPr>
              <a:t>Our God, Our God</a:t>
            </a:r>
            <a:endParaRPr>
              <a:solidFill>
                <a:schemeClr val="dk1"/>
              </a:solidFill>
            </a:endParaRPr>
          </a:p>
        </p:txBody>
      </p:sp>
      <p:pic>
        <p:nvPicPr>
          <p:cNvPr id="7481" name="Google Shape;7481;p1199">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2"/>
          <p:cNvSpPr txBox="1"/>
          <p:nvPr>
            <p:ph idx="1" type="body"/>
          </p:nvPr>
        </p:nvSpPr>
        <p:spPr>
          <a:xfrm>
            <a:off x="415650" y="326499"/>
            <a:ext cx="11360700" cy="5096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Font typeface="Arial"/>
              <a:buNone/>
            </a:pPr>
            <a:r>
              <a:rPr lang="en-US"/>
              <a:t>I wander off all on my own</a:t>
            </a:r>
            <a:endParaRPr/>
          </a:p>
          <a:p>
            <a:pPr indent="0" lvl="0" marL="0" rtl="0" algn="ctr">
              <a:lnSpc>
                <a:spcPct val="115000"/>
              </a:lnSpc>
              <a:spcBef>
                <a:spcPts val="0"/>
              </a:spcBef>
              <a:spcAft>
                <a:spcPts val="0"/>
              </a:spcAft>
              <a:buClr>
                <a:schemeClr val="dk1"/>
              </a:buClr>
              <a:buSzPts val="1100"/>
              <a:buFont typeface="Arial"/>
              <a:buNone/>
            </a:pPr>
            <a:r>
              <a:rPr lang="en-US"/>
              <a:t>So happy to be in the vast</a:t>
            </a:r>
            <a:endParaRPr/>
          </a:p>
          <a:p>
            <a:pPr indent="0" lvl="0" marL="0" rtl="0" algn="ctr">
              <a:lnSpc>
                <a:spcPct val="115000"/>
              </a:lnSpc>
              <a:spcBef>
                <a:spcPts val="0"/>
              </a:spcBef>
              <a:spcAft>
                <a:spcPts val="0"/>
              </a:spcAft>
              <a:buClr>
                <a:schemeClr val="dk1"/>
              </a:buClr>
              <a:buSzPts val="1100"/>
              <a:buFont typeface="Arial"/>
              <a:buNone/>
            </a:pPr>
            <a:r>
              <a:rPr lang="en-US"/>
              <a:t>With my timbrel and my cymbal</a:t>
            </a:r>
            <a:endParaRPr/>
          </a:p>
          <a:p>
            <a:pPr indent="0" lvl="0" marL="0" rtl="0" algn="ctr">
              <a:lnSpc>
                <a:spcPct val="115000"/>
              </a:lnSpc>
              <a:spcBef>
                <a:spcPts val="0"/>
              </a:spcBef>
              <a:spcAft>
                <a:spcPts val="0"/>
              </a:spcAft>
              <a:buClr>
                <a:schemeClr val="dk1"/>
              </a:buClr>
              <a:buSzPts val="1100"/>
              <a:buFont typeface="Arial"/>
              <a:buNone/>
            </a:pPr>
            <a:r>
              <a:rPr lang="en-US"/>
              <a:t>And melodies of praise I sing</a:t>
            </a:r>
            <a:endParaRPr/>
          </a:p>
          <a:p>
            <a:pPr indent="0" lvl="0" marL="0" rtl="0" algn="ctr">
              <a:lnSpc>
                <a:spcPct val="115000"/>
              </a:lnSpc>
              <a:spcBef>
                <a:spcPts val="0"/>
              </a:spcBef>
              <a:spcAft>
                <a:spcPts val="0"/>
              </a:spcAft>
              <a:buClr>
                <a:schemeClr val="dk1"/>
              </a:buClr>
              <a:buSzPts val="1100"/>
              <a:buFont typeface="Arial"/>
              <a:buNone/>
            </a:pPr>
            <a:r>
              <a:rPr lang="en-US"/>
              <a:t>And now comes the holy moment</a:t>
            </a:r>
            <a:endParaRPr/>
          </a:p>
          <a:p>
            <a:pPr indent="0" lvl="0" marL="0" rtl="0" algn="ctr">
              <a:lnSpc>
                <a:spcPct val="115000"/>
              </a:lnSpc>
              <a:spcBef>
                <a:spcPts val="0"/>
              </a:spcBef>
              <a:spcAft>
                <a:spcPts val="0"/>
              </a:spcAft>
              <a:buClr>
                <a:schemeClr val="dk1"/>
              </a:buClr>
              <a:buSzPts val="1100"/>
              <a:buFont typeface="Arial"/>
              <a:buNone/>
            </a:pPr>
            <a:r>
              <a:rPr lang="en-US"/>
              <a:t>In which I retreat with my King</a:t>
            </a:r>
            <a:endParaRPr/>
          </a:p>
        </p:txBody>
      </p:sp>
      <p:sp>
        <p:nvSpPr>
          <p:cNvPr id="129" name="Google Shape;129;p12"/>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A Stranger</a:t>
            </a:r>
            <a:endParaRPr>
              <a:latin typeface="Playfair Display"/>
              <a:ea typeface="Playfair Display"/>
              <a:cs typeface="Playfair Display"/>
              <a:sym typeface="Playfair Display"/>
            </a:endParaRPr>
          </a:p>
        </p:txBody>
      </p:sp>
    </p:spTree>
  </p:cSld>
  <p:clrMapOvr>
    <a:masterClrMapping/>
  </p:clrMapOvr>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8" name="Shape 788"/>
        <p:cNvGrpSpPr/>
        <p:nvPr/>
      </p:nvGrpSpPr>
      <p:grpSpPr>
        <a:xfrm>
          <a:off x="0" y="0"/>
          <a:ext cx="0" cy="0"/>
          <a:chOff x="0" y="0"/>
          <a:chExt cx="0" cy="0"/>
        </a:xfrm>
      </p:grpSpPr>
      <p:sp>
        <p:nvSpPr>
          <p:cNvPr id="789" name="Google Shape;789;p120"/>
          <p:cNvSpPr txBox="1"/>
          <p:nvPr>
            <p:ph idx="1" type="body"/>
          </p:nvPr>
        </p:nvSpPr>
        <p:spPr>
          <a:xfrm>
            <a:off x="415650" y="326499"/>
            <a:ext cx="11360700" cy="5096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5000"/>
              <a:t>Blessed Be Your Name</a:t>
            </a:r>
            <a:endParaRPr sz="5000"/>
          </a:p>
          <a:p>
            <a:pPr indent="0" lvl="0" marL="0" rtl="0" algn="ctr">
              <a:lnSpc>
                <a:spcPct val="150000"/>
              </a:lnSpc>
              <a:spcBef>
                <a:spcPts val="0"/>
              </a:spcBef>
              <a:spcAft>
                <a:spcPts val="0"/>
              </a:spcAft>
              <a:buClr>
                <a:schemeClr val="dk1"/>
              </a:buClr>
              <a:buSzPts val="1100"/>
              <a:buNone/>
            </a:pPr>
            <a:r>
              <a:rPr lang="en-US" sz="5000"/>
              <a:t>In the land that is plentiful</a:t>
            </a:r>
            <a:endParaRPr sz="5000"/>
          </a:p>
          <a:p>
            <a:pPr indent="0" lvl="0" marL="0" rtl="0" algn="ctr">
              <a:lnSpc>
                <a:spcPct val="150000"/>
              </a:lnSpc>
              <a:spcBef>
                <a:spcPts val="0"/>
              </a:spcBef>
              <a:spcAft>
                <a:spcPts val="0"/>
              </a:spcAft>
              <a:buClr>
                <a:schemeClr val="dk1"/>
              </a:buClr>
              <a:buSzPts val="1100"/>
              <a:buNone/>
            </a:pPr>
            <a:r>
              <a:rPr lang="en-US" sz="5000"/>
              <a:t>Where Your streams of abundance flow</a:t>
            </a:r>
            <a:endParaRPr sz="5000"/>
          </a:p>
          <a:p>
            <a:pPr indent="0" lvl="0" marL="0" rtl="0" algn="ctr">
              <a:lnSpc>
                <a:spcPct val="150000"/>
              </a:lnSpc>
              <a:spcBef>
                <a:spcPts val="0"/>
              </a:spcBef>
              <a:spcAft>
                <a:spcPts val="0"/>
              </a:spcAft>
              <a:buClr>
                <a:schemeClr val="dk1"/>
              </a:buClr>
              <a:buSzPts val="1100"/>
              <a:buNone/>
            </a:pPr>
            <a:r>
              <a:rPr lang="en-US" sz="5000"/>
              <a:t>Blessed be Your name</a:t>
            </a:r>
            <a:endParaRPr sz="5000"/>
          </a:p>
        </p:txBody>
      </p:sp>
      <p:sp>
        <p:nvSpPr>
          <p:cNvPr id="790" name="Google Shape;790;p120"/>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1100"/>
              <a:buNone/>
            </a:pPr>
            <a:r>
              <a:rPr lang="en-US"/>
              <a:t>Blessed Be Your Name</a:t>
            </a:r>
            <a:endParaRPr/>
          </a:p>
        </p:txBody>
      </p:sp>
    </p:spTree>
  </p:cSld>
  <p:clrMapOvr>
    <a:masterClrMapping/>
  </p:clrMapOvr>
</p:sld>
</file>

<file path=ppt/slides/slide12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85" name="Shape 7485"/>
        <p:cNvGrpSpPr/>
        <p:nvPr/>
      </p:nvGrpSpPr>
      <p:grpSpPr>
        <a:xfrm>
          <a:off x="0" y="0"/>
          <a:ext cx="0" cy="0"/>
          <a:chOff x="0" y="0"/>
          <a:chExt cx="0" cy="0"/>
        </a:xfrm>
      </p:grpSpPr>
      <p:sp>
        <p:nvSpPr>
          <p:cNvPr id="7486" name="Google Shape;7486;p1200"/>
          <p:cNvSpPr txBox="1"/>
          <p:nvPr>
            <p:ph type="ctrTitle"/>
          </p:nvPr>
        </p:nvSpPr>
        <p:spPr>
          <a:xfrm>
            <a:off x="1153800" y="2796300"/>
            <a:ext cx="9884400" cy="1265400"/>
          </a:xfrm>
          <a:prstGeom prst="rect">
            <a:avLst/>
          </a:prstGeom>
          <a:solidFill>
            <a:srgbClr val="FFFFFF">
              <a:alpha val="88235"/>
            </a:srgbClr>
          </a:solid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sz="5500"/>
              <a:t>Our God is an Awesome God</a:t>
            </a:r>
            <a:endParaRPr sz="5500"/>
          </a:p>
        </p:txBody>
      </p:sp>
      <p:pic>
        <p:nvPicPr>
          <p:cNvPr id="7487" name="Google Shape;7487;p1200">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2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91" name="Shape 7491"/>
        <p:cNvGrpSpPr/>
        <p:nvPr/>
      </p:nvGrpSpPr>
      <p:grpSpPr>
        <a:xfrm>
          <a:off x="0" y="0"/>
          <a:ext cx="0" cy="0"/>
          <a:chOff x="0" y="0"/>
          <a:chExt cx="0" cy="0"/>
        </a:xfrm>
      </p:grpSpPr>
      <p:sp>
        <p:nvSpPr>
          <p:cNvPr id="7492" name="Google Shape;7492;p1201"/>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Our God is an Awesome God</a:t>
            </a:r>
            <a:endParaRPr/>
          </a:p>
        </p:txBody>
      </p:sp>
      <p:sp>
        <p:nvSpPr>
          <p:cNvPr id="7493" name="Google Shape;7493;p1201"/>
          <p:cNvSpPr txBox="1"/>
          <p:nvPr>
            <p:ph idx="1" type="body"/>
          </p:nvPr>
        </p:nvSpPr>
        <p:spPr>
          <a:xfrm>
            <a:off x="415650" y="326499"/>
            <a:ext cx="11360700" cy="4843200"/>
          </a:xfrm>
          <a:prstGeom prst="rect">
            <a:avLst/>
          </a:prstGeom>
          <a:solidFill>
            <a:srgbClr val="FFFFFF">
              <a:alpha val="87450"/>
            </a:srgbClr>
          </a:solidFill>
          <a:ln>
            <a:noFill/>
          </a:ln>
        </p:spPr>
        <p:txBody>
          <a:bodyPr anchorCtr="0" anchor="ctr" bIns="121900" lIns="121900" spcFirstLastPara="1" rIns="121900" wrap="square" tIns="121900">
            <a:noAutofit/>
          </a:bodyPr>
          <a:lstStyle/>
          <a:p>
            <a:pPr indent="0" lvl="0" marL="0" rtl="0" algn="ctr">
              <a:lnSpc>
                <a:spcPct val="150000"/>
              </a:lnSpc>
              <a:spcBef>
                <a:spcPts val="0"/>
              </a:spcBef>
              <a:spcAft>
                <a:spcPts val="0"/>
              </a:spcAft>
              <a:buSzPts val="1100"/>
              <a:buNone/>
            </a:pPr>
            <a:r>
              <a:rPr lang="en-US">
                <a:solidFill>
                  <a:schemeClr val="dk1"/>
                </a:solidFill>
              </a:rPr>
              <a:t>(Our God is an awesome God</a:t>
            </a:r>
            <a:endParaRPr>
              <a:solidFill>
                <a:schemeClr val="dk1"/>
              </a:solidFill>
            </a:endParaRPr>
          </a:p>
          <a:p>
            <a:pPr indent="0" lvl="0" marL="0" rtl="0" algn="ctr">
              <a:lnSpc>
                <a:spcPct val="150000"/>
              </a:lnSpc>
              <a:spcBef>
                <a:spcPts val="0"/>
              </a:spcBef>
              <a:spcAft>
                <a:spcPts val="0"/>
              </a:spcAft>
              <a:buSzPts val="1100"/>
              <a:buNone/>
            </a:pPr>
            <a:r>
              <a:rPr lang="en-US">
                <a:solidFill>
                  <a:schemeClr val="dk1"/>
                </a:solidFill>
              </a:rPr>
              <a:t>He reigns from heaven above</a:t>
            </a:r>
            <a:endParaRPr>
              <a:solidFill>
                <a:schemeClr val="dk1"/>
              </a:solidFill>
            </a:endParaRPr>
          </a:p>
          <a:p>
            <a:pPr indent="0" lvl="0" marL="0" rtl="0" algn="ctr">
              <a:lnSpc>
                <a:spcPct val="150000"/>
              </a:lnSpc>
              <a:spcBef>
                <a:spcPts val="0"/>
              </a:spcBef>
              <a:spcAft>
                <a:spcPts val="0"/>
              </a:spcAft>
              <a:buSzPts val="1100"/>
              <a:buNone/>
            </a:pPr>
            <a:r>
              <a:rPr lang="en-US">
                <a:solidFill>
                  <a:schemeClr val="dk1"/>
                </a:solidFill>
              </a:rPr>
              <a:t>With wisdom, power, and love</a:t>
            </a:r>
            <a:endParaRPr>
              <a:solidFill>
                <a:schemeClr val="dk1"/>
              </a:solidFill>
            </a:endParaRPr>
          </a:p>
          <a:p>
            <a:pPr indent="0" lvl="0" marL="0" rtl="0" algn="ctr">
              <a:lnSpc>
                <a:spcPct val="150000"/>
              </a:lnSpc>
              <a:spcBef>
                <a:spcPts val="0"/>
              </a:spcBef>
              <a:spcAft>
                <a:spcPts val="0"/>
              </a:spcAft>
              <a:buSzPts val="1100"/>
              <a:buNone/>
            </a:pPr>
            <a:r>
              <a:rPr lang="en-US">
                <a:solidFill>
                  <a:schemeClr val="dk1"/>
                </a:solidFill>
              </a:rPr>
              <a:t>Our God is an awesome God) x 2</a:t>
            </a:r>
            <a:endParaRPr>
              <a:solidFill>
                <a:schemeClr val="dk1"/>
              </a:solidFill>
            </a:endParaRPr>
          </a:p>
        </p:txBody>
      </p:sp>
    </p:spTree>
  </p:cSld>
  <p:clrMapOvr>
    <a:masterClrMapping/>
  </p:clrMapOvr>
</p:sld>
</file>

<file path=ppt/slides/slide12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97" name="Shape 7497"/>
        <p:cNvGrpSpPr/>
        <p:nvPr/>
      </p:nvGrpSpPr>
      <p:grpSpPr>
        <a:xfrm>
          <a:off x="0" y="0"/>
          <a:ext cx="0" cy="0"/>
          <a:chOff x="0" y="0"/>
          <a:chExt cx="0" cy="0"/>
        </a:xfrm>
      </p:grpSpPr>
      <p:sp>
        <p:nvSpPr>
          <p:cNvPr id="7498" name="Google Shape;7498;p1202"/>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Our God is an Awesome God</a:t>
            </a:r>
            <a:endParaRPr/>
          </a:p>
        </p:txBody>
      </p:sp>
      <p:sp>
        <p:nvSpPr>
          <p:cNvPr id="7499" name="Google Shape;7499;p1202"/>
          <p:cNvSpPr txBox="1"/>
          <p:nvPr>
            <p:ph idx="1" type="body"/>
          </p:nvPr>
        </p:nvSpPr>
        <p:spPr>
          <a:xfrm>
            <a:off x="415650" y="326500"/>
            <a:ext cx="11360700" cy="5190900"/>
          </a:xfrm>
          <a:prstGeom prst="rect">
            <a:avLst/>
          </a:prstGeom>
          <a:solidFill>
            <a:srgbClr val="FFFFFF">
              <a:alpha val="87450"/>
            </a:srgbClr>
          </a:solidFill>
          <a:ln>
            <a:noFill/>
          </a:ln>
        </p:spPr>
        <p:txBody>
          <a:bodyPr anchorCtr="0" anchor="ctr" bIns="121900" lIns="121900" spcFirstLastPara="1" rIns="121900" wrap="square" tIns="121900">
            <a:noAutofit/>
          </a:bodyPr>
          <a:lstStyle/>
          <a:p>
            <a:pPr indent="0" lvl="0" marL="0" rtl="0" algn="ctr">
              <a:lnSpc>
                <a:spcPct val="150000"/>
              </a:lnSpc>
              <a:spcBef>
                <a:spcPts val="0"/>
              </a:spcBef>
              <a:spcAft>
                <a:spcPts val="0"/>
              </a:spcAft>
              <a:buSzPts val="1100"/>
              <a:buNone/>
            </a:pPr>
            <a:r>
              <a:rPr lang="en-US" sz="3600">
                <a:solidFill>
                  <a:schemeClr val="dk1"/>
                </a:solidFill>
              </a:rPr>
              <a:t>(Humble yourselves before the Lord) x2</a:t>
            </a:r>
            <a:endParaRPr sz="3600">
              <a:solidFill>
                <a:schemeClr val="dk1"/>
              </a:solidFill>
            </a:endParaRPr>
          </a:p>
          <a:p>
            <a:pPr indent="0" lvl="0" marL="0" rtl="0" algn="ctr">
              <a:lnSpc>
                <a:spcPct val="150000"/>
              </a:lnSpc>
              <a:spcBef>
                <a:spcPts val="0"/>
              </a:spcBef>
              <a:spcAft>
                <a:spcPts val="0"/>
              </a:spcAft>
              <a:buSzPts val="1100"/>
              <a:buNone/>
            </a:pPr>
            <a:r>
              <a:rPr lang="en-US" sz="3600">
                <a:solidFill>
                  <a:schemeClr val="dk1"/>
                </a:solidFill>
              </a:rPr>
              <a:t>And He; Shall lift; You up </a:t>
            </a:r>
            <a:endParaRPr sz="3600">
              <a:solidFill>
                <a:schemeClr val="dk1"/>
              </a:solidFill>
            </a:endParaRPr>
          </a:p>
          <a:p>
            <a:pPr indent="0" lvl="0" marL="0" rtl="0" algn="ctr">
              <a:lnSpc>
                <a:spcPct val="150000"/>
              </a:lnSpc>
              <a:spcBef>
                <a:spcPts val="0"/>
              </a:spcBef>
              <a:spcAft>
                <a:spcPts val="0"/>
              </a:spcAft>
              <a:buSzPts val="1100"/>
              <a:buNone/>
            </a:pPr>
            <a:r>
              <a:rPr lang="en-US" sz="3600">
                <a:solidFill>
                  <a:schemeClr val="dk1"/>
                </a:solidFill>
              </a:rPr>
              <a:t>Higher and Higher</a:t>
            </a:r>
            <a:endParaRPr sz="3600">
              <a:solidFill>
                <a:schemeClr val="dk1"/>
              </a:solidFill>
            </a:endParaRPr>
          </a:p>
          <a:p>
            <a:pPr indent="0" lvl="0" marL="0" rtl="0" algn="ctr">
              <a:lnSpc>
                <a:spcPct val="150000"/>
              </a:lnSpc>
              <a:spcBef>
                <a:spcPts val="0"/>
              </a:spcBef>
              <a:spcAft>
                <a:spcPts val="0"/>
              </a:spcAft>
              <a:buSzPts val="1100"/>
              <a:buNone/>
            </a:pPr>
            <a:r>
              <a:rPr lang="en-US" sz="3600">
                <a:solidFill>
                  <a:schemeClr val="dk1"/>
                </a:solidFill>
              </a:rPr>
              <a:t>And He; Shall lift; You up </a:t>
            </a:r>
            <a:endParaRPr sz="3600">
              <a:solidFill>
                <a:schemeClr val="dk1"/>
              </a:solidFill>
            </a:endParaRPr>
          </a:p>
          <a:p>
            <a:pPr indent="0" lvl="0" marL="0" rtl="0" algn="ctr">
              <a:lnSpc>
                <a:spcPct val="150000"/>
              </a:lnSpc>
              <a:spcBef>
                <a:spcPts val="0"/>
              </a:spcBef>
              <a:spcAft>
                <a:spcPts val="0"/>
              </a:spcAft>
              <a:buSzPts val="1100"/>
              <a:buNone/>
            </a:pPr>
            <a:r>
              <a:rPr lang="en-US" sz="3600">
                <a:solidFill>
                  <a:schemeClr val="dk1"/>
                </a:solidFill>
              </a:rPr>
              <a:t>Into the heaves </a:t>
            </a:r>
            <a:endParaRPr sz="3600">
              <a:solidFill>
                <a:schemeClr val="dk1"/>
              </a:solidFill>
            </a:endParaRPr>
          </a:p>
          <a:p>
            <a:pPr indent="0" lvl="0" marL="0" rtl="0" algn="ctr">
              <a:lnSpc>
                <a:spcPct val="150000"/>
              </a:lnSpc>
              <a:spcBef>
                <a:spcPts val="0"/>
              </a:spcBef>
              <a:spcAft>
                <a:spcPts val="0"/>
              </a:spcAft>
              <a:buSzPts val="1100"/>
              <a:buNone/>
            </a:pPr>
            <a:r>
              <a:rPr lang="en-US" sz="3600">
                <a:solidFill>
                  <a:schemeClr val="dk1"/>
                </a:solidFill>
              </a:rPr>
              <a:t>And He; Shall lift; You up </a:t>
            </a:r>
            <a:endParaRPr sz="3600">
              <a:solidFill>
                <a:schemeClr val="dk1"/>
              </a:solidFill>
            </a:endParaRPr>
          </a:p>
        </p:txBody>
      </p:sp>
    </p:spTree>
  </p:cSld>
  <p:clrMapOvr>
    <a:masterClrMapping/>
  </p:clrMapOvr>
</p:sld>
</file>

<file path=ppt/slides/slide12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03" name="Shape 7503"/>
        <p:cNvGrpSpPr/>
        <p:nvPr/>
      </p:nvGrpSpPr>
      <p:grpSpPr>
        <a:xfrm>
          <a:off x="0" y="0"/>
          <a:ext cx="0" cy="0"/>
          <a:chOff x="0" y="0"/>
          <a:chExt cx="0" cy="0"/>
        </a:xfrm>
      </p:grpSpPr>
      <p:sp>
        <p:nvSpPr>
          <p:cNvPr id="7504" name="Google Shape;7504;p1203"/>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Our God is an Awesome God</a:t>
            </a:r>
            <a:endParaRPr/>
          </a:p>
        </p:txBody>
      </p:sp>
      <p:sp>
        <p:nvSpPr>
          <p:cNvPr id="7505" name="Google Shape;7505;p1203"/>
          <p:cNvSpPr txBox="1"/>
          <p:nvPr>
            <p:ph idx="1" type="body"/>
          </p:nvPr>
        </p:nvSpPr>
        <p:spPr>
          <a:xfrm>
            <a:off x="415650" y="326499"/>
            <a:ext cx="11360700" cy="4843200"/>
          </a:xfrm>
          <a:prstGeom prst="rect">
            <a:avLst/>
          </a:prstGeom>
          <a:solidFill>
            <a:srgbClr val="FFFFFF">
              <a:alpha val="87450"/>
            </a:srgbClr>
          </a:solidFill>
          <a:ln>
            <a:noFill/>
          </a:ln>
        </p:spPr>
        <p:txBody>
          <a:bodyPr anchorCtr="0" anchor="ctr" bIns="121900" lIns="121900" spcFirstLastPara="1" rIns="121900" wrap="square" tIns="121900">
            <a:noAutofit/>
          </a:bodyPr>
          <a:lstStyle/>
          <a:p>
            <a:pPr indent="0" lvl="0" marL="0" rtl="0" algn="ctr">
              <a:lnSpc>
                <a:spcPct val="150000"/>
              </a:lnSpc>
              <a:spcBef>
                <a:spcPts val="0"/>
              </a:spcBef>
              <a:spcAft>
                <a:spcPts val="0"/>
              </a:spcAft>
              <a:buSzPts val="1100"/>
              <a:buNone/>
            </a:pPr>
            <a:r>
              <a:rPr lang="en-US">
                <a:solidFill>
                  <a:schemeClr val="dk1"/>
                </a:solidFill>
              </a:rPr>
              <a:t>(Our God is an awesome God</a:t>
            </a:r>
            <a:endParaRPr>
              <a:solidFill>
                <a:schemeClr val="dk1"/>
              </a:solidFill>
            </a:endParaRPr>
          </a:p>
          <a:p>
            <a:pPr indent="0" lvl="0" marL="0" rtl="0" algn="ctr">
              <a:lnSpc>
                <a:spcPct val="150000"/>
              </a:lnSpc>
              <a:spcBef>
                <a:spcPts val="0"/>
              </a:spcBef>
              <a:spcAft>
                <a:spcPts val="0"/>
              </a:spcAft>
              <a:buSzPts val="1100"/>
              <a:buNone/>
            </a:pPr>
            <a:r>
              <a:rPr lang="en-US">
                <a:solidFill>
                  <a:schemeClr val="dk1"/>
                </a:solidFill>
              </a:rPr>
              <a:t>He reigns from heaven above</a:t>
            </a:r>
            <a:endParaRPr>
              <a:solidFill>
                <a:schemeClr val="dk1"/>
              </a:solidFill>
            </a:endParaRPr>
          </a:p>
          <a:p>
            <a:pPr indent="0" lvl="0" marL="0" rtl="0" algn="ctr">
              <a:lnSpc>
                <a:spcPct val="150000"/>
              </a:lnSpc>
              <a:spcBef>
                <a:spcPts val="0"/>
              </a:spcBef>
              <a:spcAft>
                <a:spcPts val="0"/>
              </a:spcAft>
              <a:buSzPts val="1100"/>
              <a:buNone/>
            </a:pPr>
            <a:r>
              <a:rPr lang="en-US">
                <a:solidFill>
                  <a:schemeClr val="dk1"/>
                </a:solidFill>
              </a:rPr>
              <a:t>With wisdom, power, and love</a:t>
            </a:r>
            <a:endParaRPr>
              <a:solidFill>
                <a:schemeClr val="dk1"/>
              </a:solidFill>
            </a:endParaRPr>
          </a:p>
          <a:p>
            <a:pPr indent="0" lvl="0" marL="0" rtl="0" algn="ctr">
              <a:lnSpc>
                <a:spcPct val="150000"/>
              </a:lnSpc>
              <a:spcBef>
                <a:spcPts val="0"/>
              </a:spcBef>
              <a:spcAft>
                <a:spcPts val="0"/>
              </a:spcAft>
              <a:buSzPts val="1100"/>
              <a:buNone/>
            </a:pPr>
            <a:r>
              <a:rPr lang="en-US">
                <a:solidFill>
                  <a:schemeClr val="dk1"/>
                </a:solidFill>
              </a:rPr>
              <a:t>Our God is an awesome God) x2</a:t>
            </a:r>
            <a:endParaRPr>
              <a:solidFill>
                <a:schemeClr val="dk1"/>
              </a:solidFill>
            </a:endParaRPr>
          </a:p>
        </p:txBody>
      </p:sp>
    </p:spTree>
  </p:cSld>
  <p:clrMapOvr>
    <a:masterClrMapping/>
  </p:clrMapOvr>
</p:sld>
</file>

<file path=ppt/slides/slide12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09" name="Shape 7509"/>
        <p:cNvGrpSpPr/>
        <p:nvPr/>
      </p:nvGrpSpPr>
      <p:grpSpPr>
        <a:xfrm>
          <a:off x="0" y="0"/>
          <a:ext cx="0" cy="0"/>
          <a:chOff x="0" y="0"/>
          <a:chExt cx="0" cy="0"/>
        </a:xfrm>
      </p:grpSpPr>
      <p:sp>
        <p:nvSpPr>
          <p:cNvPr id="7510" name="Google Shape;7510;p1204"/>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Our God is an Awesome God</a:t>
            </a:r>
            <a:endParaRPr/>
          </a:p>
        </p:txBody>
      </p:sp>
      <p:sp>
        <p:nvSpPr>
          <p:cNvPr id="7511" name="Google Shape;7511;p1204"/>
          <p:cNvSpPr txBox="1"/>
          <p:nvPr>
            <p:ph idx="1" type="body"/>
          </p:nvPr>
        </p:nvSpPr>
        <p:spPr>
          <a:xfrm>
            <a:off x="415650" y="326500"/>
            <a:ext cx="11360700" cy="5190900"/>
          </a:xfrm>
          <a:prstGeom prst="rect">
            <a:avLst/>
          </a:prstGeom>
          <a:solidFill>
            <a:srgbClr val="FFFFFF">
              <a:alpha val="87450"/>
            </a:srgbClr>
          </a:solidFill>
          <a:ln>
            <a:noFill/>
          </a:ln>
        </p:spPr>
        <p:txBody>
          <a:bodyPr anchorCtr="0" anchor="ctr" bIns="121900" lIns="121900" spcFirstLastPara="1" rIns="121900" wrap="square" tIns="121900">
            <a:noAutofit/>
          </a:bodyPr>
          <a:lstStyle/>
          <a:p>
            <a:pPr indent="0" lvl="0" marL="0" rtl="0" algn="ctr">
              <a:lnSpc>
                <a:spcPct val="150000"/>
              </a:lnSpc>
              <a:spcBef>
                <a:spcPts val="0"/>
              </a:spcBef>
              <a:spcAft>
                <a:spcPts val="0"/>
              </a:spcAft>
              <a:buSzPts val="1100"/>
              <a:buNone/>
            </a:pPr>
            <a:r>
              <a:rPr lang="en-US" sz="3600">
                <a:solidFill>
                  <a:schemeClr val="dk1"/>
                </a:solidFill>
              </a:rPr>
              <a:t>(Serve the Lord with all your heart) x 2</a:t>
            </a:r>
            <a:endParaRPr sz="3600">
              <a:solidFill>
                <a:schemeClr val="dk1"/>
              </a:solidFill>
            </a:endParaRPr>
          </a:p>
          <a:p>
            <a:pPr indent="0" lvl="0" marL="0" rtl="0" algn="ctr">
              <a:lnSpc>
                <a:spcPct val="150000"/>
              </a:lnSpc>
              <a:spcBef>
                <a:spcPts val="0"/>
              </a:spcBef>
              <a:spcAft>
                <a:spcPts val="0"/>
              </a:spcAft>
              <a:buSzPts val="1100"/>
              <a:buNone/>
            </a:pPr>
            <a:r>
              <a:rPr lang="en-US" sz="3600">
                <a:solidFill>
                  <a:schemeClr val="dk1"/>
                </a:solidFill>
              </a:rPr>
              <a:t>And He; Shall lift; You up </a:t>
            </a:r>
            <a:endParaRPr sz="3600">
              <a:solidFill>
                <a:schemeClr val="dk1"/>
              </a:solidFill>
            </a:endParaRPr>
          </a:p>
          <a:p>
            <a:pPr indent="0" lvl="0" marL="0" rtl="0" algn="ctr">
              <a:lnSpc>
                <a:spcPct val="150000"/>
              </a:lnSpc>
              <a:spcBef>
                <a:spcPts val="0"/>
              </a:spcBef>
              <a:spcAft>
                <a:spcPts val="0"/>
              </a:spcAft>
              <a:buSzPts val="1100"/>
              <a:buNone/>
            </a:pPr>
            <a:r>
              <a:rPr lang="en-US" sz="3600">
                <a:solidFill>
                  <a:schemeClr val="dk1"/>
                </a:solidFill>
              </a:rPr>
              <a:t>Higher and Higher</a:t>
            </a:r>
            <a:endParaRPr sz="3600">
              <a:solidFill>
                <a:schemeClr val="dk1"/>
              </a:solidFill>
            </a:endParaRPr>
          </a:p>
          <a:p>
            <a:pPr indent="0" lvl="0" marL="0" rtl="0" algn="ctr">
              <a:lnSpc>
                <a:spcPct val="150000"/>
              </a:lnSpc>
              <a:spcBef>
                <a:spcPts val="0"/>
              </a:spcBef>
              <a:spcAft>
                <a:spcPts val="0"/>
              </a:spcAft>
              <a:buSzPts val="1100"/>
              <a:buNone/>
            </a:pPr>
            <a:r>
              <a:rPr lang="en-US" sz="3600">
                <a:solidFill>
                  <a:schemeClr val="dk1"/>
                </a:solidFill>
              </a:rPr>
              <a:t>And He; Shall lift; You up </a:t>
            </a:r>
            <a:endParaRPr sz="3600">
              <a:solidFill>
                <a:schemeClr val="dk1"/>
              </a:solidFill>
            </a:endParaRPr>
          </a:p>
          <a:p>
            <a:pPr indent="0" lvl="0" marL="0" rtl="0" algn="ctr">
              <a:lnSpc>
                <a:spcPct val="150000"/>
              </a:lnSpc>
              <a:spcBef>
                <a:spcPts val="0"/>
              </a:spcBef>
              <a:spcAft>
                <a:spcPts val="0"/>
              </a:spcAft>
              <a:buSzPts val="1100"/>
              <a:buNone/>
            </a:pPr>
            <a:r>
              <a:rPr lang="en-US" sz="3600">
                <a:solidFill>
                  <a:schemeClr val="dk1"/>
                </a:solidFill>
              </a:rPr>
              <a:t>Into the heaves </a:t>
            </a:r>
            <a:endParaRPr sz="3600">
              <a:solidFill>
                <a:schemeClr val="dk1"/>
              </a:solidFill>
            </a:endParaRPr>
          </a:p>
          <a:p>
            <a:pPr indent="0" lvl="0" marL="0" rtl="0" algn="ctr">
              <a:lnSpc>
                <a:spcPct val="150000"/>
              </a:lnSpc>
              <a:spcBef>
                <a:spcPts val="0"/>
              </a:spcBef>
              <a:spcAft>
                <a:spcPts val="0"/>
              </a:spcAft>
              <a:buSzPts val="1100"/>
              <a:buNone/>
            </a:pPr>
            <a:r>
              <a:rPr lang="en-US" sz="3600">
                <a:solidFill>
                  <a:schemeClr val="dk1"/>
                </a:solidFill>
              </a:rPr>
              <a:t>And He; Shall lift; You up</a:t>
            </a:r>
            <a:endParaRPr sz="3600">
              <a:solidFill>
                <a:schemeClr val="dk1"/>
              </a:solidFill>
            </a:endParaRPr>
          </a:p>
        </p:txBody>
      </p:sp>
    </p:spTree>
  </p:cSld>
  <p:clrMapOvr>
    <a:masterClrMapping/>
  </p:clrMapOvr>
</p:sld>
</file>

<file path=ppt/slides/slide12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15" name="Shape 7515"/>
        <p:cNvGrpSpPr/>
        <p:nvPr/>
      </p:nvGrpSpPr>
      <p:grpSpPr>
        <a:xfrm>
          <a:off x="0" y="0"/>
          <a:ext cx="0" cy="0"/>
          <a:chOff x="0" y="0"/>
          <a:chExt cx="0" cy="0"/>
        </a:xfrm>
      </p:grpSpPr>
      <p:sp>
        <p:nvSpPr>
          <p:cNvPr id="7516" name="Google Shape;7516;p1205"/>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Our God is an Awesome God</a:t>
            </a:r>
            <a:endParaRPr/>
          </a:p>
        </p:txBody>
      </p:sp>
      <p:sp>
        <p:nvSpPr>
          <p:cNvPr id="7517" name="Google Shape;7517;p1205"/>
          <p:cNvSpPr txBox="1"/>
          <p:nvPr>
            <p:ph idx="1" type="body"/>
          </p:nvPr>
        </p:nvSpPr>
        <p:spPr>
          <a:xfrm>
            <a:off x="415650" y="326499"/>
            <a:ext cx="11360700" cy="4843200"/>
          </a:xfrm>
          <a:prstGeom prst="rect">
            <a:avLst/>
          </a:prstGeom>
          <a:solidFill>
            <a:srgbClr val="FFFFFF">
              <a:alpha val="87450"/>
            </a:srgbClr>
          </a:solidFill>
          <a:ln>
            <a:noFill/>
          </a:ln>
        </p:spPr>
        <p:txBody>
          <a:bodyPr anchorCtr="0" anchor="ctr" bIns="121900" lIns="121900" spcFirstLastPara="1" rIns="121900" wrap="square" tIns="121900">
            <a:noAutofit/>
          </a:bodyPr>
          <a:lstStyle/>
          <a:p>
            <a:pPr indent="0" lvl="0" marL="0" rtl="0" algn="ctr">
              <a:lnSpc>
                <a:spcPct val="150000"/>
              </a:lnSpc>
              <a:spcBef>
                <a:spcPts val="0"/>
              </a:spcBef>
              <a:spcAft>
                <a:spcPts val="0"/>
              </a:spcAft>
              <a:buSzPts val="1100"/>
              <a:buNone/>
            </a:pPr>
            <a:r>
              <a:rPr lang="en-US">
                <a:solidFill>
                  <a:schemeClr val="dk1"/>
                </a:solidFill>
              </a:rPr>
              <a:t>(Our God is an awesome God</a:t>
            </a:r>
            <a:endParaRPr>
              <a:solidFill>
                <a:schemeClr val="dk1"/>
              </a:solidFill>
            </a:endParaRPr>
          </a:p>
          <a:p>
            <a:pPr indent="0" lvl="0" marL="0" rtl="0" algn="ctr">
              <a:lnSpc>
                <a:spcPct val="150000"/>
              </a:lnSpc>
              <a:spcBef>
                <a:spcPts val="0"/>
              </a:spcBef>
              <a:spcAft>
                <a:spcPts val="0"/>
              </a:spcAft>
              <a:buSzPts val="1100"/>
              <a:buNone/>
            </a:pPr>
            <a:r>
              <a:rPr lang="en-US">
                <a:solidFill>
                  <a:schemeClr val="dk1"/>
                </a:solidFill>
              </a:rPr>
              <a:t>He reigns from heaven above</a:t>
            </a:r>
            <a:endParaRPr>
              <a:solidFill>
                <a:schemeClr val="dk1"/>
              </a:solidFill>
            </a:endParaRPr>
          </a:p>
          <a:p>
            <a:pPr indent="0" lvl="0" marL="0" rtl="0" algn="ctr">
              <a:lnSpc>
                <a:spcPct val="150000"/>
              </a:lnSpc>
              <a:spcBef>
                <a:spcPts val="0"/>
              </a:spcBef>
              <a:spcAft>
                <a:spcPts val="0"/>
              </a:spcAft>
              <a:buSzPts val="1100"/>
              <a:buNone/>
            </a:pPr>
            <a:r>
              <a:rPr lang="en-US">
                <a:solidFill>
                  <a:schemeClr val="dk1"/>
                </a:solidFill>
              </a:rPr>
              <a:t>With wisdom, power, and love</a:t>
            </a:r>
            <a:endParaRPr>
              <a:solidFill>
                <a:schemeClr val="dk1"/>
              </a:solidFill>
            </a:endParaRPr>
          </a:p>
          <a:p>
            <a:pPr indent="0" lvl="0" marL="0" rtl="0" algn="ctr">
              <a:lnSpc>
                <a:spcPct val="150000"/>
              </a:lnSpc>
              <a:spcBef>
                <a:spcPts val="0"/>
              </a:spcBef>
              <a:spcAft>
                <a:spcPts val="0"/>
              </a:spcAft>
              <a:buSzPts val="1100"/>
              <a:buNone/>
            </a:pPr>
            <a:r>
              <a:rPr lang="en-US">
                <a:solidFill>
                  <a:schemeClr val="dk1"/>
                </a:solidFill>
              </a:rPr>
              <a:t>Our God is an awesome God) x 2</a:t>
            </a:r>
            <a:endParaRPr>
              <a:solidFill>
                <a:schemeClr val="dk1"/>
              </a:solidFill>
            </a:endParaRPr>
          </a:p>
        </p:txBody>
      </p:sp>
      <p:pic>
        <p:nvPicPr>
          <p:cNvPr id="7518" name="Google Shape;7518;p1205">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2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22" name="Shape 7522"/>
        <p:cNvGrpSpPr/>
        <p:nvPr/>
      </p:nvGrpSpPr>
      <p:grpSpPr>
        <a:xfrm>
          <a:off x="0" y="0"/>
          <a:ext cx="0" cy="0"/>
          <a:chOff x="0" y="0"/>
          <a:chExt cx="0" cy="0"/>
        </a:xfrm>
      </p:grpSpPr>
      <p:sp>
        <p:nvSpPr>
          <p:cNvPr id="7523" name="Google Shape;7523;p1206"/>
          <p:cNvSpPr txBox="1"/>
          <p:nvPr>
            <p:ph type="ctrTitle"/>
          </p:nvPr>
        </p:nvSpPr>
        <p:spPr>
          <a:xfrm>
            <a:off x="1451550" y="2856000"/>
            <a:ext cx="9288900" cy="1146000"/>
          </a:xfrm>
          <a:prstGeom prst="rect">
            <a:avLst/>
          </a:prstGeom>
          <a:solidFill>
            <a:srgbClr val="FFFFFF">
              <a:alpha val="88235"/>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sz="6300"/>
              <a:t> Our Mother the Virgin</a:t>
            </a:r>
            <a:endParaRPr sz="6300"/>
          </a:p>
        </p:txBody>
      </p:sp>
      <p:pic>
        <p:nvPicPr>
          <p:cNvPr id="7524" name="Google Shape;7524;p1206">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2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28" name="Shape 7528"/>
        <p:cNvGrpSpPr/>
        <p:nvPr/>
      </p:nvGrpSpPr>
      <p:grpSpPr>
        <a:xfrm>
          <a:off x="0" y="0"/>
          <a:ext cx="0" cy="0"/>
          <a:chOff x="0" y="0"/>
          <a:chExt cx="0" cy="0"/>
        </a:xfrm>
      </p:grpSpPr>
      <p:sp>
        <p:nvSpPr>
          <p:cNvPr id="7529" name="Google Shape;7529;p1207"/>
          <p:cNvSpPr txBox="1"/>
          <p:nvPr>
            <p:ph idx="1" type="body"/>
          </p:nvPr>
        </p:nvSpPr>
        <p:spPr>
          <a:xfrm>
            <a:off x="477875" y="206650"/>
            <a:ext cx="11298600" cy="5114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b="1" lang="en-US" sz="4400">
                <a:solidFill>
                  <a:srgbClr val="990000"/>
                </a:solidFill>
              </a:rPr>
              <a:t>Leader:</a:t>
            </a:r>
            <a:r>
              <a:rPr lang="en-US" sz="4400">
                <a:solidFill>
                  <a:schemeClr val="dk1"/>
                </a:solidFill>
              </a:rPr>
              <a:t> You are a model of purity</a:t>
            </a:r>
            <a:endParaRPr sz="4400">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sz="4400">
                <a:solidFill>
                  <a:schemeClr val="dk1"/>
                </a:solidFill>
              </a:rPr>
              <a:t>A pillar of virginity</a:t>
            </a:r>
            <a:endParaRPr sz="4400">
              <a:solidFill>
                <a:schemeClr val="dk1"/>
              </a:solidFill>
            </a:endParaRPr>
          </a:p>
          <a:p>
            <a:pPr indent="0" lvl="0" marL="0" rtl="0" algn="ctr">
              <a:lnSpc>
                <a:spcPct val="150000"/>
              </a:lnSpc>
              <a:spcBef>
                <a:spcPts val="0"/>
              </a:spcBef>
              <a:spcAft>
                <a:spcPts val="0"/>
              </a:spcAft>
              <a:buClr>
                <a:schemeClr val="dk1"/>
              </a:buClr>
              <a:buSzPts val="1100"/>
              <a:buFont typeface="Arial"/>
              <a:buNone/>
            </a:pPr>
            <a:r>
              <a:rPr b="1" lang="en-US" sz="4400">
                <a:solidFill>
                  <a:srgbClr val="BF9000"/>
                </a:solidFill>
              </a:rPr>
              <a:t>Chorus:</a:t>
            </a:r>
            <a:r>
              <a:rPr lang="en-US" sz="4400">
                <a:solidFill>
                  <a:schemeClr val="dk1"/>
                </a:solidFill>
              </a:rPr>
              <a:t> You are a model of purity</a:t>
            </a:r>
            <a:endParaRPr sz="4400">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sz="4400">
                <a:solidFill>
                  <a:schemeClr val="dk1"/>
                </a:solidFill>
              </a:rPr>
              <a:t>A pillar of virginity</a:t>
            </a:r>
            <a:endParaRPr sz="4400">
              <a:solidFill>
                <a:schemeClr val="dk1"/>
              </a:solidFill>
            </a:endParaRPr>
          </a:p>
        </p:txBody>
      </p:sp>
      <p:sp>
        <p:nvSpPr>
          <p:cNvPr id="7530" name="Google Shape;7530;p1207"/>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100"/>
              <a:buNone/>
            </a:pPr>
            <a:r>
              <a:rPr lang="en-US"/>
              <a:t> Our Mother the Virgin</a:t>
            </a:r>
            <a:endParaRPr/>
          </a:p>
        </p:txBody>
      </p:sp>
    </p:spTree>
  </p:cSld>
  <p:clrMapOvr>
    <a:masterClrMapping/>
  </p:clrMapOvr>
</p:sld>
</file>

<file path=ppt/slides/slide12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34" name="Shape 7534"/>
        <p:cNvGrpSpPr/>
        <p:nvPr/>
      </p:nvGrpSpPr>
      <p:grpSpPr>
        <a:xfrm>
          <a:off x="0" y="0"/>
          <a:ext cx="0" cy="0"/>
          <a:chOff x="0" y="0"/>
          <a:chExt cx="0" cy="0"/>
        </a:xfrm>
      </p:grpSpPr>
      <p:sp>
        <p:nvSpPr>
          <p:cNvPr id="7535" name="Google Shape;7535;p1208"/>
          <p:cNvSpPr txBox="1"/>
          <p:nvPr>
            <p:ph idx="1" type="body"/>
          </p:nvPr>
        </p:nvSpPr>
        <p:spPr>
          <a:xfrm>
            <a:off x="477875" y="206650"/>
            <a:ext cx="11298600" cy="5114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b="1" lang="en-US" sz="4400">
                <a:solidFill>
                  <a:srgbClr val="990000"/>
                </a:solidFill>
              </a:rPr>
              <a:t>Leader:</a:t>
            </a:r>
            <a:r>
              <a:rPr b="1" lang="en-US" sz="4400">
                <a:solidFill>
                  <a:srgbClr val="5C8487"/>
                </a:solidFill>
              </a:rPr>
              <a:t> </a:t>
            </a:r>
            <a:r>
              <a:rPr lang="en-US" sz="4400">
                <a:solidFill>
                  <a:schemeClr val="dk1"/>
                </a:solidFill>
              </a:rPr>
              <a:t>The mother of the merciful</a:t>
            </a:r>
            <a:endParaRPr sz="4400">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sz="4400">
                <a:solidFill>
                  <a:schemeClr val="dk1"/>
                </a:solidFill>
              </a:rPr>
              <a:t>Oh mother of the mighty Lord</a:t>
            </a:r>
            <a:endParaRPr sz="4400">
              <a:solidFill>
                <a:schemeClr val="dk1"/>
              </a:solidFill>
            </a:endParaRPr>
          </a:p>
        </p:txBody>
      </p:sp>
      <p:sp>
        <p:nvSpPr>
          <p:cNvPr id="7536" name="Google Shape;7536;p1208"/>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100"/>
              <a:buNone/>
            </a:pPr>
            <a:r>
              <a:rPr lang="en-US"/>
              <a:t> Our Mother the Virgin</a:t>
            </a:r>
            <a:endParaRPr/>
          </a:p>
        </p:txBody>
      </p:sp>
    </p:spTree>
  </p:cSld>
  <p:clrMapOvr>
    <a:masterClrMapping/>
  </p:clrMapOvr>
</p:sld>
</file>

<file path=ppt/slides/slide12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40" name="Shape 7540"/>
        <p:cNvGrpSpPr/>
        <p:nvPr/>
      </p:nvGrpSpPr>
      <p:grpSpPr>
        <a:xfrm>
          <a:off x="0" y="0"/>
          <a:ext cx="0" cy="0"/>
          <a:chOff x="0" y="0"/>
          <a:chExt cx="0" cy="0"/>
        </a:xfrm>
      </p:grpSpPr>
      <p:sp>
        <p:nvSpPr>
          <p:cNvPr id="7541" name="Google Shape;7541;p1209"/>
          <p:cNvSpPr txBox="1"/>
          <p:nvPr>
            <p:ph idx="1" type="body"/>
          </p:nvPr>
        </p:nvSpPr>
        <p:spPr>
          <a:xfrm>
            <a:off x="477875" y="206650"/>
            <a:ext cx="11298600" cy="5114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b="1" lang="en-US" sz="4400">
                <a:solidFill>
                  <a:srgbClr val="5C8487"/>
                </a:solidFill>
              </a:rPr>
              <a:t>Together: </a:t>
            </a:r>
            <a:endParaRPr b="1" sz="4400">
              <a:solidFill>
                <a:srgbClr val="5C8487"/>
              </a:solidFill>
            </a:endParaRPr>
          </a:p>
          <a:p>
            <a:pPr indent="0" lvl="0" marL="0" rtl="0" algn="ctr">
              <a:lnSpc>
                <a:spcPct val="150000"/>
              </a:lnSpc>
              <a:spcBef>
                <a:spcPts val="0"/>
              </a:spcBef>
              <a:spcAft>
                <a:spcPts val="0"/>
              </a:spcAft>
              <a:buClr>
                <a:schemeClr val="dk1"/>
              </a:buClr>
              <a:buSzPts val="1100"/>
              <a:buNone/>
            </a:pPr>
            <a:r>
              <a:rPr lang="en-US" sz="4400">
                <a:solidFill>
                  <a:schemeClr val="dk1"/>
                </a:solidFill>
              </a:rPr>
              <a:t>(Our mother the virgin</a:t>
            </a:r>
            <a:endParaRPr sz="4400">
              <a:solidFill>
                <a:schemeClr val="dk1"/>
              </a:solidFill>
            </a:endParaRPr>
          </a:p>
          <a:p>
            <a:pPr indent="0" lvl="0" marL="0" rtl="0" algn="ctr">
              <a:lnSpc>
                <a:spcPct val="150000"/>
              </a:lnSpc>
              <a:spcBef>
                <a:spcPts val="0"/>
              </a:spcBef>
              <a:spcAft>
                <a:spcPts val="0"/>
              </a:spcAft>
              <a:buClr>
                <a:schemeClr val="dk1"/>
              </a:buClr>
              <a:buSzPts val="1100"/>
              <a:buNone/>
            </a:pPr>
            <a:r>
              <a:rPr lang="en-US" sz="4400">
                <a:solidFill>
                  <a:schemeClr val="dk1"/>
                </a:solidFill>
              </a:rPr>
              <a:t>The compassionate) x2</a:t>
            </a:r>
            <a:endParaRPr b="1" sz="4400">
              <a:solidFill>
                <a:srgbClr val="5C8487"/>
              </a:solidFill>
            </a:endParaRPr>
          </a:p>
          <a:p>
            <a:pPr indent="0" lvl="0" marL="0" rtl="0" algn="ctr">
              <a:lnSpc>
                <a:spcPct val="150000"/>
              </a:lnSpc>
              <a:spcBef>
                <a:spcPts val="0"/>
              </a:spcBef>
              <a:spcAft>
                <a:spcPts val="0"/>
              </a:spcAft>
              <a:buClr>
                <a:schemeClr val="dk1"/>
              </a:buClr>
              <a:buSzPts val="1100"/>
              <a:buNone/>
            </a:pPr>
            <a:r>
              <a:rPr lang="en-US" sz="4400">
                <a:solidFill>
                  <a:schemeClr val="dk1"/>
                </a:solidFill>
              </a:rPr>
              <a:t>The beloved of us all</a:t>
            </a:r>
            <a:endParaRPr sz="4400">
              <a:solidFill>
                <a:schemeClr val="dk1"/>
              </a:solidFill>
            </a:endParaRPr>
          </a:p>
          <a:p>
            <a:pPr indent="0" lvl="0" marL="0" rtl="0" algn="ctr">
              <a:lnSpc>
                <a:spcPct val="150000"/>
              </a:lnSpc>
              <a:spcBef>
                <a:spcPts val="0"/>
              </a:spcBef>
              <a:spcAft>
                <a:spcPts val="0"/>
              </a:spcAft>
              <a:buClr>
                <a:schemeClr val="dk1"/>
              </a:buClr>
              <a:buSzPts val="1100"/>
              <a:buNone/>
            </a:pPr>
            <a:r>
              <a:rPr lang="en-US" sz="4400">
                <a:solidFill>
                  <a:schemeClr val="dk1"/>
                </a:solidFill>
              </a:rPr>
              <a:t>Our helper when we call</a:t>
            </a:r>
            <a:endParaRPr sz="4400">
              <a:solidFill>
                <a:schemeClr val="dk1"/>
              </a:solidFill>
            </a:endParaRPr>
          </a:p>
        </p:txBody>
      </p:sp>
      <p:sp>
        <p:nvSpPr>
          <p:cNvPr id="7542" name="Google Shape;7542;p1209"/>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100"/>
              <a:buNone/>
            </a:pPr>
            <a:r>
              <a:rPr lang="en-US"/>
              <a:t> Our Mother the Virgin</a:t>
            </a:r>
            <a:endParaRPr/>
          </a:p>
        </p:txBody>
      </p:sp>
    </p:spTree>
  </p:cSld>
  <p:clrMapOvr>
    <a:masterClrMapping/>
  </p:clrMapOvr>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4" name="Shape 794"/>
        <p:cNvGrpSpPr/>
        <p:nvPr/>
      </p:nvGrpSpPr>
      <p:grpSpPr>
        <a:xfrm>
          <a:off x="0" y="0"/>
          <a:ext cx="0" cy="0"/>
          <a:chOff x="0" y="0"/>
          <a:chExt cx="0" cy="0"/>
        </a:xfrm>
      </p:grpSpPr>
      <p:sp>
        <p:nvSpPr>
          <p:cNvPr id="795" name="Google Shape;795;p121"/>
          <p:cNvSpPr txBox="1"/>
          <p:nvPr>
            <p:ph idx="1" type="body"/>
          </p:nvPr>
        </p:nvSpPr>
        <p:spPr>
          <a:xfrm>
            <a:off x="415650" y="326499"/>
            <a:ext cx="11360700" cy="5096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5000"/>
              <a:t>Blessed Be Your name</a:t>
            </a:r>
            <a:endParaRPr sz="5000"/>
          </a:p>
          <a:p>
            <a:pPr indent="0" lvl="0" marL="0" rtl="0" algn="ctr">
              <a:lnSpc>
                <a:spcPct val="150000"/>
              </a:lnSpc>
              <a:spcBef>
                <a:spcPts val="0"/>
              </a:spcBef>
              <a:spcAft>
                <a:spcPts val="0"/>
              </a:spcAft>
              <a:buClr>
                <a:schemeClr val="dk1"/>
              </a:buClr>
              <a:buSzPts val="1100"/>
              <a:buNone/>
            </a:pPr>
            <a:r>
              <a:rPr lang="en-US" sz="5000"/>
              <a:t>When I'm found in the desert place</a:t>
            </a:r>
            <a:endParaRPr sz="5000"/>
          </a:p>
          <a:p>
            <a:pPr indent="0" lvl="0" marL="0" rtl="0" algn="ctr">
              <a:lnSpc>
                <a:spcPct val="150000"/>
              </a:lnSpc>
              <a:spcBef>
                <a:spcPts val="0"/>
              </a:spcBef>
              <a:spcAft>
                <a:spcPts val="0"/>
              </a:spcAft>
              <a:buClr>
                <a:schemeClr val="dk1"/>
              </a:buClr>
              <a:buSzPts val="1100"/>
              <a:buNone/>
            </a:pPr>
            <a:r>
              <a:rPr lang="en-US" sz="5000"/>
              <a:t>Though I walk through the wilderness</a:t>
            </a:r>
            <a:endParaRPr sz="5000"/>
          </a:p>
          <a:p>
            <a:pPr indent="0" lvl="0" marL="0" rtl="0" algn="ctr">
              <a:lnSpc>
                <a:spcPct val="150000"/>
              </a:lnSpc>
              <a:spcBef>
                <a:spcPts val="0"/>
              </a:spcBef>
              <a:spcAft>
                <a:spcPts val="0"/>
              </a:spcAft>
              <a:buClr>
                <a:schemeClr val="dk1"/>
              </a:buClr>
              <a:buSzPts val="1100"/>
              <a:buNone/>
            </a:pPr>
            <a:r>
              <a:rPr lang="en-US" sz="5000"/>
              <a:t>Blessed Be Your name</a:t>
            </a:r>
            <a:endParaRPr sz="5000"/>
          </a:p>
        </p:txBody>
      </p:sp>
      <p:sp>
        <p:nvSpPr>
          <p:cNvPr id="796" name="Google Shape;796;p121"/>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1100"/>
              <a:buNone/>
            </a:pPr>
            <a:r>
              <a:rPr lang="en-US"/>
              <a:t>Blessed Be Your Name</a:t>
            </a:r>
            <a:endParaRPr/>
          </a:p>
        </p:txBody>
      </p:sp>
    </p:spTree>
  </p:cSld>
  <p:clrMapOvr>
    <a:masterClrMapping/>
  </p:clrMapOvr>
</p:sld>
</file>

<file path=ppt/slides/slide12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46" name="Shape 7546"/>
        <p:cNvGrpSpPr/>
        <p:nvPr/>
      </p:nvGrpSpPr>
      <p:grpSpPr>
        <a:xfrm>
          <a:off x="0" y="0"/>
          <a:ext cx="0" cy="0"/>
          <a:chOff x="0" y="0"/>
          <a:chExt cx="0" cy="0"/>
        </a:xfrm>
      </p:grpSpPr>
      <p:sp>
        <p:nvSpPr>
          <p:cNvPr id="7547" name="Google Shape;7547;p1210"/>
          <p:cNvSpPr txBox="1"/>
          <p:nvPr>
            <p:ph idx="1" type="body"/>
          </p:nvPr>
        </p:nvSpPr>
        <p:spPr>
          <a:xfrm>
            <a:off x="477875" y="206650"/>
            <a:ext cx="11298600" cy="5114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b="1" lang="en-US" sz="4400">
                <a:solidFill>
                  <a:srgbClr val="990000"/>
                </a:solidFill>
              </a:rPr>
              <a:t>Leader:</a:t>
            </a:r>
            <a:r>
              <a:rPr lang="en-US" sz="4400">
                <a:solidFill>
                  <a:schemeClr val="dk1"/>
                </a:solidFill>
              </a:rPr>
              <a:t> You bore the beloved Lord</a:t>
            </a:r>
            <a:endParaRPr sz="4400">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sz="4400">
                <a:solidFill>
                  <a:schemeClr val="dk1"/>
                </a:solidFill>
              </a:rPr>
              <a:t>Who redeemed us with His cross</a:t>
            </a:r>
            <a:endParaRPr sz="4400">
              <a:solidFill>
                <a:schemeClr val="dk1"/>
              </a:solidFill>
            </a:endParaRPr>
          </a:p>
          <a:p>
            <a:pPr indent="0" lvl="0" marL="0" rtl="0" algn="ctr">
              <a:lnSpc>
                <a:spcPct val="150000"/>
              </a:lnSpc>
              <a:spcBef>
                <a:spcPts val="0"/>
              </a:spcBef>
              <a:spcAft>
                <a:spcPts val="0"/>
              </a:spcAft>
              <a:buClr>
                <a:schemeClr val="dk1"/>
              </a:buClr>
              <a:buSzPts val="1100"/>
              <a:buFont typeface="Arial"/>
              <a:buNone/>
            </a:pPr>
            <a:r>
              <a:rPr b="1" lang="en-US" sz="4400">
                <a:solidFill>
                  <a:srgbClr val="BF9000"/>
                </a:solidFill>
              </a:rPr>
              <a:t>Chorus:</a:t>
            </a:r>
            <a:r>
              <a:rPr lang="en-US" sz="4400">
                <a:solidFill>
                  <a:schemeClr val="dk1"/>
                </a:solidFill>
              </a:rPr>
              <a:t> You bore the beloved Lord</a:t>
            </a:r>
            <a:endParaRPr sz="4400">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sz="4400">
                <a:solidFill>
                  <a:schemeClr val="dk1"/>
                </a:solidFill>
              </a:rPr>
              <a:t>Who redeemed us with His cross</a:t>
            </a:r>
            <a:endParaRPr sz="4400">
              <a:solidFill>
                <a:schemeClr val="dk1"/>
              </a:solidFill>
            </a:endParaRPr>
          </a:p>
        </p:txBody>
      </p:sp>
      <p:sp>
        <p:nvSpPr>
          <p:cNvPr id="7548" name="Google Shape;7548;p1210"/>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100"/>
              <a:buNone/>
            </a:pPr>
            <a:r>
              <a:rPr lang="en-US"/>
              <a:t> Our Mother the Virgin</a:t>
            </a:r>
            <a:endParaRPr/>
          </a:p>
        </p:txBody>
      </p:sp>
    </p:spTree>
  </p:cSld>
  <p:clrMapOvr>
    <a:masterClrMapping/>
  </p:clrMapOvr>
</p:sld>
</file>

<file path=ppt/slides/slide12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52" name="Shape 7552"/>
        <p:cNvGrpSpPr/>
        <p:nvPr/>
      </p:nvGrpSpPr>
      <p:grpSpPr>
        <a:xfrm>
          <a:off x="0" y="0"/>
          <a:ext cx="0" cy="0"/>
          <a:chOff x="0" y="0"/>
          <a:chExt cx="0" cy="0"/>
        </a:xfrm>
      </p:grpSpPr>
      <p:sp>
        <p:nvSpPr>
          <p:cNvPr id="7553" name="Google Shape;7553;p1211"/>
          <p:cNvSpPr txBox="1"/>
          <p:nvPr>
            <p:ph idx="1" type="body"/>
          </p:nvPr>
        </p:nvSpPr>
        <p:spPr>
          <a:xfrm>
            <a:off x="477875" y="206650"/>
            <a:ext cx="11298600" cy="5114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b="1" lang="en-US" sz="4400">
                <a:solidFill>
                  <a:srgbClr val="990000"/>
                </a:solidFill>
              </a:rPr>
              <a:t>Leader: </a:t>
            </a:r>
            <a:r>
              <a:rPr lang="en-US" sz="4400">
                <a:solidFill>
                  <a:schemeClr val="dk1"/>
                </a:solidFill>
              </a:rPr>
              <a:t>Intercede before the Lord</a:t>
            </a:r>
            <a:endParaRPr sz="4400">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sz="4400">
                <a:solidFill>
                  <a:schemeClr val="dk1"/>
                </a:solidFill>
              </a:rPr>
              <a:t>As we offer him our tears</a:t>
            </a:r>
            <a:endParaRPr sz="4400">
              <a:solidFill>
                <a:schemeClr val="dk1"/>
              </a:solidFill>
            </a:endParaRPr>
          </a:p>
        </p:txBody>
      </p:sp>
      <p:sp>
        <p:nvSpPr>
          <p:cNvPr id="7554" name="Google Shape;7554;p1211"/>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100"/>
              <a:buNone/>
            </a:pPr>
            <a:r>
              <a:rPr lang="en-US"/>
              <a:t> Our Mother the Virgin</a:t>
            </a:r>
            <a:endParaRPr/>
          </a:p>
        </p:txBody>
      </p:sp>
    </p:spTree>
  </p:cSld>
  <p:clrMapOvr>
    <a:masterClrMapping/>
  </p:clrMapOvr>
</p:sld>
</file>

<file path=ppt/slides/slide12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58" name="Shape 7558"/>
        <p:cNvGrpSpPr/>
        <p:nvPr/>
      </p:nvGrpSpPr>
      <p:grpSpPr>
        <a:xfrm>
          <a:off x="0" y="0"/>
          <a:ext cx="0" cy="0"/>
          <a:chOff x="0" y="0"/>
          <a:chExt cx="0" cy="0"/>
        </a:xfrm>
      </p:grpSpPr>
      <p:sp>
        <p:nvSpPr>
          <p:cNvPr id="7559" name="Google Shape;7559;p1212"/>
          <p:cNvSpPr txBox="1"/>
          <p:nvPr>
            <p:ph idx="1" type="body"/>
          </p:nvPr>
        </p:nvSpPr>
        <p:spPr>
          <a:xfrm>
            <a:off x="477875" y="206650"/>
            <a:ext cx="11298600" cy="5114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b="1" lang="en-US" sz="4400">
                <a:solidFill>
                  <a:srgbClr val="5C8487"/>
                </a:solidFill>
              </a:rPr>
              <a:t>Together: </a:t>
            </a:r>
            <a:endParaRPr b="1" sz="4400">
              <a:solidFill>
                <a:srgbClr val="5C8487"/>
              </a:solidFill>
            </a:endParaRPr>
          </a:p>
          <a:p>
            <a:pPr indent="0" lvl="0" marL="0" rtl="0" algn="ctr">
              <a:lnSpc>
                <a:spcPct val="150000"/>
              </a:lnSpc>
              <a:spcBef>
                <a:spcPts val="0"/>
              </a:spcBef>
              <a:spcAft>
                <a:spcPts val="0"/>
              </a:spcAft>
              <a:buClr>
                <a:schemeClr val="dk1"/>
              </a:buClr>
              <a:buSzPts val="1100"/>
              <a:buNone/>
            </a:pPr>
            <a:r>
              <a:rPr lang="en-US" sz="4400">
                <a:solidFill>
                  <a:schemeClr val="dk1"/>
                </a:solidFill>
              </a:rPr>
              <a:t>(Our mother the virgin</a:t>
            </a:r>
            <a:endParaRPr sz="4400">
              <a:solidFill>
                <a:schemeClr val="dk1"/>
              </a:solidFill>
            </a:endParaRPr>
          </a:p>
          <a:p>
            <a:pPr indent="0" lvl="0" marL="0" rtl="0" algn="ctr">
              <a:lnSpc>
                <a:spcPct val="150000"/>
              </a:lnSpc>
              <a:spcBef>
                <a:spcPts val="0"/>
              </a:spcBef>
              <a:spcAft>
                <a:spcPts val="0"/>
              </a:spcAft>
              <a:buClr>
                <a:schemeClr val="dk1"/>
              </a:buClr>
              <a:buSzPts val="1100"/>
              <a:buNone/>
            </a:pPr>
            <a:r>
              <a:rPr lang="en-US" sz="4400">
                <a:solidFill>
                  <a:schemeClr val="dk1"/>
                </a:solidFill>
              </a:rPr>
              <a:t>The compassionate) x2</a:t>
            </a:r>
            <a:endParaRPr b="1" sz="4400">
              <a:solidFill>
                <a:srgbClr val="5C8487"/>
              </a:solidFill>
            </a:endParaRPr>
          </a:p>
          <a:p>
            <a:pPr indent="0" lvl="0" marL="0" rtl="0" algn="ctr">
              <a:lnSpc>
                <a:spcPct val="150000"/>
              </a:lnSpc>
              <a:spcBef>
                <a:spcPts val="0"/>
              </a:spcBef>
              <a:spcAft>
                <a:spcPts val="0"/>
              </a:spcAft>
              <a:buClr>
                <a:schemeClr val="dk1"/>
              </a:buClr>
              <a:buSzPts val="1100"/>
              <a:buNone/>
            </a:pPr>
            <a:r>
              <a:rPr lang="en-US" sz="4400">
                <a:solidFill>
                  <a:schemeClr val="dk1"/>
                </a:solidFill>
              </a:rPr>
              <a:t>The beloved of us all</a:t>
            </a:r>
            <a:endParaRPr sz="4400">
              <a:solidFill>
                <a:schemeClr val="dk1"/>
              </a:solidFill>
            </a:endParaRPr>
          </a:p>
          <a:p>
            <a:pPr indent="0" lvl="0" marL="0" rtl="0" algn="ctr">
              <a:lnSpc>
                <a:spcPct val="150000"/>
              </a:lnSpc>
              <a:spcBef>
                <a:spcPts val="0"/>
              </a:spcBef>
              <a:spcAft>
                <a:spcPts val="0"/>
              </a:spcAft>
              <a:buClr>
                <a:schemeClr val="dk1"/>
              </a:buClr>
              <a:buSzPts val="1100"/>
              <a:buNone/>
            </a:pPr>
            <a:r>
              <a:rPr lang="en-US" sz="4400">
                <a:solidFill>
                  <a:schemeClr val="dk1"/>
                </a:solidFill>
              </a:rPr>
              <a:t>Our helper when we call</a:t>
            </a:r>
            <a:endParaRPr sz="4400">
              <a:solidFill>
                <a:schemeClr val="dk1"/>
              </a:solidFill>
            </a:endParaRPr>
          </a:p>
        </p:txBody>
      </p:sp>
      <p:sp>
        <p:nvSpPr>
          <p:cNvPr id="7560" name="Google Shape;7560;p1212"/>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100"/>
              <a:buNone/>
            </a:pPr>
            <a:r>
              <a:rPr lang="en-US"/>
              <a:t> Our Mother the Virgin</a:t>
            </a:r>
            <a:endParaRPr/>
          </a:p>
        </p:txBody>
      </p:sp>
    </p:spTree>
  </p:cSld>
  <p:clrMapOvr>
    <a:masterClrMapping/>
  </p:clrMapOvr>
</p:sld>
</file>

<file path=ppt/slides/slide12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64" name="Shape 7564"/>
        <p:cNvGrpSpPr/>
        <p:nvPr/>
      </p:nvGrpSpPr>
      <p:grpSpPr>
        <a:xfrm>
          <a:off x="0" y="0"/>
          <a:ext cx="0" cy="0"/>
          <a:chOff x="0" y="0"/>
          <a:chExt cx="0" cy="0"/>
        </a:xfrm>
      </p:grpSpPr>
      <p:sp>
        <p:nvSpPr>
          <p:cNvPr id="7565" name="Google Shape;7565;p1213"/>
          <p:cNvSpPr txBox="1"/>
          <p:nvPr>
            <p:ph idx="1" type="body"/>
          </p:nvPr>
        </p:nvSpPr>
        <p:spPr>
          <a:xfrm>
            <a:off x="477875" y="206650"/>
            <a:ext cx="11298600" cy="5114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b="1" lang="en-US" sz="4400">
                <a:solidFill>
                  <a:srgbClr val="990000"/>
                </a:solidFill>
              </a:rPr>
              <a:t>Leader:</a:t>
            </a:r>
            <a:r>
              <a:rPr lang="en-US" sz="4400">
                <a:solidFill>
                  <a:schemeClr val="dk1"/>
                </a:solidFill>
              </a:rPr>
              <a:t> We see the Virgin our Mother</a:t>
            </a:r>
            <a:endParaRPr sz="4400">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sz="4400">
                <a:solidFill>
                  <a:schemeClr val="dk1"/>
                </a:solidFill>
              </a:rPr>
              <a:t>the beloved queen of our hearts</a:t>
            </a:r>
            <a:endParaRPr sz="4400">
              <a:solidFill>
                <a:schemeClr val="dk1"/>
              </a:solidFill>
            </a:endParaRPr>
          </a:p>
          <a:p>
            <a:pPr indent="0" lvl="0" marL="0" rtl="0" algn="ctr">
              <a:lnSpc>
                <a:spcPct val="150000"/>
              </a:lnSpc>
              <a:spcBef>
                <a:spcPts val="0"/>
              </a:spcBef>
              <a:spcAft>
                <a:spcPts val="0"/>
              </a:spcAft>
              <a:buClr>
                <a:schemeClr val="dk1"/>
              </a:buClr>
              <a:buSzPts val="1100"/>
              <a:buFont typeface="Arial"/>
              <a:buNone/>
            </a:pPr>
            <a:r>
              <a:rPr b="1" lang="en-US" sz="4400">
                <a:solidFill>
                  <a:srgbClr val="BF9000"/>
                </a:solidFill>
              </a:rPr>
              <a:t>Chorus:</a:t>
            </a:r>
            <a:r>
              <a:rPr lang="en-US" sz="4400">
                <a:solidFill>
                  <a:schemeClr val="dk1"/>
                </a:solidFill>
              </a:rPr>
              <a:t> We see the Virgin our Mother</a:t>
            </a:r>
            <a:endParaRPr sz="4400">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sz="4400">
                <a:solidFill>
                  <a:schemeClr val="dk1"/>
                </a:solidFill>
              </a:rPr>
              <a:t>the beloved queen of our hearts</a:t>
            </a:r>
            <a:endParaRPr sz="4400">
              <a:solidFill>
                <a:schemeClr val="dk1"/>
              </a:solidFill>
            </a:endParaRPr>
          </a:p>
        </p:txBody>
      </p:sp>
      <p:sp>
        <p:nvSpPr>
          <p:cNvPr id="7566" name="Google Shape;7566;p1213"/>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100"/>
              <a:buNone/>
            </a:pPr>
            <a:r>
              <a:rPr lang="en-US"/>
              <a:t> Our Mother the Virgin</a:t>
            </a:r>
            <a:endParaRPr/>
          </a:p>
        </p:txBody>
      </p:sp>
    </p:spTree>
  </p:cSld>
  <p:clrMapOvr>
    <a:masterClrMapping/>
  </p:clrMapOvr>
</p:sld>
</file>

<file path=ppt/slides/slide12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70" name="Shape 7570"/>
        <p:cNvGrpSpPr/>
        <p:nvPr/>
      </p:nvGrpSpPr>
      <p:grpSpPr>
        <a:xfrm>
          <a:off x="0" y="0"/>
          <a:ext cx="0" cy="0"/>
          <a:chOff x="0" y="0"/>
          <a:chExt cx="0" cy="0"/>
        </a:xfrm>
      </p:grpSpPr>
      <p:sp>
        <p:nvSpPr>
          <p:cNvPr id="7571" name="Google Shape;7571;p1214"/>
          <p:cNvSpPr txBox="1"/>
          <p:nvPr>
            <p:ph idx="1" type="body"/>
          </p:nvPr>
        </p:nvSpPr>
        <p:spPr>
          <a:xfrm>
            <a:off x="477875" y="206650"/>
            <a:ext cx="11298600" cy="5114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b="1" lang="en-US" sz="4400">
                <a:solidFill>
                  <a:srgbClr val="990000"/>
                </a:solidFill>
              </a:rPr>
              <a:t>Leader:</a:t>
            </a:r>
            <a:r>
              <a:rPr lang="en-US" sz="4400">
                <a:solidFill>
                  <a:schemeClr val="dk1"/>
                </a:solidFill>
              </a:rPr>
              <a:t> Always interceding for us</a:t>
            </a:r>
            <a:endParaRPr sz="4400">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sz="4400">
                <a:solidFill>
                  <a:schemeClr val="dk1"/>
                </a:solidFill>
              </a:rPr>
              <a:t>Lifting our prayers to the Lord</a:t>
            </a:r>
            <a:endParaRPr sz="4400">
              <a:solidFill>
                <a:schemeClr val="dk1"/>
              </a:solidFill>
            </a:endParaRPr>
          </a:p>
        </p:txBody>
      </p:sp>
      <p:sp>
        <p:nvSpPr>
          <p:cNvPr id="7572" name="Google Shape;7572;p1214"/>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100"/>
              <a:buNone/>
            </a:pPr>
            <a:r>
              <a:rPr lang="en-US"/>
              <a:t> Our Mother the Virgin</a:t>
            </a:r>
            <a:endParaRPr/>
          </a:p>
        </p:txBody>
      </p:sp>
    </p:spTree>
  </p:cSld>
  <p:clrMapOvr>
    <a:masterClrMapping/>
  </p:clrMapOvr>
</p:sld>
</file>

<file path=ppt/slides/slide12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76" name="Shape 7576"/>
        <p:cNvGrpSpPr/>
        <p:nvPr/>
      </p:nvGrpSpPr>
      <p:grpSpPr>
        <a:xfrm>
          <a:off x="0" y="0"/>
          <a:ext cx="0" cy="0"/>
          <a:chOff x="0" y="0"/>
          <a:chExt cx="0" cy="0"/>
        </a:xfrm>
      </p:grpSpPr>
      <p:sp>
        <p:nvSpPr>
          <p:cNvPr id="7577" name="Google Shape;7577;p1215"/>
          <p:cNvSpPr txBox="1"/>
          <p:nvPr>
            <p:ph idx="1" type="body"/>
          </p:nvPr>
        </p:nvSpPr>
        <p:spPr>
          <a:xfrm>
            <a:off x="477875" y="206650"/>
            <a:ext cx="11298600" cy="5114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b="1" lang="en-US" sz="4400">
                <a:solidFill>
                  <a:srgbClr val="5C8487"/>
                </a:solidFill>
              </a:rPr>
              <a:t>Together: </a:t>
            </a:r>
            <a:endParaRPr b="1" sz="4400">
              <a:solidFill>
                <a:srgbClr val="5C8487"/>
              </a:solidFill>
            </a:endParaRPr>
          </a:p>
          <a:p>
            <a:pPr indent="0" lvl="0" marL="0" rtl="0" algn="ctr">
              <a:lnSpc>
                <a:spcPct val="150000"/>
              </a:lnSpc>
              <a:spcBef>
                <a:spcPts val="0"/>
              </a:spcBef>
              <a:spcAft>
                <a:spcPts val="0"/>
              </a:spcAft>
              <a:buClr>
                <a:schemeClr val="dk1"/>
              </a:buClr>
              <a:buSzPts val="1100"/>
              <a:buNone/>
            </a:pPr>
            <a:r>
              <a:rPr lang="en-US" sz="4400">
                <a:solidFill>
                  <a:schemeClr val="dk1"/>
                </a:solidFill>
              </a:rPr>
              <a:t>(Our mother the virgin</a:t>
            </a:r>
            <a:endParaRPr sz="4400">
              <a:solidFill>
                <a:schemeClr val="dk1"/>
              </a:solidFill>
            </a:endParaRPr>
          </a:p>
          <a:p>
            <a:pPr indent="0" lvl="0" marL="0" rtl="0" algn="ctr">
              <a:lnSpc>
                <a:spcPct val="150000"/>
              </a:lnSpc>
              <a:spcBef>
                <a:spcPts val="0"/>
              </a:spcBef>
              <a:spcAft>
                <a:spcPts val="0"/>
              </a:spcAft>
              <a:buClr>
                <a:schemeClr val="dk1"/>
              </a:buClr>
              <a:buSzPts val="1100"/>
              <a:buNone/>
            </a:pPr>
            <a:r>
              <a:rPr lang="en-US" sz="4400">
                <a:solidFill>
                  <a:schemeClr val="dk1"/>
                </a:solidFill>
              </a:rPr>
              <a:t>The compassionate) x2</a:t>
            </a:r>
            <a:endParaRPr b="1" sz="4400">
              <a:solidFill>
                <a:srgbClr val="5C8487"/>
              </a:solidFill>
            </a:endParaRPr>
          </a:p>
          <a:p>
            <a:pPr indent="0" lvl="0" marL="0" rtl="0" algn="ctr">
              <a:lnSpc>
                <a:spcPct val="150000"/>
              </a:lnSpc>
              <a:spcBef>
                <a:spcPts val="0"/>
              </a:spcBef>
              <a:spcAft>
                <a:spcPts val="0"/>
              </a:spcAft>
              <a:buClr>
                <a:schemeClr val="dk1"/>
              </a:buClr>
              <a:buSzPts val="1100"/>
              <a:buNone/>
            </a:pPr>
            <a:r>
              <a:rPr lang="en-US" sz="4400">
                <a:solidFill>
                  <a:schemeClr val="dk1"/>
                </a:solidFill>
              </a:rPr>
              <a:t>The beloved of us all</a:t>
            </a:r>
            <a:endParaRPr sz="4400">
              <a:solidFill>
                <a:schemeClr val="dk1"/>
              </a:solidFill>
            </a:endParaRPr>
          </a:p>
          <a:p>
            <a:pPr indent="0" lvl="0" marL="0" rtl="0" algn="ctr">
              <a:lnSpc>
                <a:spcPct val="150000"/>
              </a:lnSpc>
              <a:spcBef>
                <a:spcPts val="0"/>
              </a:spcBef>
              <a:spcAft>
                <a:spcPts val="0"/>
              </a:spcAft>
              <a:buClr>
                <a:schemeClr val="dk1"/>
              </a:buClr>
              <a:buSzPts val="1100"/>
              <a:buNone/>
            </a:pPr>
            <a:r>
              <a:rPr lang="en-US" sz="4400">
                <a:solidFill>
                  <a:schemeClr val="dk1"/>
                </a:solidFill>
              </a:rPr>
              <a:t>Our helper when we call</a:t>
            </a:r>
            <a:endParaRPr sz="4400">
              <a:solidFill>
                <a:schemeClr val="dk1"/>
              </a:solidFill>
            </a:endParaRPr>
          </a:p>
        </p:txBody>
      </p:sp>
      <p:sp>
        <p:nvSpPr>
          <p:cNvPr id="7578" name="Google Shape;7578;p1215"/>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100"/>
              <a:buNone/>
            </a:pPr>
            <a:r>
              <a:rPr lang="en-US"/>
              <a:t> Our Mother the Virgin</a:t>
            </a:r>
            <a:endParaRPr/>
          </a:p>
        </p:txBody>
      </p:sp>
    </p:spTree>
  </p:cSld>
  <p:clrMapOvr>
    <a:masterClrMapping/>
  </p:clrMapOvr>
</p:sld>
</file>

<file path=ppt/slides/slide12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82" name="Shape 7582"/>
        <p:cNvGrpSpPr/>
        <p:nvPr/>
      </p:nvGrpSpPr>
      <p:grpSpPr>
        <a:xfrm>
          <a:off x="0" y="0"/>
          <a:ext cx="0" cy="0"/>
          <a:chOff x="0" y="0"/>
          <a:chExt cx="0" cy="0"/>
        </a:xfrm>
      </p:grpSpPr>
      <p:sp>
        <p:nvSpPr>
          <p:cNvPr id="7583" name="Google Shape;7583;p1216"/>
          <p:cNvSpPr txBox="1"/>
          <p:nvPr>
            <p:ph idx="1" type="body"/>
          </p:nvPr>
        </p:nvSpPr>
        <p:spPr>
          <a:xfrm>
            <a:off x="477875" y="206650"/>
            <a:ext cx="11298600" cy="5114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b="1" lang="en-US" sz="4400">
                <a:solidFill>
                  <a:srgbClr val="990000"/>
                </a:solidFill>
              </a:rPr>
              <a:t>Leader:</a:t>
            </a:r>
            <a:r>
              <a:rPr lang="en-US" sz="4400">
                <a:solidFill>
                  <a:schemeClr val="dk1"/>
                </a:solidFill>
              </a:rPr>
              <a:t> You have performed miracles</a:t>
            </a:r>
            <a:endParaRPr sz="4400">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sz="4400">
                <a:solidFill>
                  <a:schemeClr val="dk1"/>
                </a:solidFill>
              </a:rPr>
              <a:t>Comforted us in trials</a:t>
            </a:r>
            <a:endParaRPr sz="4400">
              <a:solidFill>
                <a:schemeClr val="dk1"/>
              </a:solidFill>
            </a:endParaRPr>
          </a:p>
          <a:p>
            <a:pPr indent="0" lvl="0" marL="0" rtl="0" algn="ctr">
              <a:lnSpc>
                <a:spcPct val="150000"/>
              </a:lnSpc>
              <a:spcBef>
                <a:spcPts val="0"/>
              </a:spcBef>
              <a:spcAft>
                <a:spcPts val="0"/>
              </a:spcAft>
              <a:buClr>
                <a:schemeClr val="dk1"/>
              </a:buClr>
              <a:buSzPts val="1100"/>
              <a:buFont typeface="Arial"/>
              <a:buNone/>
            </a:pPr>
            <a:r>
              <a:rPr b="1" lang="en-US" sz="4400">
                <a:solidFill>
                  <a:srgbClr val="BF9000"/>
                </a:solidFill>
              </a:rPr>
              <a:t>Chorus:</a:t>
            </a:r>
            <a:r>
              <a:rPr lang="en-US" sz="4400">
                <a:solidFill>
                  <a:schemeClr val="dk1"/>
                </a:solidFill>
              </a:rPr>
              <a:t> You have performed miracles</a:t>
            </a:r>
            <a:endParaRPr sz="4400">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sz="4400">
                <a:solidFill>
                  <a:schemeClr val="dk1"/>
                </a:solidFill>
              </a:rPr>
              <a:t>Comforted us in trials</a:t>
            </a:r>
            <a:endParaRPr sz="4400">
              <a:solidFill>
                <a:schemeClr val="dk1"/>
              </a:solidFill>
            </a:endParaRPr>
          </a:p>
        </p:txBody>
      </p:sp>
      <p:sp>
        <p:nvSpPr>
          <p:cNvPr id="7584" name="Google Shape;7584;p1216"/>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100"/>
              <a:buNone/>
            </a:pPr>
            <a:r>
              <a:rPr lang="en-US"/>
              <a:t> Our Mother the Virgin</a:t>
            </a:r>
            <a:endParaRPr/>
          </a:p>
        </p:txBody>
      </p:sp>
    </p:spTree>
  </p:cSld>
  <p:clrMapOvr>
    <a:masterClrMapping/>
  </p:clrMapOvr>
</p:sld>
</file>

<file path=ppt/slides/slide12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88" name="Shape 7588"/>
        <p:cNvGrpSpPr/>
        <p:nvPr/>
      </p:nvGrpSpPr>
      <p:grpSpPr>
        <a:xfrm>
          <a:off x="0" y="0"/>
          <a:ext cx="0" cy="0"/>
          <a:chOff x="0" y="0"/>
          <a:chExt cx="0" cy="0"/>
        </a:xfrm>
      </p:grpSpPr>
      <p:sp>
        <p:nvSpPr>
          <p:cNvPr id="7589" name="Google Shape;7589;p1217"/>
          <p:cNvSpPr txBox="1"/>
          <p:nvPr>
            <p:ph idx="1" type="body"/>
          </p:nvPr>
        </p:nvSpPr>
        <p:spPr>
          <a:xfrm>
            <a:off x="477875" y="206650"/>
            <a:ext cx="11298600" cy="5114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b="1" lang="en-US" sz="4400">
                <a:solidFill>
                  <a:srgbClr val="990000"/>
                </a:solidFill>
              </a:rPr>
              <a:t>Leader:</a:t>
            </a:r>
            <a:r>
              <a:rPr lang="en-US" sz="4400">
                <a:solidFill>
                  <a:schemeClr val="dk1"/>
                </a:solidFill>
              </a:rPr>
              <a:t> Joy to the broken you gave</a:t>
            </a:r>
            <a:endParaRPr sz="4400">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sz="4400">
                <a:solidFill>
                  <a:schemeClr val="dk1"/>
                </a:solidFill>
              </a:rPr>
              <a:t>And the afflicted you save</a:t>
            </a:r>
            <a:endParaRPr sz="4400">
              <a:solidFill>
                <a:schemeClr val="dk1"/>
              </a:solidFill>
            </a:endParaRPr>
          </a:p>
        </p:txBody>
      </p:sp>
      <p:sp>
        <p:nvSpPr>
          <p:cNvPr id="7590" name="Google Shape;7590;p1217"/>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100"/>
              <a:buNone/>
            </a:pPr>
            <a:r>
              <a:rPr lang="en-US"/>
              <a:t> Our Mother the Virgin</a:t>
            </a:r>
            <a:endParaRPr/>
          </a:p>
        </p:txBody>
      </p:sp>
    </p:spTree>
  </p:cSld>
  <p:clrMapOvr>
    <a:masterClrMapping/>
  </p:clrMapOvr>
</p:sld>
</file>

<file path=ppt/slides/slide12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94" name="Shape 7594"/>
        <p:cNvGrpSpPr/>
        <p:nvPr/>
      </p:nvGrpSpPr>
      <p:grpSpPr>
        <a:xfrm>
          <a:off x="0" y="0"/>
          <a:ext cx="0" cy="0"/>
          <a:chOff x="0" y="0"/>
          <a:chExt cx="0" cy="0"/>
        </a:xfrm>
      </p:grpSpPr>
      <p:sp>
        <p:nvSpPr>
          <p:cNvPr id="7595" name="Google Shape;7595;p1218"/>
          <p:cNvSpPr txBox="1"/>
          <p:nvPr>
            <p:ph idx="1" type="body"/>
          </p:nvPr>
        </p:nvSpPr>
        <p:spPr>
          <a:xfrm>
            <a:off x="477875" y="206650"/>
            <a:ext cx="11298600" cy="5114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b="1" lang="en-US" sz="4400">
                <a:solidFill>
                  <a:srgbClr val="5C8487"/>
                </a:solidFill>
              </a:rPr>
              <a:t>Together: </a:t>
            </a:r>
            <a:endParaRPr b="1" sz="4400">
              <a:solidFill>
                <a:srgbClr val="5C8487"/>
              </a:solidFill>
            </a:endParaRPr>
          </a:p>
          <a:p>
            <a:pPr indent="0" lvl="0" marL="0" rtl="0" algn="ctr">
              <a:lnSpc>
                <a:spcPct val="150000"/>
              </a:lnSpc>
              <a:spcBef>
                <a:spcPts val="0"/>
              </a:spcBef>
              <a:spcAft>
                <a:spcPts val="0"/>
              </a:spcAft>
              <a:buClr>
                <a:schemeClr val="dk1"/>
              </a:buClr>
              <a:buSzPts val="1100"/>
              <a:buNone/>
            </a:pPr>
            <a:r>
              <a:rPr lang="en-US" sz="4400">
                <a:solidFill>
                  <a:schemeClr val="dk1"/>
                </a:solidFill>
              </a:rPr>
              <a:t>(Our mother the virgin</a:t>
            </a:r>
            <a:endParaRPr sz="4400">
              <a:solidFill>
                <a:schemeClr val="dk1"/>
              </a:solidFill>
            </a:endParaRPr>
          </a:p>
          <a:p>
            <a:pPr indent="0" lvl="0" marL="0" rtl="0" algn="ctr">
              <a:lnSpc>
                <a:spcPct val="150000"/>
              </a:lnSpc>
              <a:spcBef>
                <a:spcPts val="0"/>
              </a:spcBef>
              <a:spcAft>
                <a:spcPts val="0"/>
              </a:spcAft>
              <a:buClr>
                <a:schemeClr val="dk1"/>
              </a:buClr>
              <a:buSzPts val="1100"/>
              <a:buNone/>
            </a:pPr>
            <a:r>
              <a:rPr lang="en-US" sz="4400">
                <a:solidFill>
                  <a:schemeClr val="dk1"/>
                </a:solidFill>
              </a:rPr>
              <a:t>The compassionate) x2</a:t>
            </a:r>
            <a:endParaRPr b="1" sz="4400">
              <a:solidFill>
                <a:srgbClr val="5C8487"/>
              </a:solidFill>
            </a:endParaRPr>
          </a:p>
          <a:p>
            <a:pPr indent="0" lvl="0" marL="0" rtl="0" algn="ctr">
              <a:lnSpc>
                <a:spcPct val="150000"/>
              </a:lnSpc>
              <a:spcBef>
                <a:spcPts val="0"/>
              </a:spcBef>
              <a:spcAft>
                <a:spcPts val="0"/>
              </a:spcAft>
              <a:buClr>
                <a:schemeClr val="dk1"/>
              </a:buClr>
              <a:buSzPts val="1100"/>
              <a:buNone/>
            </a:pPr>
            <a:r>
              <a:rPr lang="en-US" sz="4400">
                <a:solidFill>
                  <a:schemeClr val="dk1"/>
                </a:solidFill>
              </a:rPr>
              <a:t>The beloved of us all</a:t>
            </a:r>
            <a:endParaRPr sz="4400">
              <a:solidFill>
                <a:schemeClr val="dk1"/>
              </a:solidFill>
            </a:endParaRPr>
          </a:p>
          <a:p>
            <a:pPr indent="0" lvl="0" marL="0" rtl="0" algn="ctr">
              <a:lnSpc>
                <a:spcPct val="150000"/>
              </a:lnSpc>
              <a:spcBef>
                <a:spcPts val="0"/>
              </a:spcBef>
              <a:spcAft>
                <a:spcPts val="0"/>
              </a:spcAft>
              <a:buClr>
                <a:schemeClr val="dk1"/>
              </a:buClr>
              <a:buSzPts val="1100"/>
              <a:buNone/>
            </a:pPr>
            <a:r>
              <a:rPr lang="en-US" sz="4400">
                <a:solidFill>
                  <a:schemeClr val="dk1"/>
                </a:solidFill>
              </a:rPr>
              <a:t>Our helper when we call</a:t>
            </a:r>
            <a:endParaRPr sz="4400">
              <a:solidFill>
                <a:schemeClr val="dk1"/>
              </a:solidFill>
            </a:endParaRPr>
          </a:p>
        </p:txBody>
      </p:sp>
      <p:sp>
        <p:nvSpPr>
          <p:cNvPr id="7596" name="Google Shape;7596;p1218"/>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100"/>
              <a:buNone/>
            </a:pPr>
            <a:r>
              <a:rPr lang="en-US"/>
              <a:t> Our Mother the Virgin</a:t>
            </a:r>
            <a:endParaRPr/>
          </a:p>
        </p:txBody>
      </p:sp>
    </p:spTree>
  </p:cSld>
  <p:clrMapOvr>
    <a:masterClrMapping/>
  </p:clrMapOvr>
</p:sld>
</file>

<file path=ppt/slides/slide12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00" name="Shape 7600"/>
        <p:cNvGrpSpPr/>
        <p:nvPr/>
      </p:nvGrpSpPr>
      <p:grpSpPr>
        <a:xfrm>
          <a:off x="0" y="0"/>
          <a:ext cx="0" cy="0"/>
          <a:chOff x="0" y="0"/>
          <a:chExt cx="0" cy="0"/>
        </a:xfrm>
      </p:grpSpPr>
      <p:sp>
        <p:nvSpPr>
          <p:cNvPr id="7601" name="Google Shape;7601;p1219"/>
          <p:cNvSpPr txBox="1"/>
          <p:nvPr>
            <p:ph idx="1" type="body"/>
          </p:nvPr>
        </p:nvSpPr>
        <p:spPr>
          <a:xfrm>
            <a:off x="477875" y="206650"/>
            <a:ext cx="11298600" cy="5114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b="1" lang="en-US" sz="4400">
                <a:solidFill>
                  <a:srgbClr val="990000"/>
                </a:solidFill>
              </a:rPr>
              <a:t>Leader:</a:t>
            </a:r>
            <a:r>
              <a:rPr lang="en-US" sz="4400">
                <a:solidFill>
                  <a:schemeClr val="dk1"/>
                </a:solidFill>
              </a:rPr>
              <a:t> My queen and the help of mankind</a:t>
            </a:r>
            <a:endParaRPr sz="4400">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sz="4400">
                <a:solidFill>
                  <a:schemeClr val="dk1"/>
                </a:solidFill>
              </a:rPr>
              <a:t>You have enlightened my mind</a:t>
            </a:r>
            <a:endParaRPr sz="4400">
              <a:solidFill>
                <a:schemeClr val="dk1"/>
              </a:solidFill>
            </a:endParaRPr>
          </a:p>
          <a:p>
            <a:pPr indent="0" lvl="0" marL="0" rtl="0" algn="ctr">
              <a:lnSpc>
                <a:spcPct val="150000"/>
              </a:lnSpc>
              <a:spcBef>
                <a:spcPts val="0"/>
              </a:spcBef>
              <a:spcAft>
                <a:spcPts val="0"/>
              </a:spcAft>
              <a:buClr>
                <a:schemeClr val="dk1"/>
              </a:buClr>
              <a:buSzPts val="1100"/>
              <a:buFont typeface="Arial"/>
              <a:buNone/>
            </a:pPr>
            <a:r>
              <a:rPr b="1" lang="en-US" sz="4400">
                <a:solidFill>
                  <a:srgbClr val="BF9000"/>
                </a:solidFill>
              </a:rPr>
              <a:t>Chorus:</a:t>
            </a:r>
            <a:r>
              <a:rPr lang="en-US" sz="4400">
                <a:solidFill>
                  <a:schemeClr val="dk1"/>
                </a:solidFill>
              </a:rPr>
              <a:t> My queen and the help of mankind</a:t>
            </a:r>
            <a:endParaRPr sz="4400">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sz="4400">
                <a:solidFill>
                  <a:schemeClr val="dk1"/>
                </a:solidFill>
              </a:rPr>
              <a:t>You have enlightened my mind</a:t>
            </a:r>
            <a:endParaRPr sz="4400">
              <a:solidFill>
                <a:schemeClr val="dk1"/>
              </a:solidFill>
            </a:endParaRPr>
          </a:p>
        </p:txBody>
      </p:sp>
      <p:sp>
        <p:nvSpPr>
          <p:cNvPr id="7602" name="Google Shape;7602;p1219"/>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100"/>
              <a:buNone/>
            </a:pPr>
            <a:r>
              <a:rPr lang="en-US"/>
              <a:t> Our Mother the Virgin</a:t>
            </a:r>
            <a:endParaRPr/>
          </a:p>
        </p:txBody>
      </p:sp>
    </p:spTree>
  </p:cSld>
  <p:clrMapOvr>
    <a:masterClrMapping/>
  </p:clrMapOvr>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0" name="Shape 800"/>
        <p:cNvGrpSpPr/>
        <p:nvPr/>
      </p:nvGrpSpPr>
      <p:grpSpPr>
        <a:xfrm>
          <a:off x="0" y="0"/>
          <a:ext cx="0" cy="0"/>
          <a:chOff x="0" y="0"/>
          <a:chExt cx="0" cy="0"/>
        </a:xfrm>
      </p:grpSpPr>
      <p:sp>
        <p:nvSpPr>
          <p:cNvPr id="801" name="Google Shape;801;p122"/>
          <p:cNvSpPr txBox="1"/>
          <p:nvPr>
            <p:ph idx="1" type="body"/>
          </p:nvPr>
        </p:nvSpPr>
        <p:spPr>
          <a:xfrm>
            <a:off x="415650" y="326499"/>
            <a:ext cx="11360700" cy="5096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5000"/>
              <a:t>Every blessing You pour out, I'll</a:t>
            </a:r>
            <a:endParaRPr sz="5000"/>
          </a:p>
          <a:p>
            <a:pPr indent="0" lvl="0" marL="0" rtl="0" algn="ctr">
              <a:lnSpc>
                <a:spcPct val="150000"/>
              </a:lnSpc>
              <a:spcBef>
                <a:spcPts val="0"/>
              </a:spcBef>
              <a:spcAft>
                <a:spcPts val="0"/>
              </a:spcAft>
              <a:buClr>
                <a:schemeClr val="dk1"/>
              </a:buClr>
              <a:buSzPts val="1100"/>
              <a:buNone/>
            </a:pPr>
            <a:r>
              <a:rPr lang="en-US" sz="5000"/>
              <a:t>Turn back to praise</a:t>
            </a:r>
            <a:endParaRPr sz="5000"/>
          </a:p>
          <a:p>
            <a:pPr indent="0" lvl="0" marL="0" rtl="0" algn="ctr">
              <a:lnSpc>
                <a:spcPct val="150000"/>
              </a:lnSpc>
              <a:spcBef>
                <a:spcPts val="0"/>
              </a:spcBef>
              <a:spcAft>
                <a:spcPts val="0"/>
              </a:spcAft>
              <a:buClr>
                <a:schemeClr val="dk1"/>
              </a:buClr>
              <a:buSzPts val="1100"/>
              <a:buNone/>
            </a:pPr>
            <a:r>
              <a:rPr lang="en-US" sz="5000"/>
              <a:t>When the darkness closes in, Lord</a:t>
            </a:r>
            <a:endParaRPr sz="5000"/>
          </a:p>
          <a:p>
            <a:pPr indent="0" lvl="0" marL="0" rtl="0" algn="ctr">
              <a:lnSpc>
                <a:spcPct val="150000"/>
              </a:lnSpc>
              <a:spcBef>
                <a:spcPts val="0"/>
              </a:spcBef>
              <a:spcAft>
                <a:spcPts val="0"/>
              </a:spcAft>
              <a:buClr>
                <a:schemeClr val="dk1"/>
              </a:buClr>
              <a:buSzPts val="1100"/>
              <a:buNone/>
            </a:pPr>
            <a:r>
              <a:rPr lang="en-US" sz="5000"/>
              <a:t>Still I will say</a:t>
            </a:r>
            <a:endParaRPr sz="5000"/>
          </a:p>
        </p:txBody>
      </p:sp>
      <p:sp>
        <p:nvSpPr>
          <p:cNvPr id="802" name="Google Shape;802;p122"/>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1100"/>
              <a:buNone/>
            </a:pPr>
            <a:r>
              <a:rPr lang="en-US"/>
              <a:t>Blessed Be Your Name</a:t>
            </a:r>
            <a:endParaRPr/>
          </a:p>
        </p:txBody>
      </p:sp>
    </p:spTree>
  </p:cSld>
  <p:clrMapOvr>
    <a:masterClrMapping/>
  </p:clrMapOvr>
</p:sld>
</file>

<file path=ppt/slides/slide12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06" name="Shape 7606"/>
        <p:cNvGrpSpPr/>
        <p:nvPr/>
      </p:nvGrpSpPr>
      <p:grpSpPr>
        <a:xfrm>
          <a:off x="0" y="0"/>
          <a:ext cx="0" cy="0"/>
          <a:chOff x="0" y="0"/>
          <a:chExt cx="0" cy="0"/>
        </a:xfrm>
      </p:grpSpPr>
      <p:sp>
        <p:nvSpPr>
          <p:cNvPr id="7607" name="Google Shape;7607;p1220"/>
          <p:cNvSpPr txBox="1"/>
          <p:nvPr>
            <p:ph idx="1" type="body"/>
          </p:nvPr>
        </p:nvSpPr>
        <p:spPr>
          <a:xfrm>
            <a:off x="477875" y="206650"/>
            <a:ext cx="11298600" cy="5114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b="1" lang="en-US" sz="4400">
                <a:solidFill>
                  <a:srgbClr val="990000"/>
                </a:solidFill>
              </a:rPr>
              <a:t>Leader:</a:t>
            </a:r>
            <a:r>
              <a:rPr lang="en-US" sz="4400">
                <a:solidFill>
                  <a:schemeClr val="dk1"/>
                </a:solidFill>
              </a:rPr>
              <a:t> Our hearts please guide them</a:t>
            </a:r>
            <a:endParaRPr sz="4400">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sz="4400">
                <a:solidFill>
                  <a:schemeClr val="dk1"/>
                </a:solidFill>
              </a:rPr>
              <a:t>Remember us in heaven</a:t>
            </a:r>
            <a:endParaRPr sz="4400">
              <a:solidFill>
                <a:schemeClr val="dk1"/>
              </a:solidFill>
            </a:endParaRPr>
          </a:p>
        </p:txBody>
      </p:sp>
      <p:sp>
        <p:nvSpPr>
          <p:cNvPr id="7608" name="Google Shape;7608;p1220"/>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100"/>
              <a:buNone/>
            </a:pPr>
            <a:r>
              <a:rPr lang="en-US"/>
              <a:t> Our Mother the Virgin</a:t>
            </a:r>
            <a:endParaRPr/>
          </a:p>
        </p:txBody>
      </p:sp>
    </p:spTree>
  </p:cSld>
  <p:clrMapOvr>
    <a:masterClrMapping/>
  </p:clrMapOvr>
</p:sld>
</file>

<file path=ppt/slides/slide12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12" name="Shape 7612"/>
        <p:cNvGrpSpPr/>
        <p:nvPr/>
      </p:nvGrpSpPr>
      <p:grpSpPr>
        <a:xfrm>
          <a:off x="0" y="0"/>
          <a:ext cx="0" cy="0"/>
          <a:chOff x="0" y="0"/>
          <a:chExt cx="0" cy="0"/>
        </a:xfrm>
      </p:grpSpPr>
      <p:sp>
        <p:nvSpPr>
          <p:cNvPr id="7613" name="Google Shape;7613;p1221"/>
          <p:cNvSpPr txBox="1"/>
          <p:nvPr>
            <p:ph idx="1" type="body"/>
          </p:nvPr>
        </p:nvSpPr>
        <p:spPr>
          <a:xfrm>
            <a:off x="477875" y="206650"/>
            <a:ext cx="11298600" cy="5114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b="1" lang="en-US" sz="4400">
                <a:solidFill>
                  <a:srgbClr val="5C8487"/>
                </a:solidFill>
              </a:rPr>
              <a:t>Together: </a:t>
            </a:r>
            <a:endParaRPr b="1" sz="4400">
              <a:solidFill>
                <a:srgbClr val="5C8487"/>
              </a:solidFill>
            </a:endParaRPr>
          </a:p>
          <a:p>
            <a:pPr indent="0" lvl="0" marL="0" rtl="0" algn="ctr">
              <a:lnSpc>
                <a:spcPct val="150000"/>
              </a:lnSpc>
              <a:spcBef>
                <a:spcPts val="0"/>
              </a:spcBef>
              <a:spcAft>
                <a:spcPts val="0"/>
              </a:spcAft>
              <a:buClr>
                <a:schemeClr val="dk1"/>
              </a:buClr>
              <a:buSzPts val="1100"/>
              <a:buNone/>
            </a:pPr>
            <a:r>
              <a:rPr lang="en-US" sz="4400">
                <a:solidFill>
                  <a:schemeClr val="dk1"/>
                </a:solidFill>
              </a:rPr>
              <a:t>(Our mother the virgin</a:t>
            </a:r>
            <a:endParaRPr sz="4400">
              <a:solidFill>
                <a:schemeClr val="dk1"/>
              </a:solidFill>
            </a:endParaRPr>
          </a:p>
          <a:p>
            <a:pPr indent="0" lvl="0" marL="0" rtl="0" algn="ctr">
              <a:lnSpc>
                <a:spcPct val="150000"/>
              </a:lnSpc>
              <a:spcBef>
                <a:spcPts val="0"/>
              </a:spcBef>
              <a:spcAft>
                <a:spcPts val="0"/>
              </a:spcAft>
              <a:buClr>
                <a:schemeClr val="dk1"/>
              </a:buClr>
              <a:buSzPts val="1100"/>
              <a:buNone/>
            </a:pPr>
            <a:r>
              <a:rPr lang="en-US" sz="4400">
                <a:solidFill>
                  <a:schemeClr val="dk1"/>
                </a:solidFill>
              </a:rPr>
              <a:t>The compassionate) x2</a:t>
            </a:r>
            <a:endParaRPr b="1" sz="4400">
              <a:solidFill>
                <a:srgbClr val="5C8487"/>
              </a:solidFill>
            </a:endParaRPr>
          </a:p>
          <a:p>
            <a:pPr indent="0" lvl="0" marL="0" rtl="0" algn="ctr">
              <a:lnSpc>
                <a:spcPct val="150000"/>
              </a:lnSpc>
              <a:spcBef>
                <a:spcPts val="0"/>
              </a:spcBef>
              <a:spcAft>
                <a:spcPts val="0"/>
              </a:spcAft>
              <a:buClr>
                <a:schemeClr val="dk1"/>
              </a:buClr>
              <a:buSzPts val="1100"/>
              <a:buNone/>
            </a:pPr>
            <a:r>
              <a:rPr lang="en-US" sz="4400">
                <a:solidFill>
                  <a:schemeClr val="dk1"/>
                </a:solidFill>
              </a:rPr>
              <a:t>The beloved of us all</a:t>
            </a:r>
            <a:endParaRPr sz="4400">
              <a:solidFill>
                <a:schemeClr val="dk1"/>
              </a:solidFill>
            </a:endParaRPr>
          </a:p>
          <a:p>
            <a:pPr indent="0" lvl="0" marL="0" rtl="0" algn="ctr">
              <a:lnSpc>
                <a:spcPct val="150000"/>
              </a:lnSpc>
              <a:spcBef>
                <a:spcPts val="0"/>
              </a:spcBef>
              <a:spcAft>
                <a:spcPts val="0"/>
              </a:spcAft>
              <a:buClr>
                <a:schemeClr val="dk1"/>
              </a:buClr>
              <a:buSzPts val="1100"/>
              <a:buNone/>
            </a:pPr>
            <a:r>
              <a:rPr lang="en-US" sz="4400">
                <a:solidFill>
                  <a:schemeClr val="dk1"/>
                </a:solidFill>
              </a:rPr>
              <a:t>Our helper when we call</a:t>
            </a:r>
            <a:endParaRPr sz="4400">
              <a:solidFill>
                <a:schemeClr val="dk1"/>
              </a:solidFill>
            </a:endParaRPr>
          </a:p>
        </p:txBody>
      </p:sp>
      <p:sp>
        <p:nvSpPr>
          <p:cNvPr id="7614" name="Google Shape;7614;p1221"/>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100"/>
              <a:buNone/>
            </a:pPr>
            <a:r>
              <a:rPr lang="en-US"/>
              <a:t> Our Mother the Virgin</a:t>
            </a:r>
            <a:endParaRPr/>
          </a:p>
        </p:txBody>
      </p:sp>
      <p:pic>
        <p:nvPicPr>
          <p:cNvPr id="7615" name="Google Shape;7615;p1221">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2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19" name="Shape 7619"/>
        <p:cNvGrpSpPr/>
        <p:nvPr/>
      </p:nvGrpSpPr>
      <p:grpSpPr>
        <a:xfrm>
          <a:off x="0" y="0"/>
          <a:ext cx="0" cy="0"/>
          <a:chOff x="0" y="0"/>
          <a:chExt cx="0" cy="0"/>
        </a:xfrm>
      </p:grpSpPr>
      <p:sp>
        <p:nvSpPr>
          <p:cNvPr id="7620" name="Google Shape;7620;p1222"/>
          <p:cNvSpPr txBox="1"/>
          <p:nvPr>
            <p:ph type="ctrTitle"/>
          </p:nvPr>
        </p:nvSpPr>
        <p:spPr>
          <a:xfrm>
            <a:off x="2913525" y="2856000"/>
            <a:ext cx="6603900" cy="1146000"/>
          </a:xfrm>
          <a:prstGeom prst="rect">
            <a:avLst/>
          </a:prstGeom>
          <a:solidFill>
            <a:srgbClr val="FFFFFF">
              <a:alpha val="88235"/>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Overwhelmed</a:t>
            </a:r>
            <a:endParaRPr/>
          </a:p>
        </p:txBody>
      </p:sp>
      <p:pic>
        <p:nvPicPr>
          <p:cNvPr id="7621" name="Google Shape;7621;p1222">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2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25" name="Shape 7625"/>
        <p:cNvGrpSpPr/>
        <p:nvPr/>
      </p:nvGrpSpPr>
      <p:grpSpPr>
        <a:xfrm>
          <a:off x="0" y="0"/>
          <a:ext cx="0" cy="0"/>
          <a:chOff x="0" y="0"/>
          <a:chExt cx="0" cy="0"/>
        </a:xfrm>
      </p:grpSpPr>
      <p:sp>
        <p:nvSpPr>
          <p:cNvPr id="7626" name="Google Shape;7626;p1223"/>
          <p:cNvSpPr txBox="1"/>
          <p:nvPr>
            <p:ph idx="1" type="body"/>
          </p:nvPr>
        </p:nvSpPr>
        <p:spPr>
          <a:xfrm>
            <a:off x="415650" y="326499"/>
            <a:ext cx="11360700" cy="4834200"/>
          </a:xfrm>
          <a:prstGeom prst="rect">
            <a:avLst/>
          </a:prstGeom>
          <a:solidFill>
            <a:srgbClr val="FFFFFF">
              <a:alpha val="88235"/>
            </a:srgbClr>
          </a:solidFill>
          <a:ln>
            <a:noFill/>
          </a:ln>
        </p:spPr>
        <p:txBody>
          <a:bodyPr anchorCtr="0" anchor="t"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I see the work of Your Hands</a:t>
            </a:r>
            <a:endParaRPr/>
          </a:p>
          <a:p>
            <a:pPr indent="0" lvl="0" marL="0" rtl="0" algn="ctr">
              <a:lnSpc>
                <a:spcPct val="150000"/>
              </a:lnSpc>
              <a:spcBef>
                <a:spcPts val="0"/>
              </a:spcBef>
              <a:spcAft>
                <a:spcPts val="0"/>
              </a:spcAft>
              <a:buClr>
                <a:schemeClr val="dk1"/>
              </a:buClr>
              <a:buSzPts val="1100"/>
              <a:buNone/>
            </a:pPr>
            <a:r>
              <a:rPr lang="en-US"/>
              <a:t>Galaxies spin in a Heavenly dance oh God</a:t>
            </a:r>
            <a:endParaRPr/>
          </a:p>
          <a:p>
            <a:pPr indent="0" lvl="0" marL="0" rtl="0" algn="ctr">
              <a:lnSpc>
                <a:spcPct val="150000"/>
              </a:lnSpc>
              <a:spcBef>
                <a:spcPts val="0"/>
              </a:spcBef>
              <a:spcAft>
                <a:spcPts val="0"/>
              </a:spcAft>
              <a:buClr>
                <a:schemeClr val="dk1"/>
              </a:buClr>
              <a:buSzPts val="1100"/>
              <a:buNone/>
            </a:pPr>
            <a:r>
              <a:rPr lang="en-US"/>
              <a:t>All that You are is so overwhelming</a:t>
            </a:r>
            <a:endParaRPr/>
          </a:p>
        </p:txBody>
      </p:sp>
      <p:sp>
        <p:nvSpPr>
          <p:cNvPr id="7627" name="Google Shape;7627;p1223"/>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Overwhelmed</a:t>
            </a:r>
            <a:endParaRPr>
              <a:latin typeface="Playfair Display"/>
              <a:ea typeface="Playfair Display"/>
              <a:cs typeface="Playfair Display"/>
              <a:sym typeface="Playfair Display"/>
            </a:endParaRPr>
          </a:p>
        </p:txBody>
      </p:sp>
    </p:spTree>
  </p:cSld>
  <p:clrMapOvr>
    <a:masterClrMapping/>
  </p:clrMapOvr>
</p:sld>
</file>

<file path=ppt/slides/slide12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31" name="Shape 7631"/>
        <p:cNvGrpSpPr/>
        <p:nvPr/>
      </p:nvGrpSpPr>
      <p:grpSpPr>
        <a:xfrm>
          <a:off x="0" y="0"/>
          <a:ext cx="0" cy="0"/>
          <a:chOff x="0" y="0"/>
          <a:chExt cx="0" cy="0"/>
        </a:xfrm>
      </p:grpSpPr>
      <p:sp>
        <p:nvSpPr>
          <p:cNvPr id="7632" name="Google Shape;7632;p1224"/>
          <p:cNvSpPr txBox="1"/>
          <p:nvPr>
            <p:ph idx="1" type="body"/>
          </p:nvPr>
        </p:nvSpPr>
        <p:spPr>
          <a:xfrm>
            <a:off x="415650" y="326499"/>
            <a:ext cx="11360700" cy="4834200"/>
          </a:xfrm>
          <a:prstGeom prst="rect">
            <a:avLst/>
          </a:prstGeom>
          <a:solidFill>
            <a:srgbClr val="FFFFFF">
              <a:alpha val="87450"/>
            </a:srgbClr>
          </a:solidFill>
          <a:ln>
            <a:noFill/>
          </a:ln>
        </p:spPr>
        <p:txBody>
          <a:bodyPr anchorCtr="0" anchor="t"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I hear the sound of Your Voice</a:t>
            </a:r>
            <a:endParaRPr/>
          </a:p>
          <a:p>
            <a:pPr indent="0" lvl="0" marL="0" rtl="0" algn="ctr">
              <a:lnSpc>
                <a:spcPct val="150000"/>
              </a:lnSpc>
              <a:spcBef>
                <a:spcPts val="0"/>
              </a:spcBef>
              <a:spcAft>
                <a:spcPts val="0"/>
              </a:spcAft>
              <a:buClr>
                <a:schemeClr val="dk1"/>
              </a:buClr>
              <a:buSzPts val="1100"/>
              <a:buNone/>
            </a:pPr>
            <a:r>
              <a:rPr lang="en-US"/>
              <a:t>All at once it’s a gentle and thundering noise oh God</a:t>
            </a:r>
            <a:endParaRPr/>
          </a:p>
          <a:p>
            <a:pPr indent="0" lvl="0" marL="0" rtl="0" algn="ctr">
              <a:lnSpc>
                <a:spcPct val="150000"/>
              </a:lnSpc>
              <a:spcBef>
                <a:spcPts val="0"/>
              </a:spcBef>
              <a:spcAft>
                <a:spcPts val="0"/>
              </a:spcAft>
              <a:buClr>
                <a:schemeClr val="dk1"/>
              </a:buClr>
              <a:buSzPts val="1100"/>
              <a:buNone/>
            </a:pPr>
            <a:r>
              <a:rPr lang="en-US"/>
              <a:t>All that You are is so overwhelming</a:t>
            </a:r>
            <a:endParaRPr/>
          </a:p>
        </p:txBody>
      </p:sp>
      <p:sp>
        <p:nvSpPr>
          <p:cNvPr id="7633" name="Google Shape;7633;p1224"/>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Overwhelmed</a:t>
            </a:r>
            <a:endParaRPr>
              <a:latin typeface="Playfair Display"/>
              <a:ea typeface="Playfair Display"/>
              <a:cs typeface="Playfair Display"/>
              <a:sym typeface="Playfair Display"/>
            </a:endParaRPr>
          </a:p>
        </p:txBody>
      </p:sp>
    </p:spTree>
  </p:cSld>
  <p:clrMapOvr>
    <a:masterClrMapping/>
  </p:clrMapOvr>
</p:sld>
</file>

<file path=ppt/slides/slide12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37" name="Shape 7637"/>
        <p:cNvGrpSpPr/>
        <p:nvPr/>
      </p:nvGrpSpPr>
      <p:grpSpPr>
        <a:xfrm>
          <a:off x="0" y="0"/>
          <a:ext cx="0" cy="0"/>
          <a:chOff x="0" y="0"/>
          <a:chExt cx="0" cy="0"/>
        </a:xfrm>
      </p:grpSpPr>
      <p:sp>
        <p:nvSpPr>
          <p:cNvPr id="7638" name="Google Shape;7638;p1225"/>
          <p:cNvSpPr txBox="1"/>
          <p:nvPr>
            <p:ph idx="1" type="body"/>
          </p:nvPr>
        </p:nvSpPr>
        <p:spPr>
          <a:xfrm>
            <a:off x="415650" y="156025"/>
            <a:ext cx="11360700" cy="4454100"/>
          </a:xfrm>
          <a:prstGeom prst="rect">
            <a:avLst/>
          </a:prstGeom>
          <a:solidFill>
            <a:srgbClr val="FFFFFF">
              <a:alpha val="87450"/>
            </a:srgbClr>
          </a:solid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US" sz="4500"/>
              <a:t>I delight myself in You</a:t>
            </a:r>
            <a:endParaRPr sz="4500"/>
          </a:p>
          <a:p>
            <a:pPr indent="0" lvl="0" marL="0" rtl="0" algn="ctr">
              <a:lnSpc>
                <a:spcPct val="100000"/>
              </a:lnSpc>
              <a:spcBef>
                <a:spcPts val="0"/>
              </a:spcBef>
              <a:spcAft>
                <a:spcPts val="0"/>
              </a:spcAft>
              <a:buClr>
                <a:schemeClr val="dk1"/>
              </a:buClr>
              <a:buSzPts val="1100"/>
              <a:buNone/>
            </a:pPr>
            <a:r>
              <a:rPr lang="en-US" sz="4500"/>
              <a:t>Captivated by Your beauty</a:t>
            </a:r>
            <a:endParaRPr sz="4500"/>
          </a:p>
          <a:p>
            <a:pPr indent="0" lvl="0" marL="0" rtl="0" algn="ctr">
              <a:lnSpc>
                <a:spcPct val="100000"/>
              </a:lnSpc>
              <a:spcBef>
                <a:spcPts val="0"/>
              </a:spcBef>
              <a:spcAft>
                <a:spcPts val="0"/>
              </a:spcAft>
              <a:buClr>
                <a:schemeClr val="dk1"/>
              </a:buClr>
              <a:buSzPts val="1100"/>
              <a:buNone/>
            </a:pPr>
            <a:r>
              <a:rPr lang="en-US" sz="4500"/>
              <a:t>I’m overwhelmed, I’m overwhelmed by You</a:t>
            </a:r>
            <a:endParaRPr sz="4500"/>
          </a:p>
          <a:p>
            <a:pPr indent="0" lvl="0" marL="0" rtl="0" algn="ctr">
              <a:lnSpc>
                <a:spcPct val="100000"/>
              </a:lnSpc>
              <a:spcBef>
                <a:spcPts val="0"/>
              </a:spcBef>
              <a:spcAft>
                <a:spcPts val="0"/>
              </a:spcAft>
              <a:buClr>
                <a:schemeClr val="dk1"/>
              </a:buClr>
              <a:buSzPts val="1100"/>
              <a:buNone/>
            </a:pPr>
            <a:r>
              <a:rPr lang="en-US" sz="4500"/>
              <a:t>God, I run into Your arms</a:t>
            </a:r>
            <a:endParaRPr sz="4500"/>
          </a:p>
          <a:p>
            <a:pPr indent="0" lvl="0" marL="0" rtl="0" algn="ctr">
              <a:lnSpc>
                <a:spcPct val="100000"/>
              </a:lnSpc>
              <a:spcBef>
                <a:spcPts val="0"/>
              </a:spcBef>
              <a:spcAft>
                <a:spcPts val="0"/>
              </a:spcAft>
              <a:buClr>
                <a:schemeClr val="dk1"/>
              </a:buClr>
              <a:buSzPts val="1100"/>
              <a:buNone/>
            </a:pPr>
            <a:r>
              <a:rPr lang="en-US" sz="4500"/>
              <a:t>Unashamed because of mercy</a:t>
            </a:r>
            <a:endParaRPr sz="4500"/>
          </a:p>
          <a:p>
            <a:pPr indent="0" lvl="0" marL="0" rtl="0" algn="ctr">
              <a:lnSpc>
                <a:spcPct val="100000"/>
              </a:lnSpc>
              <a:spcBef>
                <a:spcPts val="0"/>
              </a:spcBef>
              <a:spcAft>
                <a:spcPts val="0"/>
              </a:spcAft>
              <a:buClr>
                <a:schemeClr val="dk1"/>
              </a:buClr>
              <a:buSzPts val="1100"/>
              <a:buNone/>
            </a:pPr>
            <a:r>
              <a:rPr lang="en-US" sz="4500"/>
              <a:t>I’m overwhelmed, I’m overwhelmed by You</a:t>
            </a:r>
            <a:endParaRPr sz="4500"/>
          </a:p>
          <a:p>
            <a:pPr indent="0" lvl="0" marL="0" rtl="0" algn="ctr">
              <a:lnSpc>
                <a:spcPct val="100000"/>
              </a:lnSpc>
              <a:spcBef>
                <a:spcPts val="0"/>
              </a:spcBef>
              <a:spcAft>
                <a:spcPts val="0"/>
              </a:spcAft>
              <a:buClr>
                <a:schemeClr val="dk1"/>
              </a:buClr>
              <a:buSzPts val="1100"/>
              <a:buNone/>
            </a:pPr>
            <a:r>
              <a:t/>
            </a:r>
            <a:endParaRPr sz="4500"/>
          </a:p>
        </p:txBody>
      </p:sp>
      <p:sp>
        <p:nvSpPr>
          <p:cNvPr id="7639" name="Google Shape;7639;p1225"/>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Overwhelmed</a:t>
            </a:r>
            <a:endParaRPr>
              <a:latin typeface="Playfair Display"/>
              <a:ea typeface="Playfair Display"/>
              <a:cs typeface="Playfair Display"/>
              <a:sym typeface="Playfair Display"/>
            </a:endParaRPr>
          </a:p>
        </p:txBody>
      </p:sp>
    </p:spTree>
  </p:cSld>
  <p:clrMapOvr>
    <a:masterClrMapping/>
  </p:clrMapOvr>
</p:sld>
</file>

<file path=ppt/slides/slide12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43" name="Shape 7643"/>
        <p:cNvGrpSpPr/>
        <p:nvPr/>
      </p:nvGrpSpPr>
      <p:grpSpPr>
        <a:xfrm>
          <a:off x="0" y="0"/>
          <a:ext cx="0" cy="0"/>
          <a:chOff x="0" y="0"/>
          <a:chExt cx="0" cy="0"/>
        </a:xfrm>
      </p:grpSpPr>
      <p:sp>
        <p:nvSpPr>
          <p:cNvPr id="7644" name="Google Shape;7644;p1226"/>
          <p:cNvSpPr txBox="1"/>
          <p:nvPr>
            <p:ph idx="1" type="body"/>
          </p:nvPr>
        </p:nvSpPr>
        <p:spPr>
          <a:xfrm>
            <a:off x="415650" y="326500"/>
            <a:ext cx="11360700" cy="5057100"/>
          </a:xfrm>
          <a:prstGeom prst="rect">
            <a:avLst/>
          </a:prstGeom>
          <a:solidFill>
            <a:srgbClr val="FFFFFF">
              <a:alpha val="87450"/>
            </a:srgbClr>
          </a:solidFill>
          <a:ln>
            <a:noFill/>
          </a:ln>
        </p:spPr>
        <p:txBody>
          <a:bodyPr anchorCtr="0" anchor="t"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I know the power of Your Cross</a:t>
            </a:r>
            <a:endParaRPr/>
          </a:p>
          <a:p>
            <a:pPr indent="0" lvl="0" marL="0" rtl="0" algn="ctr">
              <a:lnSpc>
                <a:spcPct val="150000"/>
              </a:lnSpc>
              <a:spcBef>
                <a:spcPts val="0"/>
              </a:spcBef>
              <a:spcAft>
                <a:spcPts val="0"/>
              </a:spcAft>
              <a:buClr>
                <a:schemeClr val="dk1"/>
              </a:buClr>
              <a:buSzPts val="1100"/>
              <a:buNone/>
            </a:pPr>
            <a:r>
              <a:rPr lang="en-US"/>
              <a:t>Forgiven and free forever You’ll be my God</a:t>
            </a:r>
            <a:endParaRPr/>
          </a:p>
          <a:p>
            <a:pPr indent="0" lvl="0" marL="0" rtl="0" algn="ctr">
              <a:lnSpc>
                <a:spcPct val="150000"/>
              </a:lnSpc>
              <a:spcBef>
                <a:spcPts val="0"/>
              </a:spcBef>
              <a:spcAft>
                <a:spcPts val="0"/>
              </a:spcAft>
              <a:buClr>
                <a:schemeClr val="dk1"/>
              </a:buClr>
              <a:buSzPts val="1100"/>
              <a:buNone/>
            </a:pPr>
            <a:r>
              <a:rPr lang="en-US"/>
              <a:t>And all that You’ve done is so overwhelming</a:t>
            </a:r>
            <a:endParaRPr/>
          </a:p>
          <a:p>
            <a:pPr indent="0" lvl="0" marL="0" rtl="0" algn="ctr">
              <a:lnSpc>
                <a:spcPct val="150000"/>
              </a:lnSpc>
              <a:spcBef>
                <a:spcPts val="0"/>
              </a:spcBef>
              <a:spcAft>
                <a:spcPts val="0"/>
              </a:spcAft>
              <a:buClr>
                <a:schemeClr val="dk1"/>
              </a:buClr>
              <a:buSzPts val="1100"/>
              <a:buNone/>
            </a:pPr>
            <a:r>
              <a:t/>
            </a:r>
            <a:endParaRPr/>
          </a:p>
        </p:txBody>
      </p:sp>
      <p:sp>
        <p:nvSpPr>
          <p:cNvPr id="7645" name="Google Shape;7645;p1226"/>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Overwhelmed</a:t>
            </a:r>
            <a:endParaRPr>
              <a:latin typeface="Playfair Display"/>
              <a:ea typeface="Playfair Display"/>
              <a:cs typeface="Playfair Display"/>
              <a:sym typeface="Playfair Display"/>
            </a:endParaRPr>
          </a:p>
        </p:txBody>
      </p:sp>
    </p:spTree>
  </p:cSld>
  <p:clrMapOvr>
    <a:masterClrMapping/>
  </p:clrMapOvr>
</p:sld>
</file>

<file path=ppt/slides/slide12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49" name="Shape 7649"/>
        <p:cNvGrpSpPr/>
        <p:nvPr/>
      </p:nvGrpSpPr>
      <p:grpSpPr>
        <a:xfrm>
          <a:off x="0" y="0"/>
          <a:ext cx="0" cy="0"/>
          <a:chOff x="0" y="0"/>
          <a:chExt cx="0" cy="0"/>
        </a:xfrm>
      </p:grpSpPr>
      <p:sp>
        <p:nvSpPr>
          <p:cNvPr id="7650" name="Google Shape;7650;p1227"/>
          <p:cNvSpPr txBox="1"/>
          <p:nvPr>
            <p:ph idx="1" type="body"/>
          </p:nvPr>
        </p:nvSpPr>
        <p:spPr>
          <a:xfrm>
            <a:off x="415650" y="156025"/>
            <a:ext cx="11360700" cy="4454100"/>
          </a:xfrm>
          <a:prstGeom prst="rect">
            <a:avLst/>
          </a:prstGeom>
          <a:solidFill>
            <a:srgbClr val="FFFFFF">
              <a:alpha val="87450"/>
            </a:srgbClr>
          </a:solid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US" sz="4500"/>
              <a:t>I delight myself in You</a:t>
            </a:r>
            <a:endParaRPr sz="4500"/>
          </a:p>
          <a:p>
            <a:pPr indent="0" lvl="0" marL="0" rtl="0" algn="ctr">
              <a:lnSpc>
                <a:spcPct val="100000"/>
              </a:lnSpc>
              <a:spcBef>
                <a:spcPts val="0"/>
              </a:spcBef>
              <a:spcAft>
                <a:spcPts val="0"/>
              </a:spcAft>
              <a:buClr>
                <a:schemeClr val="dk1"/>
              </a:buClr>
              <a:buSzPts val="1100"/>
              <a:buNone/>
            </a:pPr>
            <a:r>
              <a:rPr lang="en-US" sz="4500"/>
              <a:t>Captivated by Your beauty</a:t>
            </a:r>
            <a:endParaRPr sz="4500"/>
          </a:p>
          <a:p>
            <a:pPr indent="0" lvl="0" marL="0" rtl="0" algn="ctr">
              <a:lnSpc>
                <a:spcPct val="100000"/>
              </a:lnSpc>
              <a:spcBef>
                <a:spcPts val="0"/>
              </a:spcBef>
              <a:spcAft>
                <a:spcPts val="0"/>
              </a:spcAft>
              <a:buClr>
                <a:schemeClr val="dk1"/>
              </a:buClr>
              <a:buSzPts val="1100"/>
              <a:buNone/>
            </a:pPr>
            <a:r>
              <a:rPr lang="en-US" sz="4500"/>
              <a:t>I’m overwhelmed, I’m overwhelmed by You</a:t>
            </a:r>
            <a:endParaRPr sz="4500"/>
          </a:p>
          <a:p>
            <a:pPr indent="0" lvl="0" marL="0" rtl="0" algn="ctr">
              <a:lnSpc>
                <a:spcPct val="100000"/>
              </a:lnSpc>
              <a:spcBef>
                <a:spcPts val="0"/>
              </a:spcBef>
              <a:spcAft>
                <a:spcPts val="0"/>
              </a:spcAft>
              <a:buClr>
                <a:schemeClr val="dk1"/>
              </a:buClr>
              <a:buSzPts val="1100"/>
              <a:buNone/>
            </a:pPr>
            <a:r>
              <a:rPr lang="en-US" sz="4500"/>
              <a:t>God, I run into Your arms</a:t>
            </a:r>
            <a:endParaRPr sz="4500"/>
          </a:p>
          <a:p>
            <a:pPr indent="0" lvl="0" marL="0" rtl="0" algn="ctr">
              <a:lnSpc>
                <a:spcPct val="100000"/>
              </a:lnSpc>
              <a:spcBef>
                <a:spcPts val="0"/>
              </a:spcBef>
              <a:spcAft>
                <a:spcPts val="0"/>
              </a:spcAft>
              <a:buClr>
                <a:schemeClr val="dk1"/>
              </a:buClr>
              <a:buSzPts val="1100"/>
              <a:buNone/>
            </a:pPr>
            <a:r>
              <a:rPr lang="en-US" sz="4500"/>
              <a:t>Unashamed because of mercy</a:t>
            </a:r>
            <a:endParaRPr sz="4500"/>
          </a:p>
          <a:p>
            <a:pPr indent="0" lvl="0" marL="0" rtl="0" algn="ctr">
              <a:lnSpc>
                <a:spcPct val="100000"/>
              </a:lnSpc>
              <a:spcBef>
                <a:spcPts val="0"/>
              </a:spcBef>
              <a:spcAft>
                <a:spcPts val="0"/>
              </a:spcAft>
              <a:buClr>
                <a:schemeClr val="dk1"/>
              </a:buClr>
              <a:buSzPts val="1100"/>
              <a:buNone/>
            </a:pPr>
            <a:r>
              <a:rPr lang="en-US" sz="4500"/>
              <a:t>I’m overwhelmed, I’m overwhelmed by You</a:t>
            </a:r>
            <a:endParaRPr sz="4500"/>
          </a:p>
          <a:p>
            <a:pPr indent="0" lvl="0" marL="0" rtl="0" algn="ctr">
              <a:lnSpc>
                <a:spcPct val="100000"/>
              </a:lnSpc>
              <a:spcBef>
                <a:spcPts val="0"/>
              </a:spcBef>
              <a:spcAft>
                <a:spcPts val="0"/>
              </a:spcAft>
              <a:buClr>
                <a:schemeClr val="dk1"/>
              </a:buClr>
              <a:buSzPts val="1100"/>
              <a:buNone/>
            </a:pPr>
            <a:r>
              <a:t/>
            </a:r>
            <a:endParaRPr sz="4500"/>
          </a:p>
        </p:txBody>
      </p:sp>
      <p:sp>
        <p:nvSpPr>
          <p:cNvPr id="7651" name="Google Shape;7651;p1227"/>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Overwhelmed</a:t>
            </a:r>
            <a:endParaRPr>
              <a:latin typeface="Playfair Display"/>
              <a:ea typeface="Playfair Display"/>
              <a:cs typeface="Playfair Display"/>
              <a:sym typeface="Playfair Display"/>
            </a:endParaRPr>
          </a:p>
        </p:txBody>
      </p:sp>
    </p:spTree>
  </p:cSld>
  <p:clrMapOvr>
    <a:masterClrMapping/>
  </p:clrMapOvr>
</p:sld>
</file>

<file path=ppt/slides/slide12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55" name="Shape 7655"/>
        <p:cNvGrpSpPr/>
        <p:nvPr/>
      </p:nvGrpSpPr>
      <p:grpSpPr>
        <a:xfrm>
          <a:off x="0" y="0"/>
          <a:ext cx="0" cy="0"/>
          <a:chOff x="0" y="0"/>
          <a:chExt cx="0" cy="0"/>
        </a:xfrm>
      </p:grpSpPr>
      <p:sp>
        <p:nvSpPr>
          <p:cNvPr id="7656" name="Google Shape;7656;p1228"/>
          <p:cNvSpPr txBox="1"/>
          <p:nvPr>
            <p:ph idx="1" type="body"/>
          </p:nvPr>
        </p:nvSpPr>
        <p:spPr>
          <a:xfrm>
            <a:off x="415650" y="326499"/>
            <a:ext cx="11360700" cy="4834200"/>
          </a:xfrm>
          <a:prstGeom prst="rect">
            <a:avLst/>
          </a:prstGeom>
          <a:solidFill>
            <a:srgbClr val="FFFFFF">
              <a:alpha val="87450"/>
            </a:srgbClr>
          </a:solidFill>
          <a:ln>
            <a:noFill/>
          </a:ln>
        </p:spPr>
        <p:txBody>
          <a:bodyPr anchorCtr="0" anchor="t"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You are Beautiful, You are Beautiful</a:t>
            </a:r>
            <a:endParaRPr/>
          </a:p>
          <a:p>
            <a:pPr indent="0" lvl="0" marL="0" rtl="0" algn="ctr">
              <a:lnSpc>
                <a:spcPct val="150000"/>
              </a:lnSpc>
              <a:spcBef>
                <a:spcPts val="0"/>
              </a:spcBef>
              <a:spcAft>
                <a:spcPts val="0"/>
              </a:spcAft>
              <a:buClr>
                <a:schemeClr val="dk1"/>
              </a:buClr>
              <a:buSzPts val="1100"/>
              <a:buNone/>
            </a:pPr>
            <a:r>
              <a:rPr lang="en-US"/>
              <a:t>Oh God, there is no one more Beautiful</a:t>
            </a:r>
            <a:endParaRPr/>
          </a:p>
          <a:p>
            <a:pPr indent="0" lvl="0" marL="0" rtl="0" algn="ctr">
              <a:lnSpc>
                <a:spcPct val="150000"/>
              </a:lnSpc>
              <a:spcBef>
                <a:spcPts val="0"/>
              </a:spcBef>
              <a:spcAft>
                <a:spcPts val="0"/>
              </a:spcAft>
              <a:buClr>
                <a:schemeClr val="dk1"/>
              </a:buClr>
              <a:buSzPts val="1100"/>
              <a:buNone/>
            </a:pPr>
            <a:r>
              <a:rPr lang="en-US"/>
              <a:t>You are Beautiful, God you are the most Beautiful</a:t>
            </a:r>
            <a:endParaRPr/>
          </a:p>
          <a:p>
            <a:pPr indent="0" lvl="0" marL="0" rtl="0" algn="ctr">
              <a:lnSpc>
                <a:spcPct val="150000"/>
              </a:lnSpc>
              <a:spcBef>
                <a:spcPts val="0"/>
              </a:spcBef>
              <a:spcAft>
                <a:spcPts val="0"/>
              </a:spcAft>
              <a:buClr>
                <a:schemeClr val="dk1"/>
              </a:buClr>
              <a:buSzPts val="1100"/>
              <a:buNone/>
            </a:pPr>
            <a:r>
              <a:t/>
            </a:r>
            <a:endParaRPr/>
          </a:p>
        </p:txBody>
      </p:sp>
      <p:sp>
        <p:nvSpPr>
          <p:cNvPr id="7657" name="Google Shape;7657;p1228"/>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Overwhelmed</a:t>
            </a:r>
            <a:endParaRPr>
              <a:latin typeface="Playfair Display"/>
              <a:ea typeface="Playfair Display"/>
              <a:cs typeface="Playfair Display"/>
              <a:sym typeface="Playfair Display"/>
            </a:endParaRPr>
          </a:p>
        </p:txBody>
      </p:sp>
    </p:spTree>
  </p:cSld>
  <p:clrMapOvr>
    <a:masterClrMapping/>
  </p:clrMapOvr>
</p:sld>
</file>

<file path=ppt/slides/slide12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61" name="Shape 7661"/>
        <p:cNvGrpSpPr/>
        <p:nvPr/>
      </p:nvGrpSpPr>
      <p:grpSpPr>
        <a:xfrm>
          <a:off x="0" y="0"/>
          <a:ext cx="0" cy="0"/>
          <a:chOff x="0" y="0"/>
          <a:chExt cx="0" cy="0"/>
        </a:xfrm>
      </p:grpSpPr>
      <p:sp>
        <p:nvSpPr>
          <p:cNvPr id="7662" name="Google Shape;7662;p1229"/>
          <p:cNvSpPr txBox="1"/>
          <p:nvPr>
            <p:ph idx="1" type="body"/>
          </p:nvPr>
        </p:nvSpPr>
        <p:spPr>
          <a:xfrm>
            <a:off x="415650" y="326499"/>
            <a:ext cx="11360700" cy="4834200"/>
          </a:xfrm>
          <a:prstGeom prst="rect">
            <a:avLst/>
          </a:prstGeom>
          <a:solidFill>
            <a:srgbClr val="FFFFFF">
              <a:alpha val="87450"/>
            </a:srgbClr>
          </a:solidFill>
          <a:ln>
            <a:noFill/>
          </a:ln>
        </p:spPr>
        <p:txBody>
          <a:bodyPr anchorCtr="0" anchor="t"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You are Wonderful, You are Wonderful</a:t>
            </a:r>
            <a:endParaRPr/>
          </a:p>
          <a:p>
            <a:pPr indent="0" lvl="0" marL="0" rtl="0" algn="ctr">
              <a:lnSpc>
                <a:spcPct val="150000"/>
              </a:lnSpc>
              <a:spcBef>
                <a:spcPts val="0"/>
              </a:spcBef>
              <a:spcAft>
                <a:spcPts val="0"/>
              </a:spcAft>
              <a:buClr>
                <a:schemeClr val="dk1"/>
              </a:buClr>
              <a:buSzPts val="1100"/>
              <a:buNone/>
            </a:pPr>
            <a:r>
              <a:rPr lang="en-US"/>
              <a:t>Oh God, there is no one more Wonderful</a:t>
            </a:r>
            <a:endParaRPr/>
          </a:p>
          <a:p>
            <a:pPr indent="0" lvl="0" marL="0" rtl="0" algn="ctr">
              <a:lnSpc>
                <a:spcPct val="150000"/>
              </a:lnSpc>
              <a:spcBef>
                <a:spcPts val="0"/>
              </a:spcBef>
              <a:spcAft>
                <a:spcPts val="0"/>
              </a:spcAft>
              <a:buClr>
                <a:schemeClr val="dk1"/>
              </a:buClr>
              <a:buSzPts val="1100"/>
              <a:buNone/>
            </a:pPr>
            <a:r>
              <a:rPr lang="en-US"/>
              <a:t>You are Wonderful, God You are the most Wonderful</a:t>
            </a:r>
            <a:endParaRPr/>
          </a:p>
          <a:p>
            <a:pPr indent="0" lvl="0" marL="0" rtl="0" algn="ctr">
              <a:lnSpc>
                <a:spcPct val="150000"/>
              </a:lnSpc>
              <a:spcBef>
                <a:spcPts val="0"/>
              </a:spcBef>
              <a:spcAft>
                <a:spcPts val="0"/>
              </a:spcAft>
              <a:buClr>
                <a:schemeClr val="dk1"/>
              </a:buClr>
              <a:buSzPts val="1100"/>
              <a:buNone/>
            </a:pPr>
            <a:r>
              <a:t/>
            </a:r>
            <a:endParaRPr/>
          </a:p>
        </p:txBody>
      </p:sp>
      <p:sp>
        <p:nvSpPr>
          <p:cNvPr id="7663" name="Google Shape;7663;p1229"/>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Overwhelmed</a:t>
            </a:r>
            <a:endParaRPr>
              <a:latin typeface="Playfair Display"/>
              <a:ea typeface="Playfair Display"/>
              <a:cs typeface="Playfair Display"/>
              <a:sym typeface="Playfair Display"/>
            </a:endParaRPr>
          </a:p>
        </p:txBody>
      </p:sp>
    </p:spTree>
  </p:cSld>
  <p:clrMapOvr>
    <a:masterClrMapping/>
  </p:clrMapOvr>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6" name="Shape 806"/>
        <p:cNvGrpSpPr/>
        <p:nvPr/>
      </p:nvGrpSpPr>
      <p:grpSpPr>
        <a:xfrm>
          <a:off x="0" y="0"/>
          <a:ext cx="0" cy="0"/>
          <a:chOff x="0" y="0"/>
          <a:chExt cx="0" cy="0"/>
        </a:xfrm>
      </p:grpSpPr>
      <p:sp>
        <p:nvSpPr>
          <p:cNvPr id="807" name="Google Shape;807;p123"/>
          <p:cNvSpPr txBox="1"/>
          <p:nvPr>
            <p:ph idx="1" type="body"/>
          </p:nvPr>
        </p:nvSpPr>
        <p:spPr>
          <a:xfrm>
            <a:off x="415650" y="326499"/>
            <a:ext cx="11360700" cy="5096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5000"/>
              <a:t>Blessed be the name of the Lord</a:t>
            </a:r>
            <a:endParaRPr sz="5000"/>
          </a:p>
          <a:p>
            <a:pPr indent="0" lvl="0" marL="0" rtl="0" algn="ctr">
              <a:lnSpc>
                <a:spcPct val="150000"/>
              </a:lnSpc>
              <a:spcBef>
                <a:spcPts val="0"/>
              </a:spcBef>
              <a:spcAft>
                <a:spcPts val="0"/>
              </a:spcAft>
              <a:buClr>
                <a:schemeClr val="dk1"/>
              </a:buClr>
              <a:buSzPts val="1100"/>
              <a:buNone/>
            </a:pPr>
            <a:r>
              <a:rPr lang="en-US" sz="5000"/>
              <a:t>Blessed be Your name</a:t>
            </a:r>
            <a:endParaRPr sz="5000"/>
          </a:p>
          <a:p>
            <a:pPr indent="0" lvl="0" marL="0" rtl="0" algn="ctr">
              <a:lnSpc>
                <a:spcPct val="150000"/>
              </a:lnSpc>
              <a:spcBef>
                <a:spcPts val="0"/>
              </a:spcBef>
              <a:spcAft>
                <a:spcPts val="0"/>
              </a:spcAft>
              <a:buClr>
                <a:schemeClr val="dk1"/>
              </a:buClr>
              <a:buSzPts val="1100"/>
              <a:buNone/>
            </a:pPr>
            <a:r>
              <a:rPr lang="en-US" sz="5000"/>
              <a:t>Blessed be the name of the Lord</a:t>
            </a:r>
            <a:endParaRPr sz="5000"/>
          </a:p>
          <a:p>
            <a:pPr indent="0" lvl="0" marL="0" rtl="0" algn="ctr">
              <a:lnSpc>
                <a:spcPct val="150000"/>
              </a:lnSpc>
              <a:spcBef>
                <a:spcPts val="0"/>
              </a:spcBef>
              <a:spcAft>
                <a:spcPts val="0"/>
              </a:spcAft>
              <a:buClr>
                <a:schemeClr val="dk1"/>
              </a:buClr>
              <a:buSzPts val="1100"/>
              <a:buNone/>
            </a:pPr>
            <a:r>
              <a:rPr lang="en-US" sz="5000"/>
              <a:t>Blessed be Your glorious name</a:t>
            </a:r>
            <a:endParaRPr sz="5000"/>
          </a:p>
        </p:txBody>
      </p:sp>
      <p:sp>
        <p:nvSpPr>
          <p:cNvPr id="808" name="Google Shape;808;p123"/>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1100"/>
              <a:buNone/>
            </a:pPr>
            <a:r>
              <a:rPr lang="en-US"/>
              <a:t>Blessed Be Your Name</a:t>
            </a:r>
            <a:endParaRPr/>
          </a:p>
        </p:txBody>
      </p:sp>
    </p:spTree>
  </p:cSld>
  <p:clrMapOvr>
    <a:masterClrMapping/>
  </p:clrMapOvr>
</p:sld>
</file>

<file path=ppt/slides/slide12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67" name="Shape 7667"/>
        <p:cNvGrpSpPr/>
        <p:nvPr/>
      </p:nvGrpSpPr>
      <p:grpSpPr>
        <a:xfrm>
          <a:off x="0" y="0"/>
          <a:ext cx="0" cy="0"/>
          <a:chOff x="0" y="0"/>
          <a:chExt cx="0" cy="0"/>
        </a:xfrm>
      </p:grpSpPr>
      <p:sp>
        <p:nvSpPr>
          <p:cNvPr id="7668" name="Google Shape;7668;p1230"/>
          <p:cNvSpPr txBox="1"/>
          <p:nvPr>
            <p:ph idx="1" type="body"/>
          </p:nvPr>
        </p:nvSpPr>
        <p:spPr>
          <a:xfrm>
            <a:off x="415650" y="326499"/>
            <a:ext cx="11360700" cy="4834200"/>
          </a:xfrm>
          <a:prstGeom prst="rect">
            <a:avLst/>
          </a:prstGeom>
          <a:solidFill>
            <a:srgbClr val="FFFFFF">
              <a:alpha val="87450"/>
            </a:srgbClr>
          </a:solidFill>
          <a:ln>
            <a:noFill/>
          </a:ln>
        </p:spPr>
        <p:txBody>
          <a:bodyPr anchorCtr="0" anchor="t"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You are Glorious, You are Glorious</a:t>
            </a:r>
            <a:endParaRPr/>
          </a:p>
          <a:p>
            <a:pPr indent="0" lvl="0" marL="0" rtl="0" algn="ctr">
              <a:lnSpc>
                <a:spcPct val="150000"/>
              </a:lnSpc>
              <a:spcBef>
                <a:spcPts val="0"/>
              </a:spcBef>
              <a:spcAft>
                <a:spcPts val="0"/>
              </a:spcAft>
              <a:buClr>
                <a:schemeClr val="dk1"/>
              </a:buClr>
              <a:buSzPts val="1100"/>
              <a:buNone/>
            </a:pPr>
            <a:r>
              <a:rPr lang="en-US"/>
              <a:t>Oh God, there is no one more Glorious</a:t>
            </a:r>
            <a:endParaRPr/>
          </a:p>
          <a:p>
            <a:pPr indent="0" lvl="0" marL="0" rtl="0" algn="ctr">
              <a:lnSpc>
                <a:spcPct val="150000"/>
              </a:lnSpc>
              <a:spcBef>
                <a:spcPts val="0"/>
              </a:spcBef>
              <a:spcAft>
                <a:spcPts val="0"/>
              </a:spcAft>
              <a:buClr>
                <a:schemeClr val="dk1"/>
              </a:buClr>
              <a:buSzPts val="1100"/>
              <a:buNone/>
            </a:pPr>
            <a:r>
              <a:rPr lang="en-US"/>
              <a:t>You are Glorious, God you are the most Glorious</a:t>
            </a:r>
            <a:endParaRPr/>
          </a:p>
          <a:p>
            <a:pPr indent="0" lvl="0" marL="0" rtl="0" algn="ctr">
              <a:lnSpc>
                <a:spcPct val="150000"/>
              </a:lnSpc>
              <a:spcBef>
                <a:spcPts val="0"/>
              </a:spcBef>
              <a:spcAft>
                <a:spcPts val="0"/>
              </a:spcAft>
              <a:buClr>
                <a:schemeClr val="dk1"/>
              </a:buClr>
              <a:buSzPts val="1100"/>
              <a:buNone/>
            </a:pPr>
            <a:r>
              <a:t/>
            </a:r>
            <a:endParaRPr/>
          </a:p>
        </p:txBody>
      </p:sp>
      <p:sp>
        <p:nvSpPr>
          <p:cNvPr id="7669" name="Google Shape;7669;p1230"/>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Overwhelmed</a:t>
            </a:r>
            <a:endParaRPr>
              <a:latin typeface="Playfair Display"/>
              <a:ea typeface="Playfair Display"/>
              <a:cs typeface="Playfair Display"/>
              <a:sym typeface="Playfair Display"/>
            </a:endParaRPr>
          </a:p>
        </p:txBody>
      </p:sp>
    </p:spTree>
  </p:cSld>
  <p:clrMapOvr>
    <a:masterClrMapping/>
  </p:clrMapOvr>
</p:sld>
</file>

<file path=ppt/slides/slide12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73" name="Shape 7673"/>
        <p:cNvGrpSpPr/>
        <p:nvPr/>
      </p:nvGrpSpPr>
      <p:grpSpPr>
        <a:xfrm>
          <a:off x="0" y="0"/>
          <a:ext cx="0" cy="0"/>
          <a:chOff x="0" y="0"/>
          <a:chExt cx="0" cy="0"/>
        </a:xfrm>
      </p:grpSpPr>
      <p:sp>
        <p:nvSpPr>
          <p:cNvPr id="7674" name="Google Shape;7674;p1231"/>
          <p:cNvSpPr txBox="1"/>
          <p:nvPr>
            <p:ph idx="1" type="body"/>
          </p:nvPr>
        </p:nvSpPr>
        <p:spPr>
          <a:xfrm>
            <a:off x="415650" y="156025"/>
            <a:ext cx="11360700" cy="4454100"/>
          </a:xfrm>
          <a:prstGeom prst="rect">
            <a:avLst/>
          </a:prstGeom>
          <a:solidFill>
            <a:srgbClr val="FFFFFF">
              <a:alpha val="87450"/>
            </a:srgbClr>
          </a:solid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US" sz="4500"/>
              <a:t>I delight myself in You</a:t>
            </a:r>
            <a:endParaRPr sz="4500"/>
          </a:p>
          <a:p>
            <a:pPr indent="0" lvl="0" marL="0" rtl="0" algn="ctr">
              <a:lnSpc>
                <a:spcPct val="100000"/>
              </a:lnSpc>
              <a:spcBef>
                <a:spcPts val="0"/>
              </a:spcBef>
              <a:spcAft>
                <a:spcPts val="0"/>
              </a:spcAft>
              <a:buClr>
                <a:schemeClr val="dk1"/>
              </a:buClr>
              <a:buSzPts val="1100"/>
              <a:buNone/>
            </a:pPr>
            <a:r>
              <a:rPr lang="en-US" sz="4500"/>
              <a:t>Captivated by Your beauty</a:t>
            </a:r>
            <a:endParaRPr sz="4500"/>
          </a:p>
          <a:p>
            <a:pPr indent="0" lvl="0" marL="0" rtl="0" algn="ctr">
              <a:lnSpc>
                <a:spcPct val="100000"/>
              </a:lnSpc>
              <a:spcBef>
                <a:spcPts val="0"/>
              </a:spcBef>
              <a:spcAft>
                <a:spcPts val="0"/>
              </a:spcAft>
              <a:buClr>
                <a:schemeClr val="dk1"/>
              </a:buClr>
              <a:buSzPts val="1100"/>
              <a:buNone/>
            </a:pPr>
            <a:r>
              <a:rPr lang="en-US" sz="4500"/>
              <a:t>I’m overwhelmed, I’m overwhelmed by You</a:t>
            </a:r>
            <a:endParaRPr sz="4500"/>
          </a:p>
          <a:p>
            <a:pPr indent="0" lvl="0" marL="0" rtl="0" algn="ctr">
              <a:lnSpc>
                <a:spcPct val="100000"/>
              </a:lnSpc>
              <a:spcBef>
                <a:spcPts val="0"/>
              </a:spcBef>
              <a:spcAft>
                <a:spcPts val="0"/>
              </a:spcAft>
              <a:buClr>
                <a:schemeClr val="dk1"/>
              </a:buClr>
              <a:buSzPts val="1100"/>
              <a:buNone/>
            </a:pPr>
            <a:r>
              <a:rPr lang="en-US" sz="4500"/>
              <a:t>God, I run into Your arms</a:t>
            </a:r>
            <a:endParaRPr sz="4500"/>
          </a:p>
          <a:p>
            <a:pPr indent="0" lvl="0" marL="0" rtl="0" algn="ctr">
              <a:lnSpc>
                <a:spcPct val="100000"/>
              </a:lnSpc>
              <a:spcBef>
                <a:spcPts val="0"/>
              </a:spcBef>
              <a:spcAft>
                <a:spcPts val="0"/>
              </a:spcAft>
              <a:buClr>
                <a:schemeClr val="dk1"/>
              </a:buClr>
              <a:buSzPts val="1100"/>
              <a:buNone/>
            </a:pPr>
            <a:r>
              <a:rPr lang="en-US" sz="4500"/>
              <a:t>Unashamed because of mercy</a:t>
            </a:r>
            <a:endParaRPr sz="4500"/>
          </a:p>
          <a:p>
            <a:pPr indent="0" lvl="0" marL="0" rtl="0" algn="ctr">
              <a:lnSpc>
                <a:spcPct val="100000"/>
              </a:lnSpc>
              <a:spcBef>
                <a:spcPts val="0"/>
              </a:spcBef>
              <a:spcAft>
                <a:spcPts val="0"/>
              </a:spcAft>
              <a:buClr>
                <a:schemeClr val="dk1"/>
              </a:buClr>
              <a:buSzPts val="1100"/>
              <a:buNone/>
            </a:pPr>
            <a:r>
              <a:rPr lang="en-US" sz="4500"/>
              <a:t>I’m overwhelmed, I’m overwhelmed by You</a:t>
            </a:r>
            <a:endParaRPr sz="4500"/>
          </a:p>
          <a:p>
            <a:pPr indent="0" lvl="0" marL="0" rtl="0" algn="ctr">
              <a:lnSpc>
                <a:spcPct val="100000"/>
              </a:lnSpc>
              <a:spcBef>
                <a:spcPts val="0"/>
              </a:spcBef>
              <a:spcAft>
                <a:spcPts val="0"/>
              </a:spcAft>
              <a:buClr>
                <a:schemeClr val="dk1"/>
              </a:buClr>
              <a:buSzPts val="1100"/>
              <a:buNone/>
            </a:pPr>
            <a:r>
              <a:t/>
            </a:r>
            <a:endParaRPr sz="4500"/>
          </a:p>
        </p:txBody>
      </p:sp>
      <p:sp>
        <p:nvSpPr>
          <p:cNvPr id="7675" name="Google Shape;7675;p1231"/>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Overwhelmed</a:t>
            </a:r>
            <a:endParaRPr>
              <a:latin typeface="Playfair Display"/>
              <a:ea typeface="Playfair Display"/>
              <a:cs typeface="Playfair Display"/>
              <a:sym typeface="Playfair Display"/>
            </a:endParaRPr>
          </a:p>
        </p:txBody>
      </p:sp>
    </p:spTree>
  </p:cSld>
  <p:clrMapOvr>
    <a:masterClrMapping/>
  </p:clrMapOvr>
</p:sld>
</file>

<file path=ppt/slides/slide12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79" name="Shape 7679"/>
        <p:cNvGrpSpPr/>
        <p:nvPr/>
      </p:nvGrpSpPr>
      <p:grpSpPr>
        <a:xfrm>
          <a:off x="0" y="0"/>
          <a:ext cx="0" cy="0"/>
          <a:chOff x="0" y="0"/>
          <a:chExt cx="0" cy="0"/>
        </a:xfrm>
      </p:grpSpPr>
      <p:sp>
        <p:nvSpPr>
          <p:cNvPr id="7680" name="Google Shape;7680;p1232"/>
          <p:cNvSpPr txBox="1"/>
          <p:nvPr>
            <p:ph idx="1" type="body"/>
          </p:nvPr>
        </p:nvSpPr>
        <p:spPr>
          <a:xfrm>
            <a:off x="415650" y="326499"/>
            <a:ext cx="11360700" cy="4834200"/>
          </a:xfrm>
          <a:prstGeom prst="rect">
            <a:avLst/>
          </a:prstGeom>
          <a:solidFill>
            <a:srgbClr val="FFFFFF">
              <a:alpha val="87450"/>
            </a:srgbClr>
          </a:solidFill>
          <a:ln>
            <a:noFill/>
          </a:ln>
        </p:spPr>
        <p:txBody>
          <a:bodyPr anchorCtr="0" anchor="t"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I’m overwhelmed, I’m overwhelmed by You</a:t>
            </a:r>
            <a:endParaRPr/>
          </a:p>
          <a:p>
            <a:pPr indent="0" lvl="0" marL="0" rtl="0" algn="ctr">
              <a:lnSpc>
                <a:spcPct val="150000"/>
              </a:lnSpc>
              <a:spcBef>
                <a:spcPts val="0"/>
              </a:spcBef>
              <a:spcAft>
                <a:spcPts val="0"/>
              </a:spcAft>
              <a:buClr>
                <a:schemeClr val="dk1"/>
              </a:buClr>
              <a:buSzPts val="1100"/>
              <a:buNone/>
            </a:pPr>
            <a:r>
              <a:rPr lang="en-US"/>
              <a:t>There is no one more Beautiful</a:t>
            </a:r>
            <a:endParaRPr/>
          </a:p>
          <a:p>
            <a:pPr indent="0" lvl="0" marL="0" rtl="0" algn="ctr">
              <a:lnSpc>
                <a:spcPct val="150000"/>
              </a:lnSpc>
              <a:spcBef>
                <a:spcPts val="0"/>
              </a:spcBef>
              <a:spcAft>
                <a:spcPts val="0"/>
              </a:spcAft>
              <a:buClr>
                <a:schemeClr val="dk1"/>
              </a:buClr>
              <a:buSzPts val="1100"/>
              <a:buNone/>
            </a:pPr>
            <a:r>
              <a:rPr lang="en-US"/>
              <a:t>God, You are the most Beautiful</a:t>
            </a:r>
            <a:endParaRPr/>
          </a:p>
          <a:p>
            <a:pPr indent="0" lvl="0" marL="0" rtl="0" algn="ctr">
              <a:lnSpc>
                <a:spcPct val="150000"/>
              </a:lnSpc>
              <a:spcBef>
                <a:spcPts val="0"/>
              </a:spcBef>
              <a:spcAft>
                <a:spcPts val="0"/>
              </a:spcAft>
              <a:buClr>
                <a:schemeClr val="dk1"/>
              </a:buClr>
              <a:buSzPts val="1100"/>
              <a:buNone/>
            </a:pPr>
            <a:r>
              <a:t/>
            </a:r>
            <a:endParaRPr/>
          </a:p>
        </p:txBody>
      </p:sp>
      <p:sp>
        <p:nvSpPr>
          <p:cNvPr id="7681" name="Google Shape;7681;p1232"/>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Overwhelmed</a:t>
            </a:r>
            <a:endParaRPr>
              <a:latin typeface="Playfair Display"/>
              <a:ea typeface="Playfair Display"/>
              <a:cs typeface="Playfair Display"/>
              <a:sym typeface="Playfair Display"/>
            </a:endParaRPr>
          </a:p>
        </p:txBody>
      </p:sp>
      <p:pic>
        <p:nvPicPr>
          <p:cNvPr id="7682" name="Google Shape;7682;p1232">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2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86" name="Shape 7686"/>
        <p:cNvGrpSpPr/>
        <p:nvPr/>
      </p:nvGrpSpPr>
      <p:grpSpPr>
        <a:xfrm>
          <a:off x="0" y="0"/>
          <a:ext cx="0" cy="0"/>
          <a:chOff x="0" y="0"/>
          <a:chExt cx="0" cy="0"/>
        </a:xfrm>
      </p:grpSpPr>
      <p:sp>
        <p:nvSpPr>
          <p:cNvPr id="7687" name="Google Shape;7687;p1233"/>
          <p:cNvSpPr txBox="1"/>
          <p:nvPr>
            <p:ph type="ctrTitle"/>
          </p:nvPr>
        </p:nvSpPr>
        <p:spPr>
          <a:xfrm>
            <a:off x="967150" y="2856000"/>
            <a:ext cx="10400100" cy="1146000"/>
          </a:xfrm>
          <a:prstGeom prst="rect">
            <a:avLst/>
          </a:prstGeom>
          <a:solidFill>
            <a:srgbClr val="FFFFFF">
              <a:alpha val="88235"/>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Philippians 3:10-12</a:t>
            </a:r>
            <a:endParaRPr/>
          </a:p>
        </p:txBody>
      </p:sp>
      <p:pic>
        <p:nvPicPr>
          <p:cNvPr id="7688" name="Google Shape;7688;p1233">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2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92" name="Shape 7692"/>
        <p:cNvGrpSpPr/>
        <p:nvPr/>
      </p:nvGrpSpPr>
      <p:grpSpPr>
        <a:xfrm>
          <a:off x="0" y="0"/>
          <a:ext cx="0" cy="0"/>
          <a:chOff x="0" y="0"/>
          <a:chExt cx="0" cy="0"/>
        </a:xfrm>
      </p:grpSpPr>
      <p:sp>
        <p:nvSpPr>
          <p:cNvPr id="7693" name="Google Shape;7693;p1234"/>
          <p:cNvSpPr txBox="1"/>
          <p:nvPr>
            <p:ph idx="1" type="body"/>
          </p:nvPr>
        </p:nvSpPr>
        <p:spPr>
          <a:xfrm>
            <a:off x="415650" y="156025"/>
            <a:ext cx="11360700" cy="5019300"/>
          </a:xfrm>
          <a:prstGeom prst="rect">
            <a:avLst/>
          </a:prstGeom>
          <a:solidFill>
            <a:srgbClr val="FFFFFF">
              <a:alpha val="87450"/>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4700"/>
              <a:t>That I may know Him and the power of His resurrection, and the fellowship of His sufferings, being conformed to His death if, by any means, I may attain to the resurrection from the dead.			</a:t>
            </a:r>
            <a:endParaRPr sz="4700"/>
          </a:p>
        </p:txBody>
      </p:sp>
      <p:sp>
        <p:nvSpPr>
          <p:cNvPr id="7694" name="Google Shape;7694;p1234"/>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Philippians 3:10-12</a:t>
            </a:r>
            <a:endParaRPr>
              <a:latin typeface="Playfair Display"/>
              <a:ea typeface="Playfair Display"/>
              <a:cs typeface="Playfair Display"/>
              <a:sym typeface="Playfair Display"/>
            </a:endParaRPr>
          </a:p>
        </p:txBody>
      </p:sp>
      <p:pic>
        <p:nvPicPr>
          <p:cNvPr id="7695" name="Google Shape;7695;p1234">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2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99" name="Shape 7699"/>
        <p:cNvGrpSpPr/>
        <p:nvPr/>
      </p:nvGrpSpPr>
      <p:grpSpPr>
        <a:xfrm>
          <a:off x="0" y="0"/>
          <a:ext cx="0" cy="0"/>
          <a:chOff x="0" y="0"/>
          <a:chExt cx="0" cy="0"/>
        </a:xfrm>
      </p:grpSpPr>
      <p:sp>
        <p:nvSpPr>
          <p:cNvPr id="7700" name="Google Shape;7700;p1235"/>
          <p:cNvSpPr txBox="1"/>
          <p:nvPr>
            <p:ph type="ctrTitle"/>
          </p:nvPr>
        </p:nvSpPr>
        <p:spPr>
          <a:xfrm>
            <a:off x="967150" y="2856000"/>
            <a:ext cx="10400100" cy="1146000"/>
          </a:xfrm>
          <a:prstGeom prst="rect">
            <a:avLst/>
          </a:prstGeom>
          <a:solidFill>
            <a:srgbClr val="FFFFFF">
              <a:alpha val="88235"/>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Philippians 3:12</a:t>
            </a:r>
            <a:endParaRPr/>
          </a:p>
        </p:txBody>
      </p:sp>
      <p:pic>
        <p:nvPicPr>
          <p:cNvPr id="7701" name="Google Shape;7701;p1235">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2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05" name="Shape 7705"/>
        <p:cNvGrpSpPr/>
        <p:nvPr/>
      </p:nvGrpSpPr>
      <p:grpSpPr>
        <a:xfrm>
          <a:off x="0" y="0"/>
          <a:ext cx="0" cy="0"/>
          <a:chOff x="0" y="0"/>
          <a:chExt cx="0" cy="0"/>
        </a:xfrm>
      </p:grpSpPr>
      <p:sp>
        <p:nvSpPr>
          <p:cNvPr id="7706" name="Google Shape;7706;p1236"/>
          <p:cNvSpPr txBox="1"/>
          <p:nvPr>
            <p:ph idx="1" type="body"/>
          </p:nvPr>
        </p:nvSpPr>
        <p:spPr>
          <a:xfrm>
            <a:off x="415650" y="156025"/>
            <a:ext cx="11360700" cy="5019300"/>
          </a:xfrm>
          <a:prstGeom prst="rect">
            <a:avLst/>
          </a:prstGeom>
          <a:solidFill>
            <a:srgbClr val="FFFFFF">
              <a:alpha val="87450"/>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4700"/>
              <a:t>		Not that I have already attained,</a:t>
            </a:r>
            <a:endParaRPr sz="4700"/>
          </a:p>
          <a:p>
            <a:pPr indent="0" lvl="0" marL="0" rtl="0" algn="ctr">
              <a:lnSpc>
                <a:spcPct val="115000"/>
              </a:lnSpc>
              <a:spcBef>
                <a:spcPts val="0"/>
              </a:spcBef>
              <a:spcAft>
                <a:spcPts val="0"/>
              </a:spcAft>
              <a:buClr>
                <a:schemeClr val="dk1"/>
              </a:buClr>
              <a:buSzPts val="1100"/>
              <a:buNone/>
            </a:pPr>
            <a:r>
              <a:rPr lang="en-US" sz="4700"/>
              <a:t>or am already perfected</a:t>
            </a:r>
            <a:endParaRPr sz="4700"/>
          </a:p>
          <a:p>
            <a:pPr indent="0" lvl="0" marL="0" rtl="0" algn="ctr">
              <a:lnSpc>
                <a:spcPct val="115000"/>
              </a:lnSpc>
              <a:spcBef>
                <a:spcPts val="0"/>
              </a:spcBef>
              <a:spcAft>
                <a:spcPts val="0"/>
              </a:spcAft>
              <a:buClr>
                <a:schemeClr val="dk1"/>
              </a:buClr>
              <a:buSzPts val="1100"/>
              <a:buNone/>
            </a:pPr>
            <a:r>
              <a:rPr lang="en-US" sz="4700"/>
              <a:t>but I press on, I press on that I </a:t>
            </a:r>
            <a:endParaRPr sz="4700"/>
          </a:p>
          <a:p>
            <a:pPr indent="0" lvl="0" marL="0" rtl="0" algn="ctr">
              <a:lnSpc>
                <a:spcPct val="115000"/>
              </a:lnSpc>
              <a:spcBef>
                <a:spcPts val="0"/>
              </a:spcBef>
              <a:spcAft>
                <a:spcPts val="0"/>
              </a:spcAft>
              <a:buClr>
                <a:schemeClr val="dk1"/>
              </a:buClr>
              <a:buSzPts val="1100"/>
              <a:buNone/>
            </a:pPr>
            <a:r>
              <a:rPr lang="en-US" sz="4700"/>
              <a:t>may lay hold of that for which Christ</a:t>
            </a:r>
            <a:endParaRPr sz="4700"/>
          </a:p>
          <a:p>
            <a:pPr indent="0" lvl="0" marL="0" rtl="0" algn="ctr">
              <a:lnSpc>
                <a:spcPct val="115000"/>
              </a:lnSpc>
              <a:spcBef>
                <a:spcPts val="0"/>
              </a:spcBef>
              <a:spcAft>
                <a:spcPts val="0"/>
              </a:spcAft>
              <a:buClr>
                <a:schemeClr val="dk1"/>
              </a:buClr>
              <a:buSzPts val="1100"/>
              <a:buNone/>
            </a:pPr>
            <a:r>
              <a:rPr lang="en-US" sz="4700"/>
              <a:t>Jesus has also laid hold of me</a:t>
            </a:r>
            <a:endParaRPr sz="4700"/>
          </a:p>
        </p:txBody>
      </p:sp>
      <p:sp>
        <p:nvSpPr>
          <p:cNvPr id="7707" name="Google Shape;7707;p1236"/>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Philippians 3:12</a:t>
            </a:r>
            <a:endParaRPr>
              <a:latin typeface="Playfair Display"/>
              <a:ea typeface="Playfair Display"/>
              <a:cs typeface="Playfair Display"/>
              <a:sym typeface="Playfair Display"/>
            </a:endParaRPr>
          </a:p>
        </p:txBody>
      </p:sp>
      <p:pic>
        <p:nvPicPr>
          <p:cNvPr id="7708" name="Google Shape;7708;p1236">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2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12" name="Shape 7712"/>
        <p:cNvGrpSpPr/>
        <p:nvPr/>
      </p:nvGrpSpPr>
      <p:grpSpPr>
        <a:xfrm>
          <a:off x="0" y="0"/>
          <a:ext cx="0" cy="0"/>
          <a:chOff x="0" y="0"/>
          <a:chExt cx="0" cy="0"/>
        </a:xfrm>
      </p:grpSpPr>
      <p:sp>
        <p:nvSpPr>
          <p:cNvPr id="7713" name="Google Shape;7713;p1237"/>
          <p:cNvSpPr txBox="1"/>
          <p:nvPr>
            <p:ph type="ctrTitle"/>
          </p:nvPr>
        </p:nvSpPr>
        <p:spPr>
          <a:xfrm>
            <a:off x="967150" y="2856000"/>
            <a:ext cx="10400100" cy="1146000"/>
          </a:xfrm>
          <a:prstGeom prst="rect">
            <a:avLst/>
          </a:prstGeom>
          <a:solidFill>
            <a:srgbClr val="FFFFFF">
              <a:alpha val="88235"/>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sz="6300"/>
              <a:t>Praise You In This Storm</a:t>
            </a:r>
            <a:endParaRPr sz="6300"/>
          </a:p>
        </p:txBody>
      </p:sp>
      <p:pic>
        <p:nvPicPr>
          <p:cNvPr id="7714" name="Google Shape;7714;p1237">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2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18" name="Shape 7718"/>
        <p:cNvGrpSpPr/>
        <p:nvPr/>
      </p:nvGrpSpPr>
      <p:grpSpPr>
        <a:xfrm>
          <a:off x="0" y="0"/>
          <a:ext cx="0" cy="0"/>
          <a:chOff x="0" y="0"/>
          <a:chExt cx="0" cy="0"/>
        </a:xfrm>
      </p:grpSpPr>
      <p:sp>
        <p:nvSpPr>
          <p:cNvPr id="7719" name="Google Shape;7719;p1238"/>
          <p:cNvSpPr txBox="1"/>
          <p:nvPr>
            <p:ph idx="1" type="body"/>
          </p:nvPr>
        </p:nvSpPr>
        <p:spPr>
          <a:xfrm>
            <a:off x="415650" y="326500"/>
            <a:ext cx="11360700" cy="50196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00000"/>
              </a:lnSpc>
              <a:spcBef>
                <a:spcPts val="1700"/>
              </a:spcBef>
              <a:spcAft>
                <a:spcPts val="0"/>
              </a:spcAft>
              <a:buClr>
                <a:schemeClr val="dk1"/>
              </a:buClr>
              <a:buSzPts val="1100"/>
              <a:buNone/>
            </a:pPr>
            <a:r>
              <a:rPr lang="en-US" sz="4700">
                <a:solidFill>
                  <a:srgbClr val="202124"/>
                </a:solidFill>
              </a:rPr>
              <a:t>I was sure by now</a:t>
            </a:r>
            <a:endParaRPr sz="4700">
              <a:solidFill>
                <a:srgbClr val="202124"/>
              </a:solidFill>
            </a:endParaRPr>
          </a:p>
          <a:p>
            <a:pPr indent="0" lvl="0" marL="0" rtl="0" algn="ctr">
              <a:lnSpc>
                <a:spcPct val="100000"/>
              </a:lnSpc>
              <a:spcBef>
                <a:spcPts val="2100"/>
              </a:spcBef>
              <a:spcAft>
                <a:spcPts val="0"/>
              </a:spcAft>
              <a:buClr>
                <a:schemeClr val="dk1"/>
              </a:buClr>
              <a:buSzPts val="1100"/>
              <a:buNone/>
            </a:pPr>
            <a:r>
              <a:rPr lang="en-US" sz="4700">
                <a:solidFill>
                  <a:srgbClr val="202124"/>
                </a:solidFill>
              </a:rPr>
              <a:t>God, You would have reached down</a:t>
            </a:r>
            <a:endParaRPr sz="4700">
              <a:solidFill>
                <a:srgbClr val="202124"/>
              </a:solidFill>
            </a:endParaRPr>
          </a:p>
          <a:p>
            <a:pPr indent="0" lvl="0" marL="0" rtl="0" algn="ctr">
              <a:lnSpc>
                <a:spcPct val="100000"/>
              </a:lnSpc>
              <a:spcBef>
                <a:spcPts val="2100"/>
              </a:spcBef>
              <a:spcAft>
                <a:spcPts val="0"/>
              </a:spcAft>
              <a:buClr>
                <a:schemeClr val="dk1"/>
              </a:buClr>
              <a:buSzPts val="1100"/>
              <a:buNone/>
            </a:pPr>
            <a:r>
              <a:rPr lang="en-US" sz="4700">
                <a:solidFill>
                  <a:srgbClr val="202124"/>
                </a:solidFill>
              </a:rPr>
              <a:t>And wiped our tears away</a:t>
            </a:r>
            <a:endParaRPr sz="4700">
              <a:solidFill>
                <a:srgbClr val="202124"/>
              </a:solidFill>
            </a:endParaRPr>
          </a:p>
          <a:p>
            <a:pPr indent="0" lvl="0" marL="0" rtl="0" algn="ctr">
              <a:lnSpc>
                <a:spcPct val="100000"/>
              </a:lnSpc>
              <a:spcBef>
                <a:spcPts val="2100"/>
              </a:spcBef>
              <a:spcAft>
                <a:spcPts val="2100"/>
              </a:spcAft>
              <a:buClr>
                <a:schemeClr val="dk1"/>
              </a:buClr>
              <a:buSzPts val="1100"/>
              <a:buNone/>
            </a:pPr>
            <a:r>
              <a:rPr lang="en-US" sz="4700">
                <a:solidFill>
                  <a:srgbClr val="202124"/>
                </a:solidFill>
              </a:rPr>
              <a:t>Stepped in and saved the day</a:t>
            </a:r>
            <a:endParaRPr sz="4000">
              <a:solidFill>
                <a:srgbClr val="202124"/>
              </a:solidFill>
            </a:endParaRPr>
          </a:p>
        </p:txBody>
      </p:sp>
      <p:sp>
        <p:nvSpPr>
          <p:cNvPr id="7720" name="Google Shape;7720;p1238"/>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Praise You In This Storm</a:t>
            </a:r>
            <a:endParaRPr>
              <a:latin typeface="Playfair Display"/>
              <a:ea typeface="Playfair Display"/>
              <a:cs typeface="Playfair Display"/>
              <a:sym typeface="Playfair Display"/>
            </a:endParaRPr>
          </a:p>
        </p:txBody>
      </p:sp>
    </p:spTree>
  </p:cSld>
  <p:clrMapOvr>
    <a:masterClrMapping/>
  </p:clrMapOvr>
</p:sld>
</file>

<file path=ppt/slides/slide12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24" name="Shape 7724"/>
        <p:cNvGrpSpPr/>
        <p:nvPr/>
      </p:nvGrpSpPr>
      <p:grpSpPr>
        <a:xfrm>
          <a:off x="0" y="0"/>
          <a:ext cx="0" cy="0"/>
          <a:chOff x="0" y="0"/>
          <a:chExt cx="0" cy="0"/>
        </a:xfrm>
      </p:grpSpPr>
      <p:sp>
        <p:nvSpPr>
          <p:cNvPr id="7725" name="Google Shape;7725;p1239"/>
          <p:cNvSpPr txBox="1"/>
          <p:nvPr>
            <p:ph idx="1" type="body"/>
          </p:nvPr>
        </p:nvSpPr>
        <p:spPr>
          <a:xfrm>
            <a:off x="415650" y="326500"/>
            <a:ext cx="11360700" cy="50196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l">
              <a:lnSpc>
                <a:spcPct val="100000"/>
              </a:lnSpc>
              <a:spcBef>
                <a:spcPts val="1700"/>
              </a:spcBef>
              <a:spcAft>
                <a:spcPts val="0"/>
              </a:spcAft>
              <a:buClr>
                <a:schemeClr val="dk1"/>
              </a:buClr>
              <a:buSzPts val="1100"/>
              <a:buNone/>
            </a:pPr>
            <a:r>
              <a:t/>
            </a:r>
            <a:endParaRPr>
              <a:solidFill>
                <a:srgbClr val="202124"/>
              </a:solidFill>
            </a:endParaRPr>
          </a:p>
          <a:p>
            <a:pPr indent="0" lvl="0" marL="0" rtl="0" algn="ctr">
              <a:lnSpc>
                <a:spcPct val="100000"/>
              </a:lnSpc>
              <a:spcBef>
                <a:spcPts val="2100"/>
              </a:spcBef>
              <a:spcAft>
                <a:spcPts val="0"/>
              </a:spcAft>
              <a:buClr>
                <a:schemeClr val="dk1"/>
              </a:buClr>
              <a:buSzPts val="1100"/>
              <a:buNone/>
            </a:pPr>
            <a:r>
              <a:rPr lang="en-US">
                <a:solidFill>
                  <a:srgbClr val="202124"/>
                </a:solidFill>
              </a:rPr>
              <a:t>And once again</a:t>
            </a:r>
            <a:endParaRPr>
              <a:solidFill>
                <a:srgbClr val="202124"/>
              </a:solidFill>
            </a:endParaRPr>
          </a:p>
          <a:p>
            <a:pPr indent="0" lvl="0" marL="0" rtl="0" algn="ctr">
              <a:lnSpc>
                <a:spcPct val="100000"/>
              </a:lnSpc>
              <a:spcBef>
                <a:spcPts val="2100"/>
              </a:spcBef>
              <a:spcAft>
                <a:spcPts val="0"/>
              </a:spcAft>
              <a:buClr>
                <a:schemeClr val="dk1"/>
              </a:buClr>
              <a:buSzPts val="1100"/>
              <a:buNone/>
            </a:pPr>
            <a:r>
              <a:rPr lang="en-US">
                <a:solidFill>
                  <a:srgbClr val="202124"/>
                </a:solidFill>
              </a:rPr>
              <a:t>I say, "Amen" and it's still rainin'</a:t>
            </a:r>
            <a:endParaRPr>
              <a:solidFill>
                <a:srgbClr val="202124"/>
              </a:solidFill>
            </a:endParaRPr>
          </a:p>
          <a:p>
            <a:pPr indent="0" lvl="0" marL="0" rtl="0" algn="ctr">
              <a:lnSpc>
                <a:spcPct val="100000"/>
              </a:lnSpc>
              <a:spcBef>
                <a:spcPts val="2100"/>
              </a:spcBef>
              <a:spcAft>
                <a:spcPts val="0"/>
              </a:spcAft>
              <a:buClr>
                <a:schemeClr val="dk1"/>
              </a:buClr>
              <a:buSzPts val="1100"/>
              <a:buNone/>
            </a:pPr>
            <a:r>
              <a:rPr lang="en-US">
                <a:solidFill>
                  <a:srgbClr val="202124"/>
                </a:solidFill>
              </a:rPr>
              <a:t>But as the thunder rolls, I barely hear</a:t>
            </a:r>
            <a:endParaRPr>
              <a:solidFill>
                <a:srgbClr val="202124"/>
              </a:solidFill>
            </a:endParaRPr>
          </a:p>
          <a:p>
            <a:pPr indent="0" lvl="0" marL="0" rtl="0" algn="ctr">
              <a:lnSpc>
                <a:spcPct val="100000"/>
              </a:lnSpc>
              <a:spcBef>
                <a:spcPts val="2100"/>
              </a:spcBef>
              <a:spcAft>
                <a:spcPts val="0"/>
              </a:spcAft>
              <a:buClr>
                <a:schemeClr val="dk1"/>
              </a:buClr>
              <a:buSzPts val="1100"/>
              <a:buNone/>
            </a:pPr>
            <a:r>
              <a:rPr lang="en-US">
                <a:solidFill>
                  <a:srgbClr val="202124"/>
                </a:solidFill>
              </a:rPr>
              <a:t> You whisper through the rain</a:t>
            </a:r>
            <a:endParaRPr>
              <a:solidFill>
                <a:srgbClr val="202124"/>
              </a:solidFill>
            </a:endParaRPr>
          </a:p>
          <a:p>
            <a:pPr indent="0" lvl="0" marL="0" rtl="0" algn="ctr">
              <a:lnSpc>
                <a:spcPct val="100000"/>
              </a:lnSpc>
              <a:spcBef>
                <a:spcPts val="2100"/>
              </a:spcBef>
              <a:spcAft>
                <a:spcPts val="0"/>
              </a:spcAft>
              <a:buClr>
                <a:schemeClr val="dk1"/>
              </a:buClr>
              <a:buSzPts val="1100"/>
              <a:buNone/>
            </a:pPr>
            <a:r>
              <a:rPr lang="en-US">
                <a:solidFill>
                  <a:srgbClr val="202124"/>
                </a:solidFill>
              </a:rPr>
              <a:t>"I'm with you"</a:t>
            </a:r>
            <a:endParaRPr>
              <a:solidFill>
                <a:srgbClr val="202124"/>
              </a:solidFill>
            </a:endParaRPr>
          </a:p>
          <a:p>
            <a:pPr indent="0" lvl="0" marL="0" rtl="0" algn="ctr">
              <a:lnSpc>
                <a:spcPct val="100000"/>
              </a:lnSpc>
              <a:spcBef>
                <a:spcPts val="1700"/>
              </a:spcBef>
              <a:spcAft>
                <a:spcPts val="2100"/>
              </a:spcAft>
              <a:buClr>
                <a:schemeClr val="dk1"/>
              </a:buClr>
              <a:buSzPts val="1100"/>
              <a:buNone/>
            </a:pPr>
            <a:r>
              <a:t/>
            </a:r>
            <a:endParaRPr>
              <a:solidFill>
                <a:srgbClr val="202124"/>
              </a:solidFill>
            </a:endParaRPr>
          </a:p>
        </p:txBody>
      </p:sp>
      <p:sp>
        <p:nvSpPr>
          <p:cNvPr id="7726" name="Google Shape;7726;p1239"/>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Praise You In This Storm</a:t>
            </a:r>
            <a:endParaRPr>
              <a:latin typeface="Playfair Display"/>
              <a:ea typeface="Playfair Display"/>
              <a:cs typeface="Playfair Display"/>
              <a:sym typeface="Playfair Display"/>
            </a:endParaRPr>
          </a:p>
        </p:txBody>
      </p:sp>
    </p:spTree>
  </p:cSld>
  <p:clrMapOvr>
    <a:masterClrMapping/>
  </p:clrMapOvr>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2" name="Shape 812"/>
        <p:cNvGrpSpPr/>
        <p:nvPr/>
      </p:nvGrpSpPr>
      <p:grpSpPr>
        <a:xfrm>
          <a:off x="0" y="0"/>
          <a:ext cx="0" cy="0"/>
          <a:chOff x="0" y="0"/>
          <a:chExt cx="0" cy="0"/>
        </a:xfrm>
      </p:grpSpPr>
      <p:sp>
        <p:nvSpPr>
          <p:cNvPr id="813" name="Google Shape;813;p124"/>
          <p:cNvSpPr txBox="1"/>
          <p:nvPr>
            <p:ph idx="1" type="body"/>
          </p:nvPr>
        </p:nvSpPr>
        <p:spPr>
          <a:xfrm>
            <a:off x="415650" y="326499"/>
            <a:ext cx="11360700" cy="5096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5000"/>
              <a:t>Blessed be Your name</a:t>
            </a:r>
            <a:endParaRPr sz="5000"/>
          </a:p>
          <a:p>
            <a:pPr indent="0" lvl="0" marL="0" rtl="0" algn="ctr">
              <a:lnSpc>
                <a:spcPct val="150000"/>
              </a:lnSpc>
              <a:spcBef>
                <a:spcPts val="0"/>
              </a:spcBef>
              <a:spcAft>
                <a:spcPts val="0"/>
              </a:spcAft>
              <a:buClr>
                <a:schemeClr val="dk1"/>
              </a:buClr>
              <a:buSzPts val="1100"/>
              <a:buNone/>
            </a:pPr>
            <a:r>
              <a:rPr lang="en-US" sz="5000"/>
              <a:t>When the sun's shining down on me</a:t>
            </a:r>
            <a:endParaRPr sz="5000"/>
          </a:p>
          <a:p>
            <a:pPr indent="0" lvl="0" marL="0" rtl="0" algn="ctr">
              <a:lnSpc>
                <a:spcPct val="150000"/>
              </a:lnSpc>
              <a:spcBef>
                <a:spcPts val="0"/>
              </a:spcBef>
              <a:spcAft>
                <a:spcPts val="0"/>
              </a:spcAft>
              <a:buClr>
                <a:schemeClr val="dk1"/>
              </a:buClr>
              <a:buSzPts val="1100"/>
              <a:buNone/>
            </a:pPr>
            <a:r>
              <a:rPr lang="en-US" sz="5000"/>
              <a:t>When the world's 'all as it should be'</a:t>
            </a:r>
            <a:endParaRPr sz="5000"/>
          </a:p>
          <a:p>
            <a:pPr indent="0" lvl="0" marL="0" rtl="0" algn="ctr">
              <a:lnSpc>
                <a:spcPct val="150000"/>
              </a:lnSpc>
              <a:spcBef>
                <a:spcPts val="0"/>
              </a:spcBef>
              <a:spcAft>
                <a:spcPts val="0"/>
              </a:spcAft>
              <a:buClr>
                <a:schemeClr val="dk1"/>
              </a:buClr>
              <a:buSzPts val="1100"/>
              <a:buNone/>
            </a:pPr>
            <a:r>
              <a:rPr lang="en-US" sz="5000"/>
              <a:t>Blessed be Your name</a:t>
            </a:r>
            <a:endParaRPr sz="5000"/>
          </a:p>
        </p:txBody>
      </p:sp>
      <p:sp>
        <p:nvSpPr>
          <p:cNvPr id="814" name="Google Shape;814;p124"/>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1100"/>
              <a:buNone/>
            </a:pPr>
            <a:r>
              <a:rPr lang="en-US"/>
              <a:t>Blessed Be Your Name</a:t>
            </a:r>
            <a:endParaRPr/>
          </a:p>
        </p:txBody>
      </p:sp>
    </p:spTree>
  </p:cSld>
  <p:clrMapOvr>
    <a:masterClrMapping/>
  </p:clrMapOvr>
</p:sld>
</file>

<file path=ppt/slides/slide12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30" name="Shape 7730"/>
        <p:cNvGrpSpPr/>
        <p:nvPr/>
      </p:nvGrpSpPr>
      <p:grpSpPr>
        <a:xfrm>
          <a:off x="0" y="0"/>
          <a:ext cx="0" cy="0"/>
          <a:chOff x="0" y="0"/>
          <a:chExt cx="0" cy="0"/>
        </a:xfrm>
      </p:grpSpPr>
      <p:sp>
        <p:nvSpPr>
          <p:cNvPr id="7731" name="Google Shape;7731;p1240"/>
          <p:cNvSpPr txBox="1"/>
          <p:nvPr>
            <p:ph idx="1" type="body"/>
          </p:nvPr>
        </p:nvSpPr>
        <p:spPr>
          <a:xfrm>
            <a:off x="415650" y="326500"/>
            <a:ext cx="11360700" cy="49227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solidFill>
                  <a:srgbClr val="202124"/>
                </a:solidFill>
              </a:rPr>
              <a:t>And as Your mercy falls, I'll raise my hands and praise the God who gives,</a:t>
            </a:r>
            <a:endParaRPr>
              <a:solidFill>
                <a:srgbClr val="202124"/>
              </a:solidFill>
            </a:endParaRPr>
          </a:p>
          <a:p>
            <a:pPr indent="0" lvl="0" marL="0" rtl="0" algn="ctr">
              <a:lnSpc>
                <a:spcPct val="150000"/>
              </a:lnSpc>
              <a:spcBef>
                <a:spcPts val="0"/>
              </a:spcBef>
              <a:spcAft>
                <a:spcPts val="0"/>
              </a:spcAft>
              <a:buClr>
                <a:schemeClr val="dk1"/>
              </a:buClr>
              <a:buSzPts val="1100"/>
              <a:buNone/>
            </a:pPr>
            <a:r>
              <a:rPr lang="en-US">
                <a:solidFill>
                  <a:srgbClr val="202124"/>
                </a:solidFill>
              </a:rPr>
              <a:t>And takes away</a:t>
            </a:r>
            <a:endParaRPr>
              <a:solidFill>
                <a:srgbClr val="202124"/>
              </a:solidFill>
            </a:endParaRPr>
          </a:p>
        </p:txBody>
      </p:sp>
      <p:sp>
        <p:nvSpPr>
          <p:cNvPr id="7732" name="Google Shape;7732;p1240"/>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Praise You In This Storm</a:t>
            </a:r>
            <a:endParaRPr>
              <a:latin typeface="Playfair Display"/>
              <a:ea typeface="Playfair Display"/>
              <a:cs typeface="Playfair Display"/>
              <a:sym typeface="Playfair Display"/>
            </a:endParaRPr>
          </a:p>
        </p:txBody>
      </p:sp>
    </p:spTree>
  </p:cSld>
  <p:clrMapOvr>
    <a:masterClrMapping/>
  </p:clrMapOvr>
</p:sld>
</file>

<file path=ppt/slides/slide12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36" name="Shape 7736"/>
        <p:cNvGrpSpPr/>
        <p:nvPr/>
      </p:nvGrpSpPr>
      <p:grpSpPr>
        <a:xfrm>
          <a:off x="0" y="0"/>
          <a:ext cx="0" cy="0"/>
          <a:chOff x="0" y="0"/>
          <a:chExt cx="0" cy="0"/>
        </a:xfrm>
      </p:grpSpPr>
      <p:sp>
        <p:nvSpPr>
          <p:cNvPr id="7737" name="Google Shape;7737;p1241"/>
          <p:cNvSpPr txBox="1"/>
          <p:nvPr>
            <p:ph idx="1" type="body"/>
          </p:nvPr>
        </p:nvSpPr>
        <p:spPr>
          <a:xfrm>
            <a:off x="415650" y="326500"/>
            <a:ext cx="11360700" cy="48381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1700"/>
              </a:spcBef>
              <a:spcAft>
                <a:spcPts val="0"/>
              </a:spcAft>
              <a:buClr>
                <a:schemeClr val="dk1"/>
              </a:buClr>
              <a:buSzPts val="1100"/>
              <a:buNone/>
            </a:pPr>
            <a:r>
              <a:rPr lang="en-US">
                <a:solidFill>
                  <a:srgbClr val="202124"/>
                </a:solidFill>
              </a:rPr>
              <a:t>And I'll praise You in this storm</a:t>
            </a:r>
            <a:endParaRPr>
              <a:solidFill>
                <a:srgbClr val="202124"/>
              </a:solidFill>
            </a:endParaRPr>
          </a:p>
          <a:p>
            <a:pPr indent="0" lvl="0" marL="0" rtl="0" algn="ctr">
              <a:lnSpc>
                <a:spcPct val="115000"/>
              </a:lnSpc>
              <a:spcBef>
                <a:spcPts val="2100"/>
              </a:spcBef>
              <a:spcAft>
                <a:spcPts val="0"/>
              </a:spcAft>
              <a:buClr>
                <a:schemeClr val="dk1"/>
              </a:buClr>
              <a:buSzPts val="1100"/>
              <a:buNone/>
            </a:pPr>
            <a:r>
              <a:rPr lang="en-US">
                <a:solidFill>
                  <a:srgbClr val="202124"/>
                </a:solidFill>
              </a:rPr>
              <a:t>And I will lift my hands</a:t>
            </a:r>
            <a:endParaRPr>
              <a:solidFill>
                <a:srgbClr val="202124"/>
              </a:solidFill>
            </a:endParaRPr>
          </a:p>
          <a:p>
            <a:pPr indent="0" lvl="0" marL="0" rtl="0" algn="ctr">
              <a:lnSpc>
                <a:spcPct val="115000"/>
              </a:lnSpc>
              <a:spcBef>
                <a:spcPts val="2100"/>
              </a:spcBef>
              <a:spcAft>
                <a:spcPts val="0"/>
              </a:spcAft>
              <a:buClr>
                <a:schemeClr val="dk1"/>
              </a:buClr>
              <a:buSzPts val="1100"/>
              <a:buNone/>
            </a:pPr>
            <a:r>
              <a:rPr lang="en-US">
                <a:solidFill>
                  <a:srgbClr val="202124"/>
                </a:solidFill>
              </a:rPr>
              <a:t>For You are who You are</a:t>
            </a:r>
            <a:endParaRPr>
              <a:solidFill>
                <a:srgbClr val="202124"/>
              </a:solidFill>
            </a:endParaRPr>
          </a:p>
          <a:p>
            <a:pPr indent="0" lvl="0" marL="0" rtl="0" algn="ctr">
              <a:lnSpc>
                <a:spcPct val="115000"/>
              </a:lnSpc>
              <a:spcBef>
                <a:spcPts val="2100"/>
              </a:spcBef>
              <a:spcAft>
                <a:spcPts val="2100"/>
              </a:spcAft>
              <a:buClr>
                <a:schemeClr val="dk1"/>
              </a:buClr>
              <a:buSzPts val="1100"/>
              <a:buNone/>
            </a:pPr>
            <a:r>
              <a:rPr lang="en-US">
                <a:solidFill>
                  <a:srgbClr val="202124"/>
                </a:solidFill>
              </a:rPr>
              <a:t>No matter where I am</a:t>
            </a:r>
            <a:endParaRPr>
              <a:solidFill>
                <a:srgbClr val="202124"/>
              </a:solidFill>
            </a:endParaRPr>
          </a:p>
        </p:txBody>
      </p:sp>
      <p:sp>
        <p:nvSpPr>
          <p:cNvPr id="7738" name="Google Shape;7738;p1241"/>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Praise You In This Storm</a:t>
            </a:r>
            <a:endParaRPr>
              <a:latin typeface="Playfair Display"/>
              <a:ea typeface="Playfair Display"/>
              <a:cs typeface="Playfair Display"/>
              <a:sym typeface="Playfair Display"/>
            </a:endParaRPr>
          </a:p>
        </p:txBody>
      </p:sp>
    </p:spTree>
  </p:cSld>
  <p:clrMapOvr>
    <a:masterClrMapping/>
  </p:clrMapOvr>
</p:sld>
</file>

<file path=ppt/slides/slide12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42" name="Shape 7742"/>
        <p:cNvGrpSpPr/>
        <p:nvPr/>
      </p:nvGrpSpPr>
      <p:grpSpPr>
        <a:xfrm>
          <a:off x="0" y="0"/>
          <a:ext cx="0" cy="0"/>
          <a:chOff x="0" y="0"/>
          <a:chExt cx="0" cy="0"/>
        </a:xfrm>
      </p:grpSpPr>
      <p:sp>
        <p:nvSpPr>
          <p:cNvPr id="7743" name="Google Shape;7743;p1242"/>
          <p:cNvSpPr txBox="1"/>
          <p:nvPr>
            <p:ph idx="1" type="body"/>
          </p:nvPr>
        </p:nvSpPr>
        <p:spPr>
          <a:xfrm>
            <a:off x="415650" y="326500"/>
            <a:ext cx="11360700" cy="47898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00000"/>
              </a:lnSpc>
              <a:spcBef>
                <a:spcPts val="1700"/>
              </a:spcBef>
              <a:spcAft>
                <a:spcPts val="0"/>
              </a:spcAft>
              <a:buClr>
                <a:schemeClr val="dk1"/>
              </a:buClr>
              <a:buSzPts val="1100"/>
              <a:buNone/>
            </a:pPr>
            <a:r>
              <a:rPr lang="en-US" sz="4700">
                <a:solidFill>
                  <a:srgbClr val="202124"/>
                </a:solidFill>
              </a:rPr>
              <a:t>And every tear I've cried</a:t>
            </a:r>
            <a:endParaRPr sz="4700">
              <a:solidFill>
                <a:srgbClr val="202124"/>
              </a:solidFill>
            </a:endParaRPr>
          </a:p>
          <a:p>
            <a:pPr indent="0" lvl="0" marL="0" rtl="0" algn="ctr">
              <a:lnSpc>
                <a:spcPct val="100000"/>
              </a:lnSpc>
              <a:spcBef>
                <a:spcPts val="2100"/>
              </a:spcBef>
              <a:spcAft>
                <a:spcPts val="0"/>
              </a:spcAft>
              <a:buClr>
                <a:schemeClr val="dk1"/>
              </a:buClr>
              <a:buSzPts val="1100"/>
              <a:buNone/>
            </a:pPr>
            <a:r>
              <a:rPr lang="en-US" sz="4700">
                <a:solidFill>
                  <a:srgbClr val="202124"/>
                </a:solidFill>
              </a:rPr>
              <a:t>You hold in Your hand</a:t>
            </a:r>
            <a:endParaRPr sz="4700">
              <a:solidFill>
                <a:srgbClr val="202124"/>
              </a:solidFill>
            </a:endParaRPr>
          </a:p>
          <a:p>
            <a:pPr indent="0" lvl="0" marL="0" rtl="0" algn="ctr">
              <a:lnSpc>
                <a:spcPct val="100000"/>
              </a:lnSpc>
              <a:spcBef>
                <a:spcPts val="2100"/>
              </a:spcBef>
              <a:spcAft>
                <a:spcPts val="0"/>
              </a:spcAft>
              <a:buClr>
                <a:schemeClr val="dk1"/>
              </a:buClr>
              <a:buSzPts val="1100"/>
              <a:buNone/>
            </a:pPr>
            <a:r>
              <a:rPr lang="en-US" sz="4700">
                <a:solidFill>
                  <a:srgbClr val="202124"/>
                </a:solidFill>
              </a:rPr>
              <a:t>You never left my side</a:t>
            </a:r>
            <a:endParaRPr sz="4700">
              <a:solidFill>
                <a:srgbClr val="202124"/>
              </a:solidFill>
            </a:endParaRPr>
          </a:p>
          <a:p>
            <a:pPr indent="0" lvl="0" marL="0" rtl="0" algn="ctr">
              <a:lnSpc>
                <a:spcPct val="100000"/>
              </a:lnSpc>
              <a:spcBef>
                <a:spcPts val="2100"/>
              </a:spcBef>
              <a:spcAft>
                <a:spcPts val="0"/>
              </a:spcAft>
              <a:buClr>
                <a:schemeClr val="dk1"/>
              </a:buClr>
              <a:buSzPts val="1100"/>
              <a:buNone/>
            </a:pPr>
            <a:r>
              <a:rPr lang="en-US" sz="4700">
                <a:solidFill>
                  <a:srgbClr val="202124"/>
                </a:solidFill>
              </a:rPr>
              <a:t>And though my heart is torn</a:t>
            </a:r>
            <a:endParaRPr sz="4700">
              <a:solidFill>
                <a:srgbClr val="202124"/>
              </a:solidFill>
            </a:endParaRPr>
          </a:p>
          <a:p>
            <a:pPr indent="0" lvl="0" marL="0" rtl="0" algn="ctr">
              <a:lnSpc>
                <a:spcPct val="100000"/>
              </a:lnSpc>
              <a:spcBef>
                <a:spcPts val="2100"/>
              </a:spcBef>
              <a:spcAft>
                <a:spcPts val="2100"/>
              </a:spcAft>
              <a:buClr>
                <a:schemeClr val="dk1"/>
              </a:buClr>
              <a:buSzPts val="1100"/>
              <a:buNone/>
            </a:pPr>
            <a:r>
              <a:rPr lang="en-US" sz="4700">
                <a:solidFill>
                  <a:srgbClr val="202124"/>
                </a:solidFill>
              </a:rPr>
              <a:t>I will praise You in this storm</a:t>
            </a:r>
            <a:endParaRPr sz="4700">
              <a:solidFill>
                <a:srgbClr val="202124"/>
              </a:solidFill>
            </a:endParaRPr>
          </a:p>
        </p:txBody>
      </p:sp>
      <p:sp>
        <p:nvSpPr>
          <p:cNvPr id="7744" name="Google Shape;7744;p1242"/>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Praise You In This Storm</a:t>
            </a:r>
            <a:endParaRPr>
              <a:latin typeface="Playfair Display"/>
              <a:ea typeface="Playfair Display"/>
              <a:cs typeface="Playfair Display"/>
              <a:sym typeface="Playfair Display"/>
            </a:endParaRPr>
          </a:p>
        </p:txBody>
      </p:sp>
    </p:spTree>
  </p:cSld>
  <p:clrMapOvr>
    <a:masterClrMapping/>
  </p:clrMapOvr>
</p:sld>
</file>

<file path=ppt/slides/slide12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48" name="Shape 7748"/>
        <p:cNvGrpSpPr/>
        <p:nvPr/>
      </p:nvGrpSpPr>
      <p:grpSpPr>
        <a:xfrm>
          <a:off x="0" y="0"/>
          <a:ext cx="0" cy="0"/>
          <a:chOff x="0" y="0"/>
          <a:chExt cx="0" cy="0"/>
        </a:xfrm>
      </p:grpSpPr>
      <p:sp>
        <p:nvSpPr>
          <p:cNvPr id="7749" name="Google Shape;7749;p1243"/>
          <p:cNvSpPr txBox="1"/>
          <p:nvPr>
            <p:ph idx="1" type="body"/>
          </p:nvPr>
        </p:nvSpPr>
        <p:spPr>
          <a:xfrm>
            <a:off x="415650" y="326500"/>
            <a:ext cx="11360700" cy="49227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1700"/>
              </a:spcBef>
              <a:spcAft>
                <a:spcPts val="0"/>
              </a:spcAft>
              <a:buClr>
                <a:schemeClr val="dk1"/>
              </a:buClr>
              <a:buSzPts val="1100"/>
              <a:buNone/>
            </a:pPr>
            <a:r>
              <a:rPr lang="en-US">
                <a:solidFill>
                  <a:srgbClr val="202124"/>
                </a:solidFill>
              </a:rPr>
              <a:t>I remember when </a:t>
            </a:r>
            <a:endParaRPr>
              <a:solidFill>
                <a:srgbClr val="202124"/>
              </a:solidFill>
            </a:endParaRPr>
          </a:p>
          <a:p>
            <a:pPr indent="0" lvl="0" marL="0" rtl="0" algn="ctr">
              <a:lnSpc>
                <a:spcPct val="115000"/>
              </a:lnSpc>
              <a:spcBef>
                <a:spcPts val="2100"/>
              </a:spcBef>
              <a:spcAft>
                <a:spcPts val="0"/>
              </a:spcAft>
              <a:buClr>
                <a:schemeClr val="dk1"/>
              </a:buClr>
              <a:buSzPts val="1100"/>
              <a:buNone/>
            </a:pPr>
            <a:r>
              <a:rPr lang="en-US">
                <a:solidFill>
                  <a:srgbClr val="202124"/>
                </a:solidFill>
              </a:rPr>
              <a:t>I stumbled in the wind </a:t>
            </a:r>
            <a:endParaRPr>
              <a:solidFill>
                <a:srgbClr val="202124"/>
              </a:solidFill>
            </a:endParaRPr>
          </a:p>
          <a:p>
            <a:pPr indent="0" lvl="0" marL="0" rtl="0" algn="ctr">
              <a:lnSpc>
                <a:spcPct val="115000"/>
              </a:lnSpc>
              <a:spcBef>
                <a:spcPts val="2100"/>
              </a:spcBef>
              <a:spcAft>
                <a:spcPts val="0"/>
              </a:spcAft>
              <a:buClr>
                <a:schemeClr val="dk1"/>
              </a:buClr>
              <a:buSzPts val="1100"/>
              <a:buNone/>
            </a:pPr>
            <a:r>
              <a:rPr lang="en-US">
                <a:solidFill>
                  <a:srgbClr val="202124"/>
                </a:solidFill>
              </a:rPr>
              <a:t>You heard my cry, </a:t>
            </a:r>
            <a:endParaRPr>
              <a:solidFill>
                <a:srgbClr val="202124"/>
              </a:solidFill>
            </a:endParaRPr>
          </a:p>
          <a:p>
            <a:pPr indent="0" lvl="0" marL="0" rtl="0" algn="ctr">
              <a:lnSpc>
                <a:spcPct val="115000"/>
              </a:lnSpc>
              <a:spcBef>
                <a:spcPts val="2100"/>
              </a:spcBef>
              <a:spcAft>
                <a:spcPts val="2100"/>
              </a:spcAft>
              <a:buClr>
                <a:schemeClr val="dk1"/>
              </a:buClr>
              <a:buSzPts val="1100"/>
              <a:buNone/>
            </a:pPr>
            <a:r>
              <a:rPr lang="en-US">
                <a:solidFill>
                  <a:srgbClr val="202124"/>
                </a:solidFill>
              </a:rPr>
              <a:t>You raised me up again</a:t>
            </a:r>
            <a:endParaRPr>
              <a:solidFill>
                <a:srgbClr val="202124"/>
              </a:solidFill>
            </a:endParaRPr>
          </a:p>
        </p:txBody>
      </p:sp>
      <p:sp>
        <p:nvSpPr>
          <p:cNvPr id="7750" name="Google Shape;7750;p1243"/>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Praise You In This Storm</a:t>
            </a:r>
            <a:endParaRPr>
              <a:latin typeface="Playfair Display"/>
              <a:ea typeface="Playfair Display"/>
              <a:cs typeface="Playfair Display"/>
              <a:sym typeface="Playfair Display"/>
            </a:endParaRPr>
          </a:p>
        </p:txBody>
      </p:sp>
    </p:spTree>
  </p:cSld>
  <p:clrMapOvr>
    <a:masterClrMapping/>
  </p:clrMapOvr>
</p:sld>
</file>

<file path=ppt/slides/slide12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54" name="Shape 7754"/>
        <p:cNvGrpSpPr/>
        <p:nvPr/>
      </p:nvGrpSpPr>
      <p:grpSpPr>
        <a:xfrm>
          <a:off x="0" y="0"/>
          <a:ext cx="0" cy="0"/>
          <a:chOff x="0" y="0"/>
          <a:chExt cx="0" cy="0"/>
        </a:xfrm>
      </p:grpSpPr>
      <p:sp>
        <p:nvSpPr>
          <p:cNvPr id="7755" name="Google Shape;7755;p1244"/>
          <p:cNvSpPr txBox="1"/>
          <p:nvPr>
            <p:ph idx="1" type="body"/>
          </p:nvPr>
        </p:nvSpPr>
        <p:spPr>
          <a:xfrm>
            <a:off x="415650" y="326500"/>
            <a:ext cx="11360700" cy="51528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00000"/>
              </a:lnSpc>
              <a:spcBef>
                <a:spcPts val="1700"/>
              </a:spcBef>
              <a:spcAft>
                <a:spcPts val="0"/>
              </a:spcAft>
              <a:buClr>
                <a:schemeClr val="dk1"/>
              </a:buClr>
              <a:buSzPts val="1100"/>
              <a:buNone/>
            </a:pPr>
            <a:r>
              <a:rPr lang="en-US" sz="4300">
                <a:solidFill>
                  <a:srgbClr val="202124"/>
                </a:solidFill>
              </a:rPr>
              <a:t>But my strength is almost gone</a:t>
            </a:r>
            <a:endParaRPr sz="4300">
              <a:solidFill>
                <a:srgbClr val="202124"/>
              </a:solidFill>
            </a:endParaRPr>
          </a:p>
          <a:p>
            <a:pPr indent="0" lvl="0" marL="0" rtl="0" algn="ctr">
              <a:lnSpc>
                <a:spcPct val="100000"/>
              </a:lnSpc>
              <a:spcBef>
                <a:spcPts val="2100"/>
              </a:spcBef>
              <a:spcAft>
                <a:spcPts val="0"/>
              </a:spcAft>
              <a:buClr>
                <a:schemeClr val="dk1"/>
              </a:buClr>
              <a:buSzPts val="1100"/>
              <a:buNone/>
            </a:pPr>
            <a:r>
              <a:rPr lang="en-US" sz="4300">
                <a:solidFill>
                  <a:srgbClr val="202124"/>
                </a:solidFill>
              </a:rPr>
              <a:t>How can I carry on</a:t>
            </a:r>
            <a:endParaRPr sz="4300">
              <a:solidFill>
                <a:srgbClr val="202124"/>
              </a:solidFill>
            </a:endParaRPr>
          </a:p>
          <a:p>
            <a:pPr indent="0" lvl="0" marL="0" rtl="0" algn="ctr">
              <a:lnSpc>
                <a:spcPct val="100000"/>
              </a:lnSpc>
              <a:spcBef>
                <a:spcPts val="2100"/>
              </a:spcBef>
              <a:spcAft>
                <a:spcPts val="0"/>
              </a:spcAft>
              <a:buClr>
                <a:schemeClr val="dk1"/>
              </a:buClr>
              <a:buSzPts val="1100"/>
              <a:buNone/>
            </a:pPr>
            <a:r>
              <a:rPr lang="en-US" sz="4300">
                <a:solidFill>
                  <a:srgbClr val="202124"/>
                </a:solidFill>
              </a:rPr>
              <a:t>If I can't find You?</a:t>
            </a:r>
            <a:endParaRPr sz="4300">
              <a:solidFill>
                <a:srgbClr val="202124"/>
              </a:solidFill>
            </a:endParaRPr>
          </a:p>
          <a:p>
            <a:pPr indent="0" lvl="0" marL="0" rtl="0" algn="ctr">
              <a:lnSpc>
                <a:spcPct val="100000"/>
              </a:lnSpc>
              <a:spcBef>
                <a:spcPts val="2100"/>
              </a:spcBef>
              <a:spcAft>
                <a:spcPts val="0"/>
              </a:spcAft>
              <a:buClr>
                <a:schemeClr val="dk1"/>
              </a:buClr>
              <a:buSzPts val="1100"/>
              <a:buNone/>
            </a:pPr>
            <a:r>
              <a:rPr lang="en-US" sz="4300">
                <a:solidFill>
                  <a:srgbClr val="202124"/>
                </a:solidFill>
              </a:rPr>
              <a:t>But as the thunder rolls, I barely hear</a:t>
            </a:r>
            <a:endParaRPr sz="4300">
              <a:solidFill>
                <a:srgbClr val="202124"/>
              </a:solidFill>
            </a:endParaRPr>
          </a:p>
          <a:p>
            <a:pPr indent="0" lvl="0" marL="0" rtl="0" algn="ctr">
              <a:lnSpc>
                <a:spcPct val="100000"/>
              </a:lnSpc>
              <a:spcBef>
                <a:spcPts val="2100"/>
              </a:spcBef>
              <a:spcAft>
                <a:spcPts val="0"/>
              </a:spcAft>
              <a:buClr>
                <a:schemeClr val="dk1"/>
              </a:buClr>
              <a:buSzPts val="1100"/>
              <a:buNone/>
            </a:pPr>
            <a:r>
              <a:rPr lang="en-US" sz="4300">
                <a:solidFill>
                  <a:srgbClr val="202124"/>
                </a:solidFill>
              </a:rPr>
              <a:t>You whisper through the rain</a:t>
            </a:r>
            <a:endParaRPr sz="4300">
              <a:solidFill>
                <a:srgbClr val="202124"/>
              </a:solidFill>
            </a:endParaRPr>
          </a:p>
          <a:p>
            <a:pPr indent="0" lvl="0" marL="0" rtl="0" algn="ctr">
              <a:lnSpc>
                <a:spcPct val="100000"/>
              </a:lnSpc>
              <a:spcBef>
                <a:spcPts val="2100"/>
              </a:spcBef>
              <a:spcAft>
                <a:spcPts val="0"/>
              </a:spcAft>
              <a:buClr>
                <a:schemeClr val="dk1"/>
              </a:buClr>
              <a:buSzPts val="1100"/>
              <a:buNone/>
            </a:pPr>
            <a:r>
              <a:rPr lang="en-US" sz="4300">
                <a:solidFill>
                  <a:srgbClr val="202124"/>
                </a:solidFill>
              </a:rPr>
              <a:t>“I'm with you”</a:t>
            </a:r>
            <a:endParaRPr sz="4300">
              <a:solidFill>
                <a:srgbClr val="202124"/>
              </a:solidFill>
            </a:endParaRPr>
          </a:p>
        </p:txBody>
      </p:sp>
      <p:sp>
        <p:nvSpPr>
          <p:cNvPr id="7756" name="Google Shape;7756;p1244"/>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Praise You In This Storm</a:t>
            </a:r>
            <a:endParaRPr>
              <a:latin typeface="Playfair Display"/>
              <a:ea typeface="Playfair Display"/>
              <a:cs typeface="Playfair Display"/>
              <a:sym typeface="Playfair Display"/>
            </a:endParaRPr>
          </a:p>
        </p:txBody>
      </p:sp>
    </p:spTree>
  </p:cSld>
  <p:clrMapOvr>
    <a:masterClrMapping/>
  </p:clrMapOvr>
</p:sld>
</file>

<file path=ppt/slides/slide12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60" name="Shape 7760"/>
        <p:cNvGrpSpPr/>
        <p:nvPr/>
      </p:nvGrpSpPr>
      <p:grpSpPr>
        <a:xfrm>
          <a:off x="0" y="0"/>
          <a:ext cx="0" cy="0"/>
          <a:chOff x="0" y="0"/>
          <a:chExt cx="0" cy="0"/>
        </a:xfrm>
      </p:grpSpPr>
      <p:sp>
        <p:nvSpPr>
          <p:cNvPr id="7761" name="Google Shape;7761;p1245"/>
          <p:cNvSpPr txBox="1"/>
          <p:nvPr>
            <p:ph idx="1" type="body"/>
          </p:nvPr>
        </p:nvSpPr>
        <p:spPr>
          <a:xfrm>
            <a:off x="415650" y="326500"/>
            <a:ext cx="11360700" cy="49227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solidFill>
                  <a:srgbClr val="202124"/>
                </a:solidFill>
              </a:rPr>
              <a:t>And as Your mercy falls, </a:t>
            </a:r>
            <a:endParaRPr>
              <a:solidFill>
                <a:srgbClr val="202124"/>
              </a:solidFill>
            </a:endParaRPr>
          </a:p>
          <a:p>
            <a:pPr indent="0" lvl="0" marL="0" rtl="0" algn="ctr">
              <a:lnSpc>
                <a:spcPct val="150000"/>
              </a:lnSpc>
              <a:spcBef>
                <a:spcPts val="0"/>
              </a:spcBef>
              <a:spcAft>
                <a:spcPts val="0"/>
              </a:spcAft>
              <a:buClr>
                <a:schemeClr val="dk1"/>
              </a:buClr>
              <a:buSzPts val="1100"/>
              <a:buNone/>
            </a:pPr>
            <a:r>
              <a:rPr lang="en-US">
                <a:solidFill>
                  <a:srgbClr val="202124"/>
                </a:solidFill>
              </a:rPr>
              <a:t>I'll raise my hands </a:t>
            </a:r>
            <a:endParaRPr>
              <a:solidFill>
                <a:srgbClr val="202124"/>
              </a:solidFill>
            </a:endParaRPr>
          </a:p>
          <a:p>
            <a:pPr indent="0" lvl="0" marL="0" rtl="0" algn="ctr">
              <a:lnSpc>
                <a:spcPct val="150000"/>
              </a:lnSpc>
              <a:spcBef>
                <a:spcPts val="0"/>
              </a:spcBef>
              <a:spcAft>
                <a:spcPts val="0"/>
              </a:spcAft>
              <a:buClr>
                <a:schemeClr val="dk1"/>
              </a:buClr>
              <a:buSzPts val="1100"/>
              <a:buNone/>
            </a:pPr>
            <a:r>
              <a:rPr lang="en-US">
                <a:solidFill>
                  <a:srgbClr val="202124"/>
                </a:solidFill>
              </a:rPr>
              <a:t>and praise the God who gives,</a:t>
            </a:r>
            <a:endParaRPr>
              <a:solidFill>
                <a:srgbClr val="202124"/>
              </a:solidFill>
            </a:endParaRPr>
          </a:p>
          <a:p>
            <a:pPr indent="0" lvl="0" marL="0" rtl="0" algn="ctr">
              <a:lnSpc>
                <a:spcPct val="150000"/>
              </a:lnSpc>
              <a:spcBef>
                <a:spcPts val="0"/>
              </a:spcBef>
              <a:spcAft>
                <a:spcPts val="0"/>
              </a:spcAft>
              <a:buClr>
                <a:schemeClr val="dk1"/>
              </a:buClr>
              <a:buSzPts val="1100"/>
              <a:buNone/>
            </a:pPr>
            <a:r>
              <a:rPr lang="en-US">
                <a:solidFill>
                  <a:srgbClr val="202124"/>
                </a:solidFill>
              </a:rPr>
              <a:t>And takes away</a:t>
            </a:r>
            <a:endParaRPr>
              <a:solidFill>
                <a:srgbClr val="202124"/>
              </a:solidFill>
            </a:endParaRPr>
          </a:p>
        </p:txBody>
      </p:sp>
      <p:sp>
        <p:nvSpPr>
          <p:cNvPr id="7762" name="Google Shape;7762;p1245"/>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Praise You In This Storm</a:t>
            </a:r>
            <a:endParaRPr>
              <a:latin typeface="Playfair Display"/>
              <a:ea typeface="Playfair Display"/>
              <a:cs typeface="Playfair Display"/>
              <a:sym typeface="Playfair Display"/>
            </a:endParaRPr>
          </a:p>
        </p:txBody>
      </p:sp>
    </p:spTree>
  </p:cSld>
  <p:clrMapOvr>
    <a:masterClrMapping/>
  </p:clrMapOvr>
</p:sld>
</file>

<file path=ppt/slides/slide12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66" name="Shape 7766"/>
        <p:cNvGrpSpPr/>
        <p:nvPr/>
      </p:nvGrpSpPr>
      <p:grpSpPr>
        <a:xfrm>
          <a:off x="0" y="0"/>
          <a:ext cx="0" cy="0"/>
          <a:chOff x="0" y="0"/>
          <a:chExt cx="0" cy="0"/>
        </a:xfrm>
      </p:grpSpPr>
      <p:sp>
        <p:nvSpPr>
          <p:cNvPr id="7767" name="Google Shape;7767;p1246"/>
          <p:cNvSpPr txBox="1"/>
          <p:nvPr>
            <p:ph idx="1" type="body"/>
          </p:nvPr>
        </p:nvSpPr>
        <p:spPr>
          <a:xfrm>
            <a:off x="415650" y="326500"/>
            <a:ext cx="11360700" cy="48381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42857"/>
              </a:lnSpc>
              <a:spcBef>
                <a:spcPts val="1700"/>
              </a:spcBef>
              <a:spcAft>
                <a:spcPts val="0"/>
              </a:spcAft>
              <a:buClr>
                <a:schemeClr val="dk1"/>
              </a:buClr>
              <a:buSzPts val="1100"/>
              <a:buNone/>
            </a:pPr>
            <a:r>
              <a:rPr lang="en-US">
                <a:solidFill>
                  <a:srgbClr val="202124"/>
                </a:solidFill>
              </a:rPr>
              <a:t>And I'll praise You in this storm</a:t>
            </a:r>
            <a:endParaRPr>
              <a:solidFill>
                <a:srgbClr val="202124"/>
              </a:solidFill>
            </a:endParaRPr>
          </a:p>
          <a:p>
            <a:pPr indent="0" lvl="0" marL="0" rtl="0" algn="ctr">
              <a:lnSpc>
                <a:spcPct val="142857"/>
              </a:lnSpc>
              <a:spcBef>
                <a:spcPts val="2100"/>
              </a:spcBef>
              <a:spcAft>
                <a:spcPts val="0"/>
              </a:spcAft>
              <a:buClr>
                <a:schemeClr val="dk1"/>
              </a:buClr>
              <a:buSzPts val="1100"/>
              <a:buNone/>
            </a:pPr>
            <a:r>
              <a:rPr lang="en-US">
                <a:solidFill>
                  <a:srgbClr val="202124"/>
                </a:solidFill>
              </a:rPr>
              <a:t>And I will lift my hands</a:t>
            </a:r>
            <a:endParaRPr>
              <a:solidFill>
                <a:srgbClr val="202124"/>
              </a:solidFill>
            </a:endParaRPr>
          </a:p>
          <a:p>
            <a:pPr indent="0" lvl="0" marL="0" rtl="0" algn="ctr">
              <a:lnSpc>
                <a:spcPct val="142857"/>
              </a:lnSpc>
              <a:spcBef>
                <a:spcPts val="2100"/>
              </a:spcBef>
              <a:spcAft>
                <a:spcPts val="0"/>
              </a:spcAft>
              <a:buClr>
                <a:schemeClr val="dk1"/>
              </a:buClr>
              <a:buSzPts val="1100"/>
              <a:buNone/>
            </a:pPr>
            <a:r>
              <a:rPr lang="en-US">
                <a:solidFill>
                  <a:srgbClr val="202124"/>
                </a:solidFill>
              </a:rPr>
              <a:t>For You are who You are</a:t>
            </a:r>
            <a:endParaRPr>
              <a:solidFill>
                <a:srgbClr val="202124"/>
              </a:solidFill>
            </a:endParaRPr>
          </a:p>
          <a:p>
            <a:pPr indent="0" lvl="0" marL="0" rtl="0" algn="ctr">
              <a:lnSpc>
                <a:spcPct val="142857"/>
              </a:lnSpc>
              <a:spcBef>
                <a:spcPts val="2100"/>
              </a:spcBef>
              <a:spcAft>
                <a:spcPts val="2100"/>
              </a:spcAft>
              <a:buClr>
                <a:schemeClr val="dk1"/>
              </a:buClr>
              <a:buSzPts val="1100"/>
              <a:buNone/>
            </a:pPr>
            <a:r>
              <a:rPr lang="en-US">
                <a:solidFill>
                  <a:srgbClr val="202124"/>
                </a:solidFill>
              </a:rPr>
              <a:t>No matter where I am</a:t>
            </a:r>
            <a:endParaRPr>
              <a:solidFill>
                <a:srgbClr val="202124"/>
              </a:solidFill>
            </a:endParaRPr>
          </a:p>
        </p:txBody>
      </p:sp>
      <p:sp>
        <p:nvSpPr>
          <p:cNvPr id="7768" name="Google Shape;7768;p1246"/>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Praise You In This Storm</a:t>
            </a:r>
            <a:endParaRPr>
              <a:latin typeface="Playfair Display"/>
              <a:ea typeface="Playfair Display"/>
              <a:cs typeface="Playfair Display"/>
              <a:sym typeface="Playfair Display"/>
            </a:endParaRPr>
          </a:p>
        </p:txBody>
      </p:sp>
    </p:spTree>
  </p:cSld>
  <p:clrMapOvr>
    <a:masterClrMapping/>
  </p:clrMapOvr>
</p:sld>
</file>

<file path=ppt/slides/slide12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72" name="Shape 7772"/>
        <p:cNvGrpSpPr/>
        <p:nvPr/>
      </p:nvGrpSpPr>
      <p:grpSpPr>
        <a:xfrm>
          <a:off x="0" y="0"/>
          <a:ext cx="0" cy="0"/>
          <a:chOff x="0" y="0"/>
          <a:chExt cx="0" cy="0"/>
        </a:xfrm>
      </p:grpSpPr>
      <p:sp>
        <p:nvSpPr>
          <p:cNvPr id="7773" name="Google Shape;7773;p1247"/>
          <p:cNvSpPr txBox="1"/>
          <p:nvPr>
            <p:ph idx="1" type="body"/>
          </p:nvPr>
        </p:nvSpPr>
        <p:spPr>
          <a:xfrm>
            <a:off x="415650" y="326500"/>
            <a:ext cx="11360700" cy="47898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00000"/>
              </a:lnSpc>
              <a:spcBef>
                <a:spcPts val="1700"/>
              </a:spcBef>
              <a:spcAft>
                <a:spcPts val="0"/>
              </a:spcAft>
              <a:buClr>
                <a:schemeClr val="dk1"/>
              </a:buClr>
              <a:buSzPts val="1100"/>
              <a:buNone/>
            </a:pPr>
            <a:r>
              <a:rPr lang="en-US" sz="4700">
                <a:solidFill>
                  <a:srgbClr val="202124"/>
                </a:solidFill>
              </a:rPr>
              <a:t>And every tear I've cried</a:t>
            </a:r>
            <a:endParaRPr sz="4700">
              <a:solidFill>
                <a:srgbClr val="202124"/>
              </a:solidFill>
            </a:endParaRPr>
          </a:p>
          <a:p>
            <a:pPr indent="0" lvl="0" marL="0" rtl="0" algn="ctr">
              <a:lnSpc>
                <a:spcPct val="100000"/>
              </a:lnSpc>
              <a:spcBef>
                <a:spcPts val="2100"/>
              </a:spcBef>
              <a:spcAft>
                <a:spcPts val="0"/>
              </a:spcAft>
              <a:buClr>
                <a:schemeClr val="dk1"/>
              </a:buClr>
              <a:buSzPts val="1100"/>
              <a:buNone/>
            </a:pPr>
            <a:r>
              <a:rPr lang="en-US" sz="4700">
                <a:solidFill>
                  <a:srgbClr val="202124"/>
                </a:solidFill>
              </a:rPr>
              <a:t>You hold in Your hand</a:t>
            </a:r>
            <a:endParaRPr sz="4700">
              <a:solidFill>
                <a:srgbClr val="202124"/>
              </a:solidFill>
            </a:endParaRPr>
          </a:p>
          <a:p>
            <a:pPr indent="0" lvl="0" marL="0" rtl="0" algn="ctr">
              <a:lnSpc>
                <a:spcPct val="100000"/>
              </a:lnSpc>
              <a:spcBef>
                <a:spcPts val="2100"/>
              </a:spcBef>
              <a:spcAft>
                <a:spcPts val="0"/>
              </a:spcAft>
              <a:buClr>
                <a:schemeClr val="dk1"/>
              </a:buClr>
              <a:buSzPts val="1100"/>
              <a:buNone/>
            </a:pPr>
            <a:r>
              <a:rPr lang="en-US" sz="4700">
                <a:solidFill>
                  <a:srgbClr val="202124"/>
                </a:solidFill>
              </a:rPr>
              <a:t>You never left my side</a:t>
            </a:r>
            <a:endParaRPr sz="4700">
              <a:solidFill>
                <a:srgbClr val="202124"/>
              </a:solidFill>
            </a:endParaRPr>
          </a:p>
          <a:p>
            <a:pPr indent="0" lvl="0" marL="0" rtl="0" algn="ctr">
              <a:lnSpc>
                <a:spcPct val="100000"/>
              </a:lnSpc>
              <a:spcBef>
                <a:spcPts val="2100"/>
              </a:spcBef>
              <a:spcAft>
                <a:spcPts val="0"/>
              </a:spcAft>
              <a:buClr>
                <a:schemeClr val="dk1"/>
              </a:buClr>
              <a:buSzPts val="1100"/>
              <a:buNone/>
            </a:pPr>
            <a:r>
              <a:rPr lang="en-US" sz="4700">
                <a:solidFill>
                  <a:srgbClr val="202124"/>
                </a:solidFill>
              </a:rPr>
              <a:t>And though my heart is torn</a:t>
            </a:r>
            <a:endParaRPr sz="4700">
              <a:solidFill>
                <a:srgbClr val="202124"/>
              </a:solidFill>
            </a:endParaRPr>
          </a:p>
          <a:p>
            <a:pPr indent="0" lvl="0" marL="0" rtl="0" algn="ctr">
              <a:lnSpc>
                <a:spcPct val="100000"/>
              </a:lnSpc>
              <a:spcBef>
                <a:spcPts val="2100"/>
              </a:spcBef>
              <a:spcAft>
                <a:spcPts val="2100"/>
              </a:spcAft>
              <a:buClr>
                <a:schemeClr val="dk1"/>
              </a:buClr>
              <a:buSzPts val="1100"/>
              <a:buNone/>
            </a:pPr>
            <a:r>
              <a:rPr lang="en-US" sz="4700">
                <a:solidFill>
                  <a:srgbClr val="202124"/>
                </a:solidFill>
              </a:rPr>
              <a:t>I will praise You in this storm</a:t>
            </a:r>
            <a:endParaRPr sz="4700">
              <a:solidFill>
                <a:srgbClr val="202124"/>
              </a:solidFill>
            </a:endParaRPr>
          </a:p>
        </p:txBody>
      </p:sp>
      <p:sp>
        <p:nvSpPr>
          <p:cNvPr id="7774" name="Google Shape;7774;p1247"/>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Praise You In This Storm</a:t>
            </a:r>
            <a:endParaRPr>
              <a:latin typeface="Playfair Display"/>
              <a:ea typeface="Playfair Display"/>
              <a:cs typeface="Playfair Display"/>
              <a:sym typeface="Playfair Display"/>
            </a:endParaRPr>
          </a:p>
        </p:txBody>
      </p:sp>
    </p:spTree>
  </p:cSld>
  <p:clrMapOvr>
    <a:masterClrMapping/>
  </p:clrMapOvr>
</p:sld>
</file>

<file path=ppt/slides/slide12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78" name="Shape 7778"/>
        <p:cNvGrpSpPr/>
        <p:nvPr/>
      </p:nvGrpSpPr>
      <p:grpSpPr>
        <a:xfrm>
          <a:off x="0" y="0"/>
          <a:ext cx="0" cy="0"/>
          <a:chOff x="0" y="0"/>
          <a:chExt cx="0" cy="0"/>
        </a:xfrm>
      </p:grpSpPr>
      <p:sp>
        <p:nvSpPr>
          <p:cNvPr id="7779" name="Google Shape;7779;p1248"/>
          <p:cNvSpPr txBox="1"/>
          <p:nvPr>
            <p:ph idx="1" type="body"/>
          </p:nvPr>
        </p:nvSpPr>
        <p:spPr>
          <a:xfrm>
            <a:off x="415650" y="326500"/>
            <a:ext cx="11360700" cy="48381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42857"/>
              </a:lnSpc>
              <a:spcBef>
                <a:spcPts val="1700"/>
              </a:spcBef>
              <a:spcAft>
                <a:spcPts val="0"/>
              </a:spcAft>
              <a:buClr>
                <a:schemeClr val="dk1"/>
              </a:buClr>
              <a:buSzPts val="1100"/>
              <a:buNone/>
            </a:pPr>
            <a:r>
              <a:rPr lang="en-US" sz="4700">
                <a:solidFill>
                  <a:srgbClr val="202124"/>
                </a:solidFill>
              </a:rPr>
              <a:t>I lift my eyes unto the hills</a:t>
            </a:r>
            <a:endParaRPr sz="4700">
              <a:solidFill>
                <a:srgbClr val="202124"/>
              </a:solidFill>
            </a:endParaRPr>
          </a:p>
          <a:p>
            <a:pPr indent="0" lvl="0" marL="0" rtl="0" algn="ctr">
              <a:lnSpc>
                <a:spcPct val="142857"/>
              </a:lnSpc>
              <a:spcBef>
                <a:spcPts val="2100"/>
              </a:spcBef>
              <a:spcAft>
                <a:spcPts val="0"/>
              </a:spcAft>
              <a:buClr>
                <a:schemeClr val="dk1"/>
              </a:buClr>
              <a:buSzPts val="1100"/>
              <a:buNone/>
            </a:pPr>
            <a:r>
              <a:rPr lang="en-US" sz="4700">
                <a:solidFill>
                  <a:srgbClr val="202124"/>
                </a:solidFill>
              </a:rPr>
              <a:t>Where does my help come from?</a:t>
            </a:r>
            <a:endParaRPr sz="4700">
              <a:solidFill>
                <a:srgbClr val="202124"/>
              </a:solidFill>
            </a:endParaRPr>
          </a:p>
          <a:p>
            <a:pPr indent="0" lvl="0" marL="0" rtl="0" algn="ctr">
              <a:lnSpc>
                <a:spcPct val="142857"/>
              </a:lnSpc>
              <a:spcBef>
                <a:spcPts val="2100"/>
              </a:spcBef>
              <a:spcAft>
                <a:spcPts val="0"/>
              </a:spcAft>
              <a:buClr>
                <a:schemeClr val="dk1"/>
              </a:buClr>
              <a:buSzPts val="1100"/>
              <a:buNone/>
            </a:pPr>
            <a:r>
              <a:rPr lang="en-US" sz="4700">
                <a:solidFill>
                  <a:srgbClr val="202124"/>
                </a:solidFill>
              </a:rPr>
              <a:t>My help comes from the Lord</a:t>
            </a:r>
            <a:endParaRPr sz="4700">
              <a:solidFill>
                <a:srgbClr val="202124"/>
              </a:solidFill>
            </a:endParaRPr>
          </a:p>
          <a:p>
            <a:pPr indent="0" lvl="0" marL="0" rtl="0" algn="ctr">
              <a:lnSpc>
                <a:spcPct val="142857"/>
              </a:lnSpc>
              <a:spcBef>
                <a:spcPts val="2100"/>
              </a:spcBef>
              <a:spcAft>
                <a:spcPts val="2100"/>
              </a:spcAft>
              <a:buClr>
                <a:schemeClr val="dk1"/>
              </a:buClr>
              <a:buSzPts val="1100"/>
              <a:buNone/>
            </a:pPr>
            <a:r>
              <a:rPr lang="en-US" sz="4700">
                <a:solidFill>
                  <a:srgbClr val="202124"/>
                </a:solidFill>
              </a:rPr>
              <a:t>The maker of Heaven and Earth</a:t>
            </a:r>
            <a:endParaRPr sz="4700">
              <a:solidFill>
                <a:srgbClr val="202124"/>
              </a:solidFill>
            </a:endParaRPr>
          </a:p>
        </p:txBody>
      </p:sp>
      <p:sp>
        <p:nvSpPr>
          <p:cNvPr id="7780" name="Google Shape;7780;p1248"/>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Praise You In This Storm</a:t>
            </a:r>
            <a:endParaRPr>
              <a:latin typeface="Playfair Display"/>
              <a:ea typeface="Playfair Display"/>
              <a:cs typeface="Playfair Display"/>
              <a:sym typeface="Playfair Display"/>
            </a:endParaRPr>
          </a:p>
        </p:txBody>
      </p:sp>
    </p:spTree>
  </p:cSld>
  <p:clrMapOvr>
    <a:masterClrMapping/>
  </p:clrMapOvr>
</p:sld>
</file>

<file path=ppt/slides/slide12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84" name="Shape 7784"/>
        <p:cNvGrpSpPr/>
        <p:nvPr/>
      </p:nvGrpSpPr>
      <p:grpSpPr>
        <a:xfrm>
          <a:off x="0" y="0"/>
          <a:ext cx="0" cy="0"/>
          <a:chOff x="0" y="0"/>
          <a:chExt cx="0" cy="0"/>
        </a:xfrm>
      </p:grpSpPr>
      <p:sp>
        <p:nvSpPr>
          <p:cNvPr id="7785" name="Google Shape;7785;p1249"/>
          <p:cNvSpPr txBox="1"/>
          <p:nvPr>
            <p:ph idx="1" type="body"/>
          </p:nvPr>
        </p:nvSpPr>
        <p:spPr>
          <a:xfrm>
            <a:off x="415650" y="326500"/>
            <a:ext cx="11360700" cy="48381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42857"/>
              </a:lnSpc>
              <a:spcBef>
                <a:spcPts val="1700"/>
              </a:spcBef>
              <a:spcAft>
                <a:spcPts val="0"/>
              </a:spcAft>
              <a:buClr>
                <a:schemeClr val="dk1"/>
              </a:buClr>
              <a:buSzPts val="1100"/>
              <a:buNone/>
            </a:pPr>
            <a:r>
              <a:rPr lang="en-US" sz="4700">
                <a:solidFill>
                  <a:srgbClr val="202124"/>
                </a:solidFill>
              </a:rPr>
              <a:t>I lift my eyes unto the hills</a:t>
            </a:r>
            <a:endParaRPr sz="4700">
              <a:solidFill>
                <a:srgbClr val="202124"/>
              </a:solidFill>
            </a:endParaRPr>
          </a:p>
          <a:p>
            <a:pPr indent="0" lvl="0" marL="0" rtl="0" algn="ctr">
              <a:lnSpc>
                <a:spcPct val="142857"/>
              </a:lnSpc>
              <a:spcBef>
                <a:spcPts val="2100"/>
              </a:spcBef>
              <a:spcAft>
                <a:spcPts val="0"/>
              </a:spcAft>
              <a:buClr>
                <a:schemeClr val="dk1"/>
              </a:buClr>
              <a:buSzPts val="1100"/>
              <a:buNone/>
            </a:pPr>
            <a:r>
              <a:rPr lang="en-US" sz="4700">
                <a:solidFill>
                  <a:srgbClr val="202124"/>
                </a:solidFill>
              </a:rPr>
              <a:t>Where does my help come from?</a:t>
            </a:r>
            <a:endParaRPr sz="4700">
              <a:solidFill>
                <a:srgbClr val="202124"/>
              </a:solidFill>
            </a:endParaRPr>
          </a:p>
          <a:p>
            <a:pPr indent="0" lvl="0" marL="0" rtl="0" algn="ctr">
              <a:lnSpc>
                <a:spcPct val="142857"/>
              </a:lnSpc>
              <a:spcBef>
                <a:spcPts val="2100"/>
              </a:spcBef>
              <a:spcAft>
                <a:spcPts val="0"/>
              </a:spcAft>
              <a:buClr>
                <a:schemeClr val="dk1"/>
              </a:buClr>
              <a:buSzPts val="1100"/>
              <a:buNone/>
            </a:pPr>
            <a:r>
              <a:rPr lang="en-US" sz="4700">
                <a:solidFill>
                  <a:srgbClr val="202124"/>
                </a:solidFill>
              </a:rPr>
              <a:t>My help comes from the Lord</a:t>
            </a:r>
            <a:endParaRPr sz="4700">
              <a:solidFill>
                <a:srgbClr val="202124"/>
              </a:solidFill>
            </a:endParaRPr>
          </a:p>
          <a:p>
            <a:pPr indent="0" lvl="0" marL="0" rtl="0" algn="ctr">
              <a:lnSpc>
                <a:spcPct val="142857"/>
              </a:lnSpc>
              <a:spcBef>
                <a:spcPts val="2100"/>
              </a:spcBef>
              <a:spcAft>
                <a:spcPts val="2100"/>
              </a:spcAft>
              <a:buClr>
                <a:schemeClr val="dk1"/>
              </a:buClr>
              <a:buSzPts val="1100"/>
              <a:buNone/>
            </a:pPr>
            <a:r>
              <a:rPr lang="en-US" sz="4700">
                <a:solidFill>
                  <a:srgbClr val="202124"/>
                </a:solidFill>
              </a:rPr>
              <a:t>The maker of Heaven and Earth</a:t>
            </a:r>
            <a:endParaRPr sz="4700">
              <a:solidFill>
                <a:srgbClr val="202124"/>
              </a:solidFill>
            </a:endParaRPr>
          </a:p>
        </p:txBody>
      </p:sp>
      <p:sp>
        <p:nvSpPr>
          <p:cNvPr id="7786" name="Google Shape;7786;p1249"/>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Praise You In This Storm</a:t>
            </a:r>
            <a:endParaRPr>
              <a:latin typeface="Playfair Display"/>
              <a:ea typeface="Playfair Display"/>
              <a:cs typeface="Playfair Display"/>
              <a:sym typeface="Playfair Display"/>
            </a:endParaRPr>
          </a:p>
        </p:txBody>
      </p:sp>
    </p:spTree>
  </p:cSld>
  <p:clrMapOvr>
    <a:masterClrMapping/>
  </p:clrMapOvr>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8" name="Shape 818"/>
        <p:cNvGrpSpPr/>
        <p:nvPr/>
      </p:nvGrpSpPr>
      <p:grpSpPr>
        <a:xfrm>
          <a:off x="0" y="0"/>
          <a:ext cx="0" cy="0"/>
          <a:chOff x="0" y="0"/>
          <a:chExt cx="0" cy="0"/>
        </a:xfrm>
      </p:grpSpPr>
      <p:sp>
        <p:nvSpPr>
          <p:cNvPr id="819" name="Google Shape;819;p125"/>
          <p:cNvSpPr txBox="1"/>
          <p:nvPr>
            <p:ph idx="1" type="body"/>
          </p:nvPr>
        </p:nvSpPr>
        <p:spPr>
          <a:xfrm>
            <a:off x="415650" y="326499"/>
            <a:ext cx="11360700" cy="5096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5000"/>
              <a:t>Blessed be Your name</a:t>
            </a:r>
            <a:endParaRPr sz="5000"/>
          </a:p>
          <a:p>
            <a:pPr indent="0" lvl="0" marL="0" rtl="0" algn="ctr">
              <a:lnSpc>
                <a:spcPct val="150000"/>
              </a:lnSpc>
              <a:spcBef>
                <a:spcPts val="0"/>
              </a:spcBef>
              <a:spcAft>
                <a:spcPts val="0"/>
              </a:spcAft>
              <a:buClr>
                <a:schemeClr val="dk1"/>
              </a:buClr>
              <a:buSzPts val="1100"/>
              <a:buNone/>
            </a:pPr>
            <a:r>
              <a:rPr lang="en-US" sz="5000"/>
              <a:t>On the road marked with suffering</a:t>
            </a:r>
            <a:endParaRPr sz="5000"/>
          </a:p>
          <a:p>
            <a:pPr indent="0" lvl="0" marL="0" rtl="0" algn="ctr">
              <a:lnSpc>
                <a:spcPct val="150000"/>
              </a:lnSpc>
              <a:spcBef>
                <a:spcPts val="0"/>
              </a:spcBef>
              <a:spcAft>
                <a:spcPts val="0"/>
              </a:spcAft>
              <a:buClr>
                <a:schemeClr val="dk1"/>
              </a:buClr>
              <a:buSzPts val="1100"/>
              <a:buNone/>
            </a:pPr>
            <a:r>
              <a:rPr lang="en-US" sz="5000"/>
              <a:t>Though there's pain in the offering</a:t>
            </a:r>
            <a:endParaRPr sz="5000"/>
          </a:p>
          <a:p>
            <a:pPr indent="0" lvl="0" marL="0" rtl="0" algn="ctr">
              <a:lnSpc>
                <a:spcPct val="150000"/>
              </a:lnSpc>
              <a:spcBef>
                <a:spcPts val="0"/>
              </a:spcBef>
              <a:spcAft>
                <a:spcPts val="0"/>
              </a:spcAft>
              <a:buClr>
                <a:schemeClr val="dk1"/>
              </a:buClr>
              <a:buSzPts val="1100"/>
              <a:buNone/>
            </a:pPr>
            <a:r>
              <a:rPr lang="en-US" sz="5000"/>
              <a:t>Blessed be Your name</a:t>
            </a:r>
            <a:endParaRPr sz="5000"/>
          </a:p>
        </p:txBody>
      </p:sp>
      <p:sp>
        <p:nvSpPr>
          <p:cNvPr id="820" name="Google Shape;820;p125"/>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1100"/>
              <a:buNone/>
            </a:pPr>
            <a:r>
              <a:rPr lang="en-US"/>
              <a:t>Blessed Be Your Name</a:t>
            </a:r>
            <a:endParaRPr/>
          </a:p>
        </p:txBody>
      </p:sp>
    </p:spTree>
  </p:cSld>
  <p:clrMapOvr>
    <a:masterClrMapping/>
  </p:clrMapOvr>
</p:sld>
</file>

<file path=ppt/slides/slide12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90" name="Shape 7790"/>
        <p:cNvGrpSpPr/>
        <p:nvPr/>
      </p:nvGrpSpPr>
      <p:grpSpPr>
        <a:xfrm>
          <a:off x="0" y="0"/>
          <a:ext cx="0" cy="0"/>
          <a:chOff x="0" y="0"/>
          <a:chExt cx="0" cy="0"/>
        </a:xfrm>
      </p:grpSpPr>
      <p:sp>
        <p:nvSpPr>
          <p:cNvPr id="7791" name="Google Shape;7791;p1250"/>
          <p:cNvSpPr txBox="1"/>
          <p:nvPr>
            <p:ph idx="1" type="body"/>
          </p:nvPr>
        </p:nvSpPr>
        <p:spPr>
          <a:xfrm>
            <a:off x="415650" y="326500"/>
            <a:ext cx="11360700" cy="48381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42857"/>
              </a:lnSpc>
              <a:spcBef>
                <a:spcPts val="1700"/>
              </a:spcBef>
              <a:spcAft>
                <a:spcPts val="2100"/>
              </a:spcAft>
              <a:buClr>
                <a:schemeClr val="dk1"/>
              </a:buClr>
              <a:buSzPts val="1100"/>
              <a:buNone/>
            </a:pPr>
            <a:r>
              <a:rPr lang="en-US" sz="9600">
                <a:solidFill>
                  <a:srgbClr val="202124"/>
                </a:solidFill>
              </a:rPr>
              <a:t>🎶</a:t>
            </a:r>
            <a:endParaRPr sz="9600">
              <a:solidFill>
                <a:srgbClr val="202124"/>
              </a:solidFill>
            </a:endParaRPr>
          </a:p>
        </p:txBody>
      </p:sp>
      <p:sp>
        <p:nvSpPr>
          <p:cNvPr id="7792" name="Google Shape;7792;p1250"/>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Praise You In This Storm</a:t>
            </a:r>
            <a:endParaRPr>
              <a:latin typeface="Playfair Display"/>
              <a:ea typeface="Playfair Display"/>
              <a:cs typeface="Playfair Display"/>
              <a:sym typeface="Playfair Display"/>
            </a:endParaRPr>
          </a:p>
        </p:txBody>
      </p:sp>
    </p:spTree>
  </p:cSld>
  <p:clrMapOvr>
    <a:masterClrMapping/>
  </p:clrMapOvr>
</p:sld>
</file>

<file path=ppt/slides/slide12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96" name="Shape 7796"/>
        <p:cNvGrpSpPr/>
        <p:nvPr/>
      </p:nvGrpSpPr>
      <p:grpSpPr>
        <a:xfrm>
          <a:off x="0" y="0"/>
          <a:ext cx="0" cy="0"/>
          <a:chOff x="0" y="0"/>
          <a:chExt cx="0" cy="0"/>
        </a:xfrm>
      </p:grpSpPr>
      <p:sp>
        <p:nvSpPr>
          <p:cNvPr id="7797" name="Google Shape;7797;p1251"/>
          <p:cNvSpPr txBox="1"/>
          <p:nvPr>
            <p:ph idx="1" type="body"/>
          </p:nvPr>
        </p:nvSpPr>
        <p:spPr>
          <a:xfrm>
            <a:off x="415650" y="326500"/>
            <a:ext cx="11360700" cy="48381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42857"/>
              </a:lnSpc>
              <a:spcBef>
                <a:spcPts val="1700"/>
              </a:spcBef>
              <a:spcAft>
                <a:spcPts val="0"/>
              </a:spcAft>
              <a:buClr>
                <a:schemeClr val="dk1"/>
              </a:buClr>
              <a:buSzPts val="1100"/>
              <a:buNone/>
            </a:pPr>
            <a:r>
              <a:rPr lang="en-US" sz="4700">
                <a:solidFill>
                  <a:srgbClr val="202124"/>
                </a:solidFill>
              </a:rPr>
              <a:t>And I'll praise You in this storm</a:t>
            </a:r>
            <a:endParaRPr sz="4700">
              <a:solidFill>
                <a:srgbClr val="202124"/>
              </a:solidFill>
            </a:endParaRPr>
          </a:p>
          <a:p>
            <a:pPr indent="0" lvl="0" marL="0" rtl="0" algn="ctr">
              <a:lnSpc>
                <a:spcPct val="142857"/>
              </a:lnSpc>
              <a:spcBef>
                <a:spcPts val="2100"/>
              </a:spcBef>
              <a:spcAft>
                <a:spcPts val="0"/>
              </a:spcAft>
              <a:buClr>
                <a:schemeClr val="dk1"/>
              </a:buClr>
              <a:buSzPts val="1100"/>
              <a:buNone/>
            </a:pPr>
            <a:r>
              <a:rPr lang="en-US" sz="4700">
                <a:solidFill>
                  <a:srgbClr val="202124"/>
                </a:solidFill>
              </a:rPr>
              <a:t>And I will lift my hands</a:t>
            </a:r>
            <a:endParaRPr sz="4700">
              <a:solidFill>
                <a:srgbClr val="202124"/>
              </a:solidFill>
            </a:endParaRPr>
          </a:p>
          <a:p>
            <a:pPr indent="0" lvl="0" marL="0" rtl="0" algn="ctr">
              <a:lnSpc>
                <a:spcPct val="142857"/>
              </a:lnSpc>
              <a:spcBef>
                <a:spcPts val="2100"/>
              </a:spcBef>
              <a:spcAft>
                <a:spcPts val="0"/>
              </a:spcAft>
              <a:buClr>
                <a:schemeClr val="dk1"/>
              </a:buClr>
              <a:buSzPts val="1100"/>
              <a:buNone/>
            </a:pPr>
            <a:r>
              <a:rPr lang="en-US" sz="4700">
                <a:solidFill>
                  <a:srgbClr val="202124"/>
                </a:solidFill>
              </a:rPr>
              <a:t>For You are who You are</a:t>
            </a:r>
            <a:endParaRPr sz="4700">
              <a:solidFill>
                <a:srgbClr val="202124"/>
              </a:solidFill>
            </a:endParaRPr>
          </a:p>
          <a:p>
            <a:pPr indent="0" lvl="0" marL="0" rtl="0" algn="ctr">
              <a:lnSpc>
                <a:spcPct val="142857"/>
              </a:lnSpc>
              <a:spcBef>
                <a:spcPts val="2100"/>
              </a:spcBef>
              <a:spcAft>
                <a:spcPts val="2100"/>
              </a:spcAft>
              <a:buClr>
                <a:schemeClr val="dk1"/>
              </a:buClr>
              <a:buSzPts val="1100"/>
              <a:buNone/>
            </a:pPr>
            <a:r>
              <a:rPr lang="en-US" sz="4700">
                <a:solidFill>
                  <a:srgbClr val="202124"/>
                </a:solidFill>
              </a:rPr>
              <a:t>No matter where I am</a:t>
            </a:r>
            <a:endParaRPr sz="4700">
              <a:solidFill>
                <a:srgbClr val="202124"/>
              </a:solidFill>
            </a:endParaRPr>
          </a:p>
        </p:txBody>
      </p:sp>
      <p:sp>
        <p:nvSpPr>
          <p:cNvPr id="7798" name="Google Shape;7798;p1251"/>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Praise You In This Storm</a:t>
            </a:r>
            <a:endParaRPr>
              <a:latin typeface="Playfair Display"/>
              <a:ea typeface="Playfair Display"/>
              <a:cs typeface="Playfair Display"/>
              <a:sym typeface="Playfair Display"/>
            </a:endParaRPr>
          </a:p>
        </p:txBody>
      </p:sp>
    </p:spTree>
  </p:cSld>
  <p:clrMapOvr>
    <a:masterClrMapping/>
  </p:clrMapOvr>
</p:sld>
</file>

<file path=ppt/slides/slide12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02" name="Shape 7802"/>
        <p:cNvGrpSpPr/>
        <p:nvPr/>
      </p:nvGrpSpPr>
      <p:grpSpPr>
        <a:xfrm>
          <a:off x="0" y="0"/>
          <a:ext cx="0" cy="0"/>
          <a:chOff x="0" y="0"/>
          <a:chExt cx="0" cy="0"/>
        </a:xfrm>
      </p:grpSpPr>
      <p:sp>
        <p:nvSpPr>
          <p:cNvPr id="7803" name="Google Shape;7803;p1252"/>
          <p:cNvSpPr txBox="1"/>
          <p:nvPr>
            <p:ph idx="1" type="body"/>
          </p:nvPr>
        </p:nvSpPr>
        <p:spPr>
          <a:xfrm>
            <a:off x="415650" y="326500"/>
            <a:ext cx="11360700" cy="47898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00000"/>
              </a:lnSpc>
              <a:spcBef>
                <a:spcPts val="1700"/>
              </a:spcBef>
              <a:spcAft>
                <a:spcPts val="0"/>
              </a:spcAft>
              <a:buClr>
                <a:schemeClr val="dk1"/>
              </a:buClr>
              <a:buSzPts val="1100"/>
              <a:buNone/>
            </a:pPr>
            <a:r>
              <a:rPr lang="en-US" sz="4500">
                <a:solidFill>
                  <a:srgbClr val="202124"/>
                </a:solidFill>
              </a:rPr>
              <a:t>And every tear I've cried</a:t>
            </a:r>
            <a:endParaRPr sz="4500">
              <a:solidFill>
                <a:srgbClr val="202124"/>
              </a:solidFill>
            </a:endParaRPr>
          </a:p>
          <a:p>
            <a:pPr indent="0" lvl="0" marL="0" rtl="0" algn="ctr">
              <a:lnSpc>
                <a:spcPct val="100000"/>
              </a:lnSpc>
              <a:spcBef>
                <a:spcPts val="2100"/>
              </a:spcBef>
              <a:spcAft>
                <a:spcPts val="0"/>
              </a:spcAft>
              <a:buClr>
                <a:schemeClr val="dk1"/>
              </a:buClr>
              <a:buSzPts val="1100"/>
              <a:buNone/>
            </a:pPr>
            <a:r>
              <a:rPr lang="en-US" sz="4500">
                <a:solidFill>
                  <a:srgbClr val="202124"/>
                </a:solidFill>
              </a:rPr>
              <a:t>You hold in Your hand</a:t>
            </a:r>
            <a:endParaRPr sz="4500">
              <a:solidFill>
                <a:srgbClr val="202124"/>
              </a:solidFill>
            </a:endParaRPr>
          </a:p>
          <a:p>
            <a:pPr indent="0" lvl="0" marL="0" rtl="0" algn="ctr">
              <a:lnSpc>
                <a:spcPct val="100000"/>
              </a:lnSpc>
              <a:spcBef>
                <a:spcPts val="2100"/>
              </a:spcBef>
              <a:spcAft>
                <a:spcPts val="0"/>
              </a:spcAft>
              <a:buClr>
                <a:schemeClr val="dk1"/>
              </a:buClr>
              <a:buSzPts val="1100"/>
              <a:buNone/>
            </a:pPr>
            <a:r>
              <a:rPr lang="en-US" sz="4500">
                <a:solidFill>
                  <a:srgbClr val="202124"/>
                </a:solidFill>
              </a:rPr>
              <a:t>You never left my side</a:t>
            </a:r>
            <a:endParaRPr sz="4500">
              <a:solidFill>
                <a:srgbClr val="202124"/>
              </a:solidFill>
            </a:endParaRPr>
          </a:p>
          <a:p>
            <a:pPr indent="0" lvl="0" marL="0" rtl="0" algn="ctr">
              <a:lnSpc>
                <a:spcPct val="100000"/>
              </a:lnSpc>
              <a:spcBef>
                <a:spcPts val="2100"/>
              </a:spcBef>
              <a:spcAft>
                <a:spcPts val="0"/>
              </a:spcAft>
              <a:buClr>
                <a:schemeClr val="dk1"/>
              </a:buClr>
              <a:buSzPts val="1100"/>
              <a:buNone/>
            </a:pPr>
            <a:r>
              <a:rPr lang="en-US" sz="4500">
                <a:solidFill>
                  <a:srgbClr val="202124"/>
                </a:solidFill>
              </a:rPr>
              <a:t>(And though my heart is torn</a:t>
            </a:r>
            <a:endParaRPr sz="4500">
              <a:solidFill>
                <a:srgbClr val="202124"/>
              </a:solidFill>
            </a:endParaRPr>
          </a:p>
          <a:p>
            <a:pPr indent="0" lvl="0" marL="0" rtl="0" algn="ctr">
              <a:lnSpc>
                <a:spcPct val="100000"/>
              </a:lnSpc>
              <a:spcBef>
                <a:spcPts val="2100"/>
              </a:spcBef>
              <a:spcAft>
                <a:spcPts val="2100"/>
              </a:spcAft>
              <a:buClr>
                <a:schemeClr val="dk1"/>
              </a:buClr>
              <a:buSzPts val="1100"/>
              <a:buNone/>
            </a:pPr>
            <a:r>
              <a:rPr lang="en-US" sz="4500">
                <a:solidFill>
                  <a:srgbClr val="202124"/>
                </a:solidFill>
              </a:rPr>
              <a:t>I will praise You in this storm) x2</a:t>
            </a:r>
            <a:endParaRPr sz="4500">
              <a:solidFill>
                <a:srgbClr val="202124"/>
              </a:solidFill>
            </a:endParaRPr>
          </a:p>
        </p:txBody>
      </p:sp>
      <p:sp>
        <p:nvSpPr>
          <p:cNvPr id="7804" name="Google Shape;7804;p1252"/>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Praise You In This Storm</a:t>
            </a:r>
            <a:endParaRPr>
              <a:latin typeface="Playfair Display"/>
              <a:ea typeface="Playfair Display"/>
              <a:cs typeface="Playfair Display"/>
              <a:sym typeface="Playfair Display"/>
            </a:endParaRPr>
          </a:p>
        </p:txBody>
      </p:sp>
      <p:pic>
        <p:nvPicPr>
          <p:cNvPr id="7805" name="Google Shape;7805;p1252">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2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09" name="Shape 7809"/>
        <p:cNvGrpSpPr/>
        <p:nvPr/>
      </p:nvGrpSpPr>
      <p:grpSpPr>
        <a:xfrm>
          <a:off x="0" y="0"/>
          <a:ext cx="0" cy="0"/>
          <a:chOff x="0" y="0"/>
          <a:chExt cx="0" cy="0"/>
        </a:xfrm>
      </p:grpSpPr>
      <p:sp>
        <p:nvSpPr>
          <p:cNvPr id="7810" name="Google Shape;7810;p1253"/>
          <p:cNvSpPr txBox="1"/>
          <p:nvPr>
            <p:ph type="ctrTitle"/>
          </p:nvPr>
        </p:nvSpPr>
        <p:spPr>
          <a:xfrm>
            <a:off x="2006600" y="1752600"/>
            <a:ext cx="8737500" cy="2249400"/>
          </a:xfrm>
          <a:prstGeom prst="rect">
            <a:avLst/>
          </a:prstGeom>
          <a:solidFill>
            <a:srgbClr val="FFFFFF">
              <a:alpha val="88235"/>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Prayer of Fr. Bishoy Kamel</a:t>
            </a:r>
            <a:endParaRPr/>
          </a:p>
        </p:txBody>
      </p:sp>
      <p:pic>
        <p:nvPicPr>
          <p:cNvPr id="7811" name="Google Shape;7811;p1253">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2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15" name="Shape 7815"/>
        <p:cNvGrpSpPr/>
        <p:nvPr/>
      </p:nvGrpSpPr>
      <p:grpSpPr>
        <a:xfrm>
          <a:off x="0" y="0"/>
          <a:ext cx="0" cy="0"/>
          <a:chOff x="0" y="0"/>
          <a:chExt cx="0" cy="0"/>
        </a:xfrm>
      </p:grpSpPr>
      <p:sp>
        <p:nvSpPr>
          <p:cNvPr id="7816" name="Google Shape;7816;p1254"/>
          <p:cNvSpPr txBox="1"/>
          <p:nvPr>
            <p:ph idx="1" type="body"/>
          </p:nvPr>
        </p:nvSpPr>
        <p:spPr>
          <a:xfrm>
            <a:off x="415650" y="326500"/>
            <a:ext cx="11360700" cy="48804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00000"/>
              </a:lnSpc>
              <a:spcBef>
                <a:spcPts val="1700"/>
              </a:spcBef>
              <a:spcAft>
                <a:spcPts val="2100"/>
              </a:spcAft>
              <a:buClr>
                <a:schemeClr val="dk1"/>
              </a:buClr>
              <a:buSzPts val="1100"/>
              <a:buNone/>
            </a:pPr>
            <a:r>
              <a:rPr lang="en-US">
                <a:solidFill>
                  <a:srgbClr val="202124"/>
                </a:solidFill>
              </a:rPr>
              <a:t>Simon of Cyrene pray for me. May I bear the crosses of others with happiness, love and without complaint. You were forced to bear the greatest cross. Even if I am forced to bear lesser crosses, help me to follow your example.</a:t>
            </a:r>
            <a:endParaRPr>
              <a:solidFill>
                <a:srgbClr val="202124"/>
              </a:solidFill>
            </a:endParaRPr>
          </a:p>
        </p:txBody>
      </p:sp>
      <p:sp>
        <p:nvSpPr>
          <p:cNvPr id="7817" name="Google Shape;7817;p1254"/>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chemeClr val="dk1"/>
              </a:buClr>
              <a:buSzPts val="1100"/>
              <a:buFont typeface="Arial"/>
              <a:buNone/>
            </a:pPr>
            <a:r>
              <a:rPr lang="en-US"/>
              <a:t>Prayer of Fr. Bishoy Kamel</a:t>
            </a:r>
            <a:endParaRPr/>
          </a:p>
          <a:p>
            <a:pPr indent="0" lvl="0" marL="0" rtl="0" algn="ctr">
              <a:lnSpc>
                <a:spcPct val="100000"/>
              </a:lnSpc>
              <a:spcBef>
                <a:spcPts val="0"/>
              </a:spcBef>
              <a:spcAft>
                <a:spcPts val="0"/>
              </a:spcAft>
              <a:buClr>
                <a:schemeClr val="dk1"/>
              </a:buClr>
              <a:buSzPts val="1100"/>
              <a:buFont typeface="Arial"/>
              <a:buNone/>
            </a:pPr>
            <a:r>
              <a:t/>
            </a:r>
            <a:endParaRPr/>
          </a:p>
          <a:p>
            <a:pPr indent="0" lvl="0" marL="0" rtl="0" algn="ctr">
              <a:lnSpc>
                <a:spcPct val="100000"/>
              </a:lnSpc>
              <a:spcBef>
                <a:spcPts val="0"/>
              </a:spcBef>
              <a:spcAft>
                <a:spcPts val="0"/>
              </a:spcAft>
              <a:buSzPts val="3700"/>
              <a:buNone/>
            </a:pPr>
            <a:r>
              <a:t/>
            </a:r>
            <a:endParaRPr/>
          </a:p>
        </p:txBody>
      </p:sp>
      <p:pic>
        <p:nvPicPr>
          <p:cNvPr id="7818" name="Google Shape;7818;p1254">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2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22" name="Shape 7822"/>
        <p:cNvGrpSpPr/>
        <p:nvPr/>
      </p:nvGrpSpPr>
      <p:grpSpPr>
        <a:xfrm>
          <a:off x="0" y="0"/>
          <a:ext cx="0" cy="0"/>
          <a:chOff x="0" y="0"/>
          <a:chExt cx="0" cy="0"/>
        </a:xfrm>
      </p:grpSpPr>
      <p:sp>
        <p:nvSpPr>
          <p:cNvPr id="7823" name="Google Shape;7823;p1255"/>
          <p:cNvSpPr txBox="1"/>
          <p:nvPr>
            <p:ph type="ctrTitle"/>
          </p:nvPr>
        </p:nvSpPr>
        <p:spPr>
          <a:xfrm>
            <a:off x="2205675" y="1964725"/>
            <a:ext cx="7956000" cy="2185500"/>
          </a:xfrm>
          <a:prstGeom prst="rect">
            <a:avLst/>
          </a:prstGeom>
          <a:solidFill>
            <a:srgbClr val="FFFFFF">
              <a:alpha val="88627"/>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Prayer of St. Ephraim the Syrian</a:t>
            </a:r>
            <a:endParaRPr/>
          </a:p>
        </p:txBody>
      </p:sp>
      <p:pic>
        <p:nvPicPr>
          <p:cNvPr id="7824" name="Google Shape;7824;p1255">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2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28" name="Shape 7828"/>
        <p:cNvGrpSpPr/>
        <p:nvPr/>
      </p:nvGrpSpPr>
      <p:grpSpPr>
        <a:xfrm>
          <a:off x="0" y="0"/>
          <a:ext cx="0" cy="0"/>
          <a:chOff x="0" y="0"/>
          <a:chExt cx="0" cy="0"/>
        </a:xfrm>
      </p:grpSpPr>
      <p:sp>
        <p:nvSpPr>
          <p:cNvPr id="7829" name="Google Shape;7829;p1256"/>
          <p:cNvSpPr txBox="1"/>
          <p:nvPr>
            <p:ph idx="1" type="body"/>
          </p:nvPr>
        </p:nvSpPr>
        <p:spPr>
          <a:xfrm>
            <a:off x="415650" y="326500"/>
            <a:ext cx="11360700" cy="5122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4600"/>
              <a:t>“According to thy mercy, pour out upon me, who am miserable, at least one small drop of grace to make me understand and be converted, that I might make at least some small effort to correct myself. </a:t>
            </a:r>
            <a:endParaRPr sz="4600"/>
          </a:p>
        </p:txBody>
      </p:sp>
      <p:sp>
        <p:nvSpPr>
          <p:cNvPr id="7830" name="Google Shape;7830;p1256"/>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Prayer of St. Ephraim the Syrian</a:t>
            </a:r>
            <a:endParaRPr>
              <a:latin typeface="Playfair Display"/>
              <a:ea typeface="Playfair Display"/>
              <a:cs typeface="Playfair Display"/>
              <a:sym typeface="Playfair Display"/>
            </a:endParaRPr>
          </a:p>
        </p:txBody>
      </p:sp>
    </p:spTree>
  </p:cSld>
  <p:clrMapOvr>
    <a:masterClrMapping/>
  </p:clrMapOvr>
</p:sld>
</file>

<file path=ppt/slides/slide12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34" name="Shape 7834"/>
        <p:cNvGrpSpPr/>
        <p:nvPr/>
      </p:nvGrpSpPr>
      <p:grpSpPr>
        <a:xfrm>
          <a:off x="0" y="0"/>
          <a:ext cx="0" cy="0"/>
          <a:chOff x="0" y="0"/>
          <a:chExt cx="0" cy="0"/>
        </a:xfrm>
      </p:grpSpPr>
      <p:sp>
        <p:nvSpPr>
          <p:cNvPr id="7835" name="Google Shape;7835;p1257"/>
          <p:cNvSpPr txBox="1"/>
          <p:nvPr>
            <p:ph idx="1" type="body"/>
          </p:nvPr>
        </p:nvSpPr>
        <p:spPr>
          <a:xfrm>
            <a:off x="415650" y="326500"/>
            <a:ext cx="11360700" cy="5122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4600">
                <a:solidFill>
                  <a:schemeClr val="dk1"/>
                </a:solidFill>
              </a:rPr>
              <a:t>For if thy grace does not illumine my soul, </a:t>
            </a:r>
            <a:r>
              <a:rPr lang="en-US" sz="4600"/>
              <a:t>I will not be able to see the carelessness and negligence that the passions have produced in me through my apathy and recklessness.” </a:t>
            </a:r>
            <a:endParaRPr sz="4600"/>
          </a:p>
        </p:txBody>
      </p:sp>
      <p:sp>
        <p:nvSpPr>
          <p:cNvPr id="7836" name="Google Shape;7836;p1257"/>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Prayer of St. Ephraim the Syrian</a:t>
            </a:r>
            <a:endParaRPr>
              <a:latin typeface="Playfair Display"/>
              <a:ea typeface="Playfair Display"/>
              <a:cs typeface="Playfair Display"/>
              <a:sym typeface="Playfair Display"/>
            </a:endParaRPr>
          </a:p>
        </p:txBody>
      </p:sp>
      <p:pic>
        <p:nvPicPr>
          <p:cNvPr id="7837" name="Google Shape;7837;p1257">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2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41" name="Shape 7841"/>
        <p:cNvGrpSpPr/>
        <p:nvPr/>
      </p:nvGrpSpPr>
      <p:grpSpPr>
        <a:xfrm>
          <a:off x="0" y="0"/>
          <a:ext cx="0" cy="0"/>
          <a:chOff x="0" y="0"/>
          <a:chExt cx="0" cy="0"/>
        </a:xfrm>
      </p:grpSpPr>
      <p:sp>
        <p:nvSpPr>
          <p:cNvPr id="7842" name="Google Shape;7842;p1258"/>
          <p:cNvSpPr txBox="1"/>
          <p:nvPr>
            <p:ph type="ctrTitle"/>
          </p:nvPr>
        </p:nvSpPr>
        <p:spPr>
          <a:xfrm>
            <a:off x="2205675" y="1964725"/>
            <a:ext cx="7956000" cy="2185500"/>
          </a:xfrm>
          <a:prstGeom prst="rect">
            <a:avLst/>
          </a:prstGeom>
          <a:solidFill>
            <a:srgbClr val="FFFFFF">
              <a:alpha val="88627"/>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Prayer of St. Isaac the Syrian</a:t>
            </a:r>
            <a:endParaRPr/>
          </a:p>
        </p:txBody>
      </p:sp>
      <p:pic>
        <p:nvPicPr>
          <p:cNvPr id="7843" name="Google Shape;7843;p1258">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2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47" name="Shape 7847"/>
        <p:cNvGrpSpPr/>
        <p:nvPr/>
      </p:nvGrpSpPr>
      <p:grpSpPr>
        <a:xfrm>
          <a:off x="0" y="0"/>
          <a:ext cx="0" cy="0"/>
          <a:chOff x="0" y="0"/>
          <a:chExt cx="0" cy="0"/>
        </a:xfrm>
      </p:grpSpPr>
      <p:sp>
        <p:nvSpPr>
          <p:cNvPr id="7848" name="Google Shape;7848;p1259"/>
          <p:cNvSpPr txBox="1"/>
          <p:nvPr>
            <p:ph idx="1" type="body"/>
          </p:nvPr>
        </p:nvSpPr>
        <p:spPr>
          <a:xfrm>
            <a:off x="415650" y="326500"/>
            <a:ext cx="11360700" cy="5122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4600"/>
              <a:t>“Lord Jesus Christ, King of kings, You have power of life and death. You know even things that are uncertain and obscure, and our very thoughts and feelings are not hidden from You.  </a:t>
            </a:r>
            <a:endParaRPr sz="4600"/>
          </a:p>
        </p:txBody>
      </p:sp>
      <p:sp>
        <p:nvSpPr>
          <p:cNvPr id="7849" name="Google Shape;7849;p1259"/>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Prayer of St. Isaac the Syrian</a:t>
            </a:r>
            <a:endParaRPr>
              <a:latin typeface="Playfair Display"/>
              <a:ea typeface="Playfair Display"/>
              <a:cs typeface="Playfair Display"/>
              <a:sym typeface="Playfair Display"/>
            </a:endParaRPr>
          </a:p>
        </p:txBody>
      </p:sp>
    </p:spTree>
  </p:cSld>
  <p:clrMapOvr>
    <a:masterClrMapping/>
  </p:clrMapOvr>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4" name="Shape 824"/>
        <p:cNvGrpSpPr/>
        <p:nvPr/>
      </p:nvGrpSpPr>
      <p:grpSpPr>
        <a:xfrm>
          <a:off x="0" y="0"/>
          <a:ext cx="0" cy="0"/>
          <a:chOff x="0" y="0"/>
          <a:chExt cx="0" cy="0"/>
        </a:xfrm>
      </p:grpSpPr>
      <p:sp>
        <p:nvSpPr>
          <p:cNvPr id="825" name="Google Shape;825;p126"/>
          <p:cNvSpPr txBox="1"/>
          <p:nvPr>
            <p:ph idx="1" type="body"/>
          </p:nvPr>
        </p:nvSpPr>
        <p:spPr>
          <a:xfrm>
            <a:off x="415650" y="326499"/>
            <a:ext cx="11360700" cy="5096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5000"/>
              <a:t>Every blessing You pour out, I'll</a:t>
            </a:r>
            <a:endParaRPr sz="5000"/>
          </a:p>
          <a:p>
            <a:pPr indent="0" lvl="0" marL="0" rtl="0" algn="ctr">
              <a:lnSpc>
                <a:spcPct val="150000"/>
              </a:lnSpc>
              <a:spcBef>
                <a:spcPts val="0"/>
              </a:spcBef>
              <a:spcAft>
                <a:spcPts val="0"/>
              </a:spcAft>
              <a:buClr>
                <a:schemeClr val="dk1"/>
              </a:buClr>
              <a:buSzPts val="1100"/>
              <a:buNone/>
            </a:pPr>
            <a:r>
              <a:rPr lang="en-US" sz="5000"/>
              <a:t>Turn back to praise</a:t>
            </a:r>
            <a:endParaRPr sz="5000"/>
          </a:p>
          <a:p>
            <a:pPr indent="0" lvl="0" marL="0" rtl="0" algn="ctr">
              <a:lnSpc>
                <a:spcPct val="150000"/>
              </a:lnSpc>
              <a:spcBef>
                <a:spcPts val="0"/>
              </a:spcBef>
              <a:spcAft>
                <a:spcPts val="0"/>
              </a:spcAft>
              <a:buClr>
                <a:schemeClr val="dk1"/>
              </a:buClr>
              <a:buSzPts val="1100"/>
              <a:buNone/>
            </a:pPr>
            <a:r>
              <a:rPr lang="en-US" sz="5000"/>
              <a:t>When the darkness closes in, Lord</a:t>
            </a:r>
            <a:endParaRPr sz="5000"/>
          </a:p>
          <a:p>
            <a:pPr indent="0" lvl="0" marL="0" rtl="0" algn="ctr">
              <a:lnSpc>
                <a:spcPct val="150000"/>
              </a:lnSpc>
              <a:spcBef>
                <a:spcPts val="0"/>
              </a:spcBef>
              <a:spcAft>
                <a:spcPts val="0"/>
              </a:spcAft>
              <a:buClr>
                <a:schemeClr val="dk1"/>
              </a:buClr>
              <a:buSzPts val="1100"/>
              <a:buNone/>
            </a:pPr>
            <a:r>
              <a:rPr lang="en-US" sz="5000"/>
              <a:t>Still I will say</a:t>
            </a:r>
            <a:endParaRPr sz="5000"/>
          </a:p>
        </p:txBody>
      </p:sp>
      <p:sp>
        <p:nvSpPr>
          <p:cNvPr id="826" name="Google Shape;826;p126"/>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1100"/>
              <a:buNone/>
            </a:pPr>
            <a:r>
              <a:rPr lang="en-US"/>
              <a:t>Blessed Be Your Name</a:t>
            </a:r>
            <a:endParaRPr/>
          </a:p>
        </p:txBody>
      </p:sp>
    </p:spTree>
  </p:cSld>
  <p:clrMapOvr>
    <a:masterClrMapping/>
  </p:clrMapOvr>
</p:sld>
</file>

<file path=ppt/slides/slide12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53" name="Shape 7853"/>
        <p:cNvGrpSpPr/>
        <p:nvPr/>
      </p:nvGrpSpPr>
      <p:grpSpPr>
        <a:xfrm>
          <a:off x="0" y="0"/>
          <a:ext cx="0" cy="0"/>
          <a:chOff x="0" y="0"/>
          <a:chExt cx="0" cy="0"/>
        </a:xfrm>
      </p:grpSpPr>
      <p:sp>
        <p:nvSpPr>
          <p:cNvPr id="7854" name="Google Shape;7854;p1260"/>
          <p:cNvSpPr txBox="1"/>
          <p:nvPr>
            <p:ph idx="1" type="body"/>
          </p:nvPr>
        </p:nvSpPr>
        <p:spPr>
          <a:xfrm>
            <a:off x="415650" y="326500"/>
            <a:ext cx="11360700" cy="5122200"/>
          </a:xfrm>
          <a:prstGeom prst="rect">
            <a:avLst/>
          </a:prstGeom>
          <a:solidFill>
            <a:srgbClr val="FFFFFF">
              <a:alpha val="88627"/>
            </a:srgbClr>
          </a:solid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Clr>
                <a:schemeClr val="dk1"/>
              </a:buClr>
              <a:buSzPts val="1100"/>
              <a:buNone/>
            </a:pPr>
            <a:r>
              <a:rPr lang="en-US" sz="4600"/>
              <a:t>Cleanse me from my secret faults, for I have done wrong and You saw it. You know how weak I am, both in soul and body. Give me strength, O Lord, in my frailty and sustain me in my sufferings.  </a:t>
            </a:r>
            <a:endParaRPr sz="4600"/>
          </a:p>
        </p:txBody>
      </p:sp>
      <p:sp>
        <p:nvSpPr>
          <p:cNvPr id="7855" name="Google Shape;7855;p1260"/>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Prayer of St. Isaac the Syrian</a:t>
            </a:r>
            <a:endParaRPr>
              <a:latin typeface="Playfair Display"/>
              <a:ea typeface="Playfair Display"/>
              <a:cs typeface="Playfair Display"/>
              <a:sym typeface="Playfair Display"/>
            </a:endParaRPr>
          </a:p>
        </p:txBody>
      </p:sp>
    </p:spTree>
  </p:cSld>
  <p:clrMapOvr>
    <a:masterClrMapping/>
  </p:clrMapOvr>
</p:sld>
</file>

<file path=ppt/slides/slide12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59" name="Shape 7859"/>
        <p:cNvGrpSpPr/>
        <p:nvPr/>
      </p:nvGrpSpPr>
      <p:grpSpPr>
        <a:xfrm>
          <a:off x="0" y="0"/>
          <a:ext cx="0" cy="0"/>
          <a:chOff x="0" y="0"/>
          <a:chExt cx="0" cy="0"/>
        </a:xfrm>
      </p:grpSpPr>
      <p:sp>
        <p:nvSpPr>
          <p:cNvPr id="7860" name="Google Shape;7860;p1261"/>
          <p:cNvSpPr txBox="1"/>
          <p:nvPr>
            <p:ph idx="1" type="body"/>
          </p:nvPr>
        </p:nvSpPr>
        <p:spPr>
          <a:xfrm>
            <a:off x="415650" y="326500"/>
            <a:ext cx="11360700" cy="5122200"/>
          </a:xfrm>
          <a:prstGeom prst="rect">
            <a:avLst/>
          </a:prstGeom>
          <a:solidFill>
            <a:srgbClr val="FFFFFF">
              <a:alpha val="88627"/>
            </a:srgbClr>
          </a:solid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Clr>
                <a:schemeClr val="dk1"/>
              </a:buClr>
              <a:buSzPts val="1100"/>
              <a:buNone/>
            </a:pPr>
            <a:r>
              <a:rPr lang="en-US" sz="4600"/>
              <a:t>Grant me a prudent judgment, dear Lord, and let me always be mindful of Your blessings. Let me retain until the end, Your grace that has protected me until now. Amen” </a:t>
            </a:r>
            <a:endParaRPr/>
          </a:p>
        </p:txBody>
      </p:sp>
      <p:sp>
        <p:nvSpPr>
          <p:cNvPr id="7861" name="Google Shape;7861;p1261"/>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Prayer of St. Isaac the Syrian</a:t>
            </a:r>
            <a:endParaRPr>
              <a:latin typeface="Playfair Display"/>
              <a:ea typeface="Playfair Display"/>
              <a:cs typeface="Playfair Display"/>
              <a:sym typeface="Playfair Display"/>
            </a:endParaRPr>
          </a:p>
        </p:txBody>
      </p:sp>
      <p:pic>
        <p:nvPicPr>
          <p:cNvPr id="7862" name="Google Shape;7862;p1261">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2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66" name="Shape 7866"/>
        <p:cNvGrpSpPr/>
        <p:nvPr/>
      </p:nvGrpSpPr>
      <p:grpSpPr>
        <a:xfrm>
          <a:off x="0" y="0"/>
          <a:ext cx="0" cy="0"/>
          <a:chOff x="0" y="0"/>
          <a:chExt cx="0" cy="0"/>
        </a:xfrm>
      </p:grpSpPr>
      <p:sp>
        <p:nvSpPr>
          <p:cNvPr id="7867" name="Google Shape;7867;p1262"/>
          <p:cNvSpPr txBox="1"/>
          <p:nvPr>
            <p:ph type="ctrTitle"/>
          </p:nvPr>
        </p:nvSpPr>
        <p:spPr>
          <a:xfrm>
            <a:off x="2205675" y="1964725"/>
            <a:ext cx="7956000" cy="2185500"/>
          </a:xfrm>
          <a:prstGeom prst="rect">
            <a:avLst/>
          </a:prstGeom>
          <a:solidFill>
            <a:srgbClr val="FFFFFF">
              <a:alpha val="88627"/>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Prayer of St. Isaac the Syrian</a:t>
            </a:r>
            <a:endParaRPr/>
          </a:p>
        </p:txBody>
      </p:sp>
      <p:pic>
        <p:nvPicPr>
          <p:cNvPr id="7868" name="Google Shape;7868;p1262">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2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72" name="Shape 7872"/>
        <p:cNvGrpSpPr/>
        <p:nvPr/>
      </p:nvGrpSpPr>
      <p:grpSpPr>
        <a:xfrm>
          <a:off x="0" y="0"/>
          <a:ext cx="0" cy="0"/>
          <a:chOff x="0" y="0"/>
          <a:chExt cx="0" cy="0"/>
        </a:xfrm>
      </p:grpSpPr>
      <p:sp>
        <p:nvSpPr>
          <p:cNvPr id="7873" name="Google Shape;7873;p1263"/>
          <p:cNvSpPr txBox="1"/>
          <p:nvPr>
            <p:ph idx="1" type="body"/>
          </p:nvPr>
        </p:nvSpPr>
        <p:spPr>
          <a:xfrm>
            <a:off x="415650" y="326500"/>
            <a:ext cx="11360700" cy="5122200"/>
          </a:xfrm>
          <a:prstGeom prst="rect">
            <a:avLst/>
          </a:prstGeom>
          <a:solidFill>
            <a:srgbClr val="FFFFFF">
              <a:alpha val="88627"/>
            </a:srgbClr>
          </a:solidFill>
          <a:ln>
            <a:noFill/>
          </a:ln>
        </p:spPr>
        <p:txBody>
          <a:bodyPr anchorCtr="0" anchor="t"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a:t>May the cross of shame which you mounted for my sake become a bridge to that peaceful abode; may the crown of thorns with which your head was crowned become for me the helmet of salvation on the heated day of battle</a:t>
            </a:r>
            <a:endParaRPr/>
          </a:p>
        </p:txBody>
      </p:sp>
      <p:sp>
        <p:nvSpPr>
          <p:cNvPr id="7874" name="Google Shape;7874;p1263"/>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Prayer of St. Isaac the Syrian</a:t>
            </a:r>
            <a:endParaRPr>
              <a:latin typeface="Playfair Display"/>
              <a:ea typeface="Playfair Display"/>
              <a:cs typeface="Playfair Display"/>
              <a:sym typeface="Playfair Display"/>
            </a:endParaRPr>
          </a:p>
        </p:txBody>
      </p:sp>
    </p:spTree>
  </p:cSld>
  <p:clrMapOvr>
    <a:masterClrMapping/>
  </p:clrMapOvr>
</p:sld>
</file>

<file path=ppt/slides/slide12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78" name="Shape 7878"/>
        <p:cNvGrpSpPr/>
        <p:nvPr/>
      </p:nvGrpSpPr>
      <p:grpSpPr>
        <a:xfrm>
          <a:off x="0" y="0"/>
          <a:ext cx="0" cy="0"/>
          <a:chOff x="0" y="0"/>
          <a:chExt cx="0" cy="0"/>
        </a:xfrm>
      </p:grpSpPr>
      <p:sp>
        <p:nvSpPr>
          <p:cNvPr id="7879" name="Google Shape;7879;p1264"/>
          <p:cNvSpPr txBox="1"/>
          <p:nvPr>
            <p:ph idx="1" type="body"/>
          </p:nvPr>
        </p:nvSpPr>
        <p:spPr>
          <a:xfrm>
            <a:off x="415650" y="326500"/>
            <a:ext cx="11360700" cy="5122200"/>
          </a:xfrm>
          <a:prstGeom prst="rect">
            <a:avLst/>
          </a:prstGeom>
          <a:solidFill>
            <a:srgbClr val="FFFFFF">
              <a:alpha val="88627"/>
            </a:srgbClr>
          </a:solidFill>
          <a:ln>
            <a:noFill/>
          </a:ln>
        </p:spPr>
        <p:txBody>
          <a:bodyPr anchorCtr="0" anchor="t"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a:t>may the spit which your face received prepare me to have an open face before the tribunal at your advent; may your holy body which was exposed on the cross crucify me to this world and its lusts by means of love for you</a:t>
            </a:r>
            <a:endParaRPr/>
          </a:p>
        </p:txBody>
      </p:sp>
      <p:sp>
        <p:nvSpPr>
          <p:cNvPr id="7880" name="Google Shape;7880;p1264"/>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Prayer of St. Isaac the Syrian</a:t>
            </a:r>
            <a:endParaRPr>
              <a:latin typeface="Playfair Display"/>
              <a:ea typeface="Playfair Display"/>
              <a:cs typeface="Playfair Display"/>
              <a:sym typeface="Playfair Display"/>
            </a:endParaRPr>
          </a:p>
        </p:txBody>
      </p:sp>
    </p:spTree>
  </p:cSld>
  <p:clrMapOvr>
    <a:masterClrMapping/>
  </p:clrMapOvr>
</p:sld>
</file>

<file path=ppt/slides/slide12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84" name="Shape 7884"/>
        <p:cNvGrpSpPr/>
        <p:nvPr/>
      </p:nvGrpSpPr>
      <p:grpSpPr>
        <a:xfrm>
          <a:off x="0" y="0"/>
          <a:ext cx="0" cy="0"/>
          <a:chOff x="0" y="0"/>
          <a:chExt cx="0" cy="0"/>
        </a:xfrm>
      </p:grpSpPr>
      <p:sp>
        <p:nvSpPr>
          <p:cNvPr id="7885" name="Google Shape;7885;p1265"/>
          <p:cNvSpPr txBox="1"/>
          <p:nvPr>
            <p:ph idx="1" type="body"/>
          </p:nvPr>
        </p:nvSpPr>
        <p:spPr>
          <a:xfrm>
            <a:off x="415650" y="326500"/>
            <a:ext cx="11360700" cy="5122200"/>
          </a:xfrm>
          <a:prstGeom prst="rect">
            <a:avLst/>
          </a:prstGeom>
          <a:solidFill>
            <a:srgbClr val="FFFFFF">
              <a:alpha val="88627"/>
            </a:srgbClr>
          </a:solidFill>
          <a:ln>
            <a:noFill/>
          </a:ln>
        </p:spPr>
        <p:txBody>
          <a:bodyPr anchorCtr="0" anchor="t"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a:t>may your clothing, for which lots were cast, tear asunder before my eyes the garment of darkness with which I am inwardly clothed; may the water and blood which came forth from you become for me a document granting </a:t>
            </a:r>
            <a:endParaRPr/>
          </a:p>
        </p:txBody>
      </p:sp>
      <p:sp>
        <p:nvSpPr>
          <p:cNvPr id="7886" name="Google Shape;7886;p1265"/>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Prayer of St. Isaac the Syrian</a:t>
            </a:r>
            <a:endParaRPr>
              <a:latin typeface="Playfair Display"/>
              <a:ea typeface="Playfair Display"/>
              <a:cs typeface="Playfair Display"/>
              <a:sym typeface="Playfair Display"/>
            </a:endParaRPr>
          </a:p>
        </p:txBody>
      </p:sp>
    </p:spTree>
  </p:cSld>
  <p:clrMapOvr>
    <a:masterClrMapping/>
  </p:clrMapOvr>
</p:sld>
</file>

<file path=ppt/slides/slide12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90" name="Shape 7890"/>
        <p:cNvGrpSpPr/>
        <p:nvPr/>
      </p:nvGrpSpPr>
      <p:grpSpPr>
        <a:xfrm>
          <a:off x="0" y="0"/>
          <a:ext cx="0" cy="0"/>
          <a:chOff x="0" y="0"/>
          <a:chExt cx="0" cy="0"/>
        </a:xfrm>
      </p:grpSpPr>
      <p:sp>
        <p:nvSpPr>
          <p:cNvPr id="7891" name="Google Shape;7891;p1266"/>
          <p:cNvSpPr txBox="1"/>
          <p:nvPr>
            <p:ph idx="1" type="body"/>
          </p:nvPr>
        </p:nvSpPr>
        <p:spPr>
          <a:xfrm>
            <a:off x="266700" y="326500"/>
            <a:ext cx="11760000" cy="5122200"/>
          </a:xfrm>
          <a:prstGeom prst="rect">
            <a:avLst/>
          </a:prstGeom>
          <a:solidFill>
            <a:srgbClr val="FFFFFF">
              <a:alpha val="88627"/>
            </a:srgbClr>
          </a:solidFill>
          <a:ln>
            <a:noFill/>
          </a:ln>
        </p:spPr>
        <p:txBody>
          <a:bodyPr anchorCtr="0" anchor="t"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a:solidFill>
                  <a:schemeClr val="dk1"/>
                </a:solidFill>
              </a:rPr>
              <a:t>liberty from the ancient state of servitude; may your body and blood which have been mingled with my body remain within me as a pledge that I will not be deprived of the constant sight of you in that realm which has no end. Amen</a:t>
            </a:r>
            <a:endParaRPr/>
          </a:p>
        </p:txBody>
      </p:sp>
      <p:sp>
        <p:nvSpPr>
          <p:cNvPr id="7892" name="Google Shape;7892;p1266"/>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Prayer of St. Isaac the Syrian</a:t>
            </a:r>
            <a:endParaRPr>
              <a:latin typeface="Playfair Display"/>
              <a:ea typeface="Playfair Display"/>
              <a:cs typeface="Playfair Display"/>
              <a:sym typeface="Playfair Display"/>
            </a:endParaRPr>
          </a:p>
        </p:txBody>
      </p:sp>
      <p:pic>
        <p:nvPicPr>
          <p:cNvPr id="7893" name="Google Shape;7893;p1266">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2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97" name="Shape 7897"/>
        <p:cNvGrpSpPr/>
        <p:nvPr/>
      </p:nvGrpSpPr>
      <p:grpSpPr>
        <a:xfrm>
          <a:off x="0" y="0"/>
          <a:ext cx="0" cy="0"/>
          <a:chOff x="0" y="0"/>
          <a:chExt cx="0" cy="0"/>
        </a:xfrm>
      </p:grpSpPr>
      <p:sp>
        <p:nvSpPr>
          <p:cNvPr id="7898" name="Google Shape;7898;p1267"/>
          <p:cNvSpPr txBox="1"/>
          <p:nvPr>
            <p:ph type="ctrTitle"/>
          </p:nvPr>
        </p:nvSpPr>
        <p:spPr>
          <a:xfrm>
            <a:off x="3989300" y="2856000"/>
            <a:ext cx="4332900" cy="1146000"/>
          </a:xfrm>
          <a:prstGeom prst="rect">
            <a:avLst/>
          </a:prstGeom>
          <a:solidFill>
            <a:srgbClr val="FFFFFF">
              <a:alpha val="88235"/>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Psalm 6</a:t>
            </a:r>
            <a:endParaRPr/>
          </a:p>
        </p:txBody>
      </p:sp>
      <p:pic>
        <p:nvPicPr>
          <p:cNvPr id="7899" name="Google Shape;7899;p1267">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2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03" name="Shape 7903"/>
        <p:cNvGrpSpPr/>
        <p:nvPr/>
      </p:nvGrpSpPr>
      <p:grpSpPr>
        <a:xfrm>
          <a:off x="0" y="0"/>
          <a:ext cx="0" cy="0"/>
          <a:chOff x="0" y="0"/>
          <a:chExt cx="0" cy="0"/>
        </a:xfrm>
      </p:grpSpPr>
      <p:sp>
        <p:nvSpPr>
          <p:cNvPr id="7904" name="Google Shape;7904;p1268"/>
          <p:cNvSpPr txBox="1"/>
          <p:nvPr>
            <p:ph idx="1" type="body"/>
          </p:nvPr>
        </p:nvSpPr>
        <p:spPr>
          <a:xfrm>
            <a:off x="415650" y="326500"/>
            <a:ext cx="11360700" cy="5122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O Lord, do not rebuke me in Your anger, nor chasten me in Your hot displeasure.</a:t>
            </a:r>
            <a:endParaRPr/>
          </a:p>
          <a:p>
            <a:pPr indent="0" lvl="0" marL="0" rtl="0" algn="ctr">
              <a:lnSpc>
                <a:spcPct val="150000"/>
              </a:lnSpc>
              <a:spcBef>
                <a:spcPts val="0"/>
              </a:spcBef>
              <a:spcAft>
                <a:spcPts val="0"/>
              </a:spcAft>
              <a:buClr>
                <a:schemeClr val="dk1"/>
              </a:buClr>
              <a:buSzPts val="1100"/>
              <a:buNone/>
            </a:pPr>
            <a:r>
              <a:rPr lang="en-US"/>
              <a:t>Have mercy on me, O Lord; for I am weak O Lord.</a:t>
            </a:r>
            <a:endParaRPr/>
          </a:p>
        </p:txBody>
      </p:sp>
      <p:sp>
        <p:nvSpPr>
          <p:cNvPr id="7905" name="Google Shape;7905;p1268"/>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Psalm 6</a:t>
            </a:r>
            <a:endParaRPr>
              <a:latin typeface="Playfair Display"/>
              <a:ea typeface="Playfair Display"/>
              <a:cs typeface="Playfair Display"/>
              <a:sym typeface="Playfair Display"/>
            </a:endParaRPr>
          </a:p>
        </p:txBody>
      </p:sp>
    </p:spTree>
  </p:cSld>
  <p:clrMapOvr>
    <a:masterClrMapping/>
  </p:clrMapOvr>
</p:sld>
</file>

<file path=ppt/slides/slide12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09" name="Shape 7909"/>
        <p:cNvGrpSpPr/>
        <p:nvPr/>
      </p:nvGrpSpPr>
      <p:grpSpPr>
        <a:xfrm>
          <a:off x="0" y="0"/>
          <a:ext cx="0" cy="0"/>
          <a:chOff x="0" y="0"/>
          <a:chExt cx="0" cy="0"/>
        </a:xfrm>
      </p:grpSpPr>
      <p:sp>
        <p:nvSpPr>
          <p:cNvPr id="7910" name="Google Shape;7910;p1269"/>
          <p:cNvSpPr txBox="1"/>
          <p:nvPr>
            <p:ph idx="1" type="body"/>
          </p:nvPr>
        </p:nvSpPr>
        <p:spPr>
          <a:xfrm>
            <a:off x="415650" y="326500"/>
            <a:ext cx="11360700" cy="51966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Heal me for my bones are troubled</a:t>
            </a:r>
            <a:endParaRPr/>
          </a:p>
          <a:p>
            <a:pPr indent="0" lvl="0" marL="0" rtl="0" algn="ctr">
              <a:lnSpc>
                <a:spcPct val="150000"/>
              </a:lnSpc>
              <a:spcBef>
                <a:spcPts val="0"/>
              </a:spcBef>
              <a:spcAft>
                <a:spcPts val="0"/>
              </a:spcAft>
              <a:buClr>
                <a:schemeClr val="dk1"/>
              </a:buClr>
              <a:buSzPts val="1100"/>
              <a:buNone/>
            </a:pPr>
            <a:r>
              <a:rPr lang="en-US"/>
              <a:t> My soul also is greatly troubled but you O Lord, how long?</a:t>
            </a:r>
            <a:endParaRPr/>
          </a:p>
          <a:p>
            <a:pPr indent="0" lvl="0" marL="0" rtl="0" algn="ctr">
              <a:lnSpc>
                <a:spcPct val="150000"/>
              </a:lnSpc>
              <a:spcBef>
                <a:spcPts val="0"/>
              </a:spcBef>
              <a:spcAft>
                <a:spcPts val="0"/>
              </a:spcAft>
              <a:buClr>
                <a:schemeClr val="dk1"/>
              </a:buClr>
              <a:buSzPts val="1100"/>
              <a:buNone/>
            </a:pPr>
            <a:r>
              <a:rPr lang="en-US">
                <a:solidFill>
                  <a:schemeClr val="dk1"/>
                </a:solidFill>
              </a:rPr>
              <a:t>Return, O Lord, deliver me Lord.</a:t>
            </a:r>
            <a:endParaRPr>
              <a:solidFill>
                <a:schemeClr val="dk1"/>
              </a:solidFill>
            </a:endParaRPr>
          </a:p>
          <a:p>
            <a:pPr indent="0" lvl="0" marL="0" rtl="0" algn="ctr">
              <a:lnSpc>
                <a:spcPct val="150000"/>
              </a:lnSpc>
              <a:spcBef>
                <a:spcPts val="0"/>
              </a:spcBef>
              <a:spcAft>
                <a:spcPts val="0"/>
              </a:spcAft>
              <a:buClr>
                <a:schemeClr val="dk1"/>
              </a:buClr>
              <a:buSzPts val="1100"/>
              <a:buNone/>
            </a:pPr>
            <a:r>
              <a:rPr lang="en-US">
                <a:solidFill>
                  <a:schemeClr val="dk1"/>
                </a:solidFill>
              </a:rPr>
              <a:t>O save me for Your mercy’s sake</a:t>
            </a:r>
            <a:endParaRPr/>
          </a:p>
        </p:txBody>
      </p:sp>
      <p:sp>
        <p:nvSpPr>
          <p:cNvPr id="7911" name="Google Shape;7911;p1269"/>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Psalm 6</a:t>
            </a:r>
            <a:endParaRPr>
              <a:latin typeface="Playfair Display"/>
              <a:ea typeface="Playfair Display"/>
              <a:cs typeface="Playfair Display"/>
              <a:sym typeface="Playfair Display"/>
            </a:endParaRPr>
          </a:p>
        </p:txBody>
      </p:sp>
    </p:spTree>
  </p:cSld>
  <p:clrMapOvr>
    <a:masterClrMapping/>
  </p:clrMapOvr>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0" name="Shape 830"/>
        <p:cNvGrpSpPr/>
        <p:nvPr/>
      </p:nvGrpSpPr>
      <p:grpSpPr>
        <a:xfrm>
          <a:off x="0" y="0"/>
          <a:ext cx="0" cy="0"/>
          <a:chOff x="0" y="0"/>
          <a:chExt cx="0" cy="0"/>
        </a:xfrm>
      </p:grpSpPr>
      <p:sp>
        <p:nvSpPr>
          <p:cNvPr id="831" name="Google Shape;831;p127"/>
          <p:cNvSpPr txBox="1"/>
          <p:nvPr>
            <p:ph idx="1" type="body"/>
          </p:nvPr>
        </p:nvSpPr>
        <p:spPr>
          <a:xfrm>
            <a:off x="415650" y="326499"/>
            <a:ext cx="11360700" cy="5096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5000"/>
              <a:t>Blessed be the name of the Lord</a:t>
            </a:r>
            <a:endParaRPr sz="5000"/>
          </a:p>
          <a:p>
            <a:pPr indent="0" lvl="0" marL="0" rtl="0" algn="ctr">
              <a:lnSpc>
                <a:spcPct val="150000"/>
              </a:lnSpc>
              <a:spcBef>
                <a:spcPts val="0"/>
              </a:spcBef>
              <a:spcAft>
                <a:spcPts val="0"/>
              </a:spcAft>
              <a:buClr>
                <a:schemeClr val="dk1"/>
              </a:buClr>
              <a:buSzPts val="1100"/>
              <a:buNone/>
            </a:pPr>
            <a:r>
              <a:rPr lang="en-US" sz="5000"/>
              <a:t>Blessed be Your name</a:t>
            </a:r>
            <a:endParaRPr sz="5000"/>
          </a:p>
          <a:p>
            <a:pPr indent="0" lvl="0" marL="0" rtl="0" algn="ctr">
              <a:lnSpc>
                <a:spcPct val="150000"/>
              </a:lnSpc>
              <a:spcBef>
                <a:spcPts val="0"/>
              </a:spcBef>
              <a:spcAft>
                <a:spcPts val="0"/>
              </a:spcAft>
              <a:buClr>
                <a:schemeClr val="dk1"/>
              </a:buClr>
              <a:buSzPts val="1100"/>
              <a:buNone/>
            </a:pPr>
            <a:r>
              <a:rPr lang="en-US" sz="5000"/>
              <a:t>Blessed be the name of the Lord</a:t>
            </a:r>
            <a:endParaRPr sz="5000"/>
          </a:p>
          <a:p>
            <a:pPr indent="0" lvl="0" marL="0" rtl="0" algn="ctr">
              <a:lnSpc>
                <a:spcPct val="150000"/>
              </a:lnSpc>
              <a:spcBef>
                <a:spcPts val="0"/>
              </a:spcBef>
              <a:spcAft>
                <a:spcPts val="0"/>
              </a:spcAft>
              <a:buClr>
                <a:schemeClr val="dk1"/>
              </a:buClr>
              <a:buSzPts val="1100"/>
              <a:buNone/>
            </a:pPr>
            <a:r>
              <a:rPr lang="en-US" sz="5000"/>
              <a:t>Blessed be Your glorious name</a:t>
            </a:r>
            <a:endParaRPr sz="5000"/>
          </a:p>
        </p:txBody>
      </p:sp>
      <p:sp>
        <p:nvSpPr>
          <p:cNvPr id="832" name="Google Shape;832;p127"/>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1100"/>
              <a:buNone/>
            </a:pPr>
            <a:r>
              <a:rPr lang="en-US"/>
              <a:t>Blessed Be Your Name</a:t>
            </a:r>
            <a:endParaRPr/>
          </a:p>
        </p:txBody>
      </p:sp>
    </p:spTree>
  </p:cSld>
  <p:clrMapOvr>
    <a:masterClrMapping/>
  </p:clrMapOvr>
</p:sld>
</file>

<file path=ppt/slides/slide12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15" name="Shape 7915"/>
        <p:cNvGrpSpPr/>
        <p:nvPr/>
      </p:nvGrpSpPr>
      <p:grpSpPr>
        <a:xfrm>
          <a:off x="0" y="0"/>
          <a:ext cx="0" cy="0"/>
          <a:chOff x="0" y="0"/>
          <a:chExt cx="0" cy="0"/>
        </a:xfrm>
      </p:grpSpPr>
      <p:sp>
        <p:nvSpPr>
          <p:cNvPr id="7916" name="Google Shape;7916;p1270"/>
          <p:cNvSpPr txBox="1"/>
          <p:nvPr>
            <p:ph idx="1" type="body"/>
          </p:nvPr>
        </p:nvSpPr>
        <p:spPr>
          <a:xfrm>
            <a:off x="415650" y="326500"/>
            <a:ext cx="11360700" cy="5122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a:t>For in death there is no remembrance of You</a:t>
            </a:r>
            <a:endParaRPr/>
          </a:p>
          <a:p>
            <a:pPr indent="0" lvl="0" marL="0" rtl="0" algn="ctr">
              <a:lnSpc>
                <a:spcPct val="115000"/>
              </a:lnSpc>
              <a:spcBef>
                <a:spcPts val="0"/>
              </a:spcBef>
              <a:spcAft>
                <a:spcPts val="0"/>
              </a:spcAft>
              <a:buClr>
                <a:schemeClr val="dk1"/>
              </a:buClr>
              <a:buSzPts val="1100"/>
              <a:buNone/>
            </a:pPr>
            <a:r>
              <a:rPr lang="en-US">
                <a:solidFill>
                  <a:schemeClr val="dk1"/>
                </a:solidFill>
              </a:rPr>
              <a:t>In the grave who will give You thanks?</a:t>
            </a:r>
            <a:endParaRPr>
              <a:solidFill>
                <a:schemeClr val="dk1"/>
              </a:solidFill>
            </a:endParaRPr>
          </a:p>
          <a:p>
            <a:pPr indent="0" lvl="0" marL="0" rtl="0" algn="ctr">
              <a:lnSpc>
                <a:spcPct val="115000"/>
              </a:lnSpc>
              <a:spcBef>
                <a:spcPts val="0"/>
              </a:spcBef>
              <a:spcAft>
                <a:spcPts val="0"/>
              </a:spcAft>
              <a:buClr>
                <a:schemeClr val="dk1"/>
              </a:buClr>
              <a:buSzPts val="1100"/>
              <a:buNone/>
            </a:pPr>
            <a:r>
              <a:rPr lang="en-US">
                <a:solidFill>
                  <a:schemeClr val="dk1"/>
                </a:solidFill>
              </a:rPr>
              <a:t>I’m weary with my groaning, all night I make my bed swim</a:t>
            </a:r>
            <a:endParaRPr>
              <a:solidFill>
                <a:schemeClr val="dk1"/>
              </a:solidFill>
            </a:endParaRPr>
          </a:p>
          <a:p>
            <a:pPr indent="0" lvl="0" marL="0" rtl="0" algn="ctr">
              <a:lnSpc>
                <a:spcPct val="115000"/>
              </a:lnSpc>
              <a:spcBef>
                <a:spcPts val="0"/>
              </a:spcBef>
              <a:spcAft>
                <a:spcPts val="0"/>
              </a:spcAft>
              <a:buClr>
                <a:schemeClr val="dk1"/>
              </a:buClr>
              <a:buSzPts val="1100"/>
              <a:buNone/>
            </a:pPr>
            <a:r>
              <a:rPr lang="en-US">
                <a:solidFill>
                  <a:schemeClr val="dk1"/>
                </a:solidFill>
              </a:rPr>
              <a:t>I drench my couch with my tears</a:t>
            </a:r>
            <a:endParaRPr/>
          </a:p>
        </p:txBody>
      </p:sp>
      <p:sp>
        <p:nvSpPr>
          <p:cNvPr id="7917" name="Google Shape;7917;p1270"/>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Psalm 6</a:t>
            </a:r>
            <a:endParaRPr>
              <a:latin typeface="Playfair Display"/>
              <a:ea typeface="Playfair Display"/>
              <a:cs typeface="Playfair Display"/>
              <a:sym typeface="Playfair Display"/>
            </a:endParaRPr>
          </a:p>
        </p:txBody>
      </p:sp>
    </p:spTree>
  </p:cSld>
  <p:clrMapOvr>
    <a:masterClrMapping/>
  </p:clrMapOvr>
</p:sld>
</file>

<file path=ppt/slides/slide12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21" name="Shape 7921"/>
        <p:cNvGrpSpPr/>
        <p:nvPr/>
      </p:nvGrpSpPr>
      <p:grpSpPr>
        <a:xfrm>
          <a:off x="0" y="0"/>
          <a:ext cx="0" cy="0"/>
          <a:chOff x="0" y="0"/>
          <a:chExt cx="0" cy="0"/>
        </a:xfrm>
      </p:grpSpPr>
      <p:sp>
        <p:nvSpPr>
          <p:cNvPr id="7922" name="Google Shape;7922;p1271"/>
          <p:cNvSpPr txBox="1"/>
          <p:nvPr>
            <p:ph idx="1" type="body"/>
          </p:nvPr>
        </p:nvSpPr>
        <p:spPr>
          <a:xfrm>
            <a:off x="415650" y="326500"/>
            <a:ext cx="11360700" cy="5122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a:t>My eyes waste away because of grief</a:t>
            </a:r>
            <a:endParaRPr/>
          </a:p>
          <a:p>
            <a:pPr indent="0" lvl="0" marL="0" rtl="0" algn="ctr">
              <a:lnSpc>
                <a:spcPct val="115000"/>
              </a:lnSpc>
              <a:spcBef>
                <a:spcPts val="0"/>
              </a:spcBef>
              <a:spcAft>
                <a:spcPts val="0"/>
              </a:spcAft>
              <a:buClr>
                <a:schemeClr val="dk1"/>
              </a:buClr>
              <a:buSzPts val="1100"/>
              <a:buNone/>
            </a:pPr>
            <a:r>
              <a:rPr lang="en-US"/>
              <a:t>it grows old because of my enemies.</a:t>
            </a:r>
            <a:endParaRPr/>
          </a:p>
          <a:p>
            <a:pPr indent="0" lvl="0" marL="0" rtl="0" algn="ctr">
              <a:lnSpc>
                <a:spcPct val="115000"/>
              </a:lnSpc>
              <a:spcBef>
                <a:spcPts val="0"/>
              </a:spcBef>
              <a:spcAft>
                <a:spcPts val="0"/>
              </a:spcAft>
              <a:buClr>
                <a:schemeClr val="dk1"/>
              </a:buClr>
              <a:buSzPts val="1100"/>
              <a:buNone/>
            </a:pPr>
            <a:r>
              <a:rPr lang="en-US"/>
              <a:t>Depart from me all you workers of iniquity</a:t>
            </a:r>
            <a:endParaRPr/>
          </a:p>
          <a:p>
            <a:pPr indent="0" lvl="0" marL="0" rtl="0" algn="ctr">
              <a:lnSpc>
                <a:spcPct val="115000"/>
              </a:lnSpc>
              <a:spcBef>
                <a:spcPts val="0"/>
              </a:spcBef>
              <a:spcAft>
                <a:spcPts val="0"/>
              </a:spcAft>
              <a:buClr>
                <a:schemeClr val="dk1"/>
              </a:buClr>
              <a:buSzPts val="1100"/>
              <a:buNone/>
            </a:pPr>
            <a:r>
              <a:rPr lang="en-US"/>
              <a:t>For the lord has heard the voice of my weeping</a:t>
            </a:r>
            <a:endParaRPr/>
          </a:p>
        </p:txBody>
      </p:sp>
      <p:sp>
        <p:nvSpPr>
          <p:cNvPr id="7923" name="Google Shape;7923;p1271"/>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Psalm 6</a:t>
            </a:r>
            <a:endParaRPr>
              <a:latin typeface="Playfair Display"/>
              <a:ea typeface="Playfair Display"/>
              <a:cs typeface="Playfair Display"/>
              <a:sym typeface="Playfair Display"/>
            </a:endParaRPr>
          </a:p>
        </p:txBody>
      </p:sp>
    </p:spTree>
  </p:cSld>
  <p:clrMapOvr>
    <a:masterClrMapping/>
  </p:clrMapOvr>
</p:sld>
</file>

<file path=ppt/slides/slide12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27" name="Shape 7927"/>
        <p:cNvGrpSpPr/>
        <p:nvPr/>
      </p:nvGrpSpPr>
      <p:grpSpPr>
        <a:xfrm>
          <a:off x="0" y="0"/>
          <a:ext cx="0" cy="0"/>
          <a:chOff x="0" y="0"/>
          <a:chExt cx="0" cy="0"/>
        </a:xfrm>
      </p:grpSpPr>
      <p:sp>
        <p:nvSpPr>
          <p:cNvPr id="7928" name="Google Shape;7928;p1272"/>
          <p:cNvSpPr txBox="1"/>
          <p:nvPr>
            <p:ph idx="1" type="body"/>
          </p:nvPr>
        </p:nvSpPr>
        <p:spPr>
          <a:xfrm>
            <a:off x="415650" y="326500"/>
            <a:ext cx="11360700" cy="5122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a:t>The Lord has heard my supplication,</a:t>
            </a:r>
            <a:endParaRPr/>
          </a:p>
          <a:p>
            <a:pPr indent="0" lvl="0" marL="0" rtl="0" algn="ctr">
              <a:lnSpc>
                <a:spcPct val="115000"/>
              </a:lnSpc>
              <a:spcBef>
                <a:spcPts val="0"/>
              </a:spcBef>
              <a:spcAft>
                <a:spcPts val="0"/>
              </a:spcAft>
              <a:buClr>
                <a:schemeClr val="dk1"/>
              </a:buClr>
              <a:buSzPts val="1100"/>
              <a:buNone/>
            </a:pPr>
            <a:r>
              <a:rPr lang="en-US"/>
              <a:t>The Lord will receive my prayer.</a:t>
            </a:r>
            <a:endParaRPr/>
          </a:p>
          <a:p>
            <a:pPr indent="0" lvl="0" marL="0" rtl="0" algn="ctr">
              <a:lnSpc>
                <a:spcPct val="115000"/>
              </a:lnSpc>
              <a:spcBef>
                <a:spcPts val="0"/>
              </a:spcBef>
              <a:spcAft>
                <a:spcPts val="0"/>
              </a:spcAft>
              <a:buClr>
                <a:schemeClr val="dk1"/>
              </a:buClr>
              <a:buSzPts val="1100"/>
              <a:buNone/>
            </a:pPr>
            <a:r>
              <a:rPr lang="en-US"/>
              <a:t>Let all my enemies be ashamed and greatly troubled</a:t>
            </a:r>
            <a:endParaRPr/>
          </a:p>
          <a:p>
            <a:pPr indent="0" lvl="0" marL="0" rtl="0" algn="ctr">
              <a:lnSpc>
                <a:spcPct val="115000"/>
              </a:lnSpc>
              <a:spcBef>
                <a:spcPts val="0"/>
              </a:spcBef>
              <a:spcAft>
                <a:spcPts val="0"/>
              </a:spcAft>
              <a:buClr>
                <a:schemeClr val="dk1"/>
              </a:buClr>
              <a:buSzPts val="1100"/>
              <a:buNone/>
            </a:pPr>
            <a:r>
              <a:rPr lang="en-US"/>
              <a:t>Let them turn back and be ashamed suddenly, Alleluia</a:t>
            </a:r>
            <a:endParaRPr/>
          </a:p>
        </p:txBody>
      </p:sp>
      <p:sp>
        <p:nvSpPr>
          <p:cNvPr id="7929" name="Google Shape;7929;p1272"/>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Psalm 6</a:t>
            </a:r>
            <a:endParaRPr>
              <a:latin typeface="Playfair Display"/>
              <a:ea typeface="Playfair Display"/>
              <a:cs typeface="Playfair Display"/>
              <a:sym typeface="Playfair Display"/>
            </a:endParaRPr>
          </a:p>
        </p:txBody>
      </p:sp>
      <p:pic>
        <p:nvPicPr>
          <p:cNvPr id="7930" name="Google Shape;7930;p1272">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2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34" name="Shape 7934"/>
        <p:cNvGrpSpPr/>
        <p:nvPr/>
      </p:nvGrpSpPr>
      <p:grpSpPr>
        <a:xfrm>
          <a:off x="0" y="0"/>
          <a:ext cx="0" cy="0"/>
          <a:chOff x="0" y="0"/>
          <a:chExt cx="0" cy="0"/>
        </a:xfrm>
      </p:grpSpPr>
      <p:sp>
        <p:nvSpPr>
          <p:cNvPr id="7935" name="Google Shape;7935;p1273"/>
          <p:cNvSpPr txBox="1"/>
          <p:nvPr>
            <p:ph type="ctrTitle"/>
          </p:nvPr>
        </p:nvSpPr>
        <p:spPr>
          <a:xfrm>
            <a:off x="3141450" y="2856000"/>
            <a:ext cx="5909100" cy="1146000"/>
          </a:xfrm>
          <a:prstGeom prst="rect">
            <a:avLst/>
          </a:prstGeom>
          <a:solidFill>
            <a:srgbClr val="FFFFFF">
              <a:alpha val="88627"/>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Psalm 37:4</a:t>
            </a:r>
            <a:endParaRPr/>
          </a:p>
        </p:txBody>
      </p:sp>
      <p:pic>
        <p:nvPicPr>
          <p:cNvPr id="7936" name="Google Shape;7936;p1273">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2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40" name="Shape 7940"/>
        <p:cNvGrpSpPr/>
        <p:nvPr/>
      </p:nvGrpSpPr>
      <p:grpSpPr>
        <a:xfrm>
          <a:off x="0" y="0"/>
          <a:ext cx="0" cy="0"/>
          <a:chOff x="0" y="0"/>
          <a:chExt cx="0" cy="0"/>
        </a:xfrm>
      </p:grpSpPr>
      <p:sp>
        <p:nvSpPr>
          <p:cNvPr id="7941" name="Google Shape;7941;p1274"/>
          <p:cNvSpPr txBox="1"/>
          <p:nvPr>
            <p:ph idx="1" type="body"/>
          </p:nvPr>
        </p:nvSpPr>
        <p:spPr>
          <a:xfrm>
            <a:off x="415650" y="326500"/>
            <a:ext cx="11360700" cy="5122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5400"/>
              <a:t>Take delight in the Lord</a:t>
            </a:r>
            <a:endParaRPr sz="5400"/>
          </a:p>
          <a:p>
            <a:pPr indent="0" lvl="0" marL="0" rtl="0" algn="ctr">
              <a:lnSpc>
                <a:spcPct val="150000"/>
              </a:lnSpc>
              <a:spcBef>
                <a:spcPts val="0"/>
              </a:spcBef>
              <a:spcAft>
                <a:spcPts val="0"/>
              </a:spcAft>
              <a:buClr>
                <a:schemeClr val="dk1"/>
              </a:buClr>
              <a:buSzPts val="1100"/>
              <a:buNone/>
            </a:pPr>
            <a:r>
              <a:rPr lang="en-US" sz="5400"/>
              <a:t>and He will give you</a:t>
            </a:r>
            <a:endParaRPr sz="5400"/>
          </a:p>
          <a:p>
            <a:pPr indent="0" lvl="0" marL="0" rtl="0" algn="ctr">
              <a:lnSpc>
                <a:spcPct val="150000"/>
              </a:lnSpc>
              <a:spcBef>
                <a:spcPts val="0"/>
              </a:spcBef>
              <a:spcAft>
                <a:spcPts val="0"/>
              </a:spcAft>
              <a:buClr>
                <a:schemeClr val="dk1"/>
              </a:buClr>
              <a:buSzPts val="1100"/>
              <a:buNone/>
            </a:pPr>
            <a:r>
              <a:rPr lang="en-US" sz="5400"/>
              <a:t>the desires of your heart</a:t>
            </a:r>
            <a:endParaRPr sz="5400"/>
          </a:p>
          <a:p>
            <a:pPr indent="0" lvl="0" marL="0" rtl="0" algn="ctr">
              <a:lnSpc>
                <a:spcPct val="150000"/>
              </a:lnSpc>
              <a:spcBef>
                <a:spcPts val="0"/>
              </a:spcBef>
              <a:spcAft>
                <a:spcPts val="0"/>
              </a:spcAft>
              <a:buClr>
                <a:schemeClr val="dk1"/>
              </a:buClr>
              <a:buSzPts val="1100"/>
              <a:buNone/>
            </a:pPr>
            <a:r>
              <a:rPr lang="en-US" sz="5400"/>
              <a:t>Psalm 37:4</a:t>
            </a:r>
            <a:endParaRPr sz="5400"/>
          </a:p>
        </p:txBody>
      </p:sp>
      <p:sp>
        <p:nvSpPr>
          <p:cNvPr id="7942" name="Google Shape;7942;p1274"/>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Psalm 37:4</a:t>
            </a:r>
            <a:endParaRPr>
              <a:latin typeface="Playfair Display"/>
              <a:ea typeface="Playfair Display"/>
              <a:cs typeface="Playfair Display"/>
              <a:sym typeface="Playfair Display"/>
            </a:endParaRPr>
          </a:p>
        </p:txBody>
      </p:sp>
      <p:pic>
        <p:nvPicPr>
          <p:cNvPr id="7943" name="Google Shape;7943;p1274">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2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47" name="Shape 7947"/>
        <p:cNvGrpSpPr/>
        <p:nvPr/>
      </p:nvGrpSpPr>
      <p:grpSpPr>
        <a:xfrm>
          <a:off x="0" y="0"/>
          <a:ext cx="0" cy="0"/>
          <a:chOff x="0" y="0"/>
          <a:chExt cx="0" cy="0"/>
        </a:xfrm>
      </p:grpSpPr>
      <p:sp>
        <p:nvSpPr>
          <p:cNvPr id="7948" name="Google Shape;7948;p1275"/>
          <p:cNvSpPr txBox="1"/>
          <p:nvPr>
            <p:ph type="ctrTitle"/>
          </p:nvPr>
        </p:nvSpPr>
        <p:spPr>
          <a:xfrm>
            <a:off x="2823900" y="2856000"/>
            <a:ext cx="6544200" cy="1146000"/>
          </a:xfrm>
          <a:prstGeom prst="rect">
            <a:avLst/>
          </a:prstGeom>
          <a:solidFill>
            <a:srgbClr val="FFFFFF">
              <a:alpha val="88627"/>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Psalm 120</a:t>
            </a:r>
            <a:endParaRPr/>
          </a:p>
        </p:txBody>
      </p:sp>
      <p:pic>
        <p:nvPicPr>
          <p:cNvPr id="7949" name="Google Shape;7949;p1275">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2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53" name="Shape 7953"/>
        <p:cNvGrpSpPr/>
        <p:nvPr/>
      </p:nvGrpSpPr>
      <p:grpSpPr>
        <a:xfrm>
          <a:off x="0" y="0"/>
          <a:ext cx="0" cy="0"/>
          <a:chOff x="0" y="0"/>
          <a:chExt cx="0" cy="0"/>
        </a:xfrm>
      </p:grpSpPr>
      <p:sp>
        <p:nvSpPr>
          <p:cNvPr id="7954" name="Google Shape;7954;p1276"/>
          <p:cNvSpPr txBox="1"/>
          <p:nvPr>
            <p:ph idx="1" type="body"/>
          </p:nvPr>
        </p:nvSpPr>
        <p:spPr>
          <a:xfrm>
            <a:off x="415650" y="326500"/>
            <a:ext cx="11360700" cy="5122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(I lift up my eyes to the hills, from where does my help come?</a:t>
            </a:r>
            <a:endParaRPr/>
          </a:p>
          <a:p>
            <a:pPr indent="0" lvl="0" marL="0" rtl="0" algn="ctr">
              <a:lnSpc>
                <a:spcPct val="150000"/>
              </a:lnSpc>
              <a:spcBef>
                <a:spcPts val="0"/>
              </a:spcBef>
              <a:spcAft>
                <a:spcPts val="0"/>
              </a:spcAft>
              <a:buClr>
                <a:schemeClr val="dk1"/>
              </a:buClr>
              <a:buSzPts val="1100"/>
              <a:buNone/>
            </a:pPr>
            <a:r>
              <a:rPr lang="en-US"/>
              <a:t>My help comes from the Lord, who made heaven and earth.) x2</a:t>
            </a:r>
            <a:endParaRPr/>
          </a:p>
        </p:txBody>
      </p:sp>
      <p:sp>
        <p:nvSpPr>
          <p:cNvPr id="7955" name="Google Shape;7955;p1276"/>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Psalm 120</a:t>
            </a:r>
            <a:endParaRPr>
              <a:latin typeface="Playfair Display"/>
              <a:ea typeface="Playfair Display"/>
              <a:cs typeface="Playfair Display"/>
              <a:sym typeface="Playfair Display"/>
            </a:endParaRPr>
          </a:p>
        </p:txBody>
      </p:sp>
    </p:spTree>
  </p:cSld>
  <p:clrMapOvr>
    <a:masterClrMapping/>
  </p:clrMapOvr>
</p:sld>
</file>

<file path=ppt/slides/slide12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59" name="Shape 7959"/>
        <p:cNvGrpSpPr/>
        <p:nvPr/>
      </p:nvGrpSpPr>
      <p:grpSpPr>
        <a:xfrm>
          <a:off x="0" y="0"/>
          <a:ext cx="0" cy="0"/>
          <a:chOff x="0" y="0"/>
          <a:chExt cx="0" cy="0"/>
        </a:xfrm>
      </p:grpSpPr>
      <p:sp>
        <p:nvSpPr>
          <p:cNvPr id="7960" name="Google Shape;7960;p1277"/>
          <p:cNvSpPr txBox="1"/>
          <p:nvPr>
            <p:ph idx="1" type="body"/>
          </p:nvPr>
        </p:nvSpPr>
        <p:spPr>
          <a:xfrm>
            <a:off x="415650" y="326500"/>
            <a:ext cx="11360700" cy="5122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He will not let your foot be moved</a:t>
            </a:r>
            <a:endParaRPr/>
          </a:p>
          <a:p>
            <a:pPr indent="0" lvl="0" marL="0" rtl="0" algn="ctr">
              <a:lnSpc>
                <a:spcPct val="150000"/>
              </a:lnSpc>
              <a:spcBef>
                <a:spcPts val="0"/>
              </a:spcBef>
              <a:spcAft>
                <a:spcPts val="0"/>
              </a:spcAft>
              <a:buClr>
                <a:schemeClr val="dk1"/>
              </a:buClr>
              <a:buSzPts val="1100"/>
              <a:buNone/>
            </a:pPr>
            <a:r>
              <a:rPr lang="en-US"/>
              <a:t>He who keeps you will not slumber.</a:t>
            </a:r>
            <a:endParaRPr/>
          </a:p>
          <a:p>
            <a:pPr indent="0" lvl="0" marL="0" rtl="0" algn="ctr">
              <a:lnSpc>
                <a:spcPct val="150000"/>
              </a:lnSpc>
              <a:spcBef>
                <a:spcPts val="0"/>
              </a:spcBef>
              <a:spcAft>
                <a:spcPts val="0"/>
              </a:spcAft>
              <a:buClr>
                <a:schemeClr val="dk1"/>
              </a:buClr>
              <a:buSzPts val="1100"/>
              <a:buNone/>
            </a:pPr>
            <a:r>
              <a:rPr lang="en-US">
                <a:solidFill>
                  <a:schemeClr val="dk1"/>
                </a:solidFill>
              </a:rPr>
              <a:t>He will not let your foot be moved</a:t>
            </a:r>
            <a:endParaRPr>
              <a:solidFill>
                <a:schemeClr val="dk1"/>
              </a:solidFill>
            </a:endParaRPr>
          </a:p>
          <a:p>
            <a:pPr indent="0" lvl="0" marL="0" rtl="0" algn="ctr">
              <a:lnSpc>
                <a:spcPct val="150000"/>
              </a:lnSpc>
              <a:spcBef>
                <a:spcPts val="0"/>
              </a:spcBef>
              <a:spcAft>
                <a:spcPts val="0"/>
              </a:spcAft>
              <a:buClr>
                <a:schemeClr val="dk1"/>
              </a:buClr>
              <a:buSzPts val="1100"/>
              <a:buNone/>
            </a:pPr>
            <a:r>
              <a:rPr lang="en-US">
                <a:solidFill>
                  <a:schemeClr val="dk1"/>
                </a:solidFill>
              </a:rPr>
              <a:t>He who keeps you will not slumber.</a:t>
            </a:r>
            <a:endParaRPr/>
          </a:p>
        </p:txBody>
      </p:sp>
      <p:sp>
        <p:nvSpPr>
          <p:cNvPr id="7961" name="Google Shape;7961;p1277"/>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Psalm 120</a:t>
            </a:r>
            <a:endParaRPr>
              <a:latin typeface="Playfair Display"/>
              <a:ea typeface="Playfair Display"/>
              <a:cs typeface="Playfair Display"/>
              <a:sym typeface="Playfair Display"/>
            </a:endParaRPr>
          </a:p>
        </p:txBody>
      </p:sp>
    </p:spTree>
  </p:cSld>
  <p:clrMapOvr>
    <a:masterClrMapping/>
  </p:clrMapOvr>
</p:sld>
</file>

<file path=ppt/slides/slide12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65" name="Shape 7965"/>
        <p:cNvGrpSpPr/>
        <p:nvPr/>
      </p:nvGrpSpPr>
      <p:grpSpPr>
        <a:xfrm>
          <a:off x="0" y="0"/>
          <a:ext cx="0" cy="0"/>
          <a:chOff x="0" y="0"/>
          <a:chExt cx="0" cy="0"/>
        </a:xfrm>
      </p:grpSpPr>
      <p:sp>
        <p:nvSpPr>
          <p:cNvPr id="7966" name="Google Shape;7966;p1278"/>
          <p:cNvSpPr txBox="1"/>
          <p:nvPr>
            <p:ph idx="1" type="body"/>
          </p:nvPr>
        </p:nvSpPr>
        <p:spPr>
          <a:xfrm>
            <a:off x="415650" y="326500"/>
            <a:ext cx="11360700" cy="5122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solidFill>
                  <a:schemeClr val="dk1"/>
                </a:solidFill>
              </a:rPr>
              <a:t>Behold He who keeps Israel,</a:t>
            </a:r>
            <a:endParaRPr>
              <a:solidFill>
                <a:schemeClr val="dk1"/>
              </a:solidFill>
            </a:endParaRPr>
          </a:p>
          <a:p>
            <a:pPr indent="0" lvl="0" marL="0" rtl="0" algn="ctr">
              <a:lnSpc>
                <a:spcPct val="150000"/>
              </a:lnSpc>
              <a:spcBef>
                <a:spcPts val="0"/>
              </a:spcBef>
              <a:spcAft>
                <a:spcPts val="0"/>
              </a:spcAft>
              <a:buClr>
                <a:schemeClr val="dk1"/>
              </a:buClr>
              <a:buSzPts val="1100"/>
              <a:buNone/>
            </a:pPr>
            <a:r>
              <a:rPr lang="en-US">
                <a:solidFill>
                  <a:schemeClr val="dk1"/>
                </a:solidFill>
              </a:rPr>
              <a:t>Will neither slumber nor sleep.</a:t>
            </a:r>
            <a:endParaRPr>
              <a:solidFill>
                <a:schemeClr val="dk1"/>
              </a:solidFill>
            </a:endParaRPr>
          </a:p>
          <a:p>
            <a:pPr indent="0" lvl="0" marL="0" rtl="0" algn="ctr">
              <a:lnSpc>
                <a:spcPct val="150000"/>
              </a:lnSpc>
              <a:spcBef>
                <a:spcPts val="0"/>
              </a:spcBef>
              <a:spcAft>
                <a:spcPts val="0"/>
              </a:spcAft>
              <a:buClr>
                <a:schemeClr val="dk1"/>
              </a:buClr>
              <a:buSzPts val="1100"/>
              <a:buNone/>
            </a:pPr>
            <a:r>
              <a:rPr lang="en-US">
                <a:solidFill>
                  <a:schemeClr val="dk1"/>
                </a:solidFill>
              </a:rPr>
              <a:t>Behold He who keeps Israel,</a:t>
            </a:r>
            <a:endParaRPr>
              <a:solidFill>
                <a:schemeClr val="dk1"/>
              </a:solidFill>
            </a:endParaRPr>
          </a:p>
          <a:p>
            <a:pPr indent="0" lvl="0" marL="0" rtl="0" algn="ctr">
              <a:lnSpc>
                <a:spcPct val="150000"/>
              </a:lnSpc>
              <a:spcBef>
                <a:spcPts val="0"/>
              </a:spcBef>
              <a:spcAft>
                <a:spcPts val="0"/>
              </a:spcAft>
              <a:buClr>
                <a:schemeClr val="dk1"/>
              </a:buClr>
              <a:buSzPts val="1100"/>
              <a:buNone/>
            </a:pPr>
            <a:r>
              <a:rPr lang="en-US">
                <a:solidFill>
                  <a:schemeClr val="dk1"/>
                </a:solidFill>
              </a:rPr>
              <a:t>Will neither slumber nor sleep.</a:t>
            </a:r>
            <a:endParaRPr/>
          </a:p>
        </p:txBody>
      </p:sp>
      <p:sp>
        <p:nvSpPr>
          <p:cNvPr id="7967" name="Google Shape;7967;p1278"/>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Psalm 120</a:t>
            </a:r>
            <a:endParaRPr>
              <a:latin typeface="Playfair Display"/>
              <a:ea typeface="Playfair Display"/>
              <a:cs typeface="Playfair Display"/>
              <a:sym typeface="Playfair Display"/>
            </a:endParaRPr>
          </a:p>
        </p:txBody>
      </p:sp>
    </p:spTree>
  </p:cSld>
  <p:clrMapOvr>
    <a:masterClrMapping/>
  </p:clrMapOvr>
</p:sld>
</file>

<file path=ppt/slides/slide12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71" name="Shape 7971"/>
        <p:cNvGrpSpPr/>
        <p:nvPr/>
      </p:nvGrpSpPr>
      <p:grpSpPr>
        <a:xfrm>
          <a:off x="0" y="0"/>
          <a:ext cx="0" cy="0"/>
          <a:chOff x="0" y="0"/>
          <a:chExt cx="0" cy="0"/>
        </a:xfrm>
      </p:grpSpPr>
      <p:sp>
        <p:nvSpPr>
          <p:cNvPr id="7972" name="Google Shape;7972;p1279"/>
          <p:cNvSpPr txBox="1"/>
          <p:nvPr>
            <p:ph idx="1" type="body"/>
          </p:nvPr>
        </p:nvSpPr>
        <p:spPr>
          <a:xfrm>
            <a:off x="415650" y="326500"/>
            <a:ext cx="11360700" cy="5122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solidFill>
                  <a:schemeClr val="dk1"/>
                </a:solidFill>
              </a:rPr>
              <a:t>(The Lord is Your keeper, the Lord is your shade on your right hand.</a:t>
            </a:r>
            <a:endParaRPr>
              <a:solidFill>
                <a:schemeClr val="dk1"/>
              </a:solidFill>
            </a:endParaRPr>
          </a:p>
          <a:p>
            <a:pPr indent="0" lvl="0" marL="0" rtl="0" algn="ctr">
              <a:lnSpc>
                <a:spcPct val="150000"/>
              </a:lnSpc>
              <a:spcBef>
                <a:spcPts val="0"/>
              </a:spcBef>
              <a:spcAft>
                <a:spcPts val="0"/>
              </a:spcAft>
              <a:buClr>
                <a:schemeClr val="dk1"/>
              </a:buClr>
              <a:buSzPts val="1100"/>
              <a:buNone/>
            </a:pPr>
            <a:r>
              <a:rPr lang="en-US">
                <a:solidFill>
                  <a:schemeClr val="dk1"/>
                </a:solidFill>
              </a:rPr>
              <a:t>The sun shall not strike you by day,</a:t>
            </a:r>
            <a:endParaRPr>
              <a:solidFill>
                <a:schemeClr val="dk1"/>
              </a:solidFill>
            </a:endParaRPr>
          </a:p>
          <a:p>
            <a:pPr indent="0" lvl="0" marL="0" rtl="0" algn="ctr">
              <a:lnSpc>
                <a:spcPct val="150000"/>
              </a:lnSpc>
              <a:spcBef>
                <a:spcPts val="0"/>
              </a:spcBef>
              <a:spcAft>
                <a:spcPts val="0"/>
              </a:spcAft>
              <a:buClr>
                <a:schemeClr val="dk1"/>
              </a:buClr>
              <a:buSzPts val="1100"/>
              <a:buNone/>
            </a:pPr>
            <a:r>
              <a:rPr lang="en-US">
                <a:solidFill>
                  <a:schemeClr val="dk1"/>
                </a:solidFill>
              </a:rPr>
              <a:t>nor the moon by night) x2</a:t>
            </a:r>
            <a:endParaRPr>
              <a:solidFill>
                <a:schemeClr val="dk1"/>
              </a:solidFill>
            </a:endParaRPr>
          </a:p>
        </p:txBody>
      </p:sp>
      <p:sp>
        <p:nvSpPr>
          <p:cNvPr id="7973" name="Google Shape;7973;p1279"/>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Psalm 120</a:t>
            </a:r>
            <a:endParaRPr>
              <a:latin typeface="Playfair Display"/>
              <a:ea typeface="Playfair Display"/>
              <a:cs typeface="Playfair Display"/>
              <a:sym typeface="Playfair Display"/>
            </a:endParaRPr>
          </a:p>
        </p:txBody>
      </p:sp>
    </p:spTree>
  </p:cSld>
  <p:clrMapOvr>
    <a:masterClrMapping/>
  </p:clrMapOvr>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6" name="Shape 836"/>
        <p:cNvGrpSpPr/>
        <p:nvPr/>
      </p:nvGrpSpPr>
      <p:grpSpPr>
        <a:xfrm>
          <a:off x="0" y="0"/>
          <a:ext cx="0" cy="0"/>
          <a:chOff x="0" y="0"/>
          <a:chExt cx="0" cy="0"/>
        </a:xfrm>
      </p:grpSpPr>
      <p:sp>
        <p:nvSpPr>
          <p:cNvPr id="837" name="Google Shape;837;p128"/>
          <p:cNvSpPr txBox="1"/>
          <p:nvPr>
            <p:ph idx="1" type="body"/>
          </p:nvPr>
        </p:nvSpPr>
        <p:spPr>
          <a:xfrm>
            <a:off x="415650" y="326499"/>
            <a:ext cx="11360700" cy="5096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5000"/>
              <a:t>You give and take away</a:t>
            </a:r>
            <a:endParaRPr sz="5000"/>
          </a:p>
          <a:p>
            <a:pPr indent="0" lvl="0" marL="0" rtl="0" algn="ctr">
              <a:lnSpc>
                <a:spcPct val="150000"/>
              </a:lnSpc>
              <a:spcBef>
                <a:spcPts val="0"/>
              </a:spcBef>
              <a:spcAft>
                <a:spcPts val="0"/>
              </a:spcAft>
              <a:buClr>
                <a:schemeClr val="dk1"/>
              </a:buClr>
              <a:buSzPts val="1100"/>
              <a:buNone/>
            </a:pPr>
            <a:r>
              <a:rPr lang="en-US" sz="5000"/>
              <a:t>You give and take away</a:t>
            </a:r>
            <a:endParaRPr sz="5000"/>
          </a:p>
          <a:p>
            <a:pPr indent="0" lvl="0" marL="0" rtl="0" algn="ctr">
              <a:lnSpc>
                <a:spcPct val="150000"/>
              </a:lnSpc>
              <a:spcBef>
                <a:spcPts val="0"/>
              </a:spcBef>
              <a:spcAft>
                <a:spcPts val="0"/>
              </a:spcAft>
              <a:buClr>
                <a:schemeClr val="dk1"/>
              </a:buClr>
              <a:buSzPts val="1100"/>
              <a:buNone/>
            </a:pPr>
            <a:r>
              <a:rPr lang="en-US" sz="5000"/>
              <a:t>My heart will choose to say</a:t>
            </a:r>
            <a:endParaRPr sz="5000"/>
          </a:p>
          <a:p>
            <a:pPr indent="0" lvl="0" marL="0" rtl="0" algn="ctr">
              <a:lnSpc>
                <a:spcPct val="150000"/>
              </a:lnSpc>
              <a:spcBef>
                <a:spcPts val="0"/>
              </a:spcBef>
              <a:spcAft>
                <a:spcPts val="0"/>
              </a:spcAft>
              <a:buClr>
                <a:schemeClr val="dk1"/>
              </a:buClr>
              <a:buSzPts val="1100"/>
              <a:buNone/>
            </a:pPr>
            <a:r>
              <a:rPr lang="en-US" sz="5000"/>
              <a:t>Lord blessed be Your name</a:t>
            </a:r>
            <a:endParaRPr sz="5000"/>
          </a:p>
        </p:txBody>
      </p:sp>
      <p:sp>
        <p:nvSpPr>
          <p:cNvPr id="838" name="Google Shape;838;p128"/>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1100"/>
              <a:buNone/>
            </a:pPr>
            <a:r>
              <a:rPr lang="en-US"/>
              <a:t>Blessed Be Your Name</a:t>
            </a:r>
            <a:endParaRPr/>
          </a:p>
        </p:txBody>
      </p:sp>
    </p:spTree>
  </p:cSld>
  <p:clrMapOvr>
    <a:masterClrMapping/>
  </p:clrMapOvr>
</p:sld>
</file>

<file path=ppt/slides/slide12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77" name="Shape 7977"/>
        <p:cNvGrpSpPr/>
        <p:nvPr/>
      </p:nvGrpSpPr>
      <p:grpSpPr>
        <a:xfrm>
          <a:off x="0" y="0"/>
          <a:ext cx="0" cy="0"/>
          <a:chOff x="0" y="0"/>
          <a:chExt cx="0" cy="0"/>
        </a:xfrm>
      </p:grpSpPr>
      <p:sp>
        <p:nvSpPr>
          <p:cNvPr id="7978" name="Google Shape;7978;p1280"/>
          <p:cNvSpPr txBox="1"/>
          <p:nvPr>
            <p:ph idx="1" type="body"/>
          </p:nvPr>
        </p:nvSpPr>
        <p:spPr>
          <a:xfrm>
            <a:off x="415650" y="326500"/>
            <a:ext cx="11360700" cy="5122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solidFill>
                  <a:schemeClr val="dk1"/>
                </a:solidFill>
              </a:rPr>
              <a:t>The Lord will keep you from all evil,</a:t>
            </a:r>
            <a:endParaRPr>
              <a:solidFill>
                <a:schemeClr val="dk1"/>
              </a:solidFill>
            </a:endParaRPr>
          </a:p>
          <a:p>
            <a:pPr indent="0" lvl="0" marL="0" rtl="0" algn="ctr">
              <a:lnSpc>
                <a:spcPct val="150000"/>
              </a:lnSpc>
              <a:spcBef>
                <a:spcPts val="0"/>
              </a:spcBef>
              <a:spcAft>
                <a:spcPts val="0"/>
              </a:spcAft>
              <a:buClr>
                <a:schemeClr val="dk1"/>
              </a:buClr>
              <a:buSzPts val="1100"/>
              <a:buNone/>
            </a:pPr>
            <a:r>
              <a:rPr lang="en-US">
                <a:solidFill>
                  <a:schemeClr val="dk1"/>
                </a:solidFill>
              </a:rPr>
              <a:t>He will keep your life.</a:t>
            </a:r>
            <a:endParaRPr>
              <a:solidFill>
                <a:schemeClr val="dk1"/>
              </a:solidFill>
            </a:endParaRPr>
          </a:p>
          <a:p>
            <a:pPr indent="0" lvl="0" marL="0" rtl="0" algn="ctr">
              <a:lnSpc>
                <a:spcPct val="150000"/>
              </a:lnSpc>
              <a:spcBef>
                <a:spcPts val="0"/>
              </a:spcBef>
              <a:spcAft>
                <a:spcPts val="0"/>
              </a:spcAft>
              <a:buClr>
                <a:schemeClr val="dk1"/>
              </a:buClr>
              <a:buSzPts val="1100"/>
              <a:buNone/>
            </a:pPr>
            <a:r>
              <a:rPr lang="en-US">
                <a:solidFill>
                  <a:schemeClr val="dk1"/>
                </a:solidFill>
              </a:rPr>
              <a:t>The Lord will keep you from all evil,</a:t>
            </a:r>
            <a:endParaRPr>
              <a:solidFill>
                <a:schemeClr val="dk1"/>
              </a:solidFill>
            </a:endParaRPr>
          </a:p>
          <a:p>
            <a:pPr indent="0" lvl="0" marL="0" rtl="0" algn="ctr">
              <a:lnSpc>
                <a:spcPct val="150000"/>
              </a:lnSpc>
              <a:spcBef>
                <a:spcPts val="0"/>
              </a:spcBef>
              <a:spcAft>
                <a:spcPts val="0"/>
              </a:spcAft>
              <a:buClr>
                <a:schemeClr val="dk1"/>
              </a:buClr>
              <a:buSzPts val="1100"/>
              <a:buNone/>
            </a:pPr>
            <a:r>
              <a:rPr lang="en-US">
                <a:solidFill>
                  <a:schemeClr val="dk1"/>
                </a:solidFill>
              </a:rPr>
              <a:t>He will keep your life.</a:t>
            </a:r>
            <a:endParaRPr>
              <a:solidFill>
                <a:schemeClr val="dk1"/>
              </a:solidFill>
            </a:endParaRPr>
          </a:p>
        </p:txBody>
      </p:sp>
      <p:sp>
        <p:nvSpPr>
          <p:cNvPr id="7979" name="Google Shape;7979;p1280"/>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Psalm 120</a:t>
            </a:r>
            <a:endParaRPr>
              <a:latin typeface="Playfair Display"/>
              <a:ea typeface="Playfair Display"/>
              <a:cs typeface="Playfair Display"/>
              <a:sym typeface="Playfair Display"/>
            </a:endParaRPr>
          </a:p>
        </p:txBody>
      </p:sp>
    </p:spTree>
  </p:cSld>
  <p:clrMapOvr>
    <a:masterClrMapping/>
  </p:clrMapOvr>
</p:sld>
</file>

<file path=ppt/slides/slide12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83" name="Shape 7983"/>
        <p:cNvGrpSpPr/>
        <p:nvPr/>
      </p:nvGrpSpPr>
      <p:grpSpPr>
        <a:xfrm>
          <a:off x="0" y="0"/>
          <a:ext cx="0" cy="0"/>
          <a:chOff x="0" y="0"/>
          <a:chExt cx="0" cy="0"/>
        </a:xfrm>
      </p:grpSpPr>
      <p:sp>
        <p:nvSpPr>
          <p:cNvPr id="7984" name="Google Shape;7984;p1281"/>
          <p:cNvSpPr txBox="1"/>
          <p:nvPr>
            <p:ph idx="1" type="body"/>
          </p:nvPr>
        </p:nvSpPr>
        <p:spPr>
          <a:xfrm>
            <a:off x="415650" y="326500"/>
            <a:ext cx="11360700" cy="5122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solidFill>
                  <a:schemeClr val="dk1"/>
                </a:solidFill>
              </a:rPr>
              <a:t>(The Lord will keep </a:t>
            </a:r>
            <a:endParaRPr>
              <a:solidFill>
                <a:schemeClr val="dk1"/>
              </a:solidFill>
            </a:endParaRPr>
          </a:p>
          <a:p>
            <a:pPr indent="0" lvl="0" marL="0" rtl="0" algn="ctr">
              <a:lnSpc>
                <a:spcPct val="150000"/>
              </a:lnSpc>
              <a:spcBef>
                <a:spcPts val="0"/>
              </a:spcBef>
              <a:spcAft>
                <a:spcPts val="0"/>
              </a:spcAft>
              <a:buClr>
                <a:schemeClr val="dk1"/>
              </a:buClr>
              <a:buSzPts val="1100"/>
              <a:buNone/>
            </a:pPr>
            <a:r>
              <a:rPr lang="en-US">
                <a:solidFill>
                  <a:schemeClr val="dk1"/>
                </a:solidFill>
              </a:rPr>
              <a:t>your going out and your coming in</a:t>
            </a:r>
            <a:endParaRPr>
              <a:solidFill>
                <a:schemeClr val="dk1"/>
              </a:solidFill>
            </a:endParaRPr>
          </a:p>
          <a:p>
            <a:pPr indent="0" lvl="0" marL="0" rtl="0" algn="ctr">
              <a:lnSpc>
                <a:spcPct val="150000"/>
              </a:lnSpc>
              <a:spcBef>
                <a:spcPts val="0"/>
              </a:spcBef>
              <a:spcAft>
                <a:spcPts val="0"/>
              </a:spcAft>
              <a:buClr>
                <a:schemeClr val="dk1"/>
              </a:buClr>
              <a:buSzPts val="1100"/>
              <a:buNone/>
            </a:pPr>
            <a:r>
              <a:rPr lang="en-US">
                <a:solidFill>
                  <a:schemeClr val="dk1"/>
                </a:solidFill>
              </a:rPr>
              <a:t>From this time forth and forevermore) x2</a:t>
            </a:r>
            <a:endParaRPr>
              <a:solidFill>
                <a:schemeClr val="dk1"/>
              </a:solidFill>
            </a:endParaRPr>
          </a:p>
        </p:txBody>
      </p:sp>
      <p:sp>
        <p:nvSpPr>
          <p:cNvPr id="7985" name="Google Shape;7985;p1281"/>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Psalm 120</a:t>
            </a:r>
            <a:endParaRPr>
              <a:latin typeface="Playfair Display"/>
              <a:ea typeface="Playfair Display"/>
              <a:cs typeface="Playfair Display"/>
              <a:sym typeface="Playfair Display"/>
            </a:endParaRPr>
          </a:p>
        </p:txBody>
      </p:sp>
      <p:pic>
        <p:nvPicPr>
          <p:cNvPr id="7986" name="Google Shape;7986;p1281">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2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90" name="Shape 7990"/>
        <p:cNvGrpSpPr/>
        <p:nvPr/>
      </p:nvGrpSpPr>
      <p:grpSpPr>
        <a:xfrm>
          <a:off x="0" y="0"/>
          <a:ext cx="0" cy="0"/>
          <a:chOff x="0" y="0"/>
          <a:chExt cx="0" cy="0"/>
        </a:xfrm>
      </p:grpSpPr>
      <p:sp>
        <p:nvSpPr>
          <p:cNvPr id="7991" name="Google Shape;7991;p1282"/>
          <p:cNvSpPr txBox="1"/>
          <p:nvPr>
            <p:ph type="ctrTitle"/>
          </p:nvPr>
        </p:nvSpPr>
        <p:spPr>
          <a:xfrm>
            <a:off x="3989300" y="2856000"/>
            <a:ext cx="4332900" cy="1146000"/>
          </a:xfrm>
          <a:prstGeom prst="rect">
            <a:avLst/>
          </a:prstGeom>
          <a:solidFill>
            <a:srgbClr val="FFFFFF">
              <a:alpha val="88627"/>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Psalm 122</a:t>
            </a:r>
            <a:endParaRPr/>
          </a:p>
        </p:txBody>
      </p:sp>
      <p:pic>
        <p:nvPicPr>
          <p:cNvPr id="7992" name="Google Shape;7992;p1282">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2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96" name="Shape 7996"/>
        <p:cNvGrpSpPr/>
        <p:nvPr/>
      </p:nvGrpSpPr>
      <p:grpSpPr>
        <a:xfrm>
          <a:off x="0" y="0"/>
          <a:ext cx="0" cy="0"/>
          <a:chOff x="0" y="0"/>
          <a:chExt cx="0" cy="0"/>
        </a:xfrm>
      </p:grpSpPr>
      <p:sp>
        <p:nvSpPr>
          <p:cNvPr id="7997" name="Google Shape;7997;p1283"/>
          <p:cNvSpPr txBox="1"/>
          <p:nvPr>
            <p:ph idx="1" type="body"/>
          </p:nvPr>
        </p:nvSpPr>
        <p:spPr>
          <a:xfrm>
            <a:off x="415650" y="326500"/>
            <a:ext cx="11360700" cy="5122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Unto You I have lifted up my eyes</a:t>
            </a:r>
            <a:endParaRPr/>
          </a:p>
          <a:p>
            <a:pPr indent="0" lvl="0" marL="0" rtl="0" algn="ctr">
              <a:lnSpc>
                <a:spcPct val="150000"/>
              </a:lnSpc>
              <a:spcBef>
                <a:spcPts val="0"/>
              </a:spcBef>
              <a:spcAft>
                <a:spcPts val="0"/>
              </a:spcAft>
              <a:buClr>
                <a:schemeClr val="dk1"/>
              </a:buClr>
              <a:buSzPts val="1100"/>
              <a:buNone/>
            </a:pPr>
            <a:r>
              <a:rPr lang="en-US"/>
              <a:t>O You who dwell in heaven</a:t>
            </a:r>
            <a:endParaRPr/>
          </a:p>
          <a:p>
            <a:pPr indent="0" lvl="0" marL="0" rtl="0" algn="ctr">
              <a:lnSpc>
                <a:spcPct val="150000"/>
              </a:lnSpc>
              <a:spcBef>
                <a:spcPts val="0"/>
              </a:spcBef>
              <a:spcAft>
                <a:spcPts val="0"/>
              </a:spcAft>
              <a:buClr>
                <a:schemeClr val="dk1"/>
              </a:buClr>
              <a:buSzPts val="1100"/>
              <a:buNone/>
            </a:pPr>
            <a:r>
              <a:rPr lang="en-US"/>
              <a:t>Behold as the eyes of servants are unto</a:t>
            </a:r>
            <a:endParaRPr/>
          </a:p>
          <a:p>
            <a:pPr indent="0" lvl="0" marL="0" rtl="0" algn="ctr">
              <a:lnSpc>
                <a:spcPct val="150000"/>
              </a:lnSpc>
              <a:spcBef>
                <a:spcPts val="0"/>
              </a:spcBef>
              <a:spcAft>
                <a:spcPts val="0"/>
              </a:spcAft>
              <a:buClr>
                <a:schemeClr val="dk1"/>
              </a:buClr>
              <a:buSzPts val="1100"/>
              <a:buNone/>
            </a:pPr>
            <a:r>
              <a:rPr lang="en-US"/>
              <a:t>the hands of their masters</a:t>
            </a:r>
            <a:endParaRPr/>
          </a:p>
        </p:txBody>
      </p:sp>
      <p:sp>
        <p:nvSpPr>
          <p:cNvPr id="7998" name="Google Shape;7998;p1283"/>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Psalm 122</a:t>
            </a:r>
            <a:endParaRPr>
              <a:latin typeface="Playfair Display"/>
              <a:ea typeface="Playfair Display"/>
              <a:cs typeface="Playfair Display"/>
              <a:sym typeface="Playfair Display"/>
            </a:endParaRPr>
          </a:p>
        </p:txBody>
      </p:sp>
    </p:spTree>
  </p:cSld>
  <p:clrMapOvr>
    <a:masterClrMapping/>
  </p:clrMapOvr>
</p:sld>
</file>

<file path=ppt/slides/slide12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02" name="Shape 8002"/>
        <p:cNvGrpSpPr/>
        <p:nvPr/>
      </p:nvGrpSpPr>
      <p:grpSpPr>
        <a:xfrm>
          <a:off x="0" y="0"/>
          <a:ext cx="0" cy="0"/>
          <a:chOff x="0" y="0"/>
          <a:chExt cx="0" cy="0"/>
        </a:xfrm>
      </p:grpSpPr>
      <p:sp>
        <p:nvSpPr>
          <p:cNvPr id="8003" name="Google Shape;8003;p1284"/>
          <p:cNvSpPr txBox="1"/>
          <p:nvPr>
            <p:ph idx="1" type="body"/>
          </p:nvPr>
        </p:nvSpPr>
        <p:spPr>
          <a:xfrm>
            <a:off x="415650" y="326500"/>
            <a:ext cx="11360700" cy="5122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And as the eyes of a maidservant </a:t>
            </a:r>
            <a:endParaRPr/>
          </a:p>
          <a:p>
            <a:pPr indent="0" lvl="0" marL="0" rtl="0" algn="ctr">
              <a:lnSpc>
                <a:spcPct val="150000"/>
              </a:lnSpc>
              <a:spcBef>
                <a:spcPts val="0"/>
              </a:spcBef>
              <a:spcAft>
                <a:spcPts val="0"/>
              </a:spcAft>
              <a:buClr>
                <a:schemeClr val="dk1"/>
              </a:buClr>
              <a:buSzPts val="1100"/>
              <a:buNone/>
            </a:pPr>
            <a:r>
              <a:rPr lang="en-US"/>
              <a:t>to the hands of her mistress</a:t>
            </a:r>
            <a:endParaRPr/>
          </a:p>
          <a:p>
            <a:pPr indent="0" lvl="0" marL="0" rtl="0" algn="ctr">
              <a:lnSpc>
                <a:spcPct val="150000"/>
              </a:lnSpc>
              <a:spcBef>
                <a:spcPts val="0"/>
              </a:spcBef>
              <a:spcAft>
                <a:spcPts val="0"/>
              </a:spcAft>
              <a:buClr>
                <a:schemeClr val="dk1"/>
              </a:buClr>
              <a:buSzPts val="1100"/>
              <a:buNone/>
            </a:pPr>
            <a:r>
              <a:rPr lang="en-US"/>
              <a:t>so our eyes are toward the Lord our God until He has pity on us</a:t>
            </a:r>
            <a:endParaRPr/>
          </a:p>
        </p:txBody>
      </p:sp>
      <p:sp>
        <p:nvSpPr>
          <p:cNvPr id="8004" name="Google Shape;8004;p1284"/>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Psalm 122</a:t>
            </a:r>
            <a:endParaRPr>
              <a:latin typeface="Playfair Display"/>
              <a:ea typeface="Playfair Display"/>
              <a:cs typeface="Playfair Display"/>
              <a:sym typeface="Playfair Display"/>
            </a:endParaRPr>
          </a:p>
        </p:txBody>
      </p:sp>
    </p:spTree>
  </p:cSld>
  <p:clrMapOvr>
    <a:masterClrMapping/>
  </p:clrMapOvr>
</p:sld>
</file>

<file path=ppt/slides/slide12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08" name="Shape 8008"/>
        <p:cNvGrpSpPr/>
        <p:nvPr/>
      </p:nvGrpSpPr>
      <p:grpSpPr>
        <a:xfrm>
          <a:off x="0" y="0"/>
          <a:ext cx="0" cy="0"/>
          <a:chOff x="0" y="0"/>
          <a:chExt cx="0" cy="0"/>
        </a:xfrm>
      </p:grpSpPr>
      <p:sp>
        <p:nvSpPr>
          <p:cNvPr id="8009" name="Google Shape;8009;p1285"/>
          <p:cNvSpPr txBox="1"/>
          <p:nvPr>
            <p:ph idx="1" type="body"/>
          </p:nvPr>
        </p:nvSpPr>
        <p:spPr>
          <a:xfrm>
            <a:off x="415650" y="326500"/>
            <a:ext cx="11360700" cy="52251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Have mercy on us, O Lord, have mercy on us</a:t>
            </a:r>
            <a:endParaRPr/>
          </a:p>
          <a:p>
            <a:pPr indent="0" lvl="0" marL="0" rtl="0" algn="ctr">
              <a:lnSpc>
                <a:spcPct val="150000"/>
              </a:lnSpc>
              <a:spcBef>
                <a:spcPts val="0"/>
              </a:spcBef>
              <a:spcAft>
                <a:spcPts val="0"/>
              </a:spcAft>
              <a:buClr>
                <a:schemeClr val="dk1"/>
              </a:buClr>
              <a:buSzPts val="1100"/>
              <a:buNone/>
            </a:pPr>
            <a:r>
              <a:rPr lang="en-US"/>
              <a:t>for we are exceedingly filled with contempt.</a:t>
            </a:r>
            <a:endParaRPr/>
          </a:p>
          <a:p>
            <a:pPr indent="0" lvl="0" marL="0" rtl="0" algn="ctr">
              <a:lnSpc>
                <a:spcPct val="150000"/>
              </a:lnSpc>
              <a:spcBef>
                <a:spcPts val="0"/>
              </a:spcBef>
              <a:spcAft>
                <a:spcPts val="0"/>
              </a:spcAft>
              <a:buClr>
                <a:schemeClr val="dk1"/>
              </a:buClr>
              <a:buSzPts val="1100"/>
              <a:buNone/>
            </a:pPr>
            <a:r>
              <a:rPr lang="en-US"/>
              <a:t>And our soul has been exceedingly filled</a:t>
            </a:r>
            <a:endParaRPr/>
          </a:p>
        </p:txBody>
      </p:sp>
      <p:sp>
        <p:nvSpPr>
          <p:cNvPr id="8010" name="Google Shape;8010;p1285"/>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Psalm 122</a:t>
            </a:r>
            <a:endParaRPr>
              <a:latin typeface="Playfair Display"/>
              <a:ea typeface="Playfair Display"/>
              <a:cs typeface="Playfair Display"/>
              <a:sym typeface="Playfair Display"/>
            </a:endParaRPr>
          </a:p>
        </p:txBody>
      </p:sp>
    </p:spTree>
  </p:cSld>
  <p:clrMapOvr>
    <a:masterClrMapping/>
  </p:clrMapOvr>
</p:sld>
</file>

<file path=ppt/slides/slide12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14" name="Shape 8014"/>
        <p:cNvGrpSpPr/>
        <p:nvPr/>
      </p:nvGrpSpPr>
      <p:grpSpPr>
        <a:xfrm>
          <a:off x="0" y="0"/>
          <a:ext cx="0" cy="0"/>
          <a:chOff x="0" y="0"/>
          <a:chExt cx="0" cy="0"/>
        </a:xfrm>
      </p:grpSpPr>
      <p:sp>
        <p:nvSpPr>
          <p:cNvPr id="8015" name="Google Shape;8015;p1286"/>
          <p:cNvSpPr txBox="1"/>
          <p:nvPr>
            <p:ph idx="1" type="body"/>
          </p:nvPr>
        </p:nvSpPr>
        <p:spPr>
          <a:xfrm>
            <a:off x="415650" y="326500"/>
            <a:ext cx="11360700" cy="5122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Give the reproach to those </a:t>
            </a:r>
            <a:endParaRPr/>
          </a:p>
          <a:p>
            <a:pPr indent="0" lvl="0" marL="0" rtl="0" algn="ctr">
              <a:lnSpc>
                <a:spcPct val="150000"/>
              </a:lnSpc>
              <a:spcBef>
                <a:spcPts val="0"/>
              </a:spcBef>
              <a:spcAft>
                <a:spcPts val="0"/>
              </a:spcAft>
              <a:buClr>
                <a:schemeClr val="dk1"/>
              </a:buClr>
              <a:buSzPts val="1100"/>
              <a:buNone/>
            </a:pPr>
            <a:r>
              <a:rPr lang="en-US"/>
              <a:t>who prosper</a:t>
            </a:r>
            <a:endParaRPr/>
          </a:p>
          <a:p>
            <a:pPr indent="0" lvl="0" marL="0" rtl="0" algn="ctr">
              <a:lnSpc>
                <a:spcPct val="150000"/>
              </a:lnSpc>
              <a:spcBef>
                <a:spcPts val="0"/>
              </a:spcBef>
              <a:spcAft>
                <a:spcPts val="0"/>
              </a:spcAft>
              <a:buClr>
                <a:schemeClr val="dk1"/>
              </a:buClr>
              <a:buSzPts val="1100"/>
              <a:buNone/>
            </a:pPr>
            <a:r>
              <a:rPr lang="en-US"/>
              <a:t>and contempt to the proud</a:t>
            </a:r>
            <a:endParaRPr/>
          </a:p>
          <a:p>
            <a:pPr indent="0" lvl="0" marL="0" rtl="0" algn="ctr">
              <a:lnSpc>
                <a:spcPct val="150000"/>
              </a:lnSpc>
              <a:spcBef>
                <a:spcPts val="0"/>
              </a:spcBef>
              <a:spcAft>
                <a:spcPts val="0"/>
              </a:spcAft>
              <a:buClr>
                <a:schemeClr val="dk1"/>
              </a:buClr>
              <a:buSzPts val="1100"/>
              <a:buNone/>
            </a:pPr>
            <a:r>
              <a:rPr i="1" lang="en-US"/>
              <a:t>Alleluia</a:t>
            </a:r>
            <a:endParaRPr/>
          </a:p>
        </p:txBody>
      </p:sp>
      <p:sp>
        <p:nvSpPr>
          <p:cNvPr id="8016" name="Google Shape;8016;p1286"/>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Psalm 122</a:t>
            </a:r>
            <a:endParaRPr>
              <a:latin typeface="Playfair Display"/>
              <a:ea typeface="Playfair Display"/>
              <a:cs typeface="Playfair Display"/>
              <a:sym typeface="Playfair Display"/>
            </a:endParaRPr>
          </a:p>
        </p:txBody>
      </p:sp>
      <p:pic>
        <p:nvPicPr>
          <p:cNvPr id="8017" name="Google Shape;8017;p1286">
            <a:hlinkClick action="ppaction://hlinksldjump" r:id="rId3"/>
          </p:cNvPr>
          <p:cNvPicPr preferRelativeResize="0"/>
          <p:nvPr/>
        </p:nvPicPr>
        <p:blipFill rotWithShape="1">
          <a:blip r:embed="rId4">
            <a:alphaModFix/>
          </a:blip>
          <a:srcRect b="0" l="0" r="0" t="0"/>
          <a:stretch/>
        </p:blipFill>
        <p:spPr>
          <a:xfrm>
            <a:off x="11046100" y="5712100"/>
            <a:ext cx="1145899" cy="1145899"/>
          </a:xfrm>
          <a:prstGeom prst="rect">
            <a:avLst/>
          </a:prstGeom>
          <a:noFill/>
          <a:ln>
            <a:noFill/>
          </a:ln>
        </p:spPr>
      </p:pic>
    </p:spTree>
  </p:cSld>
  <p:clrMapOvr>
    <a:masterClrMapping/>
  </p:clrMapOvr>
</p:sld>
</file>

<file path=ppt/slides/slide12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21" name="Shape 8021"/>
        <p:cNvGrpSpPr/>
        <p:nvPr/>
      </p:nvGrpSpPr>
      <p:grpSpPr>
        <a:xfrm>
          <a:off x="0" y="0"/>
          <a:ext cx="0" cy="0"/>
          <a:chOff x="0" y="0"/>
          <a:chExt cx="0" cy="0"/>
        </a:xfrm>
      </p:grpSpPr>
      <p:sp>
        <p:nvSpPr>
          <p:cNvPr id="8022" name="Google Shape;8022;p1287"/>
          <p:cNvSpPr txBox="1"/>
          <p:nvPr>
            <p:ph type="ctrTitle"/>
          </p:nvPr>
        </p:nvSpPr>
        <p:spPr>
          <a:xfrm>
            <a:off x="3989300" y="2856000"/>
            <a:ext cx="4332900" cy="1146000"/>
          </a:xfrm>
          <a:prstGeom prst="rect">
            <a:avLst/>
          </a:prstGeom>
          <a:solidFill>
            <a:srgbClr val="FFFFFF">
              <a:alpha val="88627"/>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Psalm 125</a:t>
            </a:r>
            <a:endParaRPr/>
          </a:p>
        </p:txBody>
      </p:sp>
      <p:pic>
        <p:nvPicPr>
          <p:cNvPr id="8023" name="Google Shape;8023;p1287">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2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27" name="Shape 8027"/>
        <p:cNvGrpSpPr/>
        <p:nvPr/>
      </p:nvGrpSpPr>
      <p:grpSpPr>
        <a:xfrm>
          <a:off x="0" y="0"/>
          <a:ext cx="0" cy="0"/>
          <a:chOff x="0" y="0"/>
          <a:chExt cx="0" cy="0"/>
        </a:xfrm>
      </p:grpSpPr>
      <p:sp>
        <p:nvSpPr>
          <p:cNvPr id="8028" name="Google Shape;8028;p1288"/>
          <p:cNvSpPr txBox="1"/>
          <p:nvPr>
            <p:ph idx="1" type="body"/>
          </p:nvPr>
        </p:nvSpPr>
        <p:spPr>
          <a:xfrm>
            <a:off x="415650" y="326500"/>
            <a:ext cx="11360700" cy="5122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a:t>When the Lord brought back the captives to Zion,</a:t>
            </a:r>
            <a:endParaRPr/>
          </a:p>
          <a:p>
            <a:pPr indent="0" lvl="0" marL="0" rtl="0" algn="ctr">
              <a:lnSpc>
                <a:spcPct val="115000"/>
              </a:lnSpc>
              <a:spcBef>
                <a:spcPts val="0"/>
              </a:spcBef>
              <a:spcAft>
                <a:spcPts val="0"/>
              </a:spcAft>
              <a:buClr>
                <a:schemeClr val="dk1"/>
              </a:buClr>
              <a:buSzPts val="1100"/>
              <a:buNone/>
            </a:pPr>
            <a:r>
              <a:rPr lang="en-US"/>
              <a:t>We became as those who were comforted. </a:t>
            </a:r>
            <a:endParaRPr/>
          </a:p>
          <a:p>
            <a:pPr indent="0" lvl="0" marL="0" rtl="0" algn="ctr">
              <a:lnSpc>
                <a:spcPct val="115000"/>
              </a:lnSpc>
              <a:spcBef>
                <a:spcPts val="0"/>
              </a:spcBef>
              <a:spcAft>
                <a:spcPts val="0"/>
              </a:spcAft>
              <a:buClr>
                <a:schemeClr val="dk1"/>
              </a:buClr>
              <a:buSzPts val="1100"/>
              <a:buNone/>
            </a:pPr>
            <a:r>
              <a:rPr lang="en-US"/>
              <a:t>Then our mouth was filled with joy and our tongue with exaltation</a:t>
            </a:r>
            <a:endParaRPr/>
          </a:p>
        </p:txBody>
      </p:sp>
      <p:sp>
        <p:nvSpPr>
          <p:cNvPr id="8029" name="Google Shape;8029;p1288"/>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Psalm 125</a:t>
            </a:r>
            <a:endParaRPr>
              <a:latin typeface="Playfair Display"/>
              <a:ea typeface="Playfair Display"/>
              <a:cs typeface="Playfair Display"/>
              <a:sym typeface="Playfair Display"/>
            </a:endParaRPr>
          </a:p>
        </p:txBody>
      </p:sp>
    </p:spTree>
  </p:cSld>
  <p:clrMapOvr>
    <a:masterClrMapping/>
  </p:clrMapOvr>
</p:sld>
</file>

<file path=ppt/slides/slide12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33" name="Shape 8033"/>
        <p:cNvGrpSpPr/>
        <p:nvPr/>
      </p:nvGrpSpPr>
      <p:grpSpPr>
        <a:xfrm>
          <a:off x="0" y="0"/>
          <a:ext cx="0" cy="0"/>
          <a:chOff x="0" y="0"/>
          <a:chExt cx="0" cy="0"/>
        </a:xfrm>
      </p:grpSpPr>
      <p:sp>
        <p:nvSpPr>
          <p:cNvPr id="8034" name="Google Shape;8034;p1289"/>
          <p:cNvSpPr txBox="1"/>
          <p:nvPr>
            <p:ph idx="1" type="body"/>
          </p:nvPr>
        </p:nvSpPr>
        <p:spPr>
          <a:xfrm>
            <a:off x="415650" y="326500"/>
            <a:ext cx="11360700" cy="51201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Then they shall say among the gentiles</a:t>
            </a:r>
            <a:endParaRPr/>
          </a:p>
          <a:p>
            <a:pPr indent="0" lvl="0" marL="0" rtl="0" algn="ctr">
              <a:lnSpc>
                <a:spcPct val="150000"/>
              </a:lnSpc>
              <a:spcBef>
                <a:spcPts val="0"/>
              </a:spcBef>
              <a:spcAft>
                <a:spcPts val="0"/>
              </a:spcAft>
              <a:buClr>
                <a:schemeClr val="dk1"/>
              </a:buClr>
              <a:buSzPts val="1100"/>
              <a:buNone/>
            </a:pPr>
            <a:r>
              <a:rPr lang="en-US"/>
              <a:t>The Lord has done great things for them</a:t>
            </a:r>
            <a:endParaRPr/>
          </a:p>
          <a:p>
            <a:pPr indent="0" lvl="0" marL="0" rtl="0" algn="ctr">
              <a:lnSpc>
                <a:spcPct val="150000"/>
              </a:lnSpc>
              <a:spcBef>
                <a:spcPts val="0"/>
              </a:spcBef>
              <a:spcAft>
                <a:spcPts val="0"/>
              </a:spcAft>
              <a:buClr>
                <a:schemeClr val="dk1"/>
              </a:buClr>
              <a:buSzPts val="1100"/>
              <a:buNone/>
            </a:pPr>
            <a:r>
              <a:rPr lang="en-US"/>
              <a:t>The Lord has done great things for us, we became joyful O Lord</a:t>
            </a:r>
            <a:endParaRPr/>
          </a:p>
        </p:txBody>
      </p:sp>
      <p:sp>
        <p:nvSpPr>
          <p:cNvPr id="8035" name="Google Shape;8035;p1289"/>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Psalm 125</a:t>
            </a:r>
            <a:endParaRPr>
              <a:latin typeface="Playfair Display"/>
              <a:ea typeface="Playfair Display"/>
              <a:cs typeface="Playfair Display"/>
              <a:sym typeface="Playfair Display"/>
            </a:endParaRPr>
          </a:p>
        </p:txBody>
      </p:sp>
    </p:spTree>
  </p:cSld>
  <p:clrMapOvr>
    <a:masterClrMapping/>
  </p:clrMapOvr>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2" name="Shape 842"/>
        <p:cNvGrpSpPr/>
        <p:nvPr/>
      </p:nvGrpSpPr>
      <p:grpSpPr>
        <a:xfrm>
          <a:off x="0" y="0"/>
          <a:ext cx="0" cy="0"/>
          <a:chOff x="0" y="0"/>
          <a:chExt cx="0" cy="0"/>
        </a:xfrm>
      </p:grpSpPr>
      <p:sp>
        <p:nvSpPr>
          <p:cNvPr id="843" name="Google Shape;843;p129"/>
          <p:cNvSpPr txBox="1"/>
          <p:nvPr>
            <p:ph idx="1" type="body"/>
          </p:nvPr>
        </p:nvSpPr>
        <p:spPr>
          <a:xfrm>
            <a:off x="415650" y="326499"/>
            <a:ext cx="11360700" cy="5096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5000"/>
              <a:t>You give and take away</a:t>
            </a:r>
            <a:endParaRPr sz="5000"/>
          </a:p>
          <a:p>
            <a:pPr indent="0" lvl="0" marL="0" rtl="0" algn="ctr">
              <a:lnSpc>
                <a:spcPct val="150000"/>
              </a:lnSpc>
              <a:spcBef>
                <a:spcPts val="0"/>
              </a:spcBef>
              <a:spcAft>
                <a:spcPts val="0"/>
              </a:spcAft>
              <a:buClr>
                <a:schemeClr val="dk1"/>
              </a:buClr>
              <a:buSzPts val="1100"/>
              <a:buNone/>
            </a:pPr>
            <a:r>
              <a:rPr lang="en-US" sz="5000"/>
              <a:t>You give and take away</a:t>
            </a:r>
            <a:endParaRPr sz="5000"/>
          </a:p>
          <a:p>
            <a:pPr indent="0" lvl="0" marL="0" rtl="0" algn="ctr">
              <a:lnSpc>
                <a:spcPct val="150000"/>
              </a:lnSpc>
              <a:spcBef>
                <a:spcPts val="0"/>
              </a:spcBef>
              <a:spcAft>
                <a:spcPts val="0"/>
              </a:spcAft>
              <a:buClr>
                <a:schemeClr val="dk1"/>
              </a:buClr>
              <a:buSzPts val="1100"/>
              <a:buNone/>
            </a:pPr>
            <a:r>
              <a:rPr lang="en-US" sz="5000"/>
              <a:t>My heart will choose to say</a:t>
            </a:r>
            <a:endParaRPr sz="5000"/>
          </a:p>
          <a:p>
            <a:pPr indent="0" lvl="0" marL="0" rtl="0" algn="ctr">
              <a:lnSpc>
                <a:spcPct val="150000"/>
              </a:lnSpc>
              <a:spcBef>
                <a:spcPts val="0"/>
              </a:spcBef>
              <a:spcAft>
                <a:spcPts val="0"/>
              </a:spcAft>
              <a:buClr>
                <a:schemeClr val="dk1"/>
              </a:buClr>
              <a:buSzPts val="1100"/>
              <a:buNone/>
            </a:pPr>
            <a:r>
              <a:rPr lang="en-US" sz="5000"/>
              <a:t>Lord blessed be Your name</a:t>
            </a:r>
            <a:endParaRPr sz="5000"/>
          </a:p>
        </p:txBody>
      </p:sp>
      <p:sp>
        <p:nvSpPr>
          <p:cNvPr id="844" name="Google Shape;844;p129"/>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1100"/>
              <a:buNone/>
            </a:pPr>
            <a:r>
              <a:rPr lang="en-US"/>
              <a:t>Blessed Be Your Name</a:t>
            </a:r>
            <a:endParaRPr/>
          </a:p>
        </p:txBody>
      </p:sp>
    </p:spTree>
  </p:cSld>
  <p:clrMapOvr>
    <a:masterClrMapping/>
  </p:clrMapOvr>
</p:sld>
</file>

<file path=ppt/slides/slide12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39" name="Shape 8039"/>
        <p:cNvGrpSpPr/>
        <p:nvPr/>
      </p:nvGrpSpPr>
      <p:grpSpPr>
        <a:xfrm>
          <a:off x="0" y="0"/>
          <a:ext cx="0" cy="0"/>
          <a:chOff x="0" y="0"/>
          <a:chExt cx="0" cy="0"/>
        </a:xfrm>
      </p:grpSpPr>
      <p:sp>
        <p:nvSpPr>
          <p:cNvPr id="8040" name="Google Shape;8040;p1290"/>
          <p:cNvSpPr txBox="1"/>
          <p:nvPr>
            <p:ph idx="1" type="body"/>
          </p:nvPr>
        </p:nvSpPr>
        <p:spPr>
          <a:xfrm>
            <a:off x="415650" y="326500"/>
            <a:ext cx="11360700" cy="4997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You shall bring back our captivity</a:t>
            </a:r>
            <a:endParaRPr/>
          </a:p>
          <a:p>
            <a:pPr indent="0" lvl="0" marL="0" rtl="0" algn="ctr">
              <a:lnSpc>
                <a:spcPct val="150000"/>
              </a:lnSpc>
              <a:spcBef>
                <a:spcPts val="0"/>
              </a:spcBef>
              <a:spcAft>
                <a:spcPts val="0"/>
              </a:spcAft>
              <a:buClr>
                <a:schemeClr val="dk1"/>
              </a:buClr>
              <a:buSzPts val="1100"/>
              <a:buNone/>
            </a:pPr>
            <a:r>
              <a:rPr lang="en-US"/>
              <a:t>As the streams in the south</a:t>
            </a:r>
            <a:endParaRPr/>
          </a:p>
          <a:p>
            <a:pPr indent="0" lvl="0" marL="0" rtl="0" algn="ctr">
              <a:lnSpc>
                <a:spcPct val="150000"/>
              </a:lnSpc>
              <a:spcBef>
                <a:spcPts val="0"/>
              </a:spcBef>
              <a:spcAft>
                <a:spcPts val="0"/>
              </a:spcAft>
              <a:buClr>
                <a:schemeClr val="dk1"/>
              </a:buClr>
              <a:buSzPts val="1100"/>
              <a:buNone/>
            </a:pPr>
            <a:r>
              <a:rPr lang="en-US"/>
              <a:t>Those who sow in tears shall reap in joy</a:t>
            </a:r>
            <a:endParaRPr/>
          </a:p>
        </p:txBody>
      </p:sp>
      <p:sp>
        <p:nvSpPr>
          <p:cNvPr id="8041" name="Google Shape;8041;p1290"/>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Psalm 125</a:t>
            </a:r>
            <a:endParaRPr>
              <a:latin typeface="Playfair Display"/>
              <a:ea typeface="Playfair Display"/>
              <a:cs typeface="Playfair Display"/>
              <a:sym typeface="Playfair Display"/>
            </a:endParaRPr>
          </a:p>
        </p:txBody>
      </p:sp>
    </p:spTree>
  </p:cSld>
  <p:clrMapOvr>
    <a:masterClrMapping/>
  </p:clrMapOvr>
</p:sld>
</file>

<file path=ppt/slides/slide12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45" name="Shape 8045"/>
        <p:cNvGrpSpPr/>
        <p:nvPr/>
      </p:nvGrpSpPr>
      <p:grpSpPr>
        <a:xfrm>
          <a:off x="0" y="0"/>
          <a:ext cx="0" cy="0"/>
          <a:chOff x="0" y="0"/>
          <a:chExt cx="0" cy="0"/>
        </a:xfrm>
      </p:grpSpPr>
      <p:sp>
        <p:nvSpPr>
          <p:cNvPr id="8046" name="Google Shape;8046;p1291"/>
          <p:cNvSpPr txBox="1"/>
          <p:nvPr>
            <p:ph idx="1" type="body"/>
          </p:nvPr>
        </p:nvSpPr>
        <p:spPr>
          <a:xfrm>
            <a:off x="415650" y="326500"/>
            <a:ext cx="11360700" cy="4874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 They went on and wept as they were carrying their seeds</a:t>
            </a:r>
            <a:endParaRPr/>
          </a:p>
          <a:p>
            <a:pPr indent="0" lvl="0" marL="0" rtl="0" algn="ctr">
              <a:lnSpc>
                <a:spcPct val="150000"/>
              </a:lnSpc>
              <a:spcBef>
                <a:spcPts val="0"/>
              </a:spcBef>
              <a:spcAft>
                <a:spcPts val="0"/>
              </a:spcAft>
              <a:buClr>
                <a:schemeClr val="dk1"/>
              </a:buClr>
              <a:buSzPts val="1100"/>
              <a:buNone/>
            </a:pPr>
            <a:r>
              <a:rPr lang="en-US"/>
              <a:t>But they shall surely come with joy carrying their sheaves. </a:t>
            </a:r>
            <a:r>
              <a:rPr i="1" lang="en-US"/>
              <a:t>Alleluia</a:t>
            </a:r>
            <a:endParaRPr/>
          </a:p>
        </p:txBody>
      </p:sp>
      <p:sp>
        <p:nvSpPr>
          <p:cNvPr id="8047" name="Google Shape;8047;p1291"/>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Psalm 125</a:t>
            </a:r>
            <a:endParaRPr>
              <a:latin typeface="Playfair Display"/>
              <a:ea typeface="Playfair Display"/>
              <a:cs typeface="Playfair Display"/>
              <a:sym typeface="Playfair Display"/>
            </a:endParaRPr>
          </a:p>
        </p:txBody>
      </p:sp>
      <p:pic>
        <p:nvPicPr>
          <p:cNvPr id="8048" name="Google Shape;8048;p1291">
            <a:hlinkClick action="ppaction://hlinksldjump" r:id="rId3"/>
          </p:cNvPr>
          <p:cNvPicPr preferRelativeResize="0"/>
          <p:nvPr/>
        </p:nvPicPr>
        <p:blipFill rotWithShape="1">
          <a:blip r:embed="rId4">
            <a:alphaModFix/>
          </a:blip>
          <a:srcRect b="0" l="0" r="0" t="0"/>
          <a:stretch/>
        </p:blipFill>
        <p:spPr>
          <a:xfrm>
            <a:off x="11046100" y="5712100"/>
            <a:ext cx="1145899" cy="1145899"/>
          </a:xfrm>
          <a:prstGeom prst="rect">
            <a:avLst/>
          </a:prstGeom>
          <a:noFill/>
          <a:ln>
            <a:noFill/>
          </a:ln>
        </p:spPr>
      </p:pic>
    </p:spTree>
  </p:cSld>
  <p:clrMapOvr>
    <a:masterClrMapping/>
  </p:clrMapOvr>
</p:sld>
</file>

<file path=ppt/slides/slide12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52" name="Shape 8052"/>
        <p:cNvGrpSpPr/>
        <p:nvPr/>
      </p:nvGrpSpPr>
      <p:grpSpPr>
        <a:xfrm>
          <a:off x="0" y="0"/>
          <a:ext cx="0" cy="0"/>
          <a:chOff x="0" y="0"/>
          <a:chExt cx="0" cy="0"/>
        </a:xfrm>
      </p:grpSpPr>
      <p:sp>
        <p:nvSpPr>
          <p:cNvPr id="8053" name="Google Shape;8053;p1292"/>
          <p:cNvSpPr txBox="1"/>
          <p:nvPr>
            <p:ph type="ctrTitle"/>
          </p:nvPr>
        </p:nvSpPr>
        <p:spPr>
          <a:xfrm>
            <a:off x="2958350" y="2856000"/>
            <a:ext cx="5961600" cy="1146000"/>
          </a:xfrm>
          <a:prstGeom prst="rect">
            <a:avLst/>
          </a:prstGeom>
          <a:solidFill>
            <a:srgbClr val="FFFFFF">
              <a:alpha val="89019"/>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Psalm 126</a:t>
            </a:r>
            <a:endParaRPr/>
          </a:p>
        </p:txBody>
      </p:sp>
      <p:pic>
        <p:nvPicPr>
          <p:cNvPr id="8054" name="Google Shape;8054;p1292">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2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58" name="Shape 8058"/>
        <p:cNvGrpSpPr/>
        <p:nvPr/>
      </p:nvGrpSpPr>
      <p:grpSpPr>
        <a:xfrm>
          <a:off x="0" y="0"/>
          <a:ext cx="0" cy="0"/>
          <a:chOff x="0" y="0"/>
          <a:chExt cx="0" cy="0"/>
        </a:xfrm>
      </p:grpSpPr>
      <p:sp>
        <p:nvSpPr>
          <p:cNvPr id="8059" name="Google Shape;8059;p1293"/>
          <p:cNvSpPr txBox="1"/>
          <p:nvPr>
            <p:ph idx="1" type="body"/>
          </p:nvPr>
        </p:nvSpPr>
        <p:spPr>
          <a:xfrm>
            <a:off x="415650" y="326500"/>
            <a:ext cx="11360700" cy="48591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Unless the Lord builds the house,</a:t>
            </a:r>
            <a:endParaRPr/>
          </a:p>
          <a:p>
            <a:pPr indent="0" lvl="0" marL="0" rtl="0" algn="ctr">
              <a:lnSpc>
                <a:spcPct val="150000"/>
              </a:lnSpc>
              <a:spcBef>
                <a:spcPts val="0"/>
              </a:spcBef>
              <a:spcAft>
                <a:spcPts val="0"/>
              </a:spcAft>
              <a:buClr>
                <a:schemeClr val="dk1"/>
              </a:buClr>
              <a:buSzPts val="1100"/>
              <a:buNone/>
            </a:pPr>
            <a:r>
              <a:rPr lang="en-US"/>
              <a:t>its builders labor in vain.</a:t>
            </a:r>
            <a:endParaRPr/>
          </a:p>
          <a:p>
            <a:pPr indent="0" lvl="0" marL="0" rtl="0" algn="ctr">
              <a:lnSpc>
                <a:spcPct val="150000"/>
              </a:lnSpc>
              <a:spcBef>
                <a:spcPts val="0"/>
              </a:spcBef>
              <a:spcAft>
                <a:spcPts val="0"/>
              </a:spcAft>
              <a:buClr>
                <a:schemeClr val="dk1"/>
              </a:buClr>
              <a:buSzPts val="1100"/>
              <a:buNone/>
            </a:pPr>
            <a:r>
              <a:rPr lang="en-US"/>
              <a:t>Unless the Lord watches over the city,</a:t>
            </a:r>
            <a:endParaRPr/>
          </a:p>
          <a:p>
            <a:pPr indent="0" lvl="0" marL="0" rtl="0" algn="ctr">
              <a:lnSpc>
                <a:spcPct val="150000"/>
              </a:lnSpc>
              <a:spcBef>
                <a:spcPts val="0"/>
              </a:spcBef>
              <a:spcAft>
                <a:spcPts val="0"/>
              </a:spcAft>
              <a:buClr>
                <a:schemeClr val="dk1"/>
              </a:buClr>
              <a:buSzPts val="1100"/>
              <a:buNone/>
            </a:pPr>
            <a:r>
              <a:rPr lang="en-US"/>
              <a:t>the watchmen stand guard in vain.</a:t>
            </a:r>
            <a:endParaRPr/>
          </a:p>
        </p:txBody>
      </p:sp>
      <p:sp>
        <p:nvSpPr>
          <p:cNvPr id="8060" name="Google Shape;8060;p1293"/>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Psalm 126</a:t>
            </a:r>
            <a:endParaRPr>
              <a:latin typeface="Playfair Display"/>
              <a:ea typeface="Playfair Display"/>
              <a:cs typeface="Playfair Display"/>
              <a:sym typeface="Playfair Display"/>
            </a:endParaRPr>
          </a:p>
        </p:txBody>
      </p:sp>
    </p:spTree>
  </p:cSld>
  <p:clrMapOvr>
    <a:masterClrMapping/>
  </p:clrMapOvr>
</p:sld>
</file>

<file path=ppt/slides/slide12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64" name="Shape 8064"/>
        <p:cNvGrpSpPr/>
        <p:nvPr/>
      </p:nvGrpSpPr>
      <p:grpSpPr>
        <a:xfrm>
          <a:off x="0" y="0"/>
          <a:ext cx="0" cy="0"/>
          <a:chOff x="0" y="0"/>
          <a:chExt cx="0" cy="0"/>
        </a:xfrm>
      </p:grpSpPr>
      <p:sp>
        <p:nvSpPr>
          <p:cNvPr id="8065" name="Google Shape;8065;p1294"/>
          <p:cNvSpPr txBox="1"/>
          <p:nvPr>
            <p:ph idx="1" type="body"/>
          </p:nvPr>
        </p:nvSpPr>
        <p:spPr>
          <a:xfrm>
            <a:off x="415650" y="326500"/>
            <a:ext cx="11360700" cy="50127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(In vain you rise early and stay up late)</a:t>
            </a:r>
            <a:endParaRPr/>
          </a:p>
          <a:p>
            <a:pPr indent="0" lvl="0" marL="0" rtl="0" algn="ctr">
              <a:lnSpc>
                <a:spcPct val="150000"/>
              </a:lnSpc>
              <a:spcBef>
                <a:spcPts val="0"/>
              </a:spcBef>
              <a:spcAft>
                <a:spcPts val="0"/>
              </a:spcAft>
              <a:buClr>
                <a:schemeClr val="dk1"/>
              </a:buClr>
              <a:buSzPts val="1100"/>
              <a:buNone/>
            </a:pPr>
            <a:r>
              <a:rPr lang="en-US"/>
              <a:t>x2</a:t>
            </a:r>
            <a:endParaRPr/>
          </a:p>
          <a:p>
            <a:pPr indent="0" lvl="0" marL="0" rtl="0" algn="ctr">
              <a:lnSpc>
                <a:spcPct val="150000"/>
              </a:lnSpc>
              <a:spcBef>
                <a:spcPts val="0"/>
              </a:spcBef>
              <a:spcAft>
                <a:spcPts val="0"/>
              </a:spcAft>
              <a:buClr>
                <a:schemeClr val="dk1"/>
              </a:buClr>
              <a:buSzPts val="1100"/>
              <a:buNone/>
            </a:pPr>
            <a:r>
              <a:rPr lang="en-US"/>
              <a:t>toiling for food to eat, </a:t>
            </a:r>
            <a:endParaRPr/>
          </a:p>
          <a:p>
            <a:pPr indent="0" lvl="0" marL="0" rtl="0" algn="ctr">
              <a:lnSpc>
                <a:spcPct val="150000"/>
              </a:lnSpc>
              <a:spcBef>
                <a:spcPts val="0"/>
              </a:spcBef>
              <a:spcAft>
                <a:spcPts val="0"/>
              </a:spcAft>
              <a:buClr>
                <a:schemeClr val="dk1"/>
              </a:buClr>
              <a:buSzPts val="1100"/>
              <a:buNone/>
            </a:pPr>
            <a:r>
              <a:rPr lang="en-US"/>
              <a:t>(for He grants sleep to those He loves) x2</a:t>
            </a:r>
            <a:endParaRPr/>
          </a:p>
        </p:txBody>
      </p:sp>
      <p:sp>
        <p:nvSpPr>
          <p:cNvPr id="8066" name="Google Shape;8066;p1294"/>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Psalm 126</a:t>
            </a:r>
            <a:endParaRPr>
              <a:latin typeface="Playfair Display"/>
              <a:ea typeface="Playfair Display"/>
              <a:cs typeface="Playfair Display"/>
              <a:sym typeface="Playfair Display"/>
            </a:endParaRPr>
          </a:p>
        </p:txBody>
      </p:sp>
    </p:spTree>
  </p:cSld>
  <p:clrMapOvr>
    <a:masterClrMapping/>
  </p:clrMapOvr>
</p:sld>
</file>

<file path=ppt/slides/slide12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70" name="Shape 8070"/>
        <p:cNvGrpSpPr/>
        <p:nvPr/>
      </p:nvGrpSpPr>
      <p:grpSpPr>
        <a:xfrm>
          <a:off x="0" y="0"/>
          <a:ext cx="0" cy="0"/>
          <a:chOff x="0" y="0"/>
          <a:chExt cx="0" cy="0"/>
        </a:xfrm>
      </p:grpSpPr>
      <p:sp>
        <p:nvSpPr>
          <p:cNvPr id="8071" name="Google Shape;8071;p1295"/>
          <p:cNvSpPr txBox="1"/>
          <p:nvPr>
            <p:ph idx="1" type="body"/>
          </p:nvPr>
        </p:nvSpPr>
        <p:spPr>
          <a:xfrm>
            <a:off x="415650" y="326500"/>
            <a:ext cx="11360700" cy="50280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Sons are a heritage from the Lord,</a:t>
            </a:r>
            <a:endParaRPr/>
          </a:p>
          <a:p>
            <a:pPr indent="0" lvl="0" marL="0" rtl="0" algn="ctr">
              <a:lnSpc>
                <a:spcPct val="150000"/>
              </a:lnSpc>
              <a:spcBef>
                <a:spcPts val="0"/>
              </a:spcBef>
              <a:spcAft>
                <a:spcPts val="0"/>
              </a:spcAft>
              <a:buClr>
                <a:schemeClr val="dk1"/>
              </a:buClr>
              <a:buSzPts val="1100"/>
              <a:buNone/>
            </a:pPr>
            <a:r>
              <a:rPr lang="en-US"/>
              <a:t>children a reward from Him.</a:t>
            </a:r>
            <a:endParaRPr/>
          </a:p>
          <a:p>
            <a:pPr indent="0" lvl="0" marL="0" rtl="0" algn="ctr">
              <a:lnSpc>
                <a:spcPct val="150000"/>
              </a:lnSpc>
              <a:spcBef>
                <a:spcPts val="0"/>
              </a:spcBef>
              <a:spcAft>
                <a:spcPts val="0"/>
              </a:spcAft>
              <a:buClr>
                <a:schemeClr val="dk1"/>
              </a:buClr>
              <a:buSzPts val="1100"/>
              <a:buNone/>
            </a:pPr>
            <a:r>
              <a:rPr lang="en-US"/>
              <a:t>Like arrows in the hands of a warrior,</a:t>
            </a:r>
            <a:endParaRPr/>
          </a:p>
          <a:p>
            <a:pPr indent="0" lvl="0" marL="0" rtl="0" algn="ctr">
              <a:lnSpc>
                <a:spcPct val="150000"/>
              </a:lnSpc>
              <a:spcBef>
                <a:spcPts val="0"/>
              </a:spcBef>
              <a:spcAft>
                <a:spcPts val="0"/>
              </a:spcAft>
              <a:buClr>
                <a:schemeClr val="dk1"/>
              </a:buClr>
              <a:buSzPts val="1100"/>
              <a:buNone/>
            </a:pPr>
            <a:r>
              <a:rPr lang="en-US"/>
              <a:t>are sons born in one’s youth.</a:t>
            </a:r>
            <a:endParaRPr/>
          </a:p>
        </p:txBody>
      </p:sp>
      <p:sp>
        <p:nvSpPr>
          <p:cNvPr id="8072" name="Google Shape;8072;p1295"/>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Psalm 126</a:t>
            </a:r>
            <a:endParaRPr>
              <a:latin typeface="Playfair Display"/>
              <a:ea typeface="Playfair Display"/>
              <a:cs typeface="Playfair Display"/>
              <a:sym typeface="Playfair Display"/>
            </a:endParaRPr>
          </a:p>
        </p:txBody>
      </p:sp>
    </p:spTree>
  </p:cSld>
  <p:clrMapOvr>
    <a:masterClrMapping/>
  </p:clrMapOvr>
</p:sld>
</file>

<file path=ppt/slides/slide12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76" name="Shape 8076"/>
        <p:cNvGrpSpPr/>
        <p:nvPr/>
      </p:nvGrpSpPr>
      <p:grpSpPr>
        <a:xfrm>
          <a:off x="0" y="0"/>
          <a:ext cx="0" cy="0"/>
          <a:chOff x="0" y="0"/>
          <a:chExt cx="0" cy="0"/>
        </a:xfrm>
      </p:grpSpPr>
      <p:sp>
        <p:nvSpPr>
          <p:cNvPr id="8077" name="Google Shape;8077;p1296"/>
          <p:cNvSpPr txBox="1"/>
          <p:nvPr>
            <p:ph idx="1" type="body"/>
          </p:nvPr>
        </p:nvSpPr>
        <p:spPr>
          <a:xfrm>
            <a:off x="415650" y="126925"/>
            <a:ext cx="11360700" cy="52614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a:t>(Blessed is the man whose quiver is full of them) x2</a:t>
            </a:r>
            <a:endParaRPr/>
          </a:p>
          <a:p>
            <a:pPr indent="0" lvl="0" marL="0" rtl="0" algn="ctr">
              <a:lnSpc>
                <a:spcPct val="115000"/>
              </a:lnSpc>
              <a:spcBef>
                <a:spcPts val="0"/>
              </a:spcBef>
              <a:spcAft>
                <a:spcPts val="0"/>
              </a:spcAft>
              <a:buClr>
                <a:schemeClr val="dk1"/>
              </a:buClr>
              <a:buSzPts val="1100"/>
              <a:buNone/>
            </a:pPr>
            <a:r>
              <a:rPr lang="en-US"/>
              <a:t>They will not be put to shame</a:t>
            </a:r>
            <a:endParaRPr/>
          </a:p>
          <a:p>
            <a:pPr indent="0" lvl="0" marL="0" rtl="0" algn="ctr">
              <a:lnSpc>
                <a:spcPct val="115000"/>
              </a:lnSpc>
              <a:spcBef>
                <a:spcPts val="0"/>
              </a:spcBef>
              <a:spcAft>
                <a:spcPts val="0"/>
              </a:spcAft>
              <a:buClr>
                <a:schemeClr val="dk1"/>
              </a:buClr>
              <a:buSzPts val="1100"/>
              <a:buNone/>
            </a:pPr>
            <a:r>
              <a:rPr lang="en-US"/>
              <a:t>(When they contend with their enemies in the gate) x2 </a:t>
            </a:r>
            <a:endParaRPr/>
          </a:p>
          <a:p>
            <a:pPr indent="0" lvl="0" marL="0" rtl="0" algn="ctr">
              <a:lnSpc>
                <a:spcPct val="115000"/>
              </a:lnSpc>
              <a:spcBef>
                <a:spcPts val="0"/>
              </a:spcBef>
              <a:spcAft>
                <a:spcPts val="0"/>
              </a:spcAft>
              <a:buClr>
                <a:schemeClr val="dk1"/>
              </a:buClr>
              <a:buSzPts val="1100"/>
              <a:buNone/>
            </a:pPr>
            <a:r>
              <a:rPr i="1" lang="en-US"/>
              <a:t>Alleluia</a:t>
            </a:r>
            <a:endParaRPr/>
          </a:p>
        </p:txBody>
      </p:sp>
      <p:sp>
        <p:nvSpPr>
          <p:cNvPr id="8078" name="Google Shape;8078;p1296"/>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Psalm 126</a:t>
            </a:r>
            <a:endParaRPr>
              <a:latin typeface="Playfair Display"/>
              <a:ea typeface="Playfair Display"/>
              <a:cs typeface="Playfair Display"/>
              <a:sym typeface="Playfair Display"/>
            </a:endParaRPr>
          </a:p>
        </p:txBody>
      </p:sp>
      <p:pic>
        <p:nvPicPr>
          <p:cNvPr id="8079" name="Google Shape;8079;p1296">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2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83" name="Shape 8083"/>
        <p:cNvGrpSpPr/>
        <p:nvPr/>
      </p:nvGrpSpPr>
      <p:grpSpPr>
        <a:xfrm>
          <a:off x="0" y="0"/>
          <a:ext cx="0" cy="0"/>
          <a:chOff x="0" y="0"/>
          <a:chExt cx="0" cy="0"/>
        </a:xfrm>
      </p:grpSpPr>
      <p:sp>
        <p:nvSpPr>
          <p:cNvPr id="8084" name="Google Shape;8084;p1297"/>
          <p:cNvSpPr txBox="1"/>
          <p:nvPr>
            <p:ph type="ctrTitle"/>
          </p:nvPr>
        </p:nvSpPr>
        <p:spPr>
          <a:xfrm>
            <a:off x="2958350" y="2856000"/>
            <a:ext cx="5961600" cy="1146000"/>
          </a:xfrm>
          <a:prstGeom prst="rect">
            <a:avLst/>
          </a:prstGeom>
          <a:solidFill>
            <a:srgbClr val="FFFFFF">
              <a:alpha val="89019"/>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Psalm 129</a:t>
            </a:r>
            <a:endParaRPr/>
          </a:p>
        </p:txBody>
      </p:sp>
      <p:pic>
        <p:nvPicPr>
          <p:cNvPr id="8085" name="Google Shape;8085;p1297">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2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89" name="Shape 8089"/>
        <p:cNvGrpSpPr/>
        <p:nvPr/>
      </p:nvGrpSpPr>
      <p:grpSpPr>
        <a:xfrm>
          <a:off x="0" y="0"/>
          <a:ext cx="0" cy="0"/>
          <a:chOff x="0" y="0"/>
          <a:chExt cx="0" cy="0"/>
        </a:xfrm>
      </p:grpSpPr>
      <p:sp>
        <p:nvSpPr>
          <p:cNvPr id="8090" name="Google Shape;8090;p1298"/>
          <p:cNvSpPr txBox="1"/>
          <p:nvPr>
            <p:ph idx="1" type="body"/>
          </p:nvPr>
        </p:nvSpPr>
        <p:spPr>
          <a:xfrm>
            <a:off x="415650" y="326500"/>
            <a:ext cx="11360700" cy="50280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Out of the depths I have cried to You, O Lord. </a:t>
            </a:r>
            <a:endParaRPr/>
          </a:p>
          <a:p>
            <a:pPr indent="0" lvl="0" marL="0" rtl="0" algn="ctr">
              <a:lnSpc>
                <a:spcPct val="150000"/>
              </a:lnSpc>
              <a:spcBef>
                <a:spcPts val="0"/>
              </a:spcBef>
              <a:spcAft>
                <a:spcPts val="0"/>
              </a:spcAft>
              <a:buClr>
                <a:schemeClr val="dk1"/>
              </a:buClr>
              <a:buSzPts val="1100"/>
              <a:buNone/>
            </a:pPr>
            <a:r>
              <a:rPr lang="en-US"/>
              <a:t>O Lord, hear my voice: let Your ears be attentive to the voice of my supplication. </a:t>
            </a:r>
            <a:endParaRPr/>
          </a:p>
        </p:txBody>
      </p:sp>
      <p:sp>
        <p:nvSpPr>
          <p:cNvPr id="8091" name="Google Shape;8091;p1298"/>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Psalm 129</a:t>
            </a:r>
            <a:endParaRPr>
              <a:latin typeface="Playfair Display"/>
              <a:ea typeface="Playfair Display"/>
              <a:cs typeface="Playfair Display"/>
              <a:sym typeface="Playfair Display"/>
            </a:endParaRPr>
          </a:p>
        </p:txBody>
      </p:sp>
    </p:spTree>
  </p:cSld>
  <p:clrMapOvr>
    <a:masterClrMapping/>
  </p:clrMapOvr>
</p:sld>
</file>

<file path=ppt/slides/slide12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95" name="Shape 8095"/>
        <p:cNvGrpSpPr/>
        <p:nvPr/>
      </p:nvGrpSpPr>
      <p:grpSpPr>
        <a:xfrm>
          <a:off x="0" y="0"/>
          <a:ext cx="0" cy="0"/>
          <a:chOff x="0" y="0"/>
          <a:chExt cx="0" cy="0"/>
        </a:xfrm>
      </p:grpSpPr>
      <p:sp>
        <p:nvSpPr>
          <p:cNvPr id="8096" name="Google Shape;8096;p1299"/>
          <p:cNvSpPr txBox="1"/>
          <p:nvPr>
            <p:ph idx="1" type="body"/>
          </p:nvPr>
        </p:nvSpPr>
        <p:spPr>
          <a:xfrm>
            <a:off x="415650" y="326500"/>
            <a:ext cx="11360700" cy="49359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(If You should mark iniquities, Lord, who could stand?</a:t>
            </a:r>
            <a:endParaRPr/>
          </a:p>
          <a:p>
            <a:pPr indent="0" lvl="0" marL="0" rtl="0" algn="ctr">
              <a:lnSpc>
                <a:spcPct val="150000"/>
              </a:lnSpc>
              <a:spcBef>
                <a:spcPts val="0"/>
              </a:spcBef>
              <a:spcAft>
                <a:spcPts val="0"/>
              </a:spcAft>
              <a:buClr>
                <a:schemeClr val="dk1"/>
              </a:buClr>
              <a:buSzPts val="1100"/>
              <a:buNone/>
            </a:pPr>
            <a:r>
              <a:rPr lang="en-US"/>
              <a:t>But there’s forgiveness with You that you may be feared) x2</a:t>
            </a:r>
            <a:endParaRPr/>
          </a:p>
        </p:txBody>
      </p:sp>
      <p:sp>
        <p:nvSpPr>
          <p:cNvPr id="8097" name="Google Shape;8097;p1299"/>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Psalm 129</a:t>
            </a:r>
            <a:endParaRPr>
              <a:latin typeface="Playfair Display"/>
              <a:ea typeface="Playfair Display"/>
              <a:cs typeface="Playfair Display"/>
              <a:sym typeface="Playfair Display"/>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3"/>
          <p:cNvSpPr txBox="1"/>
          <p:nvPr>
            <p:ph idx="1" type="body"/>
          </p:nvPr>
        </p:nvSpPr>
        <p:spPr>
          <a:xfrm>
            <a:off x="415650" y="326499"/>
            <a:ext cx="11360700" cy="5096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t>I roam about as a spirit</a:t>
            </a:r>
            <a:endParaRPr/>
          </a:p>
          <a:p>
            <a:pPr indent="0" lvl="0" marL="0" rtl="0" algn="ctr">
              <a:lnSpc>
                <a:spcPct val="150000"/>
              </a:lnSpc>
              <a:spcBef>
                <a:spcPts val="0"/>
              </a:spcBef>
              <a:spcAft>
                <a:spcPts val="0"/>
              </a:spcAft>
              <a:buClr>
                <a:schemeClr val="dk1"/>
              </a:buClr>
              <a:buSzPts val="1100"/>
              <a:buFont typeface="Arial"/>
              <a:buNone/>
            </a:pPr>
            <a:r>
              <a:rPr lang="en-US"/>
              <a:t>Invisible to on-lookers</a:t>
            </a:r>
            <a:endParaRPr/>
          </a:p>
          <a:p>
            <a:pPr indent="0" lvl="0" marL="0" rtl="0" algn="ctr">
              <a:lnSpc>
                <a:spcPct val="150000"/>
              </a:lnSpc>
              <a:spcBef>
                <a:spcPts val="0"/>
              </a:spcBef>
              <a:spcAft>
                <a:spcPts val="0"/>
              </a:spcAft>
              <a:buClr>
                <a:schemeClr val="dk1"/>
              </a:buClr>
              <a:buSzPts val="1100"/>
              <a:buFont typeface="Arial"/>
              <a:buNone/>
            </a:pPr>
            <a:r>
              <a:rPr lang="en-US"/>
              <a:t>The world alien I am to it</a:t>
            </a:r>
            <a:endParaRPr/>
          </a:p>
          <a:p>
            <a:pPr indent="0" lvl="0" marL="0" rtl="0" algn="ctr">
              <a:lnSpc>
                <a:spcPct val="150000"/>
              </a:lnSpc>
              <a:spcBef>
                <a:spcPts val="0"/>
              </a:spcBef>
              <a:spcAft>
                <a:spcPts val="0"/>
              </a:spcAft>
              <a:buClr>
                <a:schemeClr val="dk1"/>
              </a:buClr>
              <a:buSzPts val="1100"/>
              <a:buFont typeface="Arial"/>
              <a:buNone/>
            </a:pPr>
            <a:r>
              <a:rPr lang="en-US"/>
              <a:t>A foreigner like my forefathers</a:t>
            </a:r>
            <a:endParaRPr/>
          </a:p>
        </p:txBody>
      </p:sp>
      <p:sp>
        <p:nvSpPr>
          <p:cNvPr id="135" name="Google Shape;135;p13"/>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A Stranger</a:t>
            </a:r>
            <a:endParaRPr>
              <a:latin typeface="Playfair Display"/>
              <a:ea typeface="Playfair Display"/>
              <a:cs typeface="Playfair Display"/>
              <a:sym typeface="Playfair Display"/>
            </a:endParaRPr>
          </a:p>
        </p:txBody>
      </p:sp>
    </p:spTree>
  </p:cSld>
  <p:clrMapOvr>
    <a:masterClrMapping/>
  </p:clrMapOvr>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8" name="Shape 848"/>
        <p:cNvGrpSpPr/>
        <p:nvPr/>
      </p:nvGrpSpPr>
      <p:grpSpPr>
        <a:xfrm>
          <a:off x="0" y="0"/>
          <a:ext cx="0" cy="0"/>
          <a:chOff x="0" y="0"/>
          <a:chExt cx="0" cy="0"/>
        </a:xfrm>
      </p:grpSpPr>
      <p:sp>
        <p:nvSpPr>
          <p:cNvPr id="849" name="Google Shape;849;p130"/>
          <p:cNvSpPr txBox="1"/>
          <p:nvPr>
            <p:ph idx="1" type="body"/>
          </p:nvPr>
        </p:nvSpPr>
        <p:spPr>
          <a:xfrm>
            <a:off x="415650" y="326499"/>
            <a:ext cx="11360700" cy="5096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5000"/>
              <a:t>Blessed be the name of the Lord</a:t>
            </a:r>
            <a:endParaRPr sz="5000"/>
          </a:p>
          <a:p>
            <a:pPr indent="0" lvl="0" marL="0" rtl="0" algn="ctr">
              <a:lnSpc>
                <a:spcPct val="150000"/>
              </a:lnSpc>
              <a:spcBef>
                <a:spcPts val="0"/>
              </a:spcBef>
              <a:spcAft>
                <a:spcPts val="0"/>
              </a:spcAft>
              <a:buClr>
                <a:schemeClr val="dk1"/>
              </a:buClr>
              <a:buSzPts val="1100"/>
              <a:buNone/>
            </a:pPr>
            <a:r>
              <a:rPr lang="en-US" sz="5000"/>
              <a:t>Blessed be Your name</a:t>
            </a:r>
            <a:endParaRPr sz="5000"/>
          </a:p>
          <a:p>
            <a:pPr indent="0" lvl="0" marL="0" rtl="0" algn="ctr">
              <a:lnSpc>
                <a:spcPct val="150000"/>
              </a:lnSpc>
              <a:spcBef>
                <a:spcPts val="0"/>
              </a:spcBef>
              <a:spcAft>
                <a:spcPts val="0"/>
              </a:spcAft>
              <a:buClr>
                <a:schemeClr val="dk1"/>
              </a:buClr>
              <a:buSzPts val="1100"/>
              <a:buNone/>
            </a:pPr>
            <a:r>
              <a:rPr lang="en-US" sz="5000"/>
              <a:t>Blessed be the name of the Lord</a:t>
            </a:r>
            <a:endParaRPr sz="5000"/>
          </a:p>
          <a:p>
            <a:pPr indent="0" lvl="0" marL="0" rtl="0" algn="ctr">
              <a:lnSpc>
                <a:spcPct val="150000"/>
              </a:lnSpc>
              <a:spcBef>
                <a:spcPts val="0"/>
              </a:spcBef>
              <a:spcAft>
                <a:spcPts val="0"/>
              </a:spcAft>
              <a:buClr>
                <a:schemeClr val="dk1"/>
              </a:buClr>
              <a:buSzPts val="1100"/>
              <a:buNone/>
            </a:pPr>
            <a:r>
              <a:rPr lang="en-US" sz="5000"/>
              <a:t>Blessed be Your glorious name</a:t>
            </a:r>
            <a:endParaRPr sz="5000"/>
          </a:p>
        </p:txBody>
      </p:sp>
      <p:sp>
        <p:nvSpPr>
          <p:cNvPr id="850" name="Google Shape;850;p130"/>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1100"/>
              <a:buNone/>
            </a:pPr>
            <a:r>
              <a:rPr lang="en-US"/>
              <a:t>Blessed Be Your Name</a:t>
            </a:r>
            <a:endParaRPr/>
          </a:p>
        </p:txBody>
      </p:sp>
      <p:pic>
        <p:nvPicPr>
          <p:cNvPr id="851" name="Google Shape;851;p130">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3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01" name="Shape 8101"/>
        <p:cNvGrpSpPr/>
        <p:nvPr/>
      </p:nvGrpSpPr>
      <p:grpSpPr>
        <a:xfrm>
          <a:off x="0" y="0"/>
          <a:ext cx="0" cy="0"/>
          <a:chOff x="0" y="0"/>
          <a:chExt cx="0" cy="0"/>
        </a:xfrm>
      </p:grpSpPr>
      <p:sp>
        <p:nvSpPr>
          <p:cNvPr id="8102" name="Google Shape;8102;p1300"/>
          <p:cNvSpPr txBox="1"/>
          <p:nvPr>
            <p:ph idx="1" type="body"/>
          </p:nvPr>
        </p:nvSpPr>
        <p:spPr>
          <a:xfrm>
            <a:off x="415650" y="326500"/>
            <a:ext cx="11360700" cy="48438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(I wait for the Lord, my soul waits for the Lord</a:t>
            </a:r>
            <a:endParaRPr/>
          </a:p>
          <a:p>
            <a:pPr indent="0" lvl="0" marL="0" rtl="0" algn="ctr">
              <a:lnSpc>
                <a:spcPct val="150000"/>
              </a:lnSpc>
              <a:spcBef>
                <a:spcPts val="0"/>
              </a:spcBef>
              <a:spcAft>
                <a:spcPts val="0"/>
              </a:spcAft>
              <a:buClr>
                <a:schemeClr val="dk1"/>
              </a:buClr>
              <a:buSzPts val="1100"/>
              <a:buNone/>
            </a:pPr>
            <a:r>
              <a:rPr lang="en-US"/>
              <a:t>And in His word I do hope) x2</a:t>
            </a:r>
            <a:endParaRPr/>
          </a:p>
          <a:p>
            <a:pPr indent="0" lvl="0" marL="0" rtl="0" algn="ctr">
              <a:lnSpc>
                <a:spcPct val="150000"/>
              </a:lnSpc>
              <a:spcBef>
                <a:spcPts val="0"/>
              </a:spcBef>
              <a:spcAft>
                <a:spcPts val="0"/>
              </a:spcAft>
              <a:buClr>
                <a:schemeClr val="dk1"/>
              </a:buClr>
              <a:buSzPts val="1100"/>
              <a:buNone/>
            </a:pPr>
            <a:r>
              <a:rPr lang="en-US"/>
              <a:t>My soul waits</a:t>
            </a:r>
            <a:endParaRPr/>
          </a:p>
        </p:txBody>
      </p:sp>
      <p:sp>
        <p:nvSpPr>
          <p:cNvPr id="8103" name="Google Shape;8103;p1300"/>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Psalm 129</a:t>
            </a:r>
            <a:endParaRPr>
              <a:latin typeface="Playfair Display"/>
              <a:ea typeface="Playfair Display"/>
              <a:cs typeface="Playfair Display"/>
              <a:sym typeface="Playfair Display"/>
            </a:endParaRPr>
          </a:p>
        </p:txBody>
      </p:sp>
    </p:spTree>
  </p:cSld>
  <p:clrMapOvr>
    <a:masterClrMapping/>
  </p:clrMapOvr>
</p:sld>
</file>

<file path=ppt/slides/slide13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07" name="Shape 8107"/>
        <p:cNvGrpSpPr/>
        <p:nvPr/>
      </p:nvGrpSpPr>
      <p:grpSpPr>
        <a:xfrm>
          <a:off x="0" y="0"/>
          <a:ext cx="0" cy="0"/>
          <a:chOff x="0" y="0"/>
          <a:chExt cx="0" cy="0"/>
        </a:xfrm>
      </p:grpSpPr>
      <p:sp>
        <p:nvSpPr>
          <p:cNvPr id="8108" name="Google Shape;8108;p1301"/>
          <p:cNvSpPr txBox="1"/>
          <p:nvPr>
            <p:ph idx="1" type="body"/>
          </p:nvPr>
        </p:nvSpPr>
        <p:spPr>
          <a:xfrm>
            <a:off x="415650" y="326500"/>
            <a:ext cx="11540400" cy="50586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a:t>My soul waits for the Lord more than those who watch </a:t>
            </a:r>
            <a:endParaRPr/>
          </a:p>
          <a:p>
            <a:pPr indent="0" lvl="0" marL="0" rtl="0" algn="ctr">
              <a:lnSpc>
                <a:spcPct val="115000"/>
              </a:lnSpc>
              <a:spcBef>
                <a:spcPts val="0"/>
              </a:spcBef>
              <a:spcAft>
                <a:spcPts val="0"/>
              </a:spcAft>
              <a:buClr>
                <a:schemeClr val="dk1"/>
              </a:buClr>
              <a:buSzPts val="1100"/>
              <a:buNone/>
            </a:pPr>
            <a:r>
              <a:rPr lang="en-US"/>
              <a:t>for the morning</a:t>
            </a:r>
            <a:endParaRPr/>
          </a:p>
          <a:p>
            <a:pPr indent="0" lvl="0" marL="0" rtl="0" algn="ctr">
              <a:lnSpc>
                <a:spcPct val="115000"/>
              </a:lnSpc>
              <a:spcBef>
                <a:spcPts val="0"/>
              </a:spcBef>
              <a:spcAft>
                <a:spcPts val="0"/>
              </a:spcAft>
              <a:buClr>
                <a:schemeClr val="dk1"/>
              </a:buClr>
              <a:buSzPts val="1100"/>
              <a:buNone/>
            </a:pPr>
            <a:r>
              <a:rPr lang="en-US"/>
              <a:t>Yes, more than those who watch for the morning </a:t>
            </a:r>
            <a:endParaRPr/>
          </a:p>
          <a:p>
            <a:pPr indent="0" lvl="0" marL="0" rtl="0" algn="ctr">
              <a:lnSpc>
                <a:spcPct val="115000"/>
              </a:lnSpc>
              <a:spcBef>
                <a:spcPts val="0"/>
              </a:spcBef>
              <a:spcAft>
                <a:spcPts val="0"/>
              </a:spcAft>
              <a:buClr>
                <a:schemeClr val="dk1"/>
              </a:buClr>
              <a:buSzPts val="1100"/>
              <a:buNone/>
            </a:pPr>
            <a:r>
              <a:rPr lang="en-US"/>
              <a:t>O Israel hope in the Lord</a:t>
            </a:r>
            <a:endParaRPr/>
          </a:p>
        </p:txBody>
      </p:sp>
      <p:sp>
        <p:nvSpPr>
          <p:cNvPr id="8109" name="Google Shape;8109;p1301"/>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Psalm 129</a:t>
            </a:r>
            <a:endParaRPr>
              <a:latin typeface="Playfair Display"/>
              <a:ea typeface="Playfair Display"/>
              <a:cs typeface="Playfair Display"/>
              <a:sym typeface="Playfair Display"/>
            </a:endParaRPr>
          </a:p>
        </p:txBody>
      </p:sp>
    </p:spTree>
  </p:cSld>
  <p:clrMapOvr>
    <a:masterClrMapping/>
  </p:clrMapOvr>
</p:sld>
</file>

<file path=ppt/slides/slide13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13" name="Shape 8113"/>
        <p:cNvGrpSpPr/>
        <p:nvPr/>
      </p:nvGrpSpPr>
      <p:grpSpPr>
        <a:xfrm>
          <a:off x="0" y="0"/>
          <a:ext cx="0" cy="0"/>
          <a:chOff x="0" y="0"/>
          <a:chExt cx="0" cy="0"/>
        </a:xfrm>
      </p:grpSpPr>
      <p:sp>
        <p:nvSpPr>
          <p:cNvPr id="8114" name="Google Shape;8114;p1302"/>
          <p:cNvSpPr txBox="1"/>
          <p:nvPr>
            <p:ph idx="1" type="body"/>
          </p:nvPr>
        </p:nvSpPr>
        <p:spPr>
          <a:xfrm>
            <a:off x="415650" y="326500"/>
            <a:ext cx="11360700" cy="49665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For with the Lord there is mercy,</a:t>
            </a:r>
            <a:endParaRPr/>
          </a:p>
          <a:p>
            <a:pPr indent="0" lvl="0" marL="0" rtl="0" algn="ctr">
              <a:lnSpc>
                <a:spcPct val="150000"/>
              </a:lnSpc>
              <a:spcBef>
                <a:spcPts val="0"/>
              </a:spcBef>
              <a:spcAft>
                <a:spcPts val="0"/>
              </a:spcAft>
              <a:buClr>
                <a:schemeClr val="dk1"/>
              </a:buClr>
              <a:buSzPts val="1100"/>
              <a:buNone/>
            </a:pPr>
            <a:r>
              <a:rPr lang="en-US"/>
              <a:t> and with Him is abundant redemption</a:t>
            </a:r>
            <a:endParaRPr/>
          </a:p>
          <a:p>
            <a:pPr indent="0" lvl="0" marL="0" rtl="0" algn="ctr">
              <a:lnSpc>
                <a:spcPct val="150000"/>
              </a:lnSpc>
              <a:spcBef>
                <a:spcPts val="0"/>
              </a:spcBef>
              <a:spcAft>
                <a:spcPts val="0"/>
              </a:spcAft>
              <a:buClr>
                <a:schemeClr val="dk1"/>
              </a:buClr>
              <a:buSzPts val="1100"/>
              <a:buNone/>
            </a:pPr>
            <a:r>
              <a:rPr lang="en-US"/>
              <a:t>and He shall redeem israel from all his iniquities</a:t>
            </a:r>
            <a:endParaRPr/>
          </a:p>
        </p:txBody>
      </p:sp>
      <p:sp>
        <p:nvSpPr>
          <p:cNvPr id="8115" name="Google Shape;8115;p1302"/>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Psalm 129</a:t>
            </a:r>
            <a:endParaRPr>
              <a:latin typeface="Playfair Display"/>
              <a:ea typeface="Playfair Display"/>
              <a:cs typeface="Playfair Display"/>
              <a:sym typeface="Playfair Display"/>
            </a:endParaRPr>
          </a:p>
        </p:txBody>
      </p:sp>
    </p:spTree>
  </p:cSld>
  <p:clrMapOvr>
    <a:masterClrMapping/>
  </p:clrMapOvr>
</p:sld>
</file>

<file path=ppt/slides/slide13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19" name="Shape 8119"/>
        <p:cNvGrpSpPr/>
        <p:nvPr/>
      </p:nvGrpSpPr>
      <p:grpSpPr>
        <a:xfrm>
          <a:off x="0" y="0"/>
          <a:ext cx="0" cy="0"/>
          <a:chOff x="0" y="0"/>
          <a:chExt cx="0" cy="0"/>
        </a:xfrm>
      </p:grpSpPr>
      <p:sp>
        <p:nvSpPr>
          <p:cNvPr id="8120" name="Google Shape;8120;p1303"/>
          <p:cNvSpPr txBox="1"/>
          <p:nvPr>
            <p:ph idx="1" type="body"/>
          </p:nvPr>
        </p:nvSpPr>
        <p:spPr>
          <a:xfrm>
            <a:off x="415650" y="326500"/>
            <a:ext cx="11360700" cy="4951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(I wait for the Lord, my soul waits for the Lord</a:t>
            </a:r>
            <a:endParaRPr/>
          </a:p>
          <a:p>
            <a:pPr indent="0" lvl="0" marL="0" rtl="0" algn="ctr">
              <a:lnSpc>
                <a:spcPct val="150000"/>
              </a:lnSpc>
              <a:spcBef>
                <a:spcPts val="0"/>
              </a:spcBef>
              <a:spcAft>
                <a:spcPts val="0"/>
              </a:spcAft>
              <a:buClr>
                <a:schemeClr val="dk1"/>
              </a:buClr>
              <a:buSzPts val="1100"/>
              <a:buNone/>
            </a:pPr>
            <a:r>
              <a:rPr lang="en-US"/>
              <a:t>And in His word I do hope) x2</a:t>
            </a:r>
            <a:endParaRPr/>
          </a:p>
          <a:p>
            <a:pPr indent="0" lvl="0" marL="0" rtl="0" algn="ctr">
              <a:lnSpc>
                <a:spcPct val="150000"/>
              </a:lnSpc>
              <a:spcBef>
                <a:spcPts val="0"/>
              </a:spcBef>
              <a:spcAft>
                <a:spcPts val="0"/>
              </a:spcAft>
              <a:buClr>
                <a:schemeClr val="dk1"/>
              </a:buClr>
              <a:buSzPts val="1100"/>
              <a:buNone/>
            </a:pPr>
            <a:r>
              <a:rPr lang="en-US"/>
              <a:t>My soul waits, my soul waits</a:t>
            </a:r>
            <a:endParaRPr/>
          </a:p>
        </p:txBody>
      </p:sp>
      <p:sp>
        <p:nvSpPr>
          <p:cNvPr id="8121" name="Google Shape;8121;p1303"/>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Psalm 129</a:t>
            </a:r>
            <a:endParaRPr>
              <a:latin typeface="Playfair Display"/>
              <a:ea typeface="Playfair Display"/>
              <a:cs typeface="Playfair Display"/>
              <a:sym typeface="Playfair Display"/>
            </a:endParaRPr>
          </a:p>
        </p:txBody>
      </p:sp>
      <p:pic>
        <p:nvPicPr>
          <p:cNvPr id="8122" name="Google Shape;8122;p1303">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3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26" name="Shape 8126"/>
        <p:cNvGrpSpPr/>
        <p:nvPr/>
      </p:nvGrpSpPr>
      <p:grpSpPr>
        <a:xfrm>
          <a:off x="0" y="0"/>
          <a:ext cx="0" cy="0"/>
          <a:chOff x="0" y="0"/>
          <a:chExt cx="0" cy="0"/>
        </a:xfrm>
      </p:grpSpPr>
      <p:sp>
        <p:nvSpPr>
          <p:cNvPr id="8127" name="Google Shape;8127;p1304"/>
          <p:cNvSpPr txBox="1"/>
          <p:nvPr>
            <p:ph type="ctrTitle"/>
          </p:nvPr>
        </p:nvSpPr>
        <p:spPr>
          <a:xfrm>
            <a:off x="2958350" y="2856000"/>
            <a:ext cx="5961600" cy="1146000"/>
          </a:xfrm>
          <a:prstGeom prst="rect">
            <a:avLst/>
          </a:prstGeom>
          <a:solidFill>
            <a:srgbClr val="FFFFFF">
              <a:alpha val="89019"/>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Psalm 139</a:t>
            </a:r>
            <a:endParaRPr/>
          </a:p>
        </p:txBody>
      </p:sp>
      <p:pic>
        <p:nvPicPr>
          <p:cNvPr id="8128" name="Google Shape;8128;p1304">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3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32" name="Shape 8132"/>
        <p:cNvGrpSpPr/>
        <p:nvPr/>
      </p:nvGrpSpPr>
      <p:grpSpPr>
        <a:xfrm>
          <a:off x="0" y="0"/>
          <a:ext cx="0" cy="0"/>
          <a:chOff x="0" y="0"/>
          <a:chExt cx="0" cy="0"/>
        </a:xfrm>
      </p:grpSpPr>
      <p:sp>
        <p:nvSpPr>
          <p:cNvPr id="8133" name="Google Shape;8133;p1305"/>
          <p:cNvSpPr txBox="1"/>
          <p:nvPr>
            <p:ph idx="1" type="body"/>
          </p:nvPr>
        </p:nvSpPr>
        <p:spPr>
          <a:xfrm>
            <a:off x="415650" y="326500"/>
            <a:ext cx="11360700" cy="49818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a:t>If I take the wings of the morning,</a:t>
            </a:r>
            <a:endParaRPr/>
          </a:p>
          <a:p>
            <a:pPr indent="0" lvl="0" marL="0" rtl="0" algn="ctr">
              <a:lnSpc>
                <a:spcPct val="115000"/>
              </a:lnSpc>
              <a:spcBef>
                <a:spcPts val="0"/>
              </a:spcBef>
              <a:spcAft>
                <a:spcPts val="0"/>
              </a:spcAft>
              <a:buClr>
                <a:schemeClr val="dk1"/>
              </a:buClr>
              <a:buSzPts val="1100"/>
              <a:buNone/>
            </a:pPr>
            <a:r>
              <a:rPr lang="en-US"/>
              <a:t>And dwell in the greatest depths of the sea,</a:t>
            </a:r>
            <a:endParaRPr/>
          </a:p>
          <a:p>
            <a:pPr indent="0" lvl="0" marL="0" rtl="0" algn="ctr">
              <a:lnSpc>
                <a:spcPct val="115000"/>
              </a:lnSpc>
              <a:spcBef>
                <a:spcPts val="0"/>
              </a:spcBef>
              <a:spcAft>
                <a:spcPts val="0"/>
              </a:spcAft>
              <a:buClr>
                <a:schemeClr val="dk1"/>
              </a:buClr>
              <a:buSzPts val="1100"/>
              <a:buNone/>
            </a:pPr>
            <a:r>
              <a:rPr lang="en-US"/>
              <a:t>Even there Your hand shall lead me,</a:t>
            </a:r>
            <a:endParaRPr/>
          </a:p>
          <a:p>
            <a:pPr indent="0" lvl="0" marL="0" rtl="0" algn="ctr">
              <a:lnSpc>
                <a:spcPct val="115000"/>
              </a:lnSpc>
              <a:spcBef>
                <a:spcPts val="0"/>
              </a:spcBef>
              <a:spcAft>
                <a:spcPts val="0"/>
              </a:spcAft>
              <a:buClr>
                <a:schemeClr val="dk1"/>
              </a:buClr>
              <a:buSzPts val="1100"/>
              <a:buNone/>
            </a:pPr>
            <a:r>
              <a:rPr lang="en-US"/>
              <a:t>And Your right hand shall hold me.</a:t>
            </a:r>
            <a:endParaRPr/>
          </a:p>
        </p:txBody>
      </p:sp>
      <p:sp>
        <p:nvSpPr>
          <p:cNvPr id="8134" name="Google Shape;8134;p1305"/>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Psalm 139</a:t>
            </a:r>
            <a:endParaRPr>
              <a:latin typeface="Playfair Display"/>
              <a:ea typeface="Playfair Display"/>
              <a:cs typeface="Playfair Display"/>
              <a:sym typeface="Playfair Display"/>
            </a:endParaRPr>
          </a:p>
        </p:txBody>
      </p:sp>
    </p:spTree>
  </p:cSld>
  <p:clrMapOvr>
    <a:masterClrMapping/>
  </p:clrMapOvr>
</p:sld>
</file>

<file path=ppt/slides/slide13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38" name="Shape 8138"/>
        <p:cNvGrpSpPr/>
        <p:nvPr/>
      </p:nvGrpSpPr>
      <p:grpSpPr>
        <a:xfrm>
          <a:off x="0" y="0"/>
          <a:ext cx="0" cy="0"/>
          <a:chOff x="0" y="0"/>
          <a:chExt cx="0" cy="0"/>
        </a:xfrm>
      </p:grpSpPr>
      <p:sp>
        <p:nvSpPr>
          <p:cNvPr id="8139" name="Google Shape;8139;p1306"/>
          <p:cNvSpPr txBox="1"/>
          <p:nvPr>
            <p:ph idx="1" type="body"/>
          </p:nvPr>
        </p:nvSpPr>
        <p:spPr>
          <a:xfrm>
            <a:off x="415650" y="326500"/>
            <a:ext cx="11360700" cy="48285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For you have formed my inward parts</a:t>
            </a:r>
            <a:endParaRPr/>
          </a:p>
          <a:p>
            <a:pPr indent="0" lvl="0" marL="0" rtl="0" algn="ctr">
              <a:lnSpc>
                <a:spcPct val="150000"/>
              </a:lnSpc>
              <a:spcBef>
                <a:spcPts val="0"/>
              </a:spcBef>
              <a:spcAft>
                <a:spcPts val="0"/>
              </a:spcAft>
              <a:buClr>
                <a:schemeClr val="dk1"/>
              </a:buClr>
              <a:buSzPts val="1100"/>
              <a:buNone/>
            </a:pPr>
            <a:r>
              <a:rPr lang="en-US"/>
              <a:t>You covered me in my mothers womb</a:t>
            </a:r>
            <a:endParaRPr/>
          </a:p>
          <a:p>
            <a:pPr indent="0" lvl="0" marL="0" rtl="0" algn="ctr">
              <a:lnSpc>
                <a:spcPct val="150000"/>
              </a:lnSpc>
              <a:spcBef>
                <a:spcPts val="0"/>
              </a:spcBef>
              <a:spcAft>
                <a:spcPts val="0"/>
              </a:spcAft>
              <a:buClr>
                <a:schemeClr val="dk1"/>
              </a:buClr>
              <a:buSzPts val="1100"/>
              <a:buNone/>
            </a:pPr>
            <a:r>
              <a:rPr lang="en-US"/>
              <a:t>I am fearfully and wonderfully made</a:t>
            </a:r>
            <a:endParaRPr/>
          </a:p>
          <a:p>
            <a:pPr indent="0" lvl="0" marL="0" rtl="0" algn="ctr">
              <a:lnSpc>
                <a:spcPct val="150000"/>
              </a:lnSpc>
              <a:spcBef>
                <a:spcPts val="0"/>
              </a:spcBef>
              <a:spcAft>
                <a:spcPts val="0"/>
              </a:spcAft>
              <a:buClr>
                <a:schemeClr val="dk1"/>
              </a:buClr>
              <a:buSzPts val="1100"/>
              <a:buNone/>
            </a:pPr>
            <a:r>
              <a:rPr lang="en-US"/>
              <a:t>By my Bridegroom</a:t>
            </a:r>
            <a:endParaRPr/>
          </a:p>
        </p:txBody>
      </p:sp>
      <p:sp>
        <p:nvSpPr>
          <p:cNvPr id="8140" name="Google Shape;8140;p1306"/>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Psalm 139</a:t>
            </a:r>
            <a:endParaRPr>
              <a:latin typeface="Playfair Display"/>
              <a:ea typeface="Playfair Display"/>
              <a:cs typeface="Playfair Display"/>
              <a:sym typeface="Playfair Display"/>
            </a:endParaRPr>
          </a:p>
        </p:txBody>
      </p:sp>
    </p:spTree>
  </p:cSld>
  <p:clrMapOvr>
    <a:masterClrMapping/>
  </p:clrMapOvr>
</p:sld>
</file>

<file path=ppt/slides/slide13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44" name="Shape 8144"/>
        <p:cNvGrpSpPr/>
        <p:nvPr/>
      </p:nvGrpSpPr>
      <p:grpSpPr>
        <a:xfrm>
          <a:off x="0" y="0"/>
          <a:ext cx="0" cy="0"/>
          <a:chOff x="0" y="0"/>
          <a:chExt cx="0" cy="0"/>
        </a:xfrm>
      </p:grpSpPr>
      <p:sp>
        <p:nvSpPr>
          <p:cNvPr id="8145" name="Google Shape;8145;p1307"/>
          <p:cNvSpPr txBox="1"/>
          <p:nvPr>
            <p:ph idx="1" type="body"/>
          </p:nvPr>
        </p:nvSpPr>
        <p:spPr>
          <a:xfrm>
            <a:off x="415650" y="326500"/>
            <a:ext cx="11360700" cy="47979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Where can I go from Your Spirit</a:t>
            </a:r>
            <a:endParaRPr/>
          </a:p>
          <a:p>
            <a:pPr indent="0" lvl="0" marL="0" rtl="0" algn="ctr">
              <a:lnSpc>
                <a:spcPct val="150000"/>
              </a:lnSpc>
              <a:spcBef>
                <a:spcPts val="0"/>
              </a:spcBef>
              <a:spcAft>
                <a:spcPts val="0"/>
              </a:spcAft>
              <a:buClr>
                <a:schemeClr val="dk1"/>
              </a:buClr>
              <a:buSzPts val="1100"/>
              <a:buNone/>
            </a:pPr>
            <a:r>
              <a:rPr lang="en-US"/>
              <a:t>Lord where can I flee</a:t>
            </a:r>
            <a:endParaRPr/>
          </a:p>
          <a:p>
            <a:pPr indent="0" lvl="0" marL="0" rtl="0" algn="ctr">
              <a:lnSpc>
                <a:spcPct val="150000"/>
              </a:lnSpc>
              <a:spcBef>
                <a:spcPts val="0"/>
              </a:spcBef>
              <a:spcAft>
                <a:spcPts val="0"/>
              </a:spcAft>
              <a:buClr>
                <a:schemeClr val="dk1"/>
              </a:buClr>
              <a:buSzPts val="1100"/>
              <a:buNone/>
            </a:pPr>
            <a:r>
              <a:rPr lang="en-US"/>
              <a:t>Nothing is out of Your presence</a:t>
            </a:r>
            <a:endParaRPr/>
          </a:p>
          <a:p>
            <a:pPr indent="0" lvl="0" marL="0" rtl="0" algn="ctr">
              <a:lnSpc>
                <a:spcPct val="150000"/>
              </a:lnSpc>
              <a:spcBef>
                <a:spcPts val="0"/>
              </a:spcBef>
              <a:spcAft>
                <a:spcPts val="0"/>
              </a:spcAft>
              <a:buClr>
                <a:schemeClr val="dk1"/>
              </a:buClr>
              <a:buSzPts val="1100"/>
              <a:buNone/>
            </a:pPr>
            <a:r>
              <a:rPr lang="en-US"/>
              <a:t>My soul longs for Thee</a:t>
            </a:r>
            <a:endParaRPr/>
          </a:p>
        </p:txBody>
      </p:sp>
      <p:sp>
        <p:nvSpPr>
          <p:cNvPr id="8146" name="Google Shape;8146;p1307"/>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Psalm 139</a:t>
            </a:r>
            <a:endParaRPr>
              <a:latin typeface="Playfair Display"/>
              <a:ea typeface="Playfair Display"/>
              <a:cs typeface="Playfair Display"/>
              <a:sym typeface="Playfair Display"/>
            </a:endParaRPr>
          </a:p>
        </p:txBody>
      </p:sp>
    </p:spTree>
  </p:cSld>
  <p:clrMapOvr>
    <a:masterClrMapping/>
  </p:clrMapOvr>
</p:sld>
</file>

<file path=ppt/slides/slide13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50" name="Shape 8150"/>
        <p:cNvGrpSpPr/>
        <p:nvPr/>
      </p:nvGrpSpPr>
      <p:grpSpPr>
        <a:xfrm>
          <a:off x="0" y="0"/>
          <a:ext cx="0" cy="0"/>
          <a:chOff x="0" y="0"/>
          <a:chExt cx="0" cy="0"/>
        </a:xfrm>
      </p:grpSpPr>
      <p:sp>
        <p:nvSpPr>
          <p:cNvPr id="8151" name="Google Shape;8151;p1308"/>
          <p:cNvSpPr txBox="1"/>
          <p:nvPr>
            <p:ph idx="1" type="body"/>
          </p:nvPr>
        </p:nvSpPr>
        <p:spPr>
          <a:xfrm>
            <a:off x="415650" y="326500"/>
            <a:ext cx="11360700" cy="48900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a:t>If I take the wings of the morning,</a:t>
            </a:r>
            <a:endParaRPr/>
          </a:p>
          <a:p>
            <a:pPr indent="0" lvl="0" marL="0" rtl="0" algn="ctr">
              <a:lnSpc>
                <a:spcPct val="115000"/>
              </a:lnSpc>
              <a:spcBef>
                <a:spcPts val="0"/>
              </a:spcBef>
              <a:spcAft>
                <a:spcPts val="0"/>
              </a:spcAft>
              <a:buClr>
                <a:schemeClr val="dk1"/>
              </a:buClr>
              <a:buSzPts val="1100"/>
              <a:buNone/>
            </a:pPr>
            <a:r>
              <a:rPr lang="en-US"/>
              <a:t>And dwell in the greatest depths of the sea,</a:t>
            </a:r>
            <a:endParaRPr/>
          </a:p>
          <a:p>
            <a:pPr indent="0" lvl="0" marL="0" rtl="0" algn="ctr">
              <a:lnSpc>
                <a:spcPct val="115000"/>
              </a:lnSpc>
              <a:spcBef>
                <a:spcPts val="0"/>
              </a:spcBef>
              <a:spcAft>
                <a:spcPts val="0"/>
              </a:spcAft>
              <a:buClr>
                <a:schemeClr val="dk1"/>
              </a:buClr>
              <a:buSzPts val="1100"/>
              <a:buNone/>
            </a:pPr>
            <a:r>
              <a:rPr lang="en-US"/>
              <a:t>Even there Your hand shall lead me,</a:t>
            </a:r>
            <a:endParaRPr/>
          </a:p>
          <a:p>
            <a:pPr indent="0" lvl="0" marL="0" rtl="0" algn="ctr">
              <a:lnSpc>
                <a:spcPct val="115000"/>
              </a:lnSpc>
              <a:spcBef>
                <a:spcPts val="0"/>
              </a:spcBef>
              <a:spcAft>
                <a:spcPts val="0"/>
              </a:spcAft>
              <a:buClr>
                <a:schemeClr val="dk1"/>
              </a:buClr>
              <a:buSzPts val="1100"/>
              <a:buNone/>
            </a:pPr>
            <a:r>
              <a:rPr lang="en-US"/>
              <a:t>And Your right hand shall hold me.</a:t>
            </a:r>
            <a:endParaRPr/>
          </a:p>
        </p:txBody>
      </p:sp>
      <p:sp>
        <p:nvSpPr>
          <p:cNvPr id="8152" name="Google Shape;8152;p1308"/>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Psalm 139</a:t>
            </a:r>
            <a:endParaRPr>
              <a:latin typeface="Playfair Display"/>
              <a:ea typeface="Playfair Display"/>
              <a:cs typeface="Playfair Display"/>
              <a:sym typeface="Playfair Display"/>
            </a:endParaRPr>
          </a:p>
        </p:txBody>
      </p:sp>
    </p:spTree>
  </p:cSld>
  <p:clrMapOvr>
    <a:masterClrMapping/>
  </p:clrMapOvr>
</p:sld>
</file>

<file path=ppt/slides/slide13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56" name="Shape 8156"/>
        <p:cNvGrpSpPr/>
        <p:nvPr/>
      </p:nvGrpSpPr>
      <p:grpSpPr>
        <a:xfrm>
          <a:off x="0" y="0"/>
          <a:ext cx="0" cy="0"/>
          <a:chOff x="0" y="0"/>
          <a:chExt cx="0" cy="0"/>
        </a:xfrm>
      </p:grpSpPr>
      <p:sp>
        <p:nvSpPr>
          <p:cNvPr id="8157" name="Google Shape;8157;p1309"/>
          <p:cNvSpPr txBox="1"/>
          <p:nvPr>
            <p:ph idx="1" type="body"/>
          </p:nvPr>
        </p:nvSpPr>
        <p:spPr>
          <a:xfrm>
            <a:off x="415650" y="326500"/>
            <a:ext cx="11360700" cy="47979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Your eyes saw my substance,</a:t>
            </a:r>
            <a:endParaRPr/>
          </a:p>
          <a:p>
            <a:pPr indent="0" lvl="0" marL="0" rtl="0" algn="ctr">
              <a:lnSpc>
                <a:spcPct val="150000"/>
              </a:lnSpc>
              <a:spcBef>
                <a:spcPts val="0"/>
              </a:spcBef>
              <a:spcAft>
                <a:spcPts val="0"/>
              </a:spcAft>
              <a:buClr>
                <a:schemeClr val="dk1"/>
              </a:buClr>
              <a:buSzPts val="1100"/>
              <a:buNone/>
            </a:pPr>
            <a:r>
              <a:rPr lang="en-US"/>
              <a:t>Before I was even formed,</a:t>
            </a:r>
            <a:endParaRPr/>
          </a:p>
          <a:p>
            <a:pPr indent="0" lvl="0" marL="0" rtl="0" algn="ctr">
              <a:lnSpc>
                <a:spcPct val="150000"/>
              </a:lnSpc>
              <a:spcBef>
                <a:spcPts val="0"/>
              </a:spcBef>
              <a:spcAft>
                <a:spcPts val="0"/>
              </a:spcAft>
              <a:buClr>
                <a:schemeClr val="dk1"/>
              </a:buClr>
              <a:buSzPts val="1100"/>
              <a:buNone/>
            </a:pPr>
            <a:r>
              <a:rPr lang="en-US"/>
              <a:t>My soul was not carelessly made,</a:t>
            </a:r>
            <a:endParaRPr/>
          </a:p>
          <a:p>
            <a:pPr indent="0" lvl="0" marL="0" rtl="0" algn="ctr">
              <a:lnSpc>
                <a:spcPct val="150000"/>
              </a:lnSpc>
              <a:spcBef>
                <a:spcPts val="0"/>
              </a:spcBef>
              <a:spcAft>
                <a:spcPts val="0"/>
              </a:spcAft>
              <a:buClr>
                <a:schemeClr val="dk1"/>
              </a:buClr>
              <a:buSzPts val="1100"/>
              <a:buNone/>
            </a:pPr>
            <a:r>
              <a:rPr lang="en-US"/>
              <a:t>But beautifully adorned</a:t>
            </a:r>
            <a:endParaRPr/>
          </a:p>
        </p:txBody>
      </p:sp>
      <p:sp>
        <p:nvSpPr>
          <p:cNvPr id="8158" name="Google Shape;8158;p1309"/>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Psalm 139</a:t>
            </a:r>
            <a:endParaRPr>
              <a:latin typeface="Playfair Display"/>
              <a:ea typeface="Playfair Display"/>
              <a:cs typeface="Playfair Display"/>
              <a:sym typeface="Playfair Display"/>
            </a:endParaRPr>
          </a:p>
        </p:txBody>
      </p:sp>
    </p:spTree>
  </p:cSld>
  <p:clrMapOvr>
    <a:masterClrMapping/>
  </p:clrMapOvr>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5" name="Shape 855"/>
        <p:cNvGrpSpPr/>
        <p:nvPr/>
      </p:nvGrpSpPr>
      <p:grpSpPr>
        <a:xfrm>
          <a:off x="0" y="0"/>
          <a:ext cx="0" cy="0"/>
          <a:chOff x="0" y="0"/>
          <a:chExt cx="0" cy="0"/>
        </a:xfrm>
      </p:grpSpPr>
      <p:sp>
        <p:nvSpPr>
          <p:cNvPr id="856" name="Google Shape;856;p131"/>
          <p:cNvSpPr txBox="1"/>
          <p:nvPr>
            <p:ph idx="1" type="body"/>
          </p:nvPr>
        </p:nvSpPr>
        <p:spPr>
          <a:xfrm>
            <a:off x="2174550" y="2620050"/>
            <a:ext cx="7842900" cy="16179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1000"/>
              </a:spcBef>
              <a:spcAft>
                <a:spcPts val="2100"/>
              </a:spcAft>
              <a:buSzPts val="1800"/>
              <a:buNone/>
            </a:pPr>
            <a:r>
              <a:rPr lang="en-US" sz="6900"/>
              <a:t>Blessed Redeemer</a:t>
            </a:r>
            <a:endParaRPr sz="6900"/>
          </a:p>
        </p:txBody>
      </p:sp>
      <p:pic>
        <p:nvPicPr>
          <p:cNvPr id="857" name="Google Shape;857;p131">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3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62" name="Shape 8162"/>
        <p:cNvGrpSpPr/>
        <p:nvPr/>
      </p:nvGrpSpPr>
      <p:grpSpPr>
        <a:xfrm>
          <a:off x="0" y="0"/>
          <a:ext cx="0" cy="0"/>
          <a:chOff x="0" y="0"/>
          <a:chExt cx="0" cy="0"/>
        </a:xfrm>
      </p:grpSpPr>
      <p:sp>
        <p:nvSpPr>
          <p:cNvPr id="8163" name="Google Shape;8163;p1310"/>
          <p:cNvSpPr txBox="1"/>
          <p:nvPr>
            <p:ph idx="1" type="body"/>
          </p:nvPr>
        </p:nvSpPr>
        <p:spPr>
          <a:xfrm>
            <a:off x="415650" y="326500"/>
            <a:ext cx="11360700" cy="48438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You have searched my thoughts O Lord</a:t>
            </a:r>
            <a:endParaRPr/>
          </a:p>
          <a:p>
            <a:pPr indent="0" lvl="0" marL="0" rtl="0" algn="ctr">
              <a:lnSpc>
                <a:spcPct val="150000"/>
              </a:lnSpc>
              <a:spcBef>
                <a:spcPts val="0"/>
              </a:spcBef>
              <a:spcAft>
                <a:spcPts val="0"/>
              </a:spcAft>
              <a:buClr>
                <a:schemeClr val="dk1"/>
              </a:buClr>
              <a:buSzPts val="1100"/>
              <a:buNone/>
            </a:pPr>
            <a:r>
              <a:rPr lang="en-US"/>
              <a:t>All too well You know me</a:t>
            </a:r>
            <a:endParaRPr/>
          </a:p>
          <a:p>
            <a:pPr indent="0" lvl="0" marL="0" rtl="0" algn="ctr">
              <a:lnSpc>
                <a:spcPct val="150000"/>
              </a:lnSpc>
              <a:spcBef>
                <a:spcPts val="0"/>
              </a:spcBef>
              <a:spcAft>
                <a:spcPts val="0"/>
              </a:spcAft>
              <a:buClr>
                <a:schemeClr val="dk1"/>
              </a:buClr>
              <a:buSzPts val="1100"/>
              <a:buNone/>
            </a:pPr>
            <a:r>
              <a:rPr lang="en-US"/>
              <a:t>Before a word is on my tongue</a:t>
            </a:r>
            <a:endParaRPr/>
          </a:p>
          <a:p>
            <a:pPr indent="0" lvl="0" marL="0" rtl="0" algn="ctr">
              <a:lnSpc>
                <a:spcPct val="150000"/>
              </a:lnSpc>
              <a:spcBef>
                <a:spcPts val="0"/>
              </a:spcBef>
              <a:spcAft>
                <a:spcPts val="0"/>
              </a:spcAft>
              <a:buClr>
                <a:schemeClr val="dk1"/>
              </a:buClr>
              <a:buSzPts val="1100"/>
              <a:buNone/>
            </a:pPr>
            <a:r>
              <a:rPr lang="en-US"/>
              <a:t>You, Lord, know it completely</a:t>
            </a:r>
            <a:endParaRPr/>
          </a:p>
        </p:txBody>
      </p:sp>
      <p:sp>
        <p:nvSpPr>
          <p:cNvPr id="8164" name="Google Shape;8164;p1310"/>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Psalm 139</a:t>
            </a:r>
            <a:endParaRPr>
              <a:latin typeface="Playfair Display"/>
              <a:ea typeface="Playfair Display"/>
              <a:cs typeface="Playfair Display"/>
              <a:sym typeface="Playfair Display"/>
            </a:endParaRPr>
          </a:p>
        </p:txBody>
      </p:sp>
    </p:spTree>
  </p:cSld>
  <p:clrMapOvr>
    <a:masterClrMapping/>
  </p:clrMapOvr>
</p:sld>
</file>

<file path=ppt/slides/slide13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68" name="Shape 8168"/>
        <p:cNvGrpSpPr/>
        <p:nvPr/>
      </p:nvGrpSpPr>
      <p:grpSpPr>
        <a:xfrm>
          <a:off x="0" y="0"/>
          <a:ext cx="0" cy="0"/>
          <a:chOff x="0" y="0"/>
          <a:chExt cx="0" cy="0"/>
        </a:xfrm>
      </p:grpSpPr>
      <p:sp>
        <p:nvSpPr>
          <p:cNvPr id="8169" name="Google Shape;8169;p1311"/>
          <p:cNvSpPr txBox="1"/>
          <p:nvPr>
            <p:ph idx="1" type="body"/>
          </p:nvPr>
        </p:nvSpPr>
        <p:spPr>
          <a:xfrm>
            <a:off x="415650" y="326500"/>
            <a:ext cx="11360700" cy="47826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a:t>If I take the wings of the morning,</a:t>
            </a:r>
            <a:endParaRPr/>
          </a:p>
          <a:p>
            <a:pPr indent="0" lvl="0" marL="0" rtl="0" algn="ctr">
              <a:lnSpc>
                <a:spcPct val="115000"/>
              </a:lnSpc>
              <a:spcBef>
                <a:spcPts val="0"/>
              </a:spcBef>
              <a:spcAft>
                <a:spcPts val="0"/>
              </a:spcAft>
              <a:buClr>
                <a:schemeClr val="dk1"/>
              </a:buClr>
              <a:buSzPts val="1100"/>
              <a:buNone/>
            </a:pPr>
            <a:r>
              <a:rPr lang="en-US"/>
              <a:t>And dwell in the greatest depths of the sea,</a:t>
            </a:r>
            <a:endParaRPr/>
          </a:p>
          <a:p>
            <a:pPr indent="0" lvl="0" marL="0" rtl="0" algn="ctr">
              <a:lnSpc>
                <a:spcPct val="115000"/>
              </a:lnSpc>
              <a:spcBef>
                <a:spcPts val="0"/>
              </a:spcBef>
              <a:spcAft>
                <a:spcPts val="0"/>
              </a:spcAft>
              <a:buClr>
                <a:schemeClr val="dk1"/>
              </a:buClr>
              <a:buSzPts val="1100"/>
              <a:buNone/>
            </a:pPr>
            <a:r>
              <a:rPr lang="en-US"/>
              <a:t>Even there Your hand shall lead me,</a:t>
            </a:r>
            <a:endParaRPr/>
          </a:p>
          <a:p>
            <a:pPr indent="0" lvl="0" marL="0" rtl="0" algn="ctr">
              <a:lnSpc>
                <a:spcPct val="115000"/>
              </a:lnSpc>
              <a:spcBef>
                <a:spcPts val="0"/>
              </a:spcBef>
              <a:spcAft>
                <a:spcPts val="0"/>
              </a:spcAft>
              <a:buClr>
                <a:schemeClr val="dk1"/>
              </a:buClr>
              <a:buSzPts val="1100"/>
              <a:buNone/>
            </a:pPr>
            <a:r>
              <a:rPr lang="en-US"/>
              <a:t>And Your right hand shall hold me.</a:t>
            </a:r>
            <a:endParaRPr/>
          </a:p>
        </p:txBody>
      </p:sp>
      <p:sp>
        <p:nvSpPr>
          <p:cNvPr id="8170" name="Google Shape;8170;p1311"/>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Psalm 139</a:t>
            </a:r>
            <a:endParaRPr>
              <a:latin typeface="Playfair Display"/>
              <a:ea typeface="Playfair Display"/>
              <a:cs typeface="Playfair Display"/>
              <a:sym typeface="Playfair Display"/>
            </a:endParaRPr>
          </a:p>
        </p:txBody>
      </p:sp>
      <p:pic>
        <p:nvPicPr>
          <p:cNvPr id="8171" name="Google Shape;8171;p1311">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3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75" name="Shape 8175"/>
        <p:cNvGrpSpPr/>
        <p:nvPr/>
      </p:nvGrpSpPr>
      <p:grpSpPr>
        <a:xfrm>
          <a:off x="0" y="0"/>
          <a:ext cx="0" cy="0"/>
          <a:chOff x="0" y="0"/>
          <a:chExt cx="0" cy="0"/>
        </a:xfrm>
      </p:grpSpPr>
      <p:sp>
        <p:nvSpPr>
          <p:cNvPr id="8176" name="Google Shape;8176;p1312"/>
          <p:cNvSpPr txBox="1"/>
          <p:nvPr>
            <p:ph type="ctrTitle"/>
          </p:nvPr>
        </p:nvSpPr>
        <p:spPr>
          <a:xfrm>
            <a:off x="2958350" y="2856000"/>
            <a:ext cx="5961600" cy="1146000"/>
          </a:xfrm>
          <a:prstGeom prst="rect">
            <a:avLst/>
          </a:prstGeom>
          <a:solidFill>
            <a:srgbClr val="FFFFFF">
              <a:alpha val="89019"/>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Psalm 141</a:t>
            </a:r>
            <a:endParaRPr/>
          </a:p>
        </p:txBody>
      </p:sp>
      <p:pic>
        <p:nvPicPr>
          <p:cNvPr id="8177" name="Google Shape;8177;p1312">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3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81" name="Shape 8181"/>
        <p:cNvGrpSpPr/>
        <p:nvPr/>
      </p:nvGrpSpPr>
      <p:grpSpPr>
        <a:xfrm>
          <a:off x="0" y="0"/>
          <a:ext cx="0" cy="0"/>
          <a:chOff x="0" y="0"/>
          <a:chExt cx="0" cy="0"/>
        </a:xfrm>
      </p:grpSpPr>
      <p:sp>
        <p:nvSpPr>
          <p:cNvPr id="8182" name="Google Shape;8182;p1313"/>
          <p:cNvSpPr txBox="1"/>
          <p:nvPr>
            <p:ph idx="1" type="body"/>
          </p:nvPr>
        </p:nvSpPr>
        <p:spPr>
          <a:xfrm>
            <a:off x="415650" y="326500"/>
            <a:ext cx="11360700" cy="47979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a:t>(With my voice to the Lord I cried; with my voice to the Lord I made supplication) x2</a:t>
            </a:r>
            <a:endParaRPr/>
          </a:p>
          <a:p>
            <a:pPr indent="0" lvl="0" marL="0" rtl="0" algn="ctr">
              <a:lnSpc>
                <a:spcPct val="115000"/>
              </a:lnSpc>
              <a:spcBef>
                <a:spcPts val="0"/>
              </a:spcBef>
              <a:spcAft>
                <a:spcPts val="0"/>
              </a:spcAft>
              <a:buClr>
                <a:schemeClr val="dk1"/>
              </a:buClr>
              <a:buSzPts val="1100"/>
              <a:buNone/>
            </a:pPr>
            <a:r>
              <a:rPr lang="en-US"/>
              <a:t>(I will pour out before Him my request and prayers) x2</a:t>
            </a:r>
            <a:endParaRPr/>
          </a:p>
        </p:txBody>
      </p:sp>
      <p:sp>
        <p:nvSpPr>
          <p:cNvPr id="8183" name="Google Shape;8183;p1313"/>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Psalm 141</a:t>
            </a:r>
            <a:endParaRPr>
              <a:latin typeface="Playfair Display"/>
              <a:ea typeface="Playfair Display"/>
              <a:cs typeface="Playfair Display"/>
              <a:sym typeface="Playfair Display"/>
            </a:endParaRPr>
          </a:p>
        </p:txBody>
      </p:sp>
    </p:spTree>
  </p:cSld>
  <p:clrMapOvr>
    <a:masterClrMapping/>
  </p:clrMapOvr>
</p:sld>
</file>

<file path=ppt/slides/slide13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87" name="Shape 8187"/>
        <p:cNvGrpSpPr/>
        <p:nvPr/>
      </p:nvGrpSpPr>
      <p:grpSpPr>
        <a:xfrm>
          <a:off x="0" y="0"/>
          <a:ext cx="0" cy="0"/>
          <a:chOff x="0" y="0"/>
          <a:chExt cx="0" cy="0"/>
        </a:xfrm>
      </p:grpSpPr>
      <p:sp>
        <p:nvSpPr>
          <p:cNvPr id="8188" name="Google Shape;8188;p1314"/>
          <p:cNvSpPr txBox="1"/>
          <p:nvPr>
            <p:ph idx="1" type="body"/>
          </p:nvPr>
        </p:nvSpPr>
        <p:spPr>
          <a:xfrm>
            <a:off x="415650" y="326500"/>
            <a:ext cx="11360700" cy="50280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a:t>In the way in which I was walking </a:t>
            </a:r>
            <a:endParaRPr/>
          </a:p>
          <a:p>
            <a:pPr indent="0" lvl="0" marL="0" rtl="0" algn="ctr">
              <a:lnSpc>
                <a:spcPct val="115000"/>
              </a:lnSpc>
              <a:spcBef>
                <a:spcPts val="0"/>
              </a:spcBef>
              <a:spcAft>
                <a:spcPts val="0"/>
              </a:spcAft>
              <a:buClr>
                <a:schemeClr val="dk1"/>
              </a:buClr>
              <a:buSzPts val="1100"/>
              <a:buNone/>
            </a:pPr>
            <a:r>
              <a:rPr lang="en-US"/>
              <a:t>they hid a snare for me.</a:t>
            </a:r>
            <a:endParaRPr/>
          </a:p>
          <a:p>
            <a:pPr indent="0" lvl="0" marL="0" rtl="0" algn="ctr">
              <a:lnSpc>
                <a:spcPct val="115000"/>
              </a:lnSpc>
              <a:spcBef>
                <a:spcPts val="0"/>
              </a:spcBef>
              <a:spcAft>
                <a:spcPts val="0"/>
              </a:spcAft>
              <a:buClr>
                <a:schemeClr val="dk1"/>
              </a:buClr>
              <a:buSzPts val="1100"/>
              <a:buNone/>
            </a:pPr>
            <a:r>
              <a:rPr lang="en-US">
                <a:solidFill>
                  <a:schemeClr val="dk1"/>
                </a:solidFill>
              </a:rPr>
              <a:t>(When I looked upon my right hand</a:t>
            </a:r>
            <a:endParaRPr>
              <a:solidFill>
                <a:schemeClr val="dk1"/>
              </a:solidFill>
            </a:endParaRPr>
          </a:p>
          <a:p>
            <a:pPr indent="0" lvl="0" marL="0" rtl="0" algn="ctr">
              <a:lnSpc>
                <a:spcPct val="115000"/>
              </a:lnSpc>
              <a:spcBef>
                <a:spcPts val="0"/>
              </a:spcBef>
              <a:spcAft>
                <a:spcPts val="0"/>
              </a:spcAft>
              <a:buClr>
                <a:schemeClr val="dk1"/>
              </a:buClr>
              <a:buSzPts val="1100"/>
              <a:buNone/>
            </a:pPr>
            <a:r>
              <a:rPr lang="en-US">
                <a:solidFill>
                  <a:schemeClr val="dk1"/>
                </a:solidFill>
              </a:rPr>
              <a:t>behold there was no one there.</a:t>
            </a:r>
            <a:endParaRPr>
              <a:solidFill>
                <a:schemeClr val="dk1"/>
              </a:solidFill>
            </a:endParaRPr>
          </a:p>
          <a:p>
            <a:pPr indent="0" lvl="0" marL="0" rtl="0" algn="ctr">
              <a:lnSpc>
                <a:spcPct val="115000"/>
              </a:lnSpc>
              <a:spcBef>
                <a:spcPts val="0"/>
              </a:spcBef>
              <a:spcAft>
                <a:spcPts val="0"/>
              </a:spcAft>
              <a:buClr>
                <a:schemeClr val="dk1"/>
              </a:buClr>
              <a:buSzPts val="1100"/>
              <a:buNone/>
            </a:pPr>
            <a:r>
              <a:rPr lang="en-US">
                <a:solidFill>
                  <a:schemeClr val="dk1"/>
                </a:solidFill>
              </a:rPr>
              <a:t>Refuge filled me, </a:t>
            </a:r>
            <a:endParaRPr>
              <a:solidFill>
                <a:schemeClr val="dk1"/>
              </a:solidFill>
            </a:endParaRPr>
          </a:p>
          <a:p>
            <a:pPr indent="0" lvl="0" marL="0" rtl="0" algn="ctr">
              <a:lnSpc>
                <a:spcPct val="115000"/>
              </a:lnSpc>
              <a:spcBef>
                <a:spcPts val="0"/>
              </a:spcBef>
              <a:spcAft>
                <a:spcPts val="0"/>
              </a:spcAft>
              <a:buClr>
                <a:schemeClr val="dk1"/>
              </a:buClr>
              <a:buSzPts val="1100"/>
              <a:buNone/>
            </a:pPr>
            <a:r>
              <a:rPr lang="en-US">
                <a:solidFill>
                  <a:schemeClr val="dk1"/>
                </a:solidFill>
              </a:rPr>
              <a:t>and there was no one to care) x2</a:t>
            </a:r>
            <a:endParaRPr/>
          </a:p>
        </p:txBody>
      </p:sp>
      <p:sp>
        <p:nvSpPr>
          <p:cNvPr id="8189" name="Google Shape;8189;p1314"/>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Psalm 141</a:t>
            </a:r>
            <a:endParaRPr>
              <a:latin typeface="Playfair Display"/>
              <a:ea typeface="Playfair Display"/>
              <a:cs typeface="Playfair Display"/>
              <a:sym typeface="Playfair Display"/>
            </a:endParaRPr>
          </a:p>
        </p:txBody>
      </p:sp>
    </p:spTree>
  </p:cSld>
  <p:clrMapOvr>
    <a:masterClrMapping/>
  </p:clrMapOvr>
</p:sld>
</file>

<file path=ppt/slides/slide13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93" name="Shape 8193"/>
        <p:cNvGrpSpPr/>
        <p:nvPr/>
      </p:nvGrpSpPr>
      <p:grpSpPr>
        <a:xfrm>
          <a:off x="0" y="0"/>
          <a:ext cx="0" cy="0"/>
          <a:chOff x="0" y="0"/>
          <a:chExt cx="0" cy="0"/>
        </a:xfrm>
      </p:grpSpPr>
      <p:sp>
        <p:nvSpPr>
          <p:cNvPr id="8194" name="Google Shape;8194;p1315"/>
          <p:cNvSpPr txBox="1"/>
          <p:nvPr>
            <p:ph idx="1" type="body"/>
          </p:nvPr>
        </p:nvSpPr>
        <p:spPr>
          <a:xfrm>
            <a:off x="415650" y="326500"/>
            <a:ext cx="11360700" cy="49053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a:t>(So I cried unto You, and said </a:t>
            </a:r>
            <a:endParaRPr/>
          </a:p>
          <a:p>
            <a:pPr indent="0" lvl="0" marL="0" rtl="0" algn="ctr">
              <a:lnSpc>
                <a:spcPct val="115000"/>
              </a:lnSpc>
              <a:spcBef>
                <a:spcPts val="0"/>
              </a:spcBef>
              <a:spcAft>
                <a:spcPts val="0"/>
              </a:spcAft>
              <a:buClr>
                <a:schemeClr val="dk1"/>
              </a:buClr>
              <a:buSzPts val="1100"/>
              <a:buNone/>
            </a:pPr>
            <a:r>
              <a:rPr lang="en-US"/>
              <a:t>O my dear Lord) x2</a:t>
            </a:r>
            <a:endParaRPr/>
          </a:p>
          <a:p>
            <a:pPr indent="0" lvl="0" marL="0" rtl="0" algn="ctr">
              <a:lnSpc>
                <a:spcPct val="115000"/>
              </a:lnSpc>
              <a:spcBef>
                <a:spcPts val="0"/>
              </a:spcBef>
              <a:spcAft>
                <a:spcPts val="0"/>
              </a:spcAft>
              <a:buClr>
                <a:schemeClr val="dk1"/>
              </a:buClr>
              <a:buSzPts val="1100"/>
              <a:buNone/>
            </a:pPr>
            <a:r>
              <a:rPr lang="en-US"/>
              <a:t>(“You are my hope, my portion in this world. Attend to my prayer for I am brought very low”) x2</a:t>
            </a:r>
            <a:endParaRPr/>
          </a:p>
        </p:txBody>
      </p:sp>
      <p:sp>
        <p:nvSpPr>
          <p:cNvPr id="8195" name="Google Shape;8195;p1315"/>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Psalm 141</a:t>
            </a:r>
            <a:endParaRPr>
              <a:latin typeface="Playfair Display"/>
              <a:ea typeface="Playfair Display"/>
              <a:cs typeface="Playfair Display"/>
              <a:sym typeface="Playfair Display"/>
            </a:endParaRPr>
          </a:p>
        </p:txBody>
      </p:sp>
    </p:spTree>
  </p:cSld>
  <p:clrMapOvr>
    <a:masterClrMapping/>
  </p:clrMapOvr>
</p:sld>
</file>

<file path=ppt/slides/slide13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99" name="Shape 8199"/>
        <p:cNvGrpSpPr/>
        <p:nvPr/>
      </p:nvGrpSpPr>
      <p:grpSpPr>
        <a:xfrm>
          <a:off x="0" y="0"/>
          <a:ext cx="0" cy="0"/>
          <a:chOff x="0" y="0"/>
          <a:chExt cx="0" cy="0"/>
        </a:xfrm>
      </p:grpSpPr>
      <p:sp>
        <p:nvSpPr>
          <p:cNvPr id="8200" name="Google Shape;8200;p1316"/>
          <p:cNvSpPr txBox="1"/>
          <p:nvPr>
            <p:ph idx="1" type="body"/>
          </p:nvPr>
        </p:nvSpPr>
        <p:spPr>
          <a:xfrm>
            <a:off x="415650" y="326500"/>
            <a:ext cx="11360700" cy="48438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(So that I may confess Your name, O Lord,</a:t>
            </a:r>
            <a:endParaRPr/>
          </a:p>
          <a:p>
            <a:pPr indent="0" lvl="0" marL="0" rtl="0" algn="ctr">
              <a:lnSpc>
                <a:spcPct val="150000"/>
              </a:lnSpc>
              <a:spcBef>
                <a:spcPts val="0"/>
              </a:spcBef>
              <a:spcAft>
                <a:spcPts val="0"/>
              </a:spcAft>
              <a:buClr>
                <a:schemeClr val="dk1"/>
              </a:buClr>
              <a:buSzPts val="1100"/>
              <a:buNone/>
            </a:pPr>
            <a:r>
              <a:rPr lang="en-US"/>
              <a:t>confess Your name</a:t>
            </a:r>
            <a:endParaRPr/>
          </a:p>
          <a:p>
            <a:pPr indent="0" lvl="0" marL="0" rtl="0" algn="ctr">
              <a:lnSpc>
                <a:spcPct val="150000"/>
              </a:lnSpc>
              <a:spcBef>
                <a:spcPts val="0"/>
              </a:spcBef>
              <a:spcAft>
                <a:spcPts val="0"/>
              </a:spcAft>
              <a:buClr>
                <a:schemeClr val="dk1"/>
              </a:buClr>
              <a:buSzPts val="1100"/>
              <a:buNone/>
            </a:pPr>
            <a:r>
              <a:rPr i="1" lang="en-US"/>
              <a:t>Alleluia, Alleluia.</a:t>
            </a:r>
            <a:r>
              <a:rPr lang="en-US"/>
              <a:t>) x2</a:t>
            </a:r>
            <a:endParaRPr/>
          </a:p>
        </p:txBody>
      </p:sp>
      <p:sp>
        <p:nvSpPr>
          <p:cNvPr id="8201" name="Google Shape;8201;p1316"/>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Psalm 141</a:t>
            </a:r>
            <a:endParaRPr>
              <a:latin typeface="Playfair Display"/>
              <a:ea typeface="Playfair Display"/>
              <a:cs typeface="Playfair Display"/>
              <a:sym typeface="Playfair Display"/>
            </a:endParaRPr>
          </a:p>
        </p:txBody>
      </p:sp>
      <p:pic>
        <p:nvPicPr>
          <p:cNvPr id="8202" name="Google Shape;8202;p1316">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3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06" name="Shape 8206"/>
        <p:cNvGrpSpPr/>
        <p:nvPr/>
      </p:nvGrpSpPr>
      <p:grpSpPr>
        <a:xfrm>
          <a:off x="0" y="0"/>
          <a:ext cx="0" cy="0"/>
          <a:chOff x="0" y="0"/>
          <a:chExt cx="0" cy="0"/>
        </a:xfrm>
      </p:grpSpPr>
      <p:sp>
        <p:nvSpPr>
          <p:cNvPr id="8207" name="Google Shape;8207;p1317"/>
          <p:cNvSpPr txBox="1"/>
          <p:nvPr>
            <p:ph type="ctrTitle"/>
          </p:nvPr>
        </p:nvSpPr>
        <p:spPr>
          <a:xfrm>
            <a:off x="2958350" y="2856000"/>
            <a:ext cx="5961600" cy="1146000"/>
          </a:xfrm>
          <a:prstGeom prst="rect">
            <a:avLst/>
          </a:prstGeom>
          <a:solidFill>
            <a:srgbClr val="FFFFFF">
              <a:alpha val="89019"/>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Psalm 147</a:t>
            </a:r>
            <a:endParaRPr/>
          </a:p>
        </p:txBody>
      </p:sp>
      <p:pic>
        <p:nvPicPr>
          <p:cNvPr id="8208" name="Google Shape;8208;p1317">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3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12" name="Shape 8212"/>
        <p:cNvGrpSpPr/>
        <p:nvPr/>
      </p:nvGrpSpPr>
      <p:grpSpPr>
        <a:xfrm>
          <a:off x="0" y="0"/>
          <a:ext cx="0" cy="0"/>
          <a:chOff x="0" y="0"/>
          <a:chExt cx="0" cy="0"/>
        </a:xfrm>
      </p:grpSpPr>
      <p:sp>
        <p:nvSpPr>
          <p:cNvPr id="8213" name="Google Shape;8213;p1318"/>
          <p:cNvSpPr txBox="1"/>
          <p:nvPr>
            <p:ph idx="1" type="body"/>
          </p:nvPr>
        </p:nvSpPr>
        <p:spPr>
          <a:xfrm>
            <a:off x="415650" y="326500"/>
            <a:ext cx="11360700" cy="49053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(Praise the Lord, O Jerusalem </a:t>
            </a:r>
            <a:endParaRPr/>
          </a:p>
          <a:p>
            <a:pPr indent="0" lvl="0" marL="0" rtl="0" algn="ctr">
              <a:lnSpc>
                <a:spcPct val="150000"/>
              </a:lnSpc>
              <a:spcBef>
                <a:spcPts val="0"/>
              </a:spcBef>
              <a:spcAft>
                <a:spcPts val="0"/>
              </a:spcAft>
              <a:buClr>
                <a:schemeClr val="dk1"/>
              </a:buClr>
              <a:buSzPts val="1100"/>
              <a:buNone/>
            </a:pPr>
            <a:r>
              <a:rPr lang="en-US"/>
              <a:t>Praise your God, O Zion) x2</a:t>
            </a:r>
            <a:endParaRPr/>
          </a:p>
          <a:p>
            <a:pPr indent="0" lvl="0" marL="0" rtl="0" algn="ctr">
              <a:lnSpc>
                <a:spcPct val="150000"/>
              </a:lnSpc>
              <a:spcBef>
                <a:spcPts val="0"/>
              </a:spcBef>
              <a:spcAft>
                <a:spcPts val="0"/>
              </a:spcAft>
              <a:buClr>
                <a:schemeClr val="dk1"/>
              </a:buClr>
              <a:buSzPts val="1100"/>
              <a:buNone/>
            </a:pPr>
            <a:r>
              <a:rPr lang="en-US"/>
              <a:t>(For He has strengthened the bars</a:t>
            </a:r>
            <a:endParaRPr/>
          </a:p>
          <a:p>
            <a:pPr indent="0" lvl="0" marL="0" rtl="0" algn="ctr">
              <a:lnSpc>
                <a:spcPct val="150000"/>
              </a:lnSpc>
              <a:spcBef>
                <a:spcPts val="0"/>
              </a:spcBef>
              <a:spcAft>
                <a:spcPts val="0"/>
              </a:spcAft>
              <a:buClr>
                <a:schemeClr val="dk1"/>
              </a:buClr>
              <a:buSzPts val="1100"/>
              <a:buNone/>
            </a:pPr>
            <a:r>
              <a:rPr lang="en-US"/>
              <a:t>of your gates) x2</a:t>
            </a:r>
            <a:endParaRPr/>
          </a:p>
        </p:txBody>
      </p:sp>
      <p:sp>
        <p:nvSpPr>
          <p:cNvPr id="8214" name="Google Shape;8214;p1318"/>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Psalm 147</a:t>
            </a:r>
            <a:endParaRPr>
              <a:latin typeface="Playfair Display"/>
              <a:ea typeface="Playfair Display"/>
              <a:cs typeface="Playfair Display"/>
              <a:sym typeface="Playfair Display"/>
            </a:endParaRPr>
          </a:p>
        </p:txBody>
      </p:sp>
    </p:spTree>
  </p:cSld>
  <p:clrMapOvr>
    <a:masterClrMapping/>
  </p:clrMapOvr>
</p:sld>
</file>

<file path=ppt/slides/slide13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18" name="Shape 8218"/>
        <p:cNvGrpSpPr/>
        <p:nvPr/>
      </p:nvGrpSpPr>
      <p:grpSpPr>
        <a:xfrm>
          <a:off x="0" y="0"/>
          <a:ext cx="0" cy="0"/>
          <a:chOff x="0" y="0"/>
          <a:chExt cx="0" cy="0"/>
        </a:xfrm>
      </p:grpSpPr>
      <p:sp>
        <p:nvSpPr>
          <p:cNvPr id="8219" name="Google Shape;8219;p1319"/>
          <p:cNvSpPr txBox="1"/>
          <p:nvPr>
            <p:ph idx="1" type="body"/>
          </p:nvPr>
        </p:nvSpPr>
        <p:spPr>
          <a:xfrm>
            <a:off x="415650" y="326500"/>
            <a:ext cx="11360700" cy="47517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(He has blessed your children within you) x2</a:t>
            </a:r>
            <a:endParaRPr/>
          </a:p>
          <a:p>
            <a:pPr indent="0" lvl="0" marL="0" rtl="0" algn="ctr">
              <a:lnSpc>
                <a:spcPct val="150000"/>
              </a:lnSpc>
              <a:spcBef>
                <a:spcPts val="0"/>
              </a:spcBef>
              <a:spcAft>
                <a:spcPts val="0"/>
              </a:spcAft>
              <a:buClr>
                <a:schemeClr val="dk1"/>
              </a:buClr>
              <a:buSzPts val="1100"/>
              <a:buNone/>
            </a:pPr>
            <a:r>
              <a:rPr lang="en-US"/>
              <a:t>He makes your borders peaceful, </a:t>
            </a:r>
            <a:endParaRPr/>
          </a:p>
          <a:p>
            <a:pPr indent="0" lvl="0" marL="0" rtl="0" algn="ctr">
              <a:lnSpc>
                <a:spcPct val="150000"/>
              </a:lnSpc>
              <a:spcBef>
                <a:spcPts val="0"/>
              </a:spcBef>
              <a:spcAft>
                <a:spcPts val="0"/>
              </a:spcAft>
              <a:buClr>
                <a:schemeClr val="dk1"/>
              </a:buClr>
              <a:buSzPts val="1100"/>
              <a:buNone/>
            </a:pPr>
            <a:r>
              <a:rPr lang="en-US"/>
              <a:t>and fills you with the fatness of wheat</a:t>
            </a:r>
            <a:endParaRPr/>
          </a:p>
        </p:txBody>
      </p:sp>
      <p:sp>
        <p:nvSpPr>
          <p:cNvPr id="8220" name="Google Shape;8220;p1319"/>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Psalm 147</a:t>
            </a:r>
            <a:endParaRPr>
              <a:latin typeface="Playfair Display"/>
              <a:ea typeface="Playfair Display"/>
              <a:cs typeface="Playfair Display"/>
              <a:sym typeface="Playfair Display"/>
            </a:endParaRPr>
          </a:p>
        </p:txBody>
      </p:sp>
    </p:spTree>
  </p:cSld>
  <p:clrMapOvr>
    <a:masterClrMapping/>
  </p:clrMapOvr>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1" name="Shape 861"/>
        <p:cNvGrpSpPr/>
        <p:nvPr/>
      </p:nvGrpSpPr>
      <p:grpSpPr>
        <a:xfrm>
          <a:off x="0" y="0"/>
          <a:ext cx="0" cy="0"/>
          <a:chOff x="0" y="0"/>
          <a:chExt cx="0" cy="0"/>
        </a:xfrm>
      </p:grpSpPr>
      <p:sp>
        <p:nvSpPr>
          <p:cNvPr id="862" name="Google Shape;862;p132"/>
          <p:cNvSpPr txBox="1"/>
          <p:nvPr>
            <p:ph idx="1" type="body"/>
          </p:nvPr>
        </p:nvSpPr>
        <p:spPr>
          <a:xfrm>
            <a:off x="415650" y="326499"/>
            <a:ext cx="11360700" cy="5096400"/>
          </a:xfrm>
          <a:prstGeom prst="rect">
            <a:avLst/>
          </a:prstGeom>
          <a:solidFill>
            <a:srgbClr val="FFFFFF">
              <a:alpha val="88235"/>
            </a:srgbClr>
          </a:solidFill>
          <a:ln>
            <a:noFill/>
          </a:ln>
        </p:spPr>
        <p:txBody>
          <a:bodyPr anchorCtr="0" anchor="t"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sz="4600"/>
              <a:t>Up Calvary's mountain one dreadful morn</a:t>
            </a:r>
            <a:endParaRPr sz="4600"/>
          </a:p>
          <a:p>
            <a:pPr indent="0" lvl="0" marL="0" rtl="0" algn="ctr">
              <a:lnSpc>
                <a:spcPct val="150000"/>
              </a:lnSpc>
              <a:spcBef>
                <a:spcPts val="0"/>
              </a:spcBef>
              <a:spcAft>
                <a:spcPts val="0"/>
              </a:spcAft>
              <a:buClr>
                <a:schemeClr val="dk1"/>
              </a:buClr>
              <a:buSzPts val="1100"/>
              <a:buFont typeface="Arial"/>
              <a:buNone/>
            </a:pPr>
            <a:r>
              <a:rPr lang="en-US" sz="4600"/>
              <a:t>Walked Christ my Savior, weary and worn</a:t>
            </a:r>
            <a:endParaRPr sz="4600"/>
          </a:p>
          <a:p>
            <a:pPr indent="0" lvl="0" marL="0" rtl="0" algn="ctr">
              <a:lnSpc>
                <a:spcPct val="150000"/>
              </a:lnSpc>
              <a:spcBef>
                <a:spcPts val="0"/>
              </a:spcBef>
              <a:spcAft>
                <a:spcPts val="0"/>
              </a:spcAft>
              <a:buClr>
                <a:schemeClr val="dk1"/>
              </a:buClr>
              <a:buSzPts val="1100"/>
              <a:buFont typeface="Arial"/>
              <a:buNone/>
            </a:pPr>
            <a:r>
              <a:rPr lang="en-US" sz="4600"/>
              <a:t>Facing for sinners death on the cross</a:t>
            </a:r>
            <a:endParaRPr sz="4600"/>
          </a:p>
          <a:p>
            <a:pPr indent="0" lvl="0" marL="0" rtl="0" algn="ctr">
              <a:lnSpc>
                <a:spcPct val="150000"/>
              </a:lnSpc>
              <a:spcBef>
                <a:spcPts val="0"/>
              </a:spcBef>
              <a:spcAft>
                <a:spcPts val="0"/>
              </a:spcAft>
              <a:buClr>
                <a:schemeClr val="dk1"/>
              </a:buClr>
              <a:buSzPts val="1100"/>
              <a:buFont typeface="Arial"/>
              <a:buNone/>
            </a:pPr>
            <a:r>
              <a:rPr lang="en-US" sz="4600"/>
              <a:t>That He might save them from endless loss</a:t>
            </a:r>
            <a:endParaRPr sz="4600"/>
          </a:p>
          <a:p>
            <a:pPr indent="0" lvl="0" marL="0" rtl="0" algn="ctr">
              <a:lnSpc>
                <a:spcPct val="150000"/>
              </a:lnSpc>
              <a:spcBef>
                <a:spcPts val="0"/>
              </a:spcBef>
              <a:spcAft>
                <a:spcPts val="0"/>
              </a:spcAft>
              <a:buClr>
                <a:schemeClr val="dk1"/>
              </a:buClr>
              <a:buSzPts val="1100"/>
              <a:buFont typeface="Arial"/>
              <a:buNone/>
            </a:pPr>
            <a:r>
              <a:t/>
            </a:r>
            <a:endParaRPr sz="4600"/>
          </a:p>
          <a:p>
            <a:pPr indent="0" lvl="0" marL="0" rtl="0" algn="ctr">
              <a:lnSpc>
                <a:spcPct val="150000"/>
              </a:lnSpc>
              <a:spcBef>
                <a:spcPts val="0"/>
              </a:spcBef>
              <a:spcAft>
                <a:spcPts val="0"/>
              </a:spcAft>
              <a:buClr>
                <a:schemeClr val="dk1"/>
              </a:buClr>
              <a:buSzPts val="2400"/>
              <a:buNone/>
            </a:pPr>
            <a:r>
              <a:t/>
            </a:r>
            <a:endParaRPr sz="4600"/>
          </a:p>
        </p:txBody>
      </p:sp>
      <p:sp>
        <p:nvSpPr>
          <p:cNvPr id="863" name="Google Shape;863;p132"/>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Blessed Redeemer</a:t>
            </a:r>
            <a:endParaRPr>
              <a:latin typeface="Playfair Display"/>
              <a:ea typeface="Playfair Display"/>
              <a:cs typeface="Playfair Display"/>
              <a:sym typeface="Playfair Display"/>
            </a:endParaRPr>
          </a:p>
        </p:txBody>
      </p:sp>
    </p:spTree>
  </p:cSld>
  <p:clrMapOvr>
    <a:masterClrMapping/>
  </p:clrMapOvr>
</p:sld>
</file>

<file path=ppt/slides/slide13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24" name="Shape 8224"/>
        <p:cNvGrpSpPr/>
        <p:nvPr/>
      </p:nvGrpSpPr>
      <p:grpSpPr>
        <a:xfrm>
          <a:off x="0" y="0"/>
          <a:ext cx="0" cy="0"/>
          <a:chOff x="0" y="0"/>
          <a:chExt cx="0" cy="0"/>
        </a:xfrm>
      </p:grpSpPr>
      <p:sp>
        <p:nvSpPr>
          <p:cNvPr id="8225" name="Google Shape;8225;p1320"/>
          <p:cNvSpPr txBox="1"/>
          <p:nvPr>
            <p:ph idx="1" type="body"/>
          </p:nvPr>
        </p:nvSpPr>
        <p:spPr>
          <a:xfrm>
            <a:off x="415650" y="326500"/>
            <a:ext cx="11360700" cy="49818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He sends His word to the earth: His word runs swiftly. </a:t>
            </a:r>
            <a:endParaRPr/>
          </a:p>
          <a:p>
            <a:pPr indent="0" lvl="0" marL="0" rtl="0" algn="ctr">
              <a:lnSpc>
                <a:spcPct val="150000"/>
              </a:lnSpc>
              <a:spcBef>
                <a:spcPts val="0"/>
              </a:spcBef>
              <a:spcAft>
                <a:spcPts val="0"/>
              </a:spcAft>
              <a:buClr>
                <a:schemeClr val="dk1"/>
              </a:buClr>
              <a:buSzPts val="1100"/>
              <a:buNone/>
            </a:pPr>
            <a:r>
              <a:rPr lang="en-US"/>
              <a:t>(He gives snow like wool: He scatters the mist like ashes) x2</a:t>
            </a:r>
            <a:endParaRPr/>
          </a:p>
        </p:txBody>
      </p:sp>
      <p:sp>
        <p:nvSpPr>
          <p:cNvPr id="8226" name="Google Shape;8226;p1320"/>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Psalm 147</a:t>
            </a:r>
            <a:endParaRPr>
              <a:latin typeface="Playfair Display"/>
              <a:ea typeface="Playfair Display"/>
              <a:cs typeface="Playfair Display"/>
              <a:sym typeface="Playfair Display"/>
            </a:endParaRPr>
          </a:p>
        </p:txBody>
      </p:sp>
    </p:spTree>
  </p:cSld>
  <p:clrMapOvr>
    <a:masterClrMapping/>
  </p:clrMapOvr>
</p:sld>
</file>

<file path=ppt/slides/slide13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30" name="Shape 8230"/>
        <p:cNvGrpSpPr/>
        <p:nvPr/>
      </p:nvGrpSpPr>
      <p:grpSpPr>
        <a:xfrm>
          <a:off x="0" y="0"/>
          <a:ext cx="0" cy="0"/>
          <a:chOff x="0" y="0"/>
          <a:chExt cx="0" cy="0"/>
        </a:xfrm>
      </p:grpSpPr>
      <p:sp>
        <p:nvSpPr>
          <p:cNvPr id="8231" name="Google Shape;8231;p1321"/>
          <p:cNvSpPr txBox="1"/>
          <p:nvPr>
            <p:ph idx="1" type="body"/>
          </p:nvPr>
        </p:nvSpPr>
        <p:spPr>
          <a:xfrm>
            <a:off x="415650" y="326500"/>
            <a:ext cx="11360700" cy="4951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a:t>(He casts out His ice like morsels, He casts out His ice) x2</a:t>
            </a:r>
            <a:endParaRPr/>
          </a:p>
          <a:p>
            <a:pPr indent="0" lvl="0" marL="0" rtl="0" algn="ctr">
              <a:lnSpc>
                <a:spcPct val="115000"/>
              </a:lnSpc>
              <a:spcBef>
                <a:spcPts val="0"/>
              </a:spcBef>
              <a:spcAft>
                <a:spcPts val="0"/>
              </a:spcAft>
              <a:buClr>
                <a:schemeClr val="dk1"/>
              </a:buClr>
              <a:buSzPts val="1100"/>
              <a:buNone/>
            </a:pPr>
            <a:r>
              <a:rPr lang="en-US"/>
              <a:t>Who will be able to stand before His frost? He will send out His word, and melt them.</a:t>
            </a:r>
            <a:endParaRPr/>
          </a:p>
        </p:txBody>
      </p:sp>
      <p:sp>
        <p:nvSpPr>
          <p:cNvPr id="8232" name="Google Shape;8232;p1321"/>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Psalm 147</a:t>
            </a:r>
            <a:endParaRPr>
              <a:latin typeface="Playfair Display"/>
              <a:ea typeface="Playfair Display"/>
              <a:cs typeface="Playfair Display"/>
              <a:sym typeface="Playfair Display"/>
            </a:endParaRPr>
          </a:p>
        </p:txBody>
      </p:sp>
    </p:spTree>
  </p:cSld>
  <p:clrMapOvr>
    <a:masterClrMapping/>
  </p:clrMapOvr>
</p:sld>
</file>

<file path=ppt/slides/slide13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36" name="Shape 8236"/>
        <p:cNvGrpSpPr/>
        <p:nvPr/>
      </p:nvGrpSpPr>
      <p:grpSpPr>
        <a:xfrm>
          <a:off x="0" y="0"/>
          <a:ext cx="0" cy="0"/>
          <a:chOff x="0" y="0"/>
          <a:chExt cx="0" cy="0"/>
        </a:xfrm>
      </p:grpSpPr>
      <p:sp>
        <p:nvSpPr>
          <p:cNvPr id="8237" name="Google Shape;8237;p1322"/>
          <p:cNvSpPr txBox="1"/>
          <p:nvPr>
            <p:ph idx="1" type="body"/>
          </p:nvPr>
        </p:nvSpPr>
        <p:spPr>
          <a:xfrm>
            <a:off x="415650" y="326500"/>
            <a:ext cx="11360700" cy="50127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His wind will blow, and the waters shall flow. He declares His word to Jacob.</a:t>
            </a:r>
            <a:endParaRPr/>
          </a:p>
          <a:p>
            <a:pPr indent="0" lvl="0" marL="0" rtl="0" algn="ctr">
              <a:lnSpc>
                <a:spcPct val="150000"/>
              </a:lnSpc>
              <a:spcBef>
                <a:spcPts val="0"/>
              </a:spcBef>
              <a:spcAft>
                <a:spcPts val="0"/>
              </a:spcAft>
              <a:buClr>
                <a:schemeClr val="dk1"/>
              </a:buClr>
              <a:buSzPts val="1100"/>
              <a:buNone/>
            </a:pPr>
            <a:r>
              <a:rPr lang="en-US"/>
              <a:t> (His ordinances and judgements to Israel) x2</a:t>
            </a:r>
            <a:endParaRPr/>
          </a:p>
        </p:txBody>
      </p:sp>
      <p:sp>
        <p:nvSpPr>
          <p:cNvPr id="8238" name="Google Shape;8238;p1322"/>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Psalm 147</a:t>
            </a:r>
            <a:endParaRPr>
              <a:latin typeface="Playfair Display"/>
              <a:ea typeface="Playfair Display"/>
              <a:cs typeface="Playfair Display"/>
              <a:sym typeface="Playfair Display"/>
            </a:endParaRPr>
          </a:p>
        </p:txBody>
      </p:sp>
    </p:spTree>
  </p:cSld>
  <p:clrMapOvr>
    <a:masterClrMapping/>
  </p:clrMapOvr>
</p:sld>
</file>

<file path=ppt/slides/slide13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42" name="Shape 8242"/>
        <p:cNvGrpSpPr/>
        <p:nvPr/>
      </p:nvGrpSpPr>
      <p:grpSpPr>
        <a:xfrm>
          <a:off x="0" y="0"/>
          <a:ext cx="0" cy="0"/>
          <a:chOff x="0" y="0"/>
          <a:chExt cx="0" cy="0"/>
        </a:xfrm>
      </p:grpSpPr>
      <p:sp>
        <p:nvSpPr>
          <p:cNvPr id="8243" name="Google Shape;8243;p1323"/>
          <p:cNvSpPr txBox="1"/>
          <p:nvPr>
            <p:ph idx="1" type="body"/>
          </p:nvPr>
        </p:nvSpPr>
        <p:spPr>
          <a:xfrm>
            <a:off x="415650" y="326500"/>
            <a:ext cx="11360700" cy="49206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He has not done so with every nation; and He has not revealed to them His judgements.</a:t>
            </a:r>
            <a:endParaRPr/>
          </a:p>
          <a:p>
            <a:pPr indent="0" lvl="0" marL="0" rtl="0" algn="ctr">
              <a:lnSpc>
                <a:spcPct val="150000"/>
              </a:lnSpc>
              <a:spcBef>
                <a:spcPts val="0"/>
              </a:spcBef>
              <a:spcAft>
                <a:spcPts val="0"/>
              </a:spcAft>
              <a:buClr>
                <a:schemeClr val="dk1"/>
              </a:buClr>
              <a:buSzPts val="1100"/>
              <a:buNone/>
            </a:pPr>
            <a:r>
              <a:rPr i="1" lang="en-US"/>
              <a:t>Alleluia, Alleluia, Alleluia</a:t>
            </a:r>
            <a:endParaRPr i="1"/>
          </a:p>
        </p:txBody>
      </p:sp>
      <p:sp>
        <p:nvSpPr>
          <p:cNvPr id="8244" name="Google Shape;8244;p1323"/>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Psalm 147</a:t>
            </a:r>
            <a:endParaRPr>
              <a:latin typeface="Playfair Display"/>
              <a:ea typeface="Playfair Display"/>
              <a:cs typeface="Playfair Display"/>
              <a:sym typeface="Playfair Display"/>
            </a:endParaRPr>
          </a:p>
        </p:txBody>
      </p:sp>
      <p:pic>
        <p:nvPicPr>
          <p:cNvPr id="8245" name="Google Shape;8245;p1323">
            <a:hlinkClick action="ppaction://hlinksldjump" r:id="rId3"/>
          </p:cNvPr>
          <p:cNvPicPr preferRelativeResize="0"/>
          <p:nvPr/>
        </p:nvPicPr>
        <p:blipFill rotWithShape="1">
          <a:blip r:embed="rId4">
            <a:alphaModFix/>
          </a:blip>
          <a:srcRect b="0" l="0" r="0" t="0"/>
          <a:stretch/>
        </p:blipFill>
        <p:spPr>
          <a:xfrm>
            <a:off x="11046100" y="5712100"/>
            <a:ext cx="1145899" cy="1145899"/>
          </a:xfrm>
          <a:prstGeom prst="rect">
            <a:avLst/>
          </a:prstGeom>
          <a:noFill/>
          <a:ln>
            <a:noFill/>
          </a:ln>
        </p:spPr>
      </p:pic>
    </p:spTree>
  </p:cSld>
  <p:clrMapOvr>
    <a:masterClrMapping/>
  </p:clrMapOvr>
</p:sld>
</file>

<file path=ppt/slides/slide13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49" name="Shape 8249"/>
        <p:cNvGrpSpPr/>
        <p:nvPr/>
      </p:nvGrpSpPr>
      <p:grpSpPr>
        <a:xfrm>
          <a:off x="0" y="0"/>
          <a:ext cx="0" cy="0"/>
          <a:chOff x="0" y="0"/>
          <a:chExt cx="0" cy="0"/>
        </a:xfrm>
      </p:grpSpPr>
      <p:sp>
        <p:nvSpPr>
          <p:cNvPr id="8250" name="Google Shape;8250;p1324"/>
          <p:cNvSpPr txBox="1"/>
          <p:nvPr>
            <p:ph type="ctrTitle"/>
          </p:nvPr>
        </p:nvSpPr>
        <p:spPr>
          <a:xfrm>
            <a:off x="2958350" y="2856000"/>
            <a:ext cx="5961600" cy="1146000"/>
          </a:xfrm>
          <a:prstGeom prst="rect">
            <a:avLst/>
          </a:prstGeom>
          <a:solidFill>
            <a:srgbClr val="FFFFFF">
              <a:alpha val="88627"/>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Reckless Love</a:t>
            </a:r>
            <a:endParaRPr/>
          </a:p>
        </p:txBody>
      </p:sp>
      <p:pic>
        <p:nvPicPr>
          <p:cNvPr id="8251" name="Google Shape;8251;p1324">
            <a:hlinkClick action="ppaction://hlinksldjump" r:id="rId3"/>
          </p:cNvPr>
          <p:cNvPicPr preferRelativeResize="0"/>
          <p:nvPr/>
        </p:nvPicPr>
        <p:blipFill rotWithShape="1">
          <a:blip r:embed="rId4">
            <a:alphaModFix/>
          </a:blip>
          <a:srcRect b="0" l="0" r="0" t="0"/>
          <a:stretch/>
        </p:blipFill>
        <p:spPr>
          <a:xfrm>
            <a:off x="11046100" y="5712100"/>
            <a:ext cx="1145899" cy="1145899"/>
          </a:xfrm>
          <a:prstGeom prst="rect">
            <a:avLst/>
          </a:prstGeom>
          <a:noFill/>
          <a:ln>
            <a:noFill/>
          </a:ln>
        </p:spPr>
      </p:pic>
    </p:spTree>
  </p:cSld>
  <p:clrMapOvr>
    <a:masterClrMapping/>
  </p:clrMapOvr>
</p:sld>
</file>

<file path=ppt/slides/slide13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55" name="Shape 8255"/>
        <p:cNvGrpSpPr/>
        <p:nvPr/>
      </p:nvGrpSpPr>
      <p:grpSpPr>
        <a:xfrm>
          <a:off x="0" y="0"/>
          <a:ext cx="0" cy="0"/>
          <a:chOff x="0" y="0"/>
          <a:chExt cx="0" cy="0"/>
        </a:xfrm>
      </p:grpSpPr>
      <p:sp>
        <p:nvSpPr>
          <p:cNvPr id="8256" name="Google Shape;8256;p1325"/>
          <p:cNvSpPr txBox="1"/>
          <p:nvPr>
            <p:ph idx="1" type="body"/>
          </p:nvPr>
        </p:nvSpPr>
        <p:spPr>
          <a:xfrm>
            <a:off x="415650" y="326500"/>
            <a:ext cx="11360700" cy="5122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a:t>Before I spoke a word, You were singing over me</a:t>
            </a:r>
            <a:endParaRPr/>
          </a:p>
          <a:p>
            <a:pPr indent="0" lvl="0" marL="0" rtl="0" algn="ctr">
              <a:lnSpc>
                <a:spcPct val="115000"/>
              </a:lnSpc>
              <a:spcBef>
                <a:spcPts val="0"/>
              </a:spcBef>
              <a:spcAft>
                <a:spcPts val="0"/>
              </a:spcAft>
              <a:buClr>
                <a:schemeClr val="dk1"/>
              </a:buClr>
              <a:buSzPts val="1100"/>
              <a:buNone/>
            </a:pPr>
            <a:r>
              <a:rPr lang="en-US"/>
              <a:t>You have been so, so good to me</a:t>
            </a:r>
            <a:endParaRPr/>
          </a:p>
          <a:p>
            <a:pPr indent="0" lvl="0" marL="0" rtl="0" algn="ctr">
              <a:lnSpc>
                <a:spcPct val="115000"/>
              </a:lnSpc>
              <a:spcBef>
                <a:spcPts val="0"/>
              </a:spcBef>
              <a:spcAft>
                <a:spcPts val="0"/>
              </a:spcAft>
              <a:buClr>
                <a:schemeClr val="dk1"/>
              </a:buClr>
              <a:buSzPts val="1100"/>
              <a:buNone/>
            </a:pPr>
            <a:r>
              <a:rPr lang="en-US"/>
              <a:t>Before I took a breath, You breathed Your life in me</a:t>
            </a:r>
            <a:endParaRPr/>
          </a:p>
          <a:p>
            <a:pPr indent="0" lvl="0" marL="0" rtl="0" algn="ctr">
              <a:lnSpc>
                <a:spcPct val="115000"/>
              </a:lnSpc>
              <a:spcBef>
                <a:spcPts val="0"/>
              </a:spcBef>
              <a:spcAft>
                <a:spcPts val="0"/>
              </a:spcAft>
              <a:buClr>
                <a:schemeClr val="dk1"/>
              </a:buClr>
              <a:buSzPts val="1100"/>
              <a:buNone/>
            </a:pPr>
            <a:r>
              <a:rPr lang="en-US"/>
              <a:t>You have been so, so kind to me</a:t>
            </a:r>
            <a:endParaRPr/>
          </a:p>
        </p:txBody>
      </p:sp>
      <p:sp>
        <p:nvSpPr>
          <p:cNvPr id="8257" name="Google Shape;8257;p1325"/>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Reckless Love</a:t>
            </a:r>
            <a:endParaRPr>
              <a:latin typeface="Playfair Display"/>
              <a:ea typeface="Playfair Display"/>
              <a:cs typeface="Playfair Display"/>
              <a:sym typeface="Playfair Display"/>
            </a:endParaRPr>
          </a:p>
        </p:txBody>
      </p:sp>
    </p:spTree>
  </p:cSld>
  <p:clrMapOvr>
    <a:masterClrMapping/>
  </p:clrMapOvr>
</p:sld>
</file>

<file path=ppt/slides/slide13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61" name="Shape 8261"/>
        <p:cNvGrpSpPr/>
        <p:nvPr/>
      </p:nvGrpSpPr>
      <p:grpSpPr>
        <a:xfrm>
          <a:off x="0" y="0"/>
          <a:ext cx="0" cy="0"/>
          <a:chOff x="0" y="0"/>
          <a:chExt cx="0" cy="0"/>
        </a:xfrm>
      </p:grpSpPr>
      <p:sp>
        <p:nvSpPr>
          <p:cNvPr id="8262" name="Google Shape;8262;p1326"/>
          <p:cNvSpPr txBox="1"/>
          <p:nvPr>
            <p:ph idx="1" type="body"/>
          </p:nvPr>
        </p:nvSpPr>
        <p:spPr>
          <a:xfrm>
            <a:off x="415650" y="169025"/>
            <a:ext cx="11360700" cy="53799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US" sz="4400"/>
              <a:t>Oh, the overwhelming, never-ending, reckless love of God</a:t>
            </a:r>
            <a:endParaRPr sz="4400"/>
          </a:p>
          <a:p>
            <a:pPr indent="0" lvl="0" marL="0" rtl="0" algn="ctr">
              <a:lnSpc>
                <a:spcPct val="100000"/>
              </a:lnSpc>
              <a:spcBef>
                <a:spcPts val="0"/>
              </a:spcBef>
              <a:spcAft>
                <a:spcPts val="0"/>
              </a:spcAft>
              <a:buClr>
                <a:schemeClr val="dk1"/>
              </a:buClr>
              <a:buSzPts val="1100"/>
              <a:buNone/>
            </a:pPr>
            <a:r>
              <a:rPr lang="en-US" sz="4400"/>
              <a:t>Oh, it chases me down, fights 'till I'm found, leaves the ninety-nine</a:t>
            </a:r>
            <a:endParaRPr sz="4400"/>
          </a:p>
          <a:p>
            <a:pPr indent="0" lvl="0" marL="0" rtl="0" algn="ctr">
              <a:lnSpc>
                <a:spcPct val="100000"/>
              </a:lnSpc>
              <a:spcBef>
                <a:spcPts val="0"/>
              </a:spcBef>
              <a:spcAft>
                <a:spcPts val="0"/>
              </a:spcAft>
              <a:buClr>
                <a:schemeClr val="dk1"/>
              </a:buClr>
              <a:buSzPts val="1100"/>
              <a:buNone/>
            </a:pPr>
            <a:r>
              <a:rPr lang="en-US" sz="4400"/>
              <a:t>I couldn't earn it, and I don't deserve it, still, You give Yourself away</a:t>
            </a:r>
            <a:endParaRPr sz="4400"/>
          </a:p>
          <a:p>
            <a:pPr indent="0" lvl="0" marL="0" rtl="0" algn="ctr">
              <a:lnSpc>
                <a:spcPct val="100000"/>
              </a:lnSpc>
              <a:spcBef>
                <a:spcPts val="0"/>
              </a:spcBef>
              <a:spcAft>
                <a:spcPts val="0"/>
              </a:spcAft>
              <a:buClr>
                <a:schemeClr val="dk1"/>
              </a:buClr>
              <a:buSzPts val="1100"/>
              <a:buNone/>
            </a:pPr>
            <a:r>
              <a:rPr lang="en-US" sz="4400"/>
              <a:t>Oh, the overwhelming, never-ending, reckless love of God</a:t>
            </a:r>
            <a:endParaRPr sz="4400"/>
          </a:p>
        </p:txBody>
      </p:sp>
      <p:sp>
        <p:nvSpPr>
          <p:cNvPr id="8263" name="Google Shape;8263;p1326"/>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Reckless Love</a:t>
            </a:r>
            <a:endParaRPr>
              <a:latin typeface="Playfair Display"/>
              <a:ea typeface="Playfair Display"/>
              <a:cs typeface="Playfair Display"/>
              <a:sym typeface="Playfair Display"/>
            </a:endParaRPr>
          </a:p>
        </p:txBody>
      </p:sp>
    </p:spTree>
  </p:cSld>
  <p:clrMapOvr>
    <a:masterClrMapping/>
  </p:clrMapOvr>
</p:sld>
</file>

<file path=ppt/slides/slide13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67" name="Shape 8267"/>
        <p:cNvGrpSpPr/>
        <p:nvPr/>
      </p:nvGrpSpPr>
      <p:grpSpPr>
        <a:xfrm>
          <a:off x="0" y="0"/>
          <a:ext cx="0" cy="0"/>
          <a:chOff x="0" y="0"/>
          <a:chExt cx="0" cy="0"/>
        </a:xfrm>
      </p:grpSpPr>
      <p:sp>
        <p:nvSpPr>
          <p:cNvPr id="8268" name="Google Shape;8268;p1327"/>
          <p:cNvSpPr txBox="1"/>
          <p:nvPr>
            <p:ph idx="1" type="body"/>
          </p:nvPr>
        </p:nvSpPr>
        <p:spPr>
          <a:xfrm>
            <a:off x="415650" y="326500"/>
            <a:ext cx="11360700" cy="5122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a:t>When I was Your foe, still Your love fought for me</a:t>
            </a:r>
            <a:endParaRPr/>
          </a:p>
          <a:p>
            <a:pPr indent="0" lvl="0" marL="0" rtl="0" algn="ctr">
              <a:lnSpc>
                <a:spcPct val="115000"/>
              </a:lnSpc>
              <a:spcBef>
                <a:spcPts val="0"/>
              </a:spcBef>
              <a:spcAft>
                <a:spcPts val="0"/>
              </a:spcAft>
              <a:buClr>
                <a:schemeClr val="dk1"/>
              </a:buClr>
              <a:buSzPts val="1100"/>
              <a:buNone/>
            </a:pPr>
            <a:r>
              <a:rPr lang="en-US"/>
              <a:t>You have been so, so good to me</a:t>
            </a:r>
            <a:endParaRPr/>
          </a:p>
          <a:p>
            <a:pPr indent="0" lvl="0" marL="0" rtl="0" algn="ctr">
              <a:lnSpc>
                <a:spcPct val="115000"/>
              </a:lnSpc>
              <a:spcBef>
                <a:spcPts val="0"/>
              </a:spcBef>
              <a:spcAft>
                <a:spcPts val="0"/>
              </a:spcAft>
              <a:buClr>
                <a:schemeClr val="dk1"/>
              </a:buClr>
              <a:buSzPts val="1100"/>
              <a:buNone/>
            </a:pPr>
            <a:r>
              <a:rPr lang="en-US"/>
              <a:t>When I felt no worth, You paid it all for me</a:t>
            </a:r>
            <a:endParaRPr/>
          </a:p>
          <a:p>
            <a:pPr indent="0" lvl="0" marL="0" rtl="0" algn="ctr">
              <a:lnSpc>
                <a:spcPct val="115000"/>
              </a:lnSpc>
              <a:spcBef>
                <a:spcPts val="0"/>
              </a:spcBef>
              <a:spcAft>
                <a:spcPts val="0"/>
              </a:spcAft>
              <a:buClr>
                <a:schemeClr val="dk1"/>
              </a:buClr>
              <a:buSzPts val="1100"/>
              <a:buNone/>
            </a:pPr>
            <a:r>
              <a:rPr lang="en-US"/>
              <a:t>You have been so, so kind to me</a:t>
            </a:r>
            <a:endParaRPr/>
          </a:p>
        </p:txBody>
      </p:sp>
      <p:sp>
        <p:nvSpPr>
          <p:cNvPr id="8269" name="Google Shape;8269;p1327"/>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Reckless Love</a:t>
            </a:r>
            <a:endParaRPr>
              <a:latin typeface="Playfair Display"/>
              <a:ea typeface="Playfair Display"/>
              <a:cs typeface="Playfair Display"/>
              <a:sym typeface="Playfair Display"/>
            </a:endParaRPr>
          </a:p>
        </p:txBody>
      </p:sp>
    </p:spTree>
  </p:cSld>
  <p:clrMapOvr>
    <a:masterClrMapping/>
  </p:clrMapOvr>
</p:sld>
</file>

<file path=ppt/slides/slide13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73" name="Shape 8273"/>
        <p:cNvGrpSpPr/>
        <p:nvPr/>
      </p:nvGrpSpPr>
      <p:grpSpPr>
        <a:xfrm>
          <a:off x="0" y="0"/>
          <a:ext cx="0" cy="0"/>
          <a:chOff x="0" y="0"/>
          <a:chExt cx="0" cy="0"/>
        </a:xfrm>
      </p:grpSpPr>
      <p:sp>
        <p:nvSpPr>
          <p:cNvPr id="8274" name="Google Shape;8274;p1328"/>
          <p:cNvSpPr txBox="1"/>
          <p:nvPr>
            <p:ph idx="1" type="body"/>
          </p:nvPr>
        </p:nvSpPr>
        <p:spPr>
          <a:xfrm>
            <a:off x="415650" y="169025"/>
            <a:ext cx="11360700" cy="53799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US" sz="4400"/>
              <a:t>Oh, the overwhelming, never-ending, reckless love of God</a:t>
            </a:r>
            <a:endParaRPr sz="4400"/>
          </a:p>
          <a:p>
            <a:pPr indent="0" lvl="0" marL="0" rtl="0" algn="ctr">
              <a:lnSpc>
                <a:spcPct val="100000"/>
              </a:lnSpc>
              <a:spcBef>
                <a:spcPts val="0"/>
              </a:spcBef>
              <a:spcAft>
                <a:spcPts val="0"/>
              </a:spcAft>
              <a:buClr>
                <a:schemeClr val="dk1"/>
              </a:buClr>
              <a:buSzPts val="1100"/>
              <a:buNone/>
            </a:pPr>
            <a:r>
              <a:rPr lang="en-US" sz="4400"/>
              <a:t>Oh, it chases me down, fights 'till I'm found, leaves the ninety-nine</a:t>
            </a:r>
            <a:endParaRPr sz="4400"/>
          </a:p>
          <a:p>
            <a:pPr indent="0" lvl="0" marL="0" rtl="0" algn="ctr">
              <a:lnSpc>
                <a:spcPct val="100000"/>
              </a:lnSpc>
              <a:spcBef>
                <a:spcPts val="0"/>
              </a:spcBef>
              <a:spcAft>
                <a:spcPts val="0"/>
              </a:spcAft>
              <a:buClr>
                <a:schemeClr val="dk1"/>
              </a:buClr>
              <a:buSzPts val="1100"/>
              <a:buNone/>
            </a:pPr>
            <a:r>
              <a:rPr lang="en-US" sz="4400"/>
              <a:t>I couldn't earn it, and I don't deserve it, still, You give Yourself away</a:t>
            </a:r>
            <a:endParaRPr sz="4400"/>
          </a:p>
          <a:p>
            <a:pPr indent="0" lvl="0" marL="0" rtl="0" algn="ctr">
              <a:lnSpc>
                <a:spcPct val="100000"/>
              </a:lnSpc>
              <a:spcBef>
                <a:spcPts val="0"/>
              </a:spcBef>
              <a:spcAft>
                <a:spcPts val="0"/>
              </a:spcAft>
              <a:buClr>
                <a:schemeClr val="dk1"/>
              </a:buClr>
              <a:buSzPts val="1100"/>
              <a:buNone/>
            </a:pPr>
            <a:r>
              <a:rPr lang="en-US" sz="4400"/>
              <a:t>Oh, the overwhelming, never-ending, reckless love of God</a:t>
            </a:r>
            <a:endParaRPr sz="4400"/>
          </a:p>
        </p:txBody>
      </p:sp>
      <p:sp>
        <p:nvSpPr>
          <p:cNvPr id="8275" name="Google Shape;8275;p1328"/>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Reckless Love</a:t>
            </a:r>
            <a:endParaRPr>
              <a:latin typeface="Playfair Display"/>
              <a:ea typeface="Playfair Display"/>
              <a:cs typeface="Playfair Display"/>
              <a:sym typeface="Playfair Display"/>
            </a:endParaRPr>
          </a:p>
        </p:txBody>
      </p:sp>
    </p:spTree>
  </p:cSld>
  <p:clrMapOvr>
    <a:masterClrMapping/>
  </p:clrMapOvr>
</p:sld>
</file>

<file path=ppt/slides/slide13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79" name="Shape 8279"/>
        <p:cNvGrpSpPr/>
        <p:nvPr/>
      </p:nvGrpSpPr>
      <p:grpSpPr>
        <a:xfrm>
          <a:off x="0" y="0"/>
          <a:ext cx="0" cy="0"/>
          <a:chOff x="0" y="0"/>
          <a:chExt cx="0" cy="0"/>
        </a:xfrm>
      </p:grpSpPr>
      <p:sp>
        <p:nvSpPr>
          <p:cNvPr id="8280" name="Google Shape;8280;p1329"/>
          <p:cNvSpPr txBox="1"/>
          <p:nvPr>
            <p:ph idx="1" type="body"/>
          </p:nvPr>
        </p:nvSpPr>
        <p:spPr>
          <a:xfrm>
            <a:off x="415650" y="326500"/>
            <a:ext cx="11360700" cy="5122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a:t>(There's no shadow You won't light up</a:t>
            </a:r>
            <a:endParaRPr/>
          </a:p>
          <a:p>
            <a:pPr indent="0" lvl="0" marL="0" rtl="0" algn="ctr">
              <a:lnSpc>
                <a:spcPct val="115000"/>
              </a:lnSpc>
              <a:spcBef>
                <a:spcPts val="0"/>
              </a:spcBef>
              <a:spcAft>
                <a:spcPts val="0"/>
              </a:spcAft>
              <a:buClr>
                <a:schemeClr val="dk1"/>
              </a:buClr>
              <a:buSzPts val="1100"/>
              <a:buNone/>
            </a:pPr>
            <a:r>
              <a:rPr lang="en-US"/>
              <a:t>Mountain You won't climb up</a:t>
            </a:r>
            <a:endParaRPr/>
          </a:p>
          <a:p>
            <a:pPr indent="0" lvl="0" marL="0" rtl="0" algn="ctr">
              <a:lnSpc>
                <a:spcPct val="115000"/>
              </a:lnSpc>
              <a:spcBef>
                <a:spcPts val="0"/>
              </a:spcBef>
              <a:spcAft>
                <a:spcPts val="0"/>
              </a:spcAft>
              <a:buClr>
                <a:schemeClr val="dk1"/>
              </a:buClr>
              <a:buSzPts val="1100"/>
              <a:buNone/>
            </a:pPr>
            <a:r>
              <a:rPr lang="en-US"/>
              <a:t>Coming after me</a:t>
            </a:r>
            <a:endParaRPr/>
          </a:p>
          <a:p>
            <a:pPr indent="0" lvl="0" marL="0" rtl="0" algn="ctr">
              <a:lnSpc>
                <a:spcPct val="115000"/>
              </a:lnSpc>
              <a:spcBef>
                <a:spcPts val="0"/>
              </a:spcBef>
              <a:spcAft>
                <a:spcPts val="0"/>
              </a:spcAft>
              <a:buClr>
                <a:schemeClr val="dk1"/>
              </a:buClr>
              <a:buSzPts val="1100"/>
              <a:buNone/>
            </a:pPr>
            <a:r>
              <a:rPr lang="en-US"/>
              <a:t>There's no wall You won't kick down</a:t>
            </a:r>
            <a:endParaRPr/>
          </a:p>
          <a:p>
            <a:pPr indent="0" lvl="0" marL="0" rtl="0" algn="ctr">
              <a:lnSpc>
                <a:spcPct val="115000"/>
              </a:lnSpc>
              <a:spcBef>
                <a:spcPts val="0"/>
              </a:spcBef>
              <a:spcAft>
                <a:spcPts val="0"/>
              </a:spcAft>
              <a:buClr>
                <a:schemeClr val="dk1"/>
              </a:buClr>
              <a:buSzPts val="1100"/>
              <a:buNone/>
            </a:pPr>
            <a:r>
              <a:rPr lang="en-US"/>
              <a:t>Lie You won't tear down</a:t>
            </a:r>
            <a:endParaRPr/>
          </a:p>
          <a:p>
            <a:pPr indent="0" lvl="0" marL="0" rtl="0" algn="ctr">
              <a:lnSpc>
                <a:spcPct val="115000"/>
              </a:lnSpc>
              <a:spcBef>
                <a:spcPts val="0"/>
              </a:spcBef>
              <a:spcAft>
                <a:spcPts val="0"/>
              </a:spcAft>
              <a:buClr>
                <a:schemeClr val="dk1"/>
              </a:buClr>
              <a:buSzPts val="1100"/>
              <a:buNone/>
            </a:pPr>
            <a:r>
              <a:rPr lang="en-US"/>
              <a:t>Coming after me)x2</a:t>
            </a:r>
            <a:endParaRPr/>
          </a:p>
        </p:txBody>
      </p:sp>
      <p:sp>
        <p:nvSpPr>
          <p:cNvPr id="8281" name="Google Shape;8281;p1329"/>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Reckless Love</a:t>
            </a:r>
            <a:endParaRPr>
              <a:latin typeface="Playfair Display"/>
              <a:ea typeface="Playfair Display"/>
              <a:cs typeface="Playfair Display"/>
              <a:sym typeface="Playfair Display"/>
            </a:endParaRPr>
          </a:p>
        </p:txBody>
      </p:sp>
    </p:spTree>
  </p:cSld>
  <p:clrMapOvr>
    <a:masterClrMapping/>
  </p:clrMapOvr>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7" name="Shape 867"/>
        <p:cNvGrpSpPr/>
        <p:nvPr/>
      </p:nvGrpSpPr>
      <p:grpSpPr>
        <a:xfrm>
          <a:off x="0" y="0"/>
          <a:ext cx="0" cy="0"/>
          <a:chOff x="0" y="0"/>
          <a:chExt cx="0" cy="0"/>
        </a:xfrm>
      </p:grpSpPr>
      <p:sp>
        <p:nvSpPr>
          <p:cNvPr id="868" name="Google Shape;868;p133"/>
          <p:cNvSpPr txBox="1"/>
          <p:nvPr>
            <p:ph idx="1" type="body"/>
          </p:nvPr>
        </p:nvSpPr>
        <p:spPr>
          <a:xfrm>
            <a:off x="415650" y="326499"/>
            <a:ext cx="11360700" cy="5096400"/>
          </a:xfrm>
          <a:prstGeom prst="rect">
            <a:avLst/>
          </a:prstGeom>
          <a:solidFill>
            <a:srgbClr val="FFFFFF">
              <a:alpha val="88235"/>
            </a:srgbClr>
          </a:solidFill>
          <a:ln>
            <a:noFill/>
          </a:ln>
        </p:spPr>
        <p:txBody>
          <a:bodyPr anchorCtr="0" anchor="t"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sz="4600"/>
              <a:t>Blessed Redeemer, precious Redeemer</a:t>
            </a:r>
            <a:endParaRPr sz="4600"/>
          </a:p>
          <a:p>
            <a:pPr indent="0" lvl="0" marL="0" rtl="0" algn="ctr">
              <a:lnSpc>
                <a:spcPct val="150000"/>
              </a:lnSpc>
              <a:spcBef>
                <a:spcPts val="0"/>
              </a:spcBef>
              <a:spcAft>
                <a:spcPts val="0"/>
              </a:spcAft>
              <a:buClr>
                <a:schemeClr val="dk1"/>
              </a:buClr>
              <a:buSzPts val="1100"/>
              <a:buFont typeface="Arial"/>
              <a:buNone/>
            </a:pPr>
            <a:r>
              <a:rPr lang="en-US" sz="4600"/>
              <a:t>Seems now I see Him on Calvary's tree</a:t>
            </a:r>
            <a:endParaRPr sz="4600"/>
          </a:p>
          <a:p>
            <a:pPr indent="0" lvl="0" marL="0" rtl="0" algn="ctr">
              <a:lnSpc>
                <a:spcPct val="150000"/>
              </a:lnSpc>
              <a:spcBef>
                <a:spcPts val="0"/>
              </a:spcBef>
              <a:spcAft>
                <a:spcPts val="0"/>
              </a:spcAft>
              <a:buClr>
                <a:schemeClr val="dk1"/>
              </a:buClr>
              <a:buSzPts val="1100"/>
              <a:buFont typeface="Arial"/>
              <a:buNone/>
            </a:pPr>
            <a:r>
              <a:rPr lang="en-US" sz="4600"/>
              <a:t>Wounded and bleeding, for sinners pleading</a:t>
            </a:r>
            <a:endParaRPr sz="4600"/>
          </a:p>
          <a:p>
            <a:pPr indent="0" lvl="0" marL="0" rtl="0" algn="ctr">
              <a:lnSpc>
                <a:spcPct val="150000"/>
              </a:lnSpc>
              <a:spcBef>
                <a:spcPts val="0"/>
              </a:spcBef>
              <a:spcAft>
                <a:spcPts val="0"/>
              </a:spcAft>
              <a:buClr>
                <a:schemeClr val="dk1"/>
              </a:buClr>
              <a:buSzPts val="1100"/>
              <a:buFont typeface="Arial"/>
              <a:buNone/>
            </a:pPr>
            <a:r>
              <a:rPr lang="en-US" sz="4600"/>
              <a:t>Blind and unheeding, dying for me</a:t>
            </a:r>
            <a:endParaRPr sz="4600"/>
          </a:p>
          <a:p>
            <a:pPr indent="0" lvl="0" marL="0" rtl="0" algn="ctr">
              <a:lnSpc>
                <a:spcPct val="150000"/>
              </a:lnSpc>
              <a:spcBef>
                <a:spcPts val="0"/>
              </a:spcBef>
              <a:spcAft>
                <a:spcPts val="0"/>
              </a:spcAft>
              <a:buClr>
                <a:schemeClr val="dk1"/>
              </a:buClr>
              <a:buSzPts val="1100"/>
              <a:buFont typeface="Arial"/>
              <a:buNone/>
            </a:pPr>
            <a:r>
              <a:t/>
            </a:r>
            <a:endParaRPr sz="4600"/>
          </a:p>
          <a:p>
            <a:pPr indent="0" lvl="0" marL="0" rtl="0" algn="ctr">
              <a:lnSpc>
                <a:spcPct val="150000"/>
              </a:lnSpc>
              <a:spcBef>
                <a:spcPts val="0"/>
              </a:spcBef>
              <a:spcAft>
                <a:spcPts val="0"/>
              </a:spcAft>
              <a:buClr>
                <a:schemeClr val="dk1"/>
              </a:buClr>
              <a:buSzPts val="2400"/>
              <a:buNone/>
            </a:pPr>
            <a:r>
              <a:t/>
            </a:r>
            <a:endParaRPr sz="4600"/>
          </a:p>
        </p:txBody>
      </p:sp>
      <p:sp>
        <p:nvSpPr>
          <p:cNvPr id="869" name="Google Shape;869;p133"/>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Blessed Redeemer</a:t>
            </a:r>
            <a:endParaRPr>
              <a:latin typeface="Playfair Display"/>
              <a:ea typeface="Playfair Display"/>
              <a:cs typeface="Playfair Display"/>
              <a:sym typeface="Playfair Display"/>
            </a:endParaRPr>
          </a:p>
        </p:txBody>
      </p:sp>
    </p:spTree>
  </p:cSld>
  <p:clrMapOvr>
    <a:masterClrMapping/>
  </p:clrMapOvr>
</p:sld>
</file>

<file path=ppt/slides/slide13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85" name="Shape 8285"/>
        <p:cNvGrpSpPr/>
        <p:nvPr/>
      </p:nvGrpSpPr>
      <p:grpSpPr>
        <a:xfrm>
          <a:off x="0" y="0"/>
          <a:ext cx="0" cy="0"/>
          <a:chOff x="0" y="0"/>
          <a:chExt cx="0" cy="0"/>
        </a:xfrm>
      </p:grpSpPr>
      <p:sp>
        <p:nvSpPr>
          <p:cNvPr id="8286" name="Google Shape;8286;p1330"/>
          <p:cNvSpPr txBox="1"/>
          <p:nvPr>
            <p:ph idx="1" type="body"/>
          </p:nvPr>
        </p:nvSpPr>
        <p:spPr>
          <a:xfrm>
            <a:off x="415650" y="169025"/>
            <a:ext cx="11360700" cy="53799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US" sz="4400"/>
              <a:t>Oh, the overwhelming, never-ending, reckless love of God</a:t>
            </a:r>
            <a:endParaRPr sz="4400"/>
          </a:p>
          <a:p>
            <a:pPr indent="0" lvl="0" marL="0" rtl="0" algn="ctr">
              <a:lnSpc>
                <a:spcPct val="100000"/>
              </a:lnSpc>
              <a:spcBef>
                <a:spcPts val="0"/>
              </a:spcBef>
              <a:spcAft>
                <a:spcPts val="0"/>
              </a:spcAft>
              <a:buClr>
                <a:schemeClr val="dk1"/>
              </a:buClr>
              <a:buSzPts val="1100"/>
              <a:buNone/>
            </a:pPr>
            <a:r>
              <a:rPr lang="en-US" sz="4400"/>
              <a:t>Oh, it chases me down, fights 'till I'm found, leaves the ninety-nine</a:t>
            </a:r>
            <a:endParaRPr sz="4400"/>
          </a:p>
          <a:p>
            <a:pPr indent="0" lvl="0" marL="0" rtl="0" algn="ctr">
              <a:lnSpc>
                <a:spcPct val="100000"/>
              </a:lnSpc>
              <a:spcBef>
                <a:spcPts val="0"/>
              </a:spcBef>
              <a:spcAft>
                <a:spcPts val="0"/>
              </a:spcAft>
              <a:buClr>
                <a:schemeClr val="dk1"/>
              </a:buClr>
              <a:buSzPts val="1100"/>
              <a:buNone/>
            </a:pPr>
            <a:r>
              <a:rPr lang="en-US" sz="4400"/>
              <a:t>I couldn't earn it, and I don't deserve it, still, You give Yourself away</a:t>
            </a:r>
            <a:endParaRPr sz="4400"/>
          </a:p>
          <a:p>
            <a:pPr indent="0" lvl="0" marL="0" rtl="0" algn="ctr">
              <a:lnSpc>
                <a:spcPct val="100000"/>
              </a:lnSpc>
              <a:spcBef>
                <a:spcPts val="0"/>
              </a:spcBef>
              <a:spcAft>
                <a:spcPts val="0"/>
              </a:spcAft>
              <a:buClr>
                <a:schemeClr val="dk1"/>
              </a:buClr>
              <a:buSzPts val="1100"/>
              <a:buNone/>
            </a:pPr>
            <a:r>
              <a:rPr lang="en-US" sz="4400"/>
              <a:t>Oh, the overwhelming, never-ending, reckless love of God</a:t>
            </a:r>
            <a:endParaRPr sz="4400"/>
          </a:p>
        </p:txBody>
      </p:sp>
      <p:sp>
        <p:nvSpPr>
          <p:cNvPr id="8287" name="Google Shape;8287;p1330"/>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Reckless Love</a:t>
            </a:r>
            <a:endParaRPr>
              <a:latin typeface="Playfair Display"/>
              <a:ea typeface="Playfair Display"/>
              <a:cs typeface="Playfair Display"/>
              <a:sym typeface="Playfair Display"/>
            </a:endParaRPr>
          </a:p>
        </p:txBody>
      </p:sp>
      <p:pic>
        <p:nvPicPr>
          <p:cNvPr id="8288" name="Google Shape;8288;p1330">
            <a:hlinkClick action="ppaction://hlinksldjump" r:id="rId3"/>
          </p:cNvPr>
          <p:cNvPicPr preferRelativeResize="0"/>
          <p:nvPr/>
        </p:nvPicPr>
        <p:blipFill rotWithShape="1">
          <a:blip r:embed="rId4">
            <a:alphaModFix/>
          </a:blip>
          <a:srcRect b="0" l="0" r="0" t="0"/>
          <a:stretch/>
        </p:blipFill>
        <p:spPr>
          <a:xfrm>
            <a:off x="11046100" y="5712100"/>
            <a:ext cx="1145899" cy="1145899"/>
          </a:xfrm>
          <a:prstGeom prst="rect">
            <a:avLst/>
          </a:prstGeom>
          <a:noFill/>
          <a:ln>
            <a:noFill/>
          </a:ln>
        </p:spPr>
      </p:pic>
    </p:spTree>
  </p:cSld>
  <p:clrMapOvr>
    <a:masterClrMapping/>
  </p:clrMapOvr>
</p:sld>
</file>

<file path=ppt/slides/slide13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92" name="Shape 8292"/>
        <p:cNvGrpSpPr/>
        <p:nvPr/>
      </p:nvGrpSpPr>
      <p:grpSpPr>
        <a:xfrm>
          <a:off x="0" y="0"/>
          <a:ext cx="0" cy="0"/>
          <a:chOff x="0" y="0"/>
          <a:chExt cx="0" cy="0"/>
        </a:xfrm>
      </p:grpSpPr>
      <p:sp>
        <p:nvSpPr>
          <p:cNvPr id="8293" name="Google Shape;8293;p1331"/>
          <p:cNvSpPr txBox="1"/>
          <p:nvPr>
            <p:ph type="ctrTitle"/>
          </p:nvPr>
        </p:nvSpPr>
        <p:spPr>
          <a:xfrm>
            <a:off x="2958350" y="2856000"/>
            <a:ext cx="5961600" cy="1146000"/>
          </a:xfrm>
          <a:prstGeom prst="rect">
            <a:avLst/>
          </a:prstGeom>
          <a:solidFill>
            <a:srgbClr val="FFFFFF">
              <a:alpha val="88627"/>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Reign in Us</a:t>
            </a:r>
            <a:endParaRPr/>
          </a:p>
        </p:txBody>
      </p:sp>
      <p:pic>
        <p:nvPicPr>
          <p:cNvPr id="8294" name="Google Shape;8294;p1331">
            <a:hlinkClick action="ppaction://hlinksldjump" r:id="rId3"/>
          </p:cNvPr>
          <p:cNvPicPr preferRelativeResize="0"/>
          <p:nvPr/>
        </p:nvPicPr>
        <p:blipFill rotWithShape="1">
          <a:blip r:embed="rId4">
            <a:alphaModFix/>
          </a:blip>
          <a:srcRect b="0" l="0" r="0" t="0"/>
          <a:stretch/>
        </p:blipFill>
        <p:spPr>
          <a:xfrm>
            <a:off x="11046100" y="5712100"/>
            <a:ext cx="1145899" cy="1145899"/>
          </a:xfrm>
          <a:prstGeom prst="rect">
            <a:avLst/>
          </a:prstGeom>
          <a:noFill/>
          <a:ln>
            <a:noFill/>
          </a:ln>
        </p:spPr>
      </p:pic>
    </p:spTree>
  </p:cSld>
  <p:clrMapOvr>
    <a:masterClrMapping/>
  </p:clrMapOvr>
</p:sld>
</file>

<file path=ppt/slides/slide13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98" name="Shape 8298"/>
        <p:cNvGrpSpPr/>
        <p:nvPr/>
      </p:nvGrpSpPr>
      <p:grpSpPr>
        <a:xfrm>
          <a:off x="0" y="0"/>
          <a:ext cx="0" cy="0"/>
          <a:chOff x="0" y="0"/>
          <a:chExt cx="0" cy="0"/>
        </a:xfrm>
      </p:grpSpPr>
      <p:sp>
        <p:nvSpPr>
          <p:cNvPr id="8299" name="Google Shape;8299;p1332"/>
          <p:cNvSpPr txBox="1"/>
          <p:nvPr>
            <p:ph idx="1" type="body"/>
          </p:nvPr>
        </p:nvSpPr>
        <p:spPr>
          <a:xfrm>
            <a:off x="415650" y="326500"/>
            <a:ext cx="11360700" cy="48438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You thought of us before the world began to breathe</a:t>
            </a:r>
            <a:endParaRPr/>
          </a:p>
          <a:p>
            <a:pPr indent="0" lvl="0" marL="0" rtl="0" algn="ctr">
              <a:lnSpc>
                <a:spcPct val="150000"/>
              </a:lnSpc>
              <a:spcBef>
                <a:spcPts val="0"/>
              </a:spcBef>
              <a:spcAft>
                <a:spcPts val="0"/>
              </a:spcAft>
              <a:buClr>
                <a:schemeClr val="dk1"/>
              </a:buClr>
              <a:buSzPts val="1100"/>
              <a:buNone/>
            </a:pPr>
            <a:r>
              <a:rPr lang="en-US"/>
              <a:t>And You knew our names before we came to be</a:t>
            </a:r>
            <a:endParaRPr/>
          </a:p>
        </p:txBody>
      </p:sp>
      <p:sp>
        <p:nvSpPr>
          <p:cNvPr id="8300" name="Google Shape;8300;p1332"/>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Reign in Us</a:t>
            </a:r>
            <a:endParaRPr>
              <a:latin typeface="Playfair Display"/>
              <a:ea typeface="Playfair Display"/>
              <a:cs typeface="Playfair Display"/>
              <a:sym typeface="Playfair Display"/>
            </a:endParaRPr>
          </a:p>
        </p:txBody>
      </p:sp>
    </p:spTree>
  </p:cSld>
  <p:clrMapOvr>
    <a:masterClrMapping/>
  </p:clrMapOvr>
</p:sld>
</file>

<file path=ppt/slides/slide13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04" name="Shape 8304"/>
        <p:cNvGrpSpPr/>
        <p:nvPr/>
      </p:nvGrpSpPr>
      <p:grpSpPr>
        <a:xfrm>
          <a:off x="0" y="0"/>
          <a:ext cx="0" cy="0"/>
          <a:chOff x="0" y="0"/>
          <a:chExt cx="0" cy="0"/>
        </a:xfrm>
      </p:grpSpPr>
      <p:sp>
        <p:nvSpPr>
          <p:cNvPr id="8305" name="Google Shape;8305;p1333"/>
          <p:cNvSpPr txBox="1"/>
          <p:nvPr>
            <p:ph idx="1" type="body"/>
          </p:nvPr>
        </p:nvSpPr>
        <p:spPr>
          <a:xfrm>
            <a:off x="415650" y="326500"/>
            <a:ext cx="11360700" cy="48438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You saw the very day we'd fall away from You</a:t>
            </a:r>
            <a:endParaRPr/>
          </a:p>
          <a:p>
            <a:pPr indent="0" lvl="0" marL="0" rtl="0" algn="ctr">
              <a:lnSpc>
                <a:spcPct val="150000"/>
              </a:lnSpc>
              <a:spcBef>
                <a:spcPts val="0"/>
              </a:spcBef>
              <a:spcAft>
                <a:spcPts val="0"/>
              </a:spcAft>
              <a:buClr>
                <a:schemeClr val="dk1"/>
              </a:buClr>
              <a:buSzPts val="1100"/>
              <a:buNone/>
            </a:pPr>
            <a:r>
              <a:rPr lang="en-US"/>
              <a:t>And how desperately we need to be redeemed</a:t>
            </a:r>
            <a:endParaRPr/>
          </a:p>
        </p:txBody>
      </p:sp>
      <p:sp>
        <p:nvSpPr>
          <p:cNvPr id="8306" name="Google Shape;8306;p1333"/>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Reign in Us</a:t>
            </a:r>
            <a:endParaRPr>
              <a:latin typeface="Playfair Display"/>
              <a:ea typeface="Playfair Display"/>
              <a:cs typeface="Playfair Display"/>
              <a:sym typeface="Playfair Display"/>
            </a:endParaRPr>
          </a:p>
        </p:txBody>
      </p:sp>
    </p:spTree>
  </p:cSld>
  <p:clrMapOvr>
    <a:masterClrMapping/>
  </p:clrMapOvr>
</p:sld>
</file>

<file path=ppt/slides/slide13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10" name="Shape 8310"/>
        <p:cNvGrpSpPr/>
        <p:nvPr/>
      </p:nvGrpSpPr>
      <p:grpSpPr>
        <a:xfrm>
          <a:off x="0" y="0"/>
          <a:ext cx="0" cy="0"/>
          <a:chOff x="0" y="0"/>
          <a:chExt cx="0" cy="0"/>
        </a:xfrm>
      </p:grpSpPr>
      <p:sp>
        <p:nvSpPr>
          <p:cNvPr id="8311" name="Google Shape;8311;p1334"/>
          <p:cNvSpPr txBox="1"/>
          <p:nvPr>
            <p:ph idx="1" type="body"/>
          </p:nvPr>
        </p:nvSpPr>
        <p:spPr>
          <a:xfrm>
            <a:off x="415650" y="326500"/>
            <a:ext cx="11360700" cy="48438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Lord Jesus come lead us</a:t>
            </a:r>
            <a:endParaRPr/>
          </a:p>
          <a:p>
            <a:pPr indent="0" lvl="0" marL="0" rtl="0" algn="ctr">
              <a:lnSpc>
                <a:spcPct val="150000"/>
              </a:lnSpc>
              <a:spcBef>
                <a:spcPts val="0"/>
              </a:spcBef>
              <a:spcAft>
                <a:spcPts val="0"/>
              </a:spcAft>
              <a:buClr>
                <a:schemeClr val="dk1"/>
              </a:buClr>
              <a:buSzPts val="1100"/>
              <a:buNone/>
            </a:pPr>
            <a:r>
              <a:rPr lang="en-US"/>
              <a:t>We're desperate for Your touch</a:t>
            </a:r>
            <a:endParaRPr/>
          </a:p>
        </p:txBody>
      </p:sp>
      <p:sp>
        <p:nvSpPr>
          <p:cNvPr id="8312" name="Google Shape;8312;p1334"/>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Reign in Us</a:t>
            </a:r>
            <a:endParaRPr>
              <a:latin typeface="Playfair Display"/>
              <a:ea typeface="Playfair Display"/>
              <a:cs typeface="Playfair Display"/>
              <a:sym typeface="Playfair Display"/>
            </a:endParaRPr>
          </a:p>
        </p:txBody>
      </p:sp>
    </p:spTree>
  </p:cSld>
  <p:clrMapOvr>
    <a:masterClrMapping/>
  </p:clrMapOvr>
</p:sld>
</file>

<file path=ppt/slides/slide13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16" name="Shape 8316"/>
        <p:cNvGrpSpPr/>
        <p:nvPr/>
      </p:nvGrpSpPr>
      <p:grpSpPr>
        <a:xfrm>
          <a:off x="0" y="0"/>
          <a:ext cx="0" cy="0"/>
          <a:chOff x="0" y="0"/>
          <a:chExt cx="0" cy="0"/>
        </a:xfrm>
      </p:grpSpPr>
      <p:sp>
        <p:nvSpPr>
          <p:cNvPr id="8317" name="Google Shape;8317;p1335"/>
          <p:cNvSpPr txBox="1"/>
          <p:nvPr>
            <p:ph idx="1" type="body"/>
          </p:nvPr>
        </p:nvSpPr>
        <p:spPr>
          <a:xfrm>
            <a:off x="415650" y="326500"/>
            <a:ext cx="11360700" cy="48438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Oh Great and Mighty One, with one desire we come</a:t>
            </a:r>
            <a:endParaRPr/>
          </a:p>
          <a:p>
            <a:pPr indent="0" lvl="0" marL="0" rtl="0" algn="ctr">
              <a:lnSpc>
                <a:spcPct val="150000"/>
              </a:lnSpc>
              <a:spcBef>
                <a:spcPts val="0"/>
              </a:spcBef>
              <a:spcAft>
                <a:spcPts val="0"/>
              </a:spcAft>
              <a:buClr>
                <a:schemeClr val="dk1"/>
              </a:buClr>
              <a:buSzPts val="1100"/>
              <a:buNone/>
            </a:pPr>
            <a:r>
              <a:rPr lang="en-US"/>
              <a:t>That You would reign, that You would reign in us</a:t>
            </a:r>
            <a:endParaRPr/>
          </a:p>
        </p:txBody>
      </p:sp>
      <p:sp>
        <p:nvSpPr>
          <p:cNvPr id="8318" name="Google Shape;8318;p1335"/>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Reign in Us</a:t>
            </a:r>
            <a:endParaRPr>
              <a:latin typeface="Playfair Display"/>
              <a:ea typeface="Playfair Display"/>
              <a:cs typeface="Playfair Display"/>
              <a:sym typeface="Playfair Display"/>
            </a:endParaRPr>
          </a:p>
        </p:txBody>
      </p:sp>
    </p:spTree>
  </p:cSld>
  <p:clrMapOvr>
    <a:masterClrMapping/>
  </p:clrMapOvr>
</p:sld>
</file>

<file path=ppt/slides/slide13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22" name="Shape 8322"/>
        <p:cNvGrpSpPr/>
        <p:nvPr/>
      </p:nvGrpSpPr>
      <p:grpSpPr>
        <a:xfrm>
          <a:off x="0" y="0"/>
          <a:ext cx="0" cy="0"/>
          <a:chOff x="0" y="0"/>
          <a:chExt cx="0" cy="0"/>
        </a:xfrm>
      </p:grpSpPr>
      <p:sp>
        <p:nvSpPr>
          <p:cNvPr id="8323" name="Google Shape;8323;p1336"/>
          <p:cNvSpPr txBox="1"/>
          <p:nvPr>
            <p:ph idx="1" type="body"/>
          </p:nvPr>
        </p:nvSpPr>
        <p:spPr>
          <a:xfrm>
            <a:off x="415650" y="326500"/>
            <a:ext cx="11360700" cy="48438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We're offering up our lives, a living sacrifice</a:t>
            </a:r>
            <a:endParaRPr/>
          </a:p>
          <a:p>
            <a:pPr indent="0" lvl="0" marL="0" rtl="0" algn="ctr">
              <a:lnSpc>
                <a:spcPct val="150000"/>
              </a:lnSpc>
              <a:spcBef>
                <a:spcPts val="0"/>
              </a:spcBef>
              <a:spcAft>
                <a:spcPts val="0"/>
              </a:spcAft>
              <a:buClr>
                <a:schemeClr val="dk1"/>
              </a:buClr>
              <a:buSzPts val="1100"/>
              <a:buNone/>
            </a:pPr>
            <a:r>
              <a:rPr lang="en-US"/>
              <a:t>That You would reign, that You would reign in us</a:t>
            </a:r>
            <a:endParaRPr/>
          </a:p>
        </p:txBody>
      </p:sp>
      <p:sp>
        <p:nvSpPr>
          <p:cNvPr id="8324" name="Google Shape;8324;p1336"/>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Reign in Us</a:t>
            </a:r>
            <a:endParaRPr>
              <a:latin typeface="Playfair Display"/>
              <a:ea typeface="Playfair Display"/>
              <a:cs typeface="Playfair Display"/>
              <a:sym typeface="Playfair Display"/>
            </a:endParaRPr>
          </a:p>
        </p:txBody>
      </p:sp>
    </p:spTree>
  </p:cSld>
  <p:clrMapOvr>
    <a:masterClrMapping/>
  </p:clrMapOvr>
</p:sld>
</file>

<file path=ppt/slides/slide13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28" name="Shape 8328"/>
        <p:cNvGrpSpPr/>
        <p:nvPr/>
      </p:nvGrpSpPr>
      <p:grpSpPr>
        <a:xfrm>
          <a:off x="0" y="0"/>
          <a:ext cx="0" cy="0"/>
          <a:chOff x="0" y="0"/>
          <a:chExt cx="0" cy="0"/>
        </a:xfrm>
      </p:grpSpPr>
      <p:sp>
        <p:nvSpPr>
          <p:cNvPr id="8329" name="Google Shape;8329;p1337"/>
          <p:cNvSpPr txBox="1"/>
          <p:nvPr>
            <p:ph idx="1" type="body"/>
          </p:nvPr>
        </p:nvSpPr>
        <p:spPr>
          <a:xfrm>
            <a:off x="415650" y="326500"/>
            <a:ext cx="11360700" cy="48438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Spirit of the Living God fall fresh again</a:t>
            </a:r>
            <a:endParaRPr/>
          </a:p>
          <a:p>
            <a:pPr indent="0" lvl="0" marL="0" rtl="0" algn="ctr">
              <a:lnSpc>
                <a:spcPct val="150000"/>
              </a:lnSpc>
              <a:spcBef>
                <a:spcPts val="0"/>
              </a:spcBef>
              <a:spcAft>
                <a:spcPts val="0"/>
              </a:spcAft>
              <a:buClr>
                <a:schemeClr val="dk1"/>
              </a:buClr>
              <a:buSzPts val="1100"/>
              <a:buNone/>
            </a:pPr>
            <a:r>
              <a:rPr lang="en-US"/>
              <a:t>Come search our hearts and purify our lives</a:t>
            </a:r>
            <a:endParaRPr/>
          </a:p>
        </p:txBody>
      </p:sp>
      <p:sp>
        <p:nvSpPr>
          <p:cNvPr id="8330" name="Google Shape;8330;p1337"/>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Reign in Us</a:t>
            </a:r>
            <a:endParaRPr>
              <a:latin typeface="Playfair Display"/>
              <a:ea typeface="Playfair Display"/>
              <a:cs typeface="Playfair Display"/>
              <a:sym typeface="Playfair Display"/>
            </a:endParaRPr>
          </a:p>
        </p:txBody>
      </p:sp>
    </p:spTree>
  </p:cSld>
  <p:clrMapOvr>
    <a:masterClrMapping/>
  </p:clrMapOvr>
</p:sld>
</file>

<file path=ppt/slides/slide13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34" name="Shape 8334"/>
        <p:cNvGrpSpPr/>
        <p:nvPr/>
      </p:nvGrpSpPr>
      <p:grpSpPr>
        <a:xfrm>
          <a:off x="0" y="0"/>
          <a:ext cx="0" cy="0"/>
          <a:chOff x="0" y="0"/>
          <a:chExt cx="0" cy="0"/>
        </a:xfrm>
      </p:grpSpPr>
      <p:sp>
        <p:nvSpPr>
          <p:cNvPr id="8335" name="Google Shape;8335;p1338"/>
          <p:cNvSpPr txBox="1"/>
          <p:nvPr>
            <p:ph idx="1" type="body"/>
          </p:nvPr>
        </p:nvSpPr>
        <p:spPr>
          <a:xfrm>
            <a:off x="415650" y="326500"/>
            <a:ext cx="11360700" cy="48438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We need Your perfect love</a:t>
            </a:r>
            <a:endParaRPr/>
          </a:p>
          <a:p>
            <a:pPr indent="0" lvl="0" marL="0" rtl="0" algn="ctr">
              <a:lnSpc>
                <a:spcPct val="150000"/>
              </a:lnSpc>
              <a:spcBef>
                <a:spcPts val="0"/>
              </a:spcBef>
              <a:spcAft>
                <a:spcPts val="0"/>
              </a:spcAft>
              <a:buClr>
                <a:schemeClr val="dk1"/>
              </a:buClr>
              <a:buSzPts val="1100"/>
              <a:buNone/>
            </a:pPr>
            <a:r>
              <a:rPr lang="en-US"/>
              <a:t>We need Your discipline</a:t>
            </a:r>
            <a:endParaRPr/>
          </a:p>
          <a:p>
            <a:pPr indent="0" lvl="0" marL="0" rtl="0" algn="ctr">
              <a:lnSpc>
                <a:spcPct val="150000"/>
              </a:lnSpc>
              <a:spcBef>
                <a:spcPts val="0"/>
              </a:spcBef>
              <a:spcAft>
                <a:spcPts val="0"/>
              </a:spcAft>
              <a:buClr>
                <a:schemeClr val="dk1"/>
              </a:buClr>
              <a:buSzPts val="1100"/>
              <a:buNone/>
            </a:pPr>
            <a:r>
              <a:rPr lang="en-US"/>
              <a:t>We're lost unless You guide us with Your light</a:t>
            </a:r>
            <a:endParaRPr/>
          </a:p>
        </p:txBody>
      </p:sp>
      <p:sp>
        <p:nvSpPr>
          <p:cNvPr id="8336" name="Google Shape;8336;p1338"/>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Reign in Us</a:t>
            </a:r>
            <a:endParaRPr>
              <a:latin typeface="Playfair Display"/>
              <a:ea typeface="Playfair Display"/>
              <a:cs typeface="Playfair Display"/>
              <a:sym typeface="Playfair Display"/>
            </a:endParaRPr>
          </a:p>
        </p:txBody>
      </p:sp>
    </p:spTree>
  </p:cSld>
  <p:clrMapOvr>
    <a:masterClrMapping/>
  </p:clrMapOvr>
</p:sld>
</file>

<file path=ppt/slides/slide13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40" name="Shape 8340"/>
        <p:cNvGrpSpPr/>
        <p:nvPr/>
      </p:nvGrpSpPr>
      <p:grpSpPr>
        <a:xfrm>
          <a:off x="0" y="0"/>
          <a:ext cx="0" cy="0"/>
          <a:chOff x="0" y="0"/>
          <a:chExt cx="0" cy="0"/>
        </a:xfrm>
      </p:grpSpPr>
      <p:sp>
        <p:nvSpPr>
          <p:cNvPr id="8341" name="Google Shape;8341;p1339"/>
          <p:cNvSpPr txBox="1"/>
          <p:nvPr>
            <p:ph idx="1" type="body"/>
          </p:nvPr>
        </p:nvSpPr>
        <p:spPr>
          <a:xfrm>
            <a:off x="415650" y="326500"/>
            <a:ext cx="11360700" cy="48438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Lord Jesus come lead us</a:t>
            </a:r>
            <a:endParaRPr/>
          </a:p>
          <a:p>
            <a:pPr indent="0" lvl="0" marL="0" rtl="0" algn="ctr">
              <a:lnSpc>
                <a:spcPct val="150000"/>
              </a:lnSpc>
              <a:spcBef>
                <a:spcPts val="0"/>
              </a:spcBef>
              <a:spcAft>
                <a:spcPts val="0"/>
              </a:spcAft>
              <a:buClr>
                <a:schemeClr val="dk1"/>
              </a:buClr>
              <a:buSzPts val="1100"/>
              <a:buNone/>
            </a:pPr>
            <a:r>
              <a:rPr lang="en-US"/>
              <a:t>We're desperate for Your touch</a:t>
            </a:r>
            <a:endParaRPr/>
          </a:p>
        </p:txBody>
      </p:sp>
      <p:sp>
        <p:nvSpPr>
          <p:cNvPr id="8342" name="Google Shape;8342;p1339"/>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Reign in Us</a:t>
            </a:r>
            <a:endParaRPr>
              <a:latin typeface="Playfair Display"/>
              <a:ea typeface="Playfair Display"/>
              <a:cs typeface="Playfair Display"/>
              <a:sym typeface="Playfair Display"/>
            </a:endParaRPr>
          </a:p>
        </p:txBody>
      </p:sp>
    </p:spTree>
  </p:cSld>
  <p:clrMapOvr>
    <a:masterClrMapping/>
  </p:clrMapOvr>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3" name="Shape 873"/>
        <p:cNvGrpSpPr/>
        <p:nvPr/>
      </p:nvGrpSpPr>
      <p:grpSpPr>
        <a:xfrm>
          <a:off x="0" y="0"/>
          <a:ext cx="0" cy="0"/>
          <a:chOff x="0" y="0"/>
          <a:chExt cx="0" cy="0"/>
        </a:xfrm>
      </p:grpSpPr>
      <p:sp>
        <p:nvSpPr>
          <p:cNvPr id="874" name="Google Shape;874;p134"/>
          <p:cNvSpPr txBox="1"/>
          <p:nvPr>
            <p:ph idx="1" type="body"/>
          </p:nvPr>
        </p:nvSpPr>
        <p:spPr>
          <a:xfrm>
            <a:off x="415650" y="326499"/>
            <a:ext cx="11360700" cy="5096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sz="4600"/>
              <a:t>'Father, forgive them, ' my Savior prayed</a:t>
            </a:r>
            <a:endParaRPr sz="4600"/>
          </a:p>
          <a:p>
            <a:pPr indent="0" lvl="0" marL="0" rtl="0" algn="ctr">
              <a:lnSpc>
                <a:spcPct val="150000"/>
              </a:lnSpc>
              <a:spcBef>
                <a:spcPts val="0"/>
              </a:spcBef>
              <a:spcAft>
                <a:spcPts val="0"/>
              </a:spcAft>
              <a:buClr>
                <a:schemeClr val="dk1"/>
              </a:buClr>
              <a:buSzPts val="1100"/>
              <a:buFont typeface="Arial"/>
              <a:buNone/>
            </a:pPr>
            <a:r>
              <a:rPr lang="en-US" sz="4600"/>
              <a:t>Even while His lifeblood flowed fast away</a:t>
            </a:r>
            <a:endParaRPr sz="4600"/>
          </a:p>
          <a:p>
            <a:pPr indent="0" lvl="0" marL="0" rtl="0" algn="ctr">
              <a:lnSpc>
                <a:spcPct val="150000"/>
              </a:lnSpc>
              <a:spcBef>
                <a:spcPts val="0"/>
              </a:spcBef>
              <a:spcAft>
                <a:spcPts val="0"/>
              </a:spcAft>
              <a:buClr>
                <a:schemeClr val="dk1"/>
              </a:buClr>
              <a:buSzPts val="1100"/>
              <a:buFont typeface="Arial"/>
              <a:buNone/>
            </a:pPr>
            <a:r>
              <a:rPr lang="en-US" sz="4600"/>
              <a:t>Praying for sinners while in such woe</a:t>
            </a:r>
            <a:endParaRPr sz="4600"/>
          </a:p>
          <a:p>
            <a:pPr indent="0" lvl="0" marL="0" rtl="0" algn="ctr">
              <a:lnSpc>
                <a:spcPct val="150000"/>
              </a:lnSpc>
              <a:spcBef>
                <a:spcPts val="0"/>
              </a:spcBef>
              <a:spcAft>
                <a:spcPts val="0"/>
              </a:spcAft>
              <a:buClr>
                <a:schemeClr val="dk1"/>
              </a:buClr>
              <a:buSzPts val="1100"/>
              <a:buFont typeface="Arial"/>
              <a:buNone/>
            </a:pPr>
            <a:r>
              <a:rPr lang="en-US" sz="4600"/>
              <a:t>No one but Jesus ever loved so</a:t>
            </a:r>
            <a:endParaRPr sz="4600"/>
          </a:p>
        </p:txBody>
      </p:sp>
      <p:sp>
        <p:nvSpPr>
          <p:cNvPr id="875" name="Google Shape;875;p134"/>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Blessed Redeemer</a:t>
            </a:r>
            <a:endParaRPr>
              <a:latin typeface="Playfair Display"/>
              <a:ea typeface="Playfair Display"/>
              <a:cs typeface="Playfair Display"/>
              <a:sym typeface="Playfair Display"/>
            </a:endParaRPr>
          </a:p>
        </p:txBody>
      </p:sp>
    </p:spTree>
  </p:cSld>
  <p:clrMapOvr>
    <a:masterClrMapping/>
  </p:clrMapOvr>
</p:sld>
</file>

<file path=ppt/slides/slide13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46" name="Shape 8346"/>
        <p:cNvGrpSpPr/>
        <p:nvPr/>
      </p:nvGrpSpPr>
      <p:grpSpPr>
        <a:xfrm>
          <a:off x="0" y="0"/>
          <a:ext cx="0" cy="0"/>
          <a:chOff x="0" y="0"/>
          <a:chExt cx="0" cy="0"/>
        </a:xfrm>
      </p:grpSpPr>
      <p:sp>
        <p:nvSpPr>
          <p:cNvPr id="8347" name="Google Shape;8347;p1340"/>
          <p:cNvSpPr txBox="1"/>
          <p:nvPr>
            <p:ph idx="1" type="body"/>
          </p:nvPr>
        </p:nvSpPr>
        <p:spPr>
          <a:xfrm>
            <a:off x="415650" y="326500"/>
            <a:ext cx="11360700" cy="48438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Oh Great and Mighty One, with one desire we come</a:t>
            </a:r>
            <a:endParaRPr/>
          </a:p>
          <a:p>
            <a:pPr indent="0" lvl="0" marL="0" rtl="0" algn="ctr">
              <a:lnSpc>
                <a:spcPct val="150000"/>
              </a:lnSpc>
              <a:spcBef>
                <a:spcPts val="0"/>
              </a:spcBef>
              <a:spcAft>
                <a:spcPts val="0"/>
              </a:spcAft>
              <a:buClr>
                <a:schemeClr val="dk1"/>
              </a:buClr>
              <a:buSzPts val="1100"/>
              <a:buNone/>
            </a:pPr>
            <a:r>
              <a:rPr lang="en-US"/>
              <a:t>That You would reign, that You would reign in us</a:t>
            </a:r>
            <a:endParaRPr/>
          </a:p>
        </p:txBody>
      </p:sp>
      <p:sp>
        <p:nvSpPr>
          <p:cNvPr id="8348" name="Google Shape;8348;p1340"/>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Reign in Us</a:t>
            </a:r>
            <a:endParaRPr>
              <a:latin typeface="Playfair Display"/>
              <a:ea typeface="Playfair Display"/>
              <a:cs typeface="Playfair Display"/>
              <a:sym typeface="Playfair Display"/>
            </a:endParaRPr>
          </a:p>
        </p:txBody>
      </p:sp>
    </p:spTree>
  </p:cSld>
  <p:clrMapOvr>
    <a:masterClrMapping/>
  </p:clrMapOvr>
</p:sld>
</file>

<file path=ppt/slides/slide13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52" name="Shape 8352"/>
        <p:cNvGrpSpPr/>
        <p:nvPr/>
      </p:nvGrpSpPr>
      <p:grpSpPr>
        <a:xfrm>
          <a:off x="0" y="0"/>
          <a:ext cx="0" cy="0"/>
          <a:chOff x="0" y="0"/>
          <a:chExt cx="0" cy="0"/>
        </a:xfrm>
      </p:grpSpPr>
      <p:sp>
        <p:nvSpPr>
          <p:cNvPr id="8353" name="Google Shape;8353;p1341"/>
          <p:cNvSpPr txBox="1"/>
          <p:nvPr>
            <p:ph idx="1" type="body"/>
          </p:nvPr>
        </p:nvSpPr>
        <p:spPr>
          <a:xfrm>
            <a:off x="415650" y="326500"/>
            <a:ext cx="11360700" cy="48438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We're offering up our lives, a living sacrifice</a:t>
            </a:r>
            <a:endParaRPr/>
          </a:p>
          <a:p>
            <a:pPr indent="0" lvl="0" marL="0" rtl="0" algn="ctr">
              <a:lnSpc>
                <a:spcPct val="150000"/>
              </a:lnSpc>
              <a:spcBef>
                <a:spcPts val="0"/>
              </a:spcBef>
              <a:spcAft>
                <a:spcPts val="0"/>
              </a:spcAft>
              <a:buClr>
                <a:schemeClr val="dk1"/>
              </a:buClr>
              <a:buSzPts val="1100"/>
              <a:buNone/>
            </a:pPr>
            <a:r>
              <a:rPr lang="en-US"/>
              <a:t>That You would reign, that You would reign in us</a:t>
            </a:r>
            <a:endParaRPr/>
          </a:p>
        </p:txBody>
      </p:sp>
      <p:sp>
        <p:nvSpPr>
          <p:cNvPr id="8354" name="Google Shape;8354;p1341"/>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Reign in Us</a:t>
            </a:r>
            <a:endParaRPr>
              <a:latin typeface="Playfair Display"/>
              <a:ea typeface="Playfair Display"/>
              <a:cs typeface="Playfair Display"/>
              <a:sym typeface="Playfair Display"/>
            </a:endParaRPr>
          </a:p>
        </p:txBody>
      </p:sp>
    </p:spTree>
  </p:cSld>
  <p:clrMapOvr>
    <a:masterClrMapping/>
  </p:clrMapOvr>
</p:sld>
</file>

<file path=ppt/slides/slide13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58" name="Shape 8358"/>
        <p:cNvGrpSpPr/>
        <p:nvPr/>
      </p:nvGrpSpPr>
      <p:grpSpPr>
        <a:xfrm>
          <a:off x="0" y="0"/>
          <a:ext cx="0" cy="0"/>
          <a:chOff x="0" y="0"/>
          <a:chExt cx="0" cy="0"/>
        </a:xfrm>
      </p:grpSpPr>
      <p:sp>
        <p:nvSpPr>
          <p:cNvPr id="8359" name="Google Shape;8359;p1342"/>
          <p:cNvSpPr txBox="1"/>
          <p:nvPr>
            <p:ph idx="1" type="body"/>
          </p:nvPr>
        </p:nvSpPr>
        <p:spPr>
          <a:xfrm>
            <a:off x="415650" y="326500"/>
            <a:ext cx="11360700" cy="48438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a:t>We cry out</a:t>
            </a:r>
            <a:endParaRPr/>
          </a:p>
          <a:p>
            <a:pPr indent="0" lvl="0" marL="0" rtl="0" algn="ctr">
              <a:lnSpc>
                <a:spcPct val="115000"/>
              </a:lnSpc>
              <a:spcBef>
                <a:spcPts val="0"/>
              </a:spcBef>
              <a:spcAft>
                <a:spcPts val="0"/>
              </a:spcAft>
              <a:buClr>
                <a:schemeClr val="dk1"/>
              </a:buClr>
              <a:buSzPts val="1100"/>
              <a:buNone/>
            </a:pPr>
            <a:r>
              <a:rPr lang="en-US"/>
              <a:t>For your love to refine us cry out</a:t>
            </a:r>
            <a:endParaRPr/>
          </a:p>
          <a:p>
            <a:pPr indent="0" lvl="0" marL="0" rtl="0" algn="ctr">
              <a:lnSpc>
                <a:spcPct val="115000"/>
              </a:lnSpc>
              <a:spcBef>
                <a:spcPts val="0"/>
              </a:spcBef>
              <a:spcAft>
                <a:spcPts val="0"/>
              </a:spcAft>
              <a:buClr>
                <a:schemeClr val="dk1"/>
              </a:buClr>
              <a:buSzPts val="1100"/>
              <a:buNone/>
            </a:pPr>
            <a:r>
              <a:rPr lang="en-US"/>
              <a:t>For your love to define us cry out</a:t>
            </a:r>
            <a:endParaRPr/>
          </a:p>
          <a:p>
            <a:pPr indent="0" lvl="0" marL="0" rtl="0" algn="ctr">
              <a:lnSpc>
                <a:spcPct val="115000"/>
              </a:lnSpc>
              <a:spcBef>
                <a:spcPts val="0"/>
              </a:spcBef>
              <a:spcAft>
                <a:spcPts val="0"/>
              </a:spcAft>
              <a:buClr>
                <a:schemeClr val="dk1"/>
              </a:buClr>
              <a:buSzPts val="1100"/>
              <a:buNone/>
            </a:pPr>
            <a:r>
              <a:rPr lang="en-US"/>
              <a:t>For your mercy to keep us blameless until you return</a:t>
            </a:r>
            <a:endParaRPr/>
          </a:p>
        </p:txBody>
      </p:sp>
      <p:sp>
        <p:nvSpPr>
          <p:cNvPr id="8360" name="Google Shape;8360;p1342"/>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Reign in Us</a:t>
            </a:r>
            <a:endParaRPr>
              <a:latin typeface="Playfair Display"/>
              <a:ea typeface="Playfair Display"/>
              <a:cs typeface="Playfair Display"/>
              <a:sym typeface="Playfair Display"/>
            </a:endParaRPr>
          </a:p>
        </p:txBody>
      </p:sp>
    </p:spTree>
  </p:cSld>
  <p:clrMapOvr>
    <a:masterClrMapping/>
  </p:clrMapOvr>
</p:sld>
</file>

<file path=ppt/slides/slide13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64" name="Shape 8364"/>
        <p:cNvGrpSpPr/>
        <p:nvPr/>
      </p:nvGrpSpPr>
      <p:grpSpPr>
        <a:xfrm>
          <a:off x="0" y="0"/>
          <a:ext cx="0" cy="0"/>
          <a:chOff x="0" y="0"/>
          <a:chExt cx="0" cy="0"/>
        </a:xfrm>
      </p:grpSpPr>
      <p:sp>
        <p:nvSpPr>
          <p:cNvPr id="8365" name="Google Shape;8365;p1343"/>
          <p:cNvSpPr txBox="1"/>
          <p:nvPr>
            <p:ph idx="1" type="body"/>
          </p:nvPr>
        </p:nvSpPr>
        <p:spPr>
          <a:xfrm>
            <a:off x="415650" y="326500"/>
            <a:ext cx="11360700" cy="48438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Oh Great and Mighty One, with one desire we come</a:t>
            </a:r>
            <a:endParaRPr/>
          </a:p>
          <a:p>
            <a:pPr indent="0" lvl="0" marL="0" rtl="0" algn="ctr">
              <a:lnSpc>
                <a:spcPct val="150000"/>
              </a:lnSpc>
              <a:spcBef>
                <a:spcPts val="0"/>
              </a:spcBef>
              <a:spcAft>
                <a:spcPts val="0"/>
              </a:spcAft>
              <a:buClr>
                <a:schemeClr val="dk1"/>
              </a:buClr>
              <a:buSzPts val="1100"/>
              <a:buNone/>
            </a:pPr>
            <a:r>
              <a:rPr lang="en-US"/>
              <a:t>That You would reign, that You would reign in us</a:t>
            </a:r>
            <a:endParaRPr/>
          </a:p>
        </p:txBody>
      </p:sp>
      <p:sp>
        <p:nvSpPr>
          <p:cNvPr id="8366" name="Google Shape;8366;p1343"/>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Reign in Us</a:t>
            </a:r>
            <a:endParaRPr>
              <a:latin typeface="Playfair Display"/>
              <a:ea typeface="Playfair Display"/>
              <a:cs typeface="Playfair Display"/>
              <a:sym typeface="Playfair Display"/>
            </a:endParaRPr>
          </a:p>
        </p:txBody>
      </p:sp>
    </p:spTree>
  </p:cSld>
  <p:clrMapOvr>
    <a:masterClrMapping/>
  </p:clrMapOvr>
</p:sld>
</file>

<file path=ppt/slides/slide13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70" name="Shape 8370"/>
        <p:cNvGrpSpPr/>
        <p:nvPr/>
      </p:nvGrpSpPr>
      <p:grpSpPr>
        <a:xfrm>
          <a:off x="0" y="0"/>
          <a:ext cx="0" cy="0"/>
          <a:chOff x="0" y="0"/>
          <a:chExt cx="0" cy="0"/>
        </a:xfrm>
      </p:grpSpPr>
      <p:sp>
        <p:nvSpPr>
          <p:cNvPr id="8371" name="Google Shape;8371;p1344"/>
          <p:cNvSpPr txBox="1"/>
          <p:nvPr>
            <p:ph idx="1" type="body"/>
          </p:nvPr>
        </p:nvSpPr>
        <p:spPr>
          <a:xfrm>
            <a:off x="415650" y="326500"/>
            <a:ext cx="11360700" cy="48438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We're offering up our lives, a living sacrifice</a:t>
            </a:r>
            <a:endParaRPr/>
          </a:p>
          <a:p>
            <a:pPr indent="0" lvl="0" marL="0" rtl="0" algn="ctr">
              <a:lnSpc>
                <a:spcPct val="150000"/>
              </a:lnSpc>
              <a:spcBef>
                <a:spcPts val="0"/>
              </a:spcBef>
              <a:spcAft>
                <a:spcPts val="0"/>
              </a:spcAft>
              <a:buClr>
                <a:schemeClr val="dk1"/>
              </a:buClr>
              <a:buSzPts val="1100"/>
              <a:buNone/>
            </a:pPr>
            <a:r>
              <a:rPr lang="en-US"/>
              <a:t>That You would reign, that You would reign in us</a:t>
            </a:r>
            <a:endParaRPr/>
          </a:p>
        </p:txBody>
      </p:sp>
      <p:sp>
        <p:nvSpPr>
          <p:cNvPr id="8372" name="Google Shape;8372;p1344"/>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Reign in Us</a:t>
            </a:r>
            <a:endParaRPr>
              <a:latin typeface="Playfair Display"/>
              <a:ea typeface="Playfair Display"/>
              <a:cs typeface="Playfair Display"/>
              <a:sym typeface="Playfair Display"/>
            </a:endParaRPr>
          </a:p>
        </p:txBody>
      </p:sp>
    </p:spTree>
  </p:cSld>
  <p:clrMapOvr>
    <a:masterClrMapping/>
  </p:clrMapOvr>
</p:sld>
</file>

<file path=ppt/slides/slide13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76" name="Shape 8376"/>
        <p:cNvGrpSpPr/>
        <p:nvPr/>
      </p:nvGrpSpPr>
      <p:grpSpPr>
        <a:xfrm>
          <a:off x="0" y="0"/>
          <a:ext cx="0" cy="0"/>
          <a:chOff x="0" y="0"/>
          <a:chExt cx="0" cy="0"/>
        </a:xfrm>
      </p:grpSpPr>
      <p:sp>
        <p:nvSpPr>
          <p:cNvPr id="8377" name="Google Shape;8377;p1345"/>
          <p:cNvSpPr txBox="1"/>
          <p:nvPr>
            <p:ph idx="1" type="body"/>
          </p:nvPr>
        </p:nvSpPr>
        <p:spPr>
          <a:xfrm>
            <a:off x="415650" y="326500"/>
            <a:ext cx="11360700" cy="48438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Oh Great and Mighty One, with one desire we come</a:t>
            </a:r>
            <a:endParaRPr/>
          </a:p>
          <a:p>
            <a:pPr indent="0" lvl="0" marL="0" rtl="0" algn="ctr">
              <a:lnSpc>
                <a:spcPct val="150000"/>
              </a:lnSpc>
              <a:spcBef>
                <a:spcPts val="0"/>
              </a:spcBef>
              <a:spcAft>
                <a:spcPts val="0"/>
              </a:spcAft>
              <a:buClr>
                <a:schemeClr val="dk1"/>
              </a:buClr>
              <a:buSzPts val="1100"/>
              <a:buNone/>
            </a:pPr>
            <a:r>
              <a:rPr lang="en-US"/>
              <a:t>That You would reign, that You would reign in us</a:t>
            </a:r>
            <a:endParaRPr/>
          </a:p>
        </p:txBody>
      </p:sp>
      <p:sp>
        <p:nvSpPr>
          <p:cNvPr id="8378" name="Google Shape;8378;p1345"/>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Reign in Us</a:t>
            </a:r>
            <a:endParaRPr>
              <a:latin typeface="Playfair Display"/>
              <a:ea typeface="Playfair Display"/>
              <a:cs typeface="Playfair Display"/>
              <a:sym typeface="Playfair Display"/>
            </a:endParaRPr>
          </a:p>
        </p:txBody>
      </p:sp>
    </p:spTree>
  </p:cSld>
  <p:clrMapOvr>
    <a:masterClrMapping/>
  </p:clrMapOvr>
</p:sld>
</file>

<file path=ppt/slides/slide13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82" name="Shape 8382"/>
        <p:cNvGrpSpPr/>
        <p:nvPr/>
      </p:nvGrpSpPr>
      <p:grpSpPr>
        <a:xfrm>
          <a:off x="0" y="0"/>
          <a:ext cx="0" cy="0"/>
          <a:chOff x="0" y="0"/>
          <a:chExt cx="0" cy="0"/>
        </a:xfrm>
      </p:grpSpPr>
      <p:sp>
        <p:nvSpPr>
          <p:cNvPr id="8383" name="Google Shape;8383;p1346"/>
          <p:cNvSpPr txBox="1"/>
          <p:nvPr>
            <p:ph idx="1" type="body"/>
          </p:nvPr>
        </p:nvSpPr>
        <p:spPr>
          <a:xfrm>
            <a:off x="415650" y="326500"/>
            <a:ext cx="11360700" cy="48438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We're offering up our lives, a living sacrifice</a:t>
            </a:r>
            <a:endParaRPr/>
          </a:p>
          <a:p>
            <a:pPr indent="0" lvl="0" marL="0" rtl="0" algn="ctr">
              <a:lnSpc>
                <a:spcPct val="150000"/>
              </a:lnSpc>
              <a:spcBef>
                <a:spcPts val="0"/>
              </a:spcBef>
              <a:spcAft>
                <a:spcPts val="0"/>
              </a:spcAft>
              <a:buClr>
                <a:schemeClr val="dk1"/>
              </a:buClr>
              <a:buSzPts val="1100"/>
              <a:buNone/>
            </a:pPr>
            <a:r>
              <a:rPr lang="en-US"/>
              <a:t>That You would reign, that You would reign in us</a:t>
            </a:r>
            <a:endParaRPr/>
          </a:p>
        </p:txBody>
      </p:sp>
      <p:sp>
        <p:nvSpPr>
          <p:cNvPr id="8384" name="Google Shape;8384;p1346"/>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Reign in Us</a:t>
            </a:r>
            <a:endParaRPr>
              <a:latin typeface="Playfair Display"/>
              <a:ea typeface="Playfair Display"/>
              <a:cs typeface="Playfair Display"/>
              <a:sym typeface="Playfair Display"/>
            </a:endParaRPr>
          </a:p>
        </p:txBody>
      </p:sp>
      <p:pic>
        <p:nvPicPr>
          <p:cNvPr id="8385" name="Google Shape;8385;p1346">
            <a:hlinkClick action="ppaction://hlinksldjump" r:id="rId3"/>
          </p:cNvPr>
          <p:cNvPicPr preferRelativeResize="0"/>
          <p:nvPr/>
        </p:nvPicPr>
        <p:blipFill rotWithShape="1">
          <a:blip r:embed="rId4">
            <a:alphaModFix/>
          </a:blip>
          <a:srcRect b="0" l="0" r="0" t="0"/>
          <a:stretch/>
        </p:blipFill>
        <p:spPr>
          <a:xfrm>
            <a:off x="11046100" y="5712100"/>
            <a:ext cx="1145899" cy="1145899"/>
          </a:xfrm>
          <a:prstGeom prst="rect">
            <a:avLst/>
          </a:prstGeom>
          <a:noFill/>
          <a:ln>
            <a:noFill/>
          </a:ln>
        </p:spPr>
      </p:pic>
    </p:spTree>
  </p:cSld>
  <p:clrMapOvr>
    <a:masterClrMapping/>
  </p:clrMapOvr>
</p:sld>
</file>

<file path=ppt/slides/slide13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89" name="Shape 8389"/>
        <p:cNvGrpSpPr/>
        <p:nvPr/>
      </p:nvGrpSpPr>
      <p:grpSpPr>
        <a:xfrm>
          <a:off x="0" y="0"/>
          <a:ext cx="0" cy="0"/>
          <a:chOff x="0" y="0"/>
          <a:chExt cx="0" cy="0"/>
        </a:xfrm>
      </p:grpSpPr>
      <p:sp>
        <p:nvSpPr>
          <p:cNvPr id="8390" name="Google Shape;8390;p1347"/>
          <p:cNvSpPr txBox="1"/>
          <p:nvPr>
            <p:ph type="ctrTitle"/>
          </p:nvPr>
        </p:nvSpPr>
        <p:spPr>
          <a:xfrm>
            <a:off x="2543100" y="2801250"/>
            <a:ext cx="7105800" cy="1255500"/>
          </a:xfrm>
          <a:prstGeom prst="rect">
            <a:avLst/>
          </a:prstGeom>
          <a:solidFill>
            <a:srgbClr val="FFFFFF">
              <a:alpha val="88235"/>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Revelation Song</a:t>
            </a:r>
            <a:endParaRPr/>
          </a:p>
        </p:txBody>
      </p:sp>
      <p:pic>
        <p:nvPicPr>
          <p:cNvPr id="8391" name="Google Shape;8391;p1347">
            <a:hlinkClick action="ppaction://hlinksldjump" r:id="rId3"/>
          </p:cNvPr>
          <p:cNvPicPr preferRelativeResize="0"/>
          <p:nvPr/>
        </p:nvPicPr>
        <p:blipFill rotWithShape="1">
          <a:blip r:embed="rId4">
            <a:alphaModFix/>
          </a:blip>
          <a:srcRect b="0" l="0" r="0" t="0"/>
          <a:stretch/>
        </p:blipFill>
        <p:spPr>
          <a:xfrm>
            <a:off x="11046100" y="5712100"/>
            <a:ext cx="1145899" cy="1145899"/>
          </a:xfrm>
          <a:prstGeom prst="rect">
            <a:avLst/>
          </a:prstGeom>
          <a:noFill/>
          <a:ln>
            <a:noFill/>
          </a:ln>
        </p:spPr>
      </p:pic>
    </p:spTree>
  </p:cSld>
  <p:clrMapOvr>
    <a:masterClrMapping/>
  </p:clrMapOvr>
</p:sld>
</file>

<file path=ppt/slides/slide13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95" name="Shape 8395"/>
        <p:cNvGrpSpPr/>
        <p:nvPr/>
      </p:nvGrpSpPr>
      <p:grpSpPr>
        <a:xfrm>
          <a:off x="0" y="0"/>
          <a:ext cx="0" cy="0"/>
          <a:chOff x="0" y="0"/>
          <a:chExt cx="0" cy="0"/>
        </a:xfrm>
      </p:grpSpPr>
      <p:sp>
        <p:nvSpPr>
          <p:cNvPr id="8396" name="Google Shape;8396;p1348"/>
          <p:cNvSpPr txBox="1"/>
          <p:nvPr>
            <p:ph idx="1" type="body"/>
          </p:nvPr>
        </p:nvSpPr>
        <p:spPr>
          <a:xfrm>
            <a:off x="415650" y="169025"/>
            <a:ext cx="11360700" cy="5031900"/>
          </a:xfrm>
          <a:prstGeom prst="rect">
            <a:avLst/>
          </a:prstGeom>
          <a:solidFill>
            <a:srgbClr val="FFFFFF">
              <a:alpha val="89019"/>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4400"/>
              <a:t>(Worthy is the</a:t>
            </a:r>
            <a:endParaRPr sz="4400"/>
          </a:p>
          <a:p>
            <a:pPr indent="0" lvl="0" marL="0" rtl="0" algn="ctr">
              <a:lnSpc>
                <a:spcPct val="115000"/>
              </a:lnSpc>
              <a:spcBef>
                <a:spcPts val="0"/>
              </a:spcBef>
              <a:spcAft>
                <a:spcPts val="0"/>
              </a:spcAft>
              <a:buClr>
                <a:schemeClr val="dk1"/>
              </a:buClr>
              <a:buSzPts val="1100"/>
              <a:buNone/>
            </a:pPr>
            <a:r>
              <a:rPr lang="en-US" sz="4400"/>
              <a:t>Lamb who was slain</a:t>
            </a:r>
            <a:endParaRPr sz="4400"/>
          </a:p>
          <a:p>
            <a:pPr indent="0" lvl="0" marL="0" rtl="0" algn="ctr">
              <a:lnSpc>
                <a:spcPct val="115000"/>
              </a:lnSpc>
              <a:spcBef>
                <a:spcPts val="0"/>
              </a:spcBef>
              <a:spcAft>
                <a:spcPts val="0"/>
              </a:spcAft>
              <a:buClr>
                <a:schemeClr val="dk1"/>
              </a:buClr>
              <a:buSzPts val="1100"/>
              <a:buNone/>
            </a:pPr>
            <a:r>
              <a:rPr lang="en-US" sz="4400"/>
              <a:t>Holy, holy is He</a:t>
            </a:r>
            <a:endParaRPr sz="4400"/>
          </a:p>
          <a:p>
            <a:pPr indent="0" lvl="0" marL="0" rtl="0" algn="ctr">
              <a:lnSpc>
                <a:spcPct val="115000"/>
              </a:lnSpc>
              <a:spcBef>
                <a:spcPts val="0"/>
              </a:spcBef>
              <a:spcAft>
                <a:spcPts val="0"/>
              </a:spcAft>
              <a:buClr>
                <a:schemeClr val="dk1"/>
              </a:buClr>
              <a:buSzPts val="1100"/>
              <a:buNone/>
            </a:pPr>
            <a:r>
              <a:rPr lang="en-US" sz="4400"/>
              <a:t>Sing a new song</a:t>
            </a:r>
            <a:endParaRPr sz="4400"/>
          </a:p>
          <a:p>
            <a:pPr indent="0" lvl="0" marL="0" rtl="0" algn="ctr">
              <a:lnSpc>
                <a:spcPct val="115000"/>
              </a:lnSpc>
              <a:spcBef>
                <a:spcPts val="0"/>
              </a:spcBef>
              <a:spcAft>
                <a:spcPts val="0"/>
              </a:spcAft>
              <a:buClr>
                <a:schemeClr val="dk1"/>
              </a:buClr>
              <a:buSzPts val="1100"/>
              <a:buNone/>
            </a:pPr>
            <a:r>
              <a:rPr lang="en-US" sz="4400"/>
              <a:t>To Him who sits on</a:t>
            </a:r>
            <a:endParaRPr sz="4400"/>
          </a:p>
          <a:p>
            <a:pPr indent="0" lvl="0" marL="0" rtl="0" algn="ctr">
              <a:lnSpc>
                <a:spcPct val="115000"/>
              </a:lnSpc>
              <a:spcBef>
                <a:spcPts val="0"/>
              </a:spcBef>
              <a:spcAft>
                <a:spcPts val="0"/>
              </a:spcAft>
              <a:buClr>
                <a:schemeClr val="dk1"/>
              </a:buClr>
              <a:buSzPts val="1100"/>
              <a:buNone/>
            </a:pPr>
            <a:r>
              <a:rPr lang="en-US" sz="4400"/>
              <a:t>Heaven's mercy seat) x2</a:t>
            </a:r>
            <a:endParaRPr sz="4400"/>
          </a:p>
        </p:txBody>
      </p:sp>
      <p:sp>
        <p:nvSpPr>
          <p:cNvPr id="8397" name="Google Shape;8397;p1348"/>
          <p:cNvSpPr txBox="1"/>
          <p:nvPr>
            <p:ph type="title"/>
          </p:nvPr>
        </p:nvSpPr>
        <p:spPr>
          <a:xfrm>
            <a:off x="415650" y="5660767"/>
            <a:ext cx="11360700" cy="763500"/>
          </a:xfrm>
          <a:prstGeom prst="rect">
            <a:avLst/>
          </a:prstGeom>
          <a:solidFill>
            <a:srgbClr val="FFFFFF">
              <a:alpha val="89019"/>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Revelation Song</a:t>
            </a:r>
            <a:endParaRPr>
              <a:latin typeface="Playfair Display"/>
              <a:ea typeface="Playfair Display"/>
              <a:cs typeface="Playfair Display"/>
              <a:sym typeface="Playfair Display"/>
            </a:endParaRPr>
          </a:p>
        </p:txBody>
      </p:sp>
    </p:spTree>
  </p:cSld>
  <p:clrMapOvr>
    <a:masterClrMapping/>
  </p:clrMapOvr>
</p:sld>
</file>

<file path=ppt/slides/slide13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01" name="Shape 8401"/>
        <p:cNvGrpSpPr/>
        <p:nvPr/>
      </p:nvGrpSpPr>
      <p:grpSpPr>
        <a:xfrm>
          <a:off x="0" y="0"/>
          <a:ext cx="0" cy="0"/>
          <a:chOff x="0" y="0"/>
          <a:chExt cx="0" cy="0"/>
        </a:xfrm>
      </p:grpSpPr>
      <p:sp>
        <p:nvSpPr>
          <p:cNvPr id="8402" name="Google Shape;8402;p1349"/>
          <p:cNvSpPr txBox="1"/>
          <p:nvPr>
            <p:ph idx="1" type="body"/>
          </p:nvPr>
        </p:nvSpPr>
        <p:spPr>
          <a:xfrm>
            <a:off x="415650" y="169025"/>
            <a:ext cx="11360700" cy="5379900"/>
          </a:xfrm>
          <a:prstGeom prst="rect">
            <a:avLst/>
          </a:prstGeom>
          <a:solidFill>
            <a:srgbClr val="FFFFFF">
              <a:alpha val="89019"/>
            </a:srgbClr>
          </a:solidFill>
          <a:ln>
            <a:noFill/>
          </a:ln>
        </p:spPr>
        <p:txBody>
          <a:bodyPr anchorCtr="0" anchor="t"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4400"/>
              <a:t>Holy, holy, holy</a:t>
            </a:r>
            <a:endParaRPr sz="4400"/>
          </a:p>
          <a:p>
            <a:pPr indent="0" lvl="0" marL="0" rtl="0" algn="ctr">
              <a:lnSpc>
                <a:spcPct val="115000"/>
              </a:lnSpc>
              <a:spcBef>
                <a:spcPts val="0"/>
              </a:spcBef>
              <a:spcAft>
                <a:spcPts val="0"/>
              </a:spcAft>
              <a:buClr>
                <a:schemeClr val="dk1"/>
              </a:buClr>
              <a:buSzPts val="1100"/>
              <a:buNone/>
            </a:pPr>
            <a:r>
              <a:rPr lang="en-US" sz="4400"/>
              <a:t>Is the Lord, God Almighty</a:t>
            </a:r>
            <a:endParaRPr sz="4400"/>
          </a:p>
          <a:p>
            <a:pPr indent="0" lvl="0" marL="0" rtl="0" algn="ctr">
              <a:lnSpc>
                <a:spcPct val="115000"/>
              </a:lnSpc>
              <a:spcBef>
                <a:spcPts val="0"/>
              </a:spcBef>
              <a:spcAft>
                <a:spcPts val="0"/>
              </a:spcAft>
              <a:buClr>
                <a:schemeClr val="dk1"/>
              </a:buClr>
              <a:buSzPts val="1100"/>
              <a:buNone/>
            </a:pPr>
            <a:r>
              <a:rPr lang="en-US" sz="4400"/>
              <a:t>Who was and is and is to come</a:t>
            </a:r>
            <a:endParaRPr sz="4400"/>
          </a:p>
          <a:p>
            <a:pPr indent="0" lvl="0" marL="0" rtl="0" algn="ctr">
              <a:lnSpc>
                <a:spcPct val="115000"/>
              </a:lnSpc>
              <a:spcBef>
                <a:spcPts val="0"/>
              </a:spcBef>
              <a:spcAft>
                <a:spcPts val="0"/>
              </a:spcAft>
              <a:buClr>
                <a:schemeClr val="dk1"/>
              </a:buClr>
              <a:buSzPts val="1100"/>
              <a:buNone/>
            </a:pPr>
            <a:r>
              <a:rPr lang="en-US" sz="4400"/>
              <a:t>With all creation I sing, praise to the King of Kings</a:t>
            </a:r>
            <a:endParaRPr sz="4400"/>
          </a:p>
          <a:p>
            <a:pPr indent="0" lvl="0" marL="0" rtl="0" algn="ctr">
              <a:lnSpc>
                <a:spcPct val="115000"/>
              </a:lnSpc>
              <a:spcBef>
                <a:spcPts val="0"/>
              </a:spcBef>
              <a:spcAft>
                <a:spcPts val="0"/>
              </a:spcAft>
              <a:buClr>
                <a:schemeClr val="dk1"/>
              </a:buClr>
              <a:buSzPts val="1100"/>
              <a:buNone/>
            </a:pPr>
            <a:r>
              <a:rPr lang="en-US" sz="4400"/>
              <a:t>You are my everything</a:t>
            </a:r>
            <a:endParaRPr sz="4400"/>
          </a:p>
          <a:p>
            <a:pPr indent="0" lvl="0" marL="0" rtl="0" algn="ctr">
              <a:lnSpc>
                <a:spcPct val="115000"/>
              </a:lnSpc>
              <a:spcBef>
                <a:spcPts val="0"/>
              </a:spcBef>
              <a:spcAft>
                <a:spcPts val="0"/>
              </a:spcAft>
              <a:buClr>
                <a:schemeClr val="dk1"/>
              </a:buClr>
              <a:buSzPts val="1100"/>
              <a:buNone/>
            </a:pPr>
            <a:r>
              <a:rPr lang="en-US" sz="4400"/>
              <a:t>And I will adore You</a:t>
            </a:r>
            <a:endParaRPr sz="4400"/>
          </a:p>
          <a:p>
            <a:pPr indent="0" lvl="0" marL="0" rtl="0" algn="ctr">
              <a:lnSpc>
                <a:spcPct val="115000"/>
              </a:lnSpc>
              <a:spcBef>
                <a:spcPts val="0"/>
              </a:spcBef>
              <a:spcAft>
                <a:spcPts val="0"/>
              </a:spcAft>
              <a:buClr>
                <a:schemeClr val="dk1"/>
              </a:buClr>
              <a:buSzPts val="1100"/>
              <a:buNone/>
            </a:pPr>
            <a:r>
              <a:t/>
            </a:r>
            <a:endParaRPr sz="4400"/>
          </a:p>
        </p:txBody>
      </p:sp>
      <p:sp>
        <p:nvSpPr>
          <p:cNvPr id="8403" name="Google Shape;8403;p1349"/>
          <p:cNvSpPr txBox="1"/>
          <p:nvPr>
            <p:ph type="title"/>
          </p:nvPr>
        </p:nvSpPr>
        <p:spPr>
          <a:xfrm>
            <a:off x="415650" y="5660767"/>
            <a:ext cx="11360700" cy="763500"/>
          </a:xfrm>
          <a:prstGeom prst="rect">
            <a:avLst/>
          </a:prstGeom>
          <a:solidFill>
            <a:srgbClr val="FFFFFF">
              <a:alpha val="89019"/>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Revelation Song</a:t>
            </a:r>
            <a:endParaRPr>
              <a:latin typeface="Playfair Display"/>
              <a:ea typeface="Playfair Display"/>
              <a:cs typeface="Playfair Display"/>
              <a:sym typeface="Playfair Display"/>
            </a:endParaRPr>
          </a:p>
        </p:txBody>
      </p:sp>
    </p:spTree>
  </p:cSld>
  <p:clrMapOvr>
    <a:masterClrMapping/>
  </p:clrMapOvr>
</p:sld>
</file>

<file path=ppt/slides/slide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9" name="Shape 879"/>
        <p:cNvGrpSpPr/>
        <p:nvPr/>
      </p:nvGrpSpPr>
      <p:grpSpPr>
        <a:xfrm>
          <a:off x="0" y="0"/>
          <a:ext cx="0" cy="0"/>
          <a:chOff x="0" y="0"/>
          <a:chExt cx="0" cy="0"/>
        </a:xfrm>
      </p:grpSpPr>
      <p:sp>
        <p:nvSpPr>
          <p:cNvPr id="880" name="Google Shape;880;p135"/>
          <p:cNvSpPr txBox="1"/>
          <p:nvPr>
            <p:ph idx="1" type="body"/>
          </p:nvPr>
        </p:nvSpPr>
        <p:spPr>
          <a:xfrm>
            <a:off x="415650" y="326499"/>
            <a:ext cx="11360700" cy="5096400"/>
          </a:xfrm>
          <a:prstGeom prst="rect">
            <a:avLst/>
          </a:prstGeom>
          <a:solidFill>
            <a:srgbClr val="FFFFFF">
              <a:alpha val="88235"/>
            </a:srgbClr>
          </a:solidFill>
          <a:ln>
            <a:noFill/>
          </a:ln>
        </p:spPr>
        <p:txBody>
          <a:bodyPr anchorCtr="0" anchor="t"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4600"/>
              <a:t>Blessed Redeemer, precious Redeemer</a:t>
            </a:r>
            <a:endParaRPr sz="4600"/>
          </a:p>
          <a:p>
            <a:pPr indent="0" lvl="0" marL="0" rtl="0" algn="ctr">
              <a:lnSpc>
                <a:spcPct val="150000"/>
              </a:lnSpc>
              <a:spcBef>
                <a:spcPts val="0"/>
              </a:spcBef>
              <a:spcAft>
                <a:spcPts val="0"/>
              </a:spcAft>
              <a:buClr>
                <a:schemeClr val="dk1"/>
              </a:buClr>
              <a:buSzPts val="1100"/>
              <a:buNone/>
            </a:pPr>
            <a:r>
              <a:rPr lang="en-US" sz="4600"/>
              <a:t>Seems now I see Him on Calvary's tree</a:t>
            </a:r>
            <a:endParaRPr sz="4600"/>
          </a:p>
          <a:p>
            <a:pPr indent="0" lvl="0" marL="0" rtl="0" algn="ctr">
              <a:lnSpc>
                <a:spcPct val="150000"/>
              </a:lnSpc>
              <a:spcBef>
                <a:spcPts val="0"/>
              </a:spcBef>
              <a:spcAft>
                <a:spcPts val="0"/>
              </a:spcAft>
              <a:buClr>
                <a:schemeClr val="dk1"/>
              </a:buClr>
              <a:buSzPts val="1100"/>
              <a:buNone/>
            </a:pPr>
            <a:r>
              <a:rPr lang="en-US" sz="4600"/>
              <a:t>Wounded and bleeding, for sinners pleading</a:t>
            </a:r>
            <a:endParaRPr sz="4600"/>
          </a:p>
          <a:p>
            <a:pPr indent="0" lvl="0" marL="0" rtl="0" algn="ctr">
              <a:lnSpc>
                <a:spcPct val="150000"/>
              </a:lnSpc>
              <a:spcBef>
                <a:spcPts val="0"/>
              </a:spcBef>
              <a:spcAft>
                <a:spcPts val="0"/>
              </a:spcAft>
              <a:buClr>
                <a:schemeClr val="dk1"/>
              </a:buClr>
              <a:buSzPts val="1100"/>
              <a:buNone/>
            </a:pPr>
            <a:r>
              <a:rPr lang="en-US" sz="4600"/>
              <a:t>Blind and unheeding, (dying for me)x2</a:t>
            </a:r>
            <a:endParaRPr sz="4600"/>
          </a:p>
          <a:p>
            <a:pPr indent="0" lvl="0" marL="0" rtl="0" algn="ctr">
              <a:lnSpc>
                <a:spcPct val="150000"/>
              </a:lnSpc>
              <a:spcBef>
                <a:spcPts val="0"/>
              </a:spcBef>
              <a:spcAft>
                <a:spcPts val="0"/>
              </a:spcAft>
              <a:buClr>
                <a:schemeClr val="dk1"/>
              </a:buClr>
              <a:buSzPts val="1100"/>
              <a:buNone/>
            </a:pPr>
            <a:r>
              <a:t/>
            </a:r>
            <a:endParaRPr sz="4600"/>
          </a:p>
          <a:p>
            <a:pPr indent="0" lvl="0" marL="0" rtl="0" algn="ctr">
              <a:lnSpc>
                <a:spcPct val="150000"/>
              </a:lnSpc>
              <a:spcBef>
                <a:spcPts val="0"/>
              </a:spcBef>
              <a:spcAft>
                <a:spcPts val="0"/>
              </a:spcAft>
              <a:buClr>
                <a:schemeClr val="dk1"/>
              </a:buClr>
              <a:buSzPts val="2400"/>
              <a:buNone/>
            </a:pPr>
            <a:r>
              <a:t/>
            </a:r>
            <a:endParaRPr sz="4600"/>
          </a:p>
        </p:txBody>
      </p:sp>
      <p:sp>
        <p:nvSpPr>
          <p:cNvPr id="881" name="Google Shape;881;p135"/>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Blessed Redeemer</a:t>
            </a:r>
            <a:endParaRPr>
              <a:latin typeface="Playfair Display"/>
              <a:ea typeface="Playfair Display"/>
              <a:cs typeface="Playfair Display"/>
              <a:sym typeface="Playfair Display"/>
            </a:endParaRPr>
          </a:p>
        </p:txBody>
      </p:sp>
    </p:spTree>
  </p:cSld>
  <p:clrMapOvr>
    <a:masterClrMapping/>
  </p:clrMapOvr>
</p:sld>
</file>

<file path=ppt/slides/slide13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07" name="Shape 8407"/>
        <p:cNvGrpSpPr/>
        <p:nvPr/>
      </p:nvGrpSpPr>
      <p:grpSpPr>
        <a:xfrm>
          <a:off x="0" y="0"/>
          <a:ext cx="0" cy="0"/>
          <a:chOff x="0" y="0"/>
          <a:chExt cx="0" cy="0"/>
        </a:xfrm>
      </p:grpSpPr>
      <p:sp>
        <p:nvSpPr>
          <p:cNvPr id="8408" name="Google Shape;8408;p1350"/>
          <p:cNvSpPr txBox="1"/>
          <p:nvPr>
            <p:ph idx="1" type="body"/>
          </p:nvPr>
        </p:nvSpPr>
        <p:spPr>
          <a:xfrm>
            <a:off x="415650" y="169025"/>
            <a:ext cx="11360700" cy="5001300"/>
          </a:xfrm>
          <a:prstGeom prst="rect">
            <a:avLst/>
          </a:prstGeom>
          <a:solidFill>
            <a:srgbClr val="FFFFFF">
              <a:alpha val="89019"/>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4400"/>
              <a:t>Clothed in rainbows of living color</a:t>
            </a:r>
            <a:endParaRPr sz="4400"/>
          </a:p>
          <a:p>
            <a:pPr indent="0" lvl="0" marL="0" rtl="0" algn="ctr">
              <a:lnSpc>
                <a:spcPct val="150000"/>
              </a:lnSpc>
              <a:spcBef>
                <a:spcPts val="0"/>
              </a:spcBef>
              <a:spcAft>
                <a:spcPts val="0"/>
              </a:spcAft>
              <a:buClr>
                <a:schemeClr val="dk1"/>
              </a:buClr>
              <a:buSzPts val="1100"/>
              <a:buNone/>
            </a:pPr>
            <a:r>
              <a:rPr lang="en-US" sz="4400"/>
              <a:t>Flashes of lighting, rolls of thunder</a:t>
            </a:r>
            <a:endParaRPr sz="4400"/>
          </a:p>
          <a:p>
            <a:pPr indent="0" lvl="0" marL="0" rtl="0" algn="ctr">
              <a:lnSpc>
                <a:spcPct val="150000"/>
              </a:lnSpc>
              <a:spcBef>
                <a:spcPts val="0"/>
              </a:spcBef>
              <a:spcAft>
                <a:spcPts val="0"/>
              </a:spcAft>
              <a:buClr>
                <a:schemeClr val="dk1"/>
              </a:buClr>
              <a:buSzPts val="1100"/>
              <a:buNone/>
            </a:pPr>
            <a:r>
              <a:rPr lang="en-US" sz="4400"/>
              <a:t>Blessing and honor, strength and glory and power be</a:t>
            </a:r>
            <a:endParaRPr sz="4400"/>
          </a:p>
          <a:p>
            <a:pPr indent="0" lvl="0" marL="0" rtl="0" algn="ctr">
              <a:lnSpc>
                <a:spcPct val="150000"/>
              </a:lnSpc>
              <a:spcBef>
                <a:spcPts val="0"/>
              </a:spcBef>
              <a:spcAft>
                <a:spcPts val="0"/>
              </a:spcAft>
              <a:buClr>
                <a:schemeClr val="dk1"/>
              </a:buClr>
              <a:buSzPts val="1100"/>
              <a:buNone/>
            </a:pPr>
            <a:r>
              <a:rPr lang="en-US" sz="4400"/>
              <a:t>To You, the only wise King</a:t>
            </a:r>
            <a:endParaRPr sz="4400"/>
          </a:p>
        </p:txBody>
      </p:sp>
      <p:sp>
        <p:nvSpPr>
          <p:cNvPr id="8409" name="Google Shape;8409;p1350"/>
          <p:cNvSpPr txBox="1"/>
          <p:nvPr>
            <p:ph type="title"/>
          </p:nvPr>
        </p:nvSpPr>
        <p:spPr>
          <a:xfrm>
            <a:off x="415650" y="5660767"/>
            <a:ext cx="11360700" cy="763500"/>
          </a:xfrm>
          <a:prstGeom prst="rect">
            <a:avLst/>
          </a:prstGeom>
          <a:solidFill>
            <a:srgbClr val="FFFFFF">
              <a:alpha val="89019"/>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Revelation Song</a:t>
            </a:r>
            <a:endParaRPr>
              <a:latin typeface="Playfair Display"/>
              <a:ea typeface="Playfair Display"/>
              <a:cs typeface="Playfair Display"/>
              <a:sym typeface="Playfair Display"/>
            </a:endParaRPr>
          </a:p>
        </p:txBody>
      </p:sp>
    </p:spTree>
  </p:cSld>
  <p:clrMapOvr>
    <a:masterClrMapping/>
  </p:clrMapOvr>
</p:sld>
</file>

<file path=ppt/slides/slide13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13" name="Shape 8413"/>
        <p:cNvGrpSpPr/>
        <p:nvPr/>
      </p:nvGrpSpPr>
      <p:grpSpPr>
        <a:xfrm>
          <a:off x="0" y="0"/>
          <a:ext cx="0" cy="0"/>
          <a:chOff x="0" y="0"/>
          <a:chExt cx="0" cy="0"/>
        </a:xfrm>
      </p:grpSpPr>
      <p:sp>
        <p:nvSpPr>
          <p:cNvPr id="8414" name="Google Shape;8414;p1351"/>
          <p:cNvSpPr txBox="1"/>
          <p:nvPr>
            <p:ph idx="1" type="body"/>
          </p:nvPr>
        </p:nvSpPr>
        <p:spPr>
          <a:xfrm>
            <a:off x="415650" y="169025"/>
            <a:ext cx="11360700" cy="5379900"/>
          </a:xfrm>
          <a:prstGeom prst="rect">
            <a:avLst/>
          </a:prstGeom>
          <a:solidFill>
            <a:srgbClr val="FFFFFF">
              <a:alpha val="89019"/>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4400"/>
              <a:t>Holy, holy, holy</a:t>
            </a:r>
            <a:endParaRPr sz="4400"/>
          </a:p>
          <a:p>
            <a:pPr indent="0" lvl="0" marL="0" rtl="0" algn="ctr">
              <a:lnSpc>
                <a:spcPct val="115000"/>
              </a:lnSpc>
              <a:spcBef>
                <a:spcPts val="0"/>
              </a:spcBef>
              <a:spcAft>
                <a:spcPts val="0"/>
              </a:spcAft>
              <a:buClr>
                <a:schemeClr val="dk1"/>
              </a:buClr>
              <a:buSzPts val="1100"/>
              <a:buNone/>
            </a:pPr>
            <a:r>
              <a:rPr lang="en-US" sz="4400"/>
              <a:t>Is the Lord, God Almighty</a:t>
            </a:r>
            <a:endParaRPr sz="4400"/>
          </a:p>
          <a:p>
            <a:pPr indent="0" lvl="0" marL="0" rtl="0" algn="ctr">
              <a:lnSpc>
                <a:spcPct val="115000"/>
              </a:lnSpc>
              <a:spcBef>
                <a:spcPts val="0"/>
              </a:spcBef>
              <a:spcAft>
                <a:spcPts val="0"/>
              </a:spcAft>
              <a:buClr>
                <a:schemeClr val="dk1"/>
              </a:buClr>
              <a:buSzPts val="1100"/>
              <a:buNone/>
            </a:pPr>
            <a:r>
              <a:rPr lang="en-US" sz="4400"/>
              <a:t>Who was and is and is to come</a:t>
            </a:r>
            <a:endParaRPr sz="4400"/>
          </a:p>
          <a:p>
            <a:pPr indent="0" lvl="0" marL="0" rtl="0" algn="ctr">
              <a:lnSpc>
                <a:spcPct val="115000"/>
              </a:lnSpc>
              <a:spcBef>
                <a:spcPts val="0"/>
              </a:spcBef>
              <a:spcAft>
                <a:spcPts val="0"/>
              </a:spcAft>
              <a:buClr>
                <a:schemeClr val="dk1"/>
              </a:buClr>
              <a:buSzPts val="1100"/>
              <a:buNone/>
            </a:pPr>
            <a:r>
              <a:rPr lang="en-US" sz="4400"/>
              <a:t>With all creation I sing, praise to the King of Kings</a:t>
            </a:r>
            <a:endParaRPr sz="4400"/>
          </a:p>
          <a:p>
            <a:pPr indent="0" lvl="0" marL="0" rtl="0" algn="ctr">
              <a:lnSpc>
                <a:spcPct val="115000"/>
              </a:lnSpc>
              <a:spcBef>
                <a:spcPts val="0"/>
              </a:spcBef>
              <a:spcAft>
                <a:spcPts val="0"/>
              </a:spcAft>
              <a:buClr>
                <a:schemeClr val="dk1"/>
              </a:buClr>
              <a:buSzPts val="1100"/>
              <a:buNone/>
            </a:pPr>
            <a:r>
              <a:rPr lang="en-US" sz="4400"/>
              <a:t>You are my everything</a:t>
            </a:r>
            <a:endParaRPr sz="4400"/>
          </a:p>
          <a:p>
            <a:pPr indent="0" lvl="0" marL="0" rtl="0" algn="ctr">
              <a:lnSpc>
                <a:spcPct val="115000"/>
              </a:lnSpc>
              <a:spcBef>
                <a:spcPts val="0"/>
              </a:spcBef>
              <a:spcAft>
                <a:spcPts val="0"/>
              </a:spcAft>
              <a:buClr>
                <a:schemeClr val="dk1"/>
              </a:buClr>
              <a:buSzPts val="1100"/>
              <a:buNone/>
            </a:pPr>
            <a:r>
              <a:rPr lang="en-US" sz="4400"/>
              <a:t>And I will adore You</a:t>
            </a:r>
            <a:endParaRPr sz="4400"/>
          </a:p>
        </p:txBody>
      </p:sp>
      <p:sp>
        <p:nvSpPr>
          <p:cNvPr id="8415" name="Google Shape;8415;p1351"/>
          <p:cNvSpPr txBox="1"/>
          <p:nvPr>
            <p:ph type="title"/>
          </p:nvPr>
        </p:nvSpPr>
        <p:spPr>
          <a:xfrm>
            <a:off x="415650" y="5660767"/>
            <a:ext cx="11360700" cy="763500"/>
          </a:xfrm>
          <a:prstGeom prst="rect">
            <a:avLst/>
          </a:prstGeom>
          <a:solidFill>
            <a:srgbClr val="FFFFFF">
              <a:alpha val="89019"/>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Revelation Song</a:t>
            </a:r>
            <a:endParaRPr>
              <a:latin typeface="Playfair Display"/>
              <a:ea typeface="Playfair Display"/>
              <a:cs typeface="Playfair Display"/>
              <a:sym typeface="Playfair Display"/>
            </a:endParaRPr>
          </a:p>
        </p:txBody>
      </p:sp>
    </p:spTree>
  </p:cSld>
  <p:clrMapOvr>
    <a:masterClrMapping/>
  </p:clrMapOvr>
</p:sld>
</file>

<file path=ppt/slides/slide13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19" name="Shape 8419"/>
        <p:cNvGrpSpPr/>
        <p:nvPr/>
      </p:nvGrpSpPr>
      <p:grpSpPr>
        <a:xfrm>
          <a:off x="0" y="0"/>
          <a:ext cx="0" cy="0"/>
          <a:chOff x="0" y="0"/>
          <a:chExt cx="0" cy="0"/>
        </a:xfrm>
      </p:grpSpPr>
      <p:sp>
        <p:nvSpPr>
          <p:cNvPr id="8420" name="Google Shape;8420;p1352"/>
          <p:cNvSpPr txBox="1"/>
          <p:nvPr>
            <p:ph idx="1" type="body"/>
          </p:nvPr>
        </p:nvSpPr>
        <p:spPr>
          <a:xfrm>
            <a:off x="415650" y="169025"/>
            <a:ext cx="11360700" cy="5379900"/>
          </a:xfrm>
          <a:prstGeom prst="rect">
            <a:avLst/>
          </a:prstGeom>
          <a:solidFill>
            <a:srgbClr val="FFFFFF">
              <a:alpha val="89019"/>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a:t>Filled with wonder</a:t>
            </a:r>
            <a:endParaRPr/>
          </a:p>
          <a:p>
            <a:pPr indent="0" lvl="0" marL="0" rtl="0" algn="ctr">
              <a:lnSpc>
                <a:spcPct val="115000"/>
              </a:lnSpc>
              <a:spcBef>
                <a:spcPts val="0"/>
              </a:spcBef>
              <a:spcAft>
                <a:spcPts val="0"/>
              </a:spcAft>
              <a:buClr>
                <a:schemeClr val="dk1"/>
              </a:buClr>
              <a:buSzPts val="1100"/>
              <a:buNone/>
            </a:pPr>
            <a:r>
              <a:rPr lang="en-US"/>
              <a:t>Awestruck wonder</a:t>
            </a:r>
            <a:endParaRPr/>
          </a:p>
          <a:p>
            <a:pPr indent="0" lvl="0" marL="0" rtl="0" algn="ctr">
              <a:lnSpc>
                <a:spcPct val="115000"/>
              </a:lnSpc>
              <a:spcBef>
                <a:spcPts val="0"/>
              </a:spcBef>
              <a:spcAft>
                <a:spcPts val="0"/>
              </a:spcAft>
              <a:buClr>
                <a:schemeClr val="dk1"/>
              </a:buClr>
              <a:buSzPts val="1100"/>
              <a:buNone/>
            </a:pPr>
            <a:r>
              <a:rPr lang="en-US"/>
              <a:t>At the mention of Your name</a:t>
            </a:r>
            <a:endParaRPr/>
          </a:p>
          <a:p>
            <a:pPr indent="0" lvl="0" marL="0" rtl="0" algn="ctr">
              <a:lnSpc>
                <a:spcPct val="115000"/>
              </a:lnSpc>
              <a:spcBef>
                <a:spcPts val="0"/>
              </a:spcBef>
              <a:spcAft>
                <a:spcPts val="0"/>
              </a:spcAft>
              <a:buClr>
                <a:schemeClr val="dk1"/>
              </a:buClr>
              <a:buSzPts val="1100"/>
              <a:buNone/>
            </a:pPr>
            <a:r>
              <a:rPr lang="en-US"/>
              <a:t>Jesus, Your name is power</a:t>
            </a:r>
            <a:endParaRPr/>
          </a:p>
          <a:p>
            <a:pPr indent="0" lvl="0" marL="0" rtl="0" algn="ctr">
              <a:lnSpc>
                <a:spcPct val="115000"/>
              </a:lnSpc>
              <a:spcBef>
                <a:spcPts val="0"/>
              </a:spcBef>
              <a:spcAft>
                <a:spcPts val="0"/>
              </a:spcAft>
              <a:buClr>
                <a:schemeClr val="dk1"/>
              </a:buClr>
              <a:buSzPts val="1100"/>
              <a:buNone/>
            </a:pPr>
            <a:r>
              <a:rPr lang="en-US">
                <a:solidFill>
                  <a:schemeClr val="dk1"/>
                </a:solidFill>
              </a:rPr>
              <a:t>Breath and living water</a:t>
            </a:r>
            <a:endParaRPr>
              <a:solidFill>
                <a:schemeClr val="dk1"/>
              </a:solidFill>
            </a:endParaRPr>
          </a:p>
          <a:p>
            <a:pPr indent="0" lvl="0" marL="0" rtl="0" algn="ctr">
              <a:lnSpc>
                <a:spcPct val="115000"/>
              </a:lnSpc>
              <a:spcBef>
                <a:spcPts val="0"/>
              </a:spcBef>
              <a:spcAft>
                <a:spcPts val="0"/>
              </a:spcAft>
              <a:buClr>
                <a:schemeClr val="dk1"/>
              </a:buClr>
              <a:buSzPts val="1100"/>
              <a:buNone/>
            </a:pPr>
            <a:r>
              <a:rPr lang="en-US">
                <a:solidFill>
                  <a:schemeClr val="dk1"/>
                </a:solidFill>
              </a:rPr>
              <a:t>Such a marvelous mystery</a:t>
            </a:r>
            <a:endParaRPr/>
          </a:p>
        </p:txBody>
      </p:sp>
      <p:sp>
        <p:nvSpPr>
          <p:cNvPr id="8421" name="Google Shape;8421;p1352"/>
          <p:cNvSpPr txBox="1"/>
          <p:nvPr>
            <p:ph type="title"/>
          </p:nvPr>
        </p:nvSpPr>
        <p:spPr>
          <a:xfrm>
            <a:off x="415650" y="5660767"/>
            <a:ext cx="11360700" cy="763500"/>
          </a:xfrm>
          <a:prstGeom prst="rect">
            <a:avLst/>
          </a:prstGeom>
          <a:solidFill>
            <a:srgbClr val="FFFFFF">
              <a:alpha val="89019"/>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Revelation Song</a:t>
            </a:r>
            <a:endParaRPr>
              <a:latin typeface="Playfair Display"/>
              <a:ea typeface="Playfair Display"/>
              <a:cs typeface="Playfair Display"/>
              <a:sym typeface="Playfair Display"/>
            </a:endParaRPr>
          </a:p>
        </p:txBody>
      </p:sp>
    </p:spTree>
  </p:cSld>
  <p:clrMapOvr>
    <a:masterClrMapping/>
  </p:clrMapOvr>
</p:sld>
</file>

<file path=ppt/slides/slide13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25" name="Shape 8425"/>
        <p:cNvGrpSpPr/>
        <p:nvPr/>
      </p:nvGrpSpPr>
      <p:grpSpPr>
        <a:xfrm>
          <a:off x="0" y="0"/>
          <a:ext cx="0" cy="0"/>
          <a:chOff x="0" y="0"/>
          <a:chExt cx="0" cy="0"/>
        </a:xfrm>
      </p:grpSpPr>
      <p:sp>
        <p:nvSpPr>
          <p:cNvPr id="8426" name="Google Shape;8426;p1353"/>
          <p:cNvSpPr txBox="1"/>
          <p:nvPr>
            <p:ph idx="1" type="body"/>
          </p:nvPr>
        </p:nvSpPr>
        <p:spPr>
          <a:xfrm>
            <a:off x="415650" y="169025"/>
            <a:ext cx="11360700" cy="5379900"/>
          </a:xfrm>
          <a:prstGeom prst="rect">
            <a:avLst/>
          </a:prstGeom>
          <a:solidFill>
            <a:srgbClr val="FFFFFF">
              <a:alpha val="89019"/>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4400"/>
              <a:t>Holy, holy, holy</a:t>
            </a:r>
            <a:endParaRPr sz="4400"/>
          </a:p>
          <a:p>
            <a:pPr indent="0" lvl="0" marL="0" rtl="0" algn="ctr">
              <a:lnSpc>
                <a:spcPct val="115000"/>
              </a:lnSpc>
              <a:spcBef>
                <a:spcPts val="0"/>
              </a:spcBef>
              <a:spcAft>
                <a:spcPts val="0"/>
              </a:spcAft>
              <a:buClr>
                <a:schemeClr val="dk1"/>
              </a:buClr>
              <a:buSzPts val="1100"/>
              <a:buNone/>
            </a:pPr>
            <a:r>
              <a:rPr lang="en-US" sz="4400"/>
              <a:t>Is the Lord, God Almighty</a:t>
            </a:r>
            <a:endParaRPr sz="4400"/>
          </a:p>
          <a:p>
            <a:pPr indent="0" lvl="0" marL="0" rtl="0" algn="ctr">
              <a:lnSpc>
                <a:spcPct val="115000"/>
              </a:lnSpc>
              <a:spcBef>
                <a:spcPts val="0"/>
              </a:spcBef>
              <a:spcAft>
                <a:spcPts val="0"/>
              </a:spcAft>
              <a:buClr>
                <a:schemeClr val="dk1"/>
              </a:buClr>
              <a:buSzPts val="1100"/>
              <a:buNone/>
            </a:pPr>
            <a:r>
              <a:rPr lang="en-US" sz="4400"/>
              <a:t>Who was and is and is to come</a:t>
            </a:r>
            <a:endParaRPr sz="4400"/>
          </a:p>
          <a:p>
            <a:pPr indent="0" lvl="0" marL="0" rtl="0" algn="ctr">
              <a:lnSpc>
                <a:spcPct val="115000"/>
              </a:lnSpc>
              <a:spcBef>
                <a:spcPts val="0"/>
              </a:spcBef>
              <a:spcAft>
                <a:spcPts val="0"/>
              </a:spcAft>
              <a:buClr>
                <a:schemeClr val="dk1"/>
              </a:buClr>
              <a:buSzPts val="1100"/>
              <a:buNone/>
            </a:pPr>
            <a:r>
              <a:rPr lang="en-US" sz="4400"/>
              <a:t>With all creation I sing, praise to the King of Kings</a:t>
            </a:r>
            <a:endParaRPr sz="4400"/>
          </a:p>
          <a:p>
            <a:pPr indent="0" lvl="0" marL="0" rtl="0" algn="ctr">
              <a:lnSpc>
                <a:spcPct val="115000"/>
              </a:lnSpc>
              <a:spcBef>
                <a:spcPts val="0"/>
              </a:spcBef>
              <a:spcAft>
                <a:spcPts val="0"/>
              </a:spcAft>
              <a:buClr>
                <a:schemeClr val="dk1"/>
              </a:buClr>
              <a:buSzPts val="1100"/>
              <a:buNone/>
            </a:pPr>
            <a:r>
              <a:rPr lang="en-US" sz="4400"/>
              <a:t>You are my everything</a:t>
            </a:r>
            <a:endParaRPr sz="4400"/>
          </a:p>
          <a:p>
            <a:pPr indent="0" lvl="0" marL="0" rtl="0" algn="ctr">
              <a:lnSpc>
                <a:spcPct val="115000"/>
              </a:lnSpc>
              <a:spcBef>
                <a:spcPts val="0"/>
              </a:spcBef>
              <a:spcAft>
                <a:spcPts val="0"/>
              </a:spcAft>
              <a:buClr>
                <a:schemeClr val="dk1"/>
              </a:buClr>
              <a:buSzPts val="1100"/>
              <a:buNone/>
            </a:pPr>
            <a:r>
              <a:rPr lang="en-US" sz="4400"/>
              <a:t>And I will adore You</a:t>
            </a:r>
            <a:endParaRPr sz="4400"/>
          </a:p>
        </p:txBody>
      </p:sp>
      <p:sp>
        <p:nvSpPr>
          <p:cNvPr id="8427" name="Google Shape;8427;p1353"/>
          <p:cNvSpPr txBox="1"/>
          <p:nvPr>
            <p:ph type="title"/>
          </p:nvPr>
        </p:nvSpPr>
        <p:spPr>
          <a:xfrm>
            <a:off x="415650" y="5660767"/>
            <a:ext cx="11360700" cy="763500"/>
          </a:xfrm>
          <a:prstGeom prst="rect">
            <a:avLst/>
          </a:prstGeom>
          <a:solidFill>
            <a:srgbClr val="FFFFFF">
              <a:alpha val="89019"/>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Revelation Song</a:t>
            </a:r>
            <a:endParaRPr>
              <a:latin typeface="Playfair Display"/>
              <a:ea typeface="Playfair Display"/>
              <a:cs typeface="Playfair Display"/>
              <a:sym typeface="Playfair Display"/>
            </a:endParaRPr>
          </a:p>
        </p:txBody>
      </p:sp>
      <p:pic>
        <p:nvPicPr>
          <p:cNvPr id="8428" name="Google Shape;8428;p1353">
            <a:hlinkClick action="ppaction://hlinksldjump" r:id="rId3"/>
          </p:cNvPr>
          <p:cNvPicPr preferRelativeResize="0"/>
          <p:nvPr/>
        </p:nvPicPr>
        <p:blipFill rotWithShape="1">
          <a:blip r:embed="rId4">
            <a:alphaModFix/>
          </a:blip>
          <a:srcRect b="0" l="0" r="0" t="0"/>
          <a:stretch/>
        </p:blipFill>
        <p:spPr>
          <a:xfrm>
            <a:off x="11046100" y="5712100"/>
            <a:ext cx="1145899" cy="1145899"/>
          </a:xfrm>
          <a:prstGeom prst="rect">
            <a:avLst/>
          </a:prstGeom>
          <a:noFill/>
          <a:ln>
            <a:noFill/>
          </a:ln>
        </p:spPr>
      </p:pic>
    </p:spTree>
  </p:cSld>
  <p:clrMapOvr>
    <a:masterClrMapping/>
  </p:clrMapOvr>
</p:sld>
</file>

<file path=ppt/slides/slide13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32" name="Shape 8432"/>
        <p:cNvGrpSpPr/>
        <p:nvPr/>
      </p:nvGrpSpPr>
      <p:grpSpPr>
        <a:xfrm>
          <a:off x="0" y="0"/>
          <a:ext cx="0" cy="0"/>
          <a:chOff x="0" y="0"/>
          <a:chExt cx="0" cy="0"/>
        </a:xfrm>
      </p:grpSpPr>
      <p:sp>
        <p:nvSpPr>
          <p:cNvPr id="8433" name="Google Shape;8433;p1354"/>
          <p:cNvSpPr txBox="1"/>
          <p:nvPr>
            <p:ph type="ctrTitle"/>
          </p:nvPr>
        </p:nvSpPr>
        <p:spPr>
          <a:xfrm>
            <a:off x="2543100" y="2801250"/>
            <a:ext cx="7105800" cy="1255500"/>
          </a:xfrm>
          <a:prstGeom prst="rect">
            <a:avLst/>
          </a:prstGeom>
          <a:solidFill>
            <a:srgbClr val="FFFFFF">
              <a:alpha val="88235"/>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Revival </a:t>
            </a:r>
            <a:endParaRPr/>
          </a:p>
        </p:txBody>
      </p:sp>
      <p:pic>
        <p:nvPicPr>
          <p:cNvPr id="8434" name="Google Shape;8434;p1354">
            <a:hlinkClick action="ppaction://hlinksldjump" r:id="rId3"/>
          </p:cNvPr>
          <p:cNvPicPr preferRelativeResize="0"/>
          <p:nvPr/>
        </p:nvPicPr>
        <p:blipFill rotWithShape="1">
          <a:blip r:embed="rId4">
            <a:alphaModFix/>
          </a:blip>
          <a:srcRect b="0" l="0" r="0" t="0"/>
          <a:stretch/>
        </p:blipFill>
        <p:spPr>
          <a:xfrm>
            <a:off x="11046100" y="5712100"/>
            <a:ext cx="1145899" cy="1145899"/>
          </a:xfrm>
          <a:prstGeom prst="rect">
            <a:avLst/>
          </a:prstGeom>
          <a:noFill/>
          <a:ln>
            <a:noFill/>
          </a:ln>
        </p:spPr>
      </p:pic>
    </p:spTree>
  </p:cSld>
  <p:clrMapOvr>
    <a:masterClrMapping/>
  </p:clrMapOvr>
</p:sld>
</file>

<file path=ppt/slides/slide13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38" name="Shape 8438"/>
        <p:cNvGrpSpPr/>
        <p:nvPr/>
      </p:nvGrpSpPr>
      <p:grpSpPr>
        <a:xfrm>
          <a:off x="0" y="0"/>
          <a:ext cx="0" cy="0"/>
          <a:chOff x="0" y="0"/>
          <a:chExt cx="0" cy="0"/>
        </a:xfrm>
      </p:grpSpPr>
      <p:sp>
        <p:nvSpPr>
          <p:cNvPr id="8439" name="Google Shape;8439;p1355"/>
          <p:cNvSpPr txBox="1"/>
          <p:nvPr>
            <p:ph idx="1" type="body"/>
          </p:nvPr>
        </p:nvSpPr>
        <p:spPr>
          <a:xfrm>
            <a:off x="415650" y="326500"/>
            <a:ext cx="11360700" cy="43983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I will run and not grow weary</a:t>
            </a:r>
            <a:endParaRPr/>
          </a:p>
          <a:p>
            <a:pPr indent="0" lvl="0" marL="0" rtl="0" algn="ctr">
              <a:lnSpc>
                <a:spcPct val="150000"/>
              </a:lnSpc>
              <a:spcBef>
                <a:spcPts val="0"/>
              </a:spcBef>
              <a:spcAft>
                <a:spcPts val="0"/>
              </a:spcAft>
              <a:buClr>
                <a:schemeClr val="dk1"/>
              </a:buClr>
              <a:buSzPts val="1100"/>
              <a:buNone/>
            </a:pPr>
            <a:r>
              <a:rPr lang="en-US"/>
              <a:t>I will walk, I will not faint</a:t>
            </a:r>
            <a:endParaRPr/>
          </a:p>
          <a:p>
            <a:pPr indent="0" lvl="0" marL="0" rtl="0" algn="ctr">
              <a:lnSpc>
                <a:spcPct val="150000"/>
              </a:lnSpc>
              <a:spcBef>
                <a:spcPts val="0"/>
              </a:spcBef>
              <a:spcAft>
                <a:spcPts val="0"/>
              </a:spcAft>
              <a:buClr>
                <a:schemeClr val="dk1"/>
              </a:buClr>
              <a:buSzPts val="1100"/>
              <a:buNone/>
            </a:pPr>
            <a:r>
              <a:rPr lang="en-US"/>
              <a:t>I will soar on wings like eagles</a:t>
            </a:r>
            <a:endParaRPr/>
          </a:p>
          <a:p>
            <a:pPr indent="0" lvl="0" marL="0" rtl="0" algn="ctr">
              <a:lnSpc>
                <a:spcPct val="150000"/>
              </a:lnSpc>
              <a:spcBef>
                <a:spcPts val="0"/>
              </a:spcBef>
              <a:spcAft>
                <a:spcPts val="0"/>
              </a:spcAft>
              <a:buClr>
                <a:schemeClr val="dk1"/>
              </a:buClr>
              <a:buSzPts val="1100"/>
              <a:buNone/>
            </a:pPr>
            <a:r>
              <a:rPr lang="en-US"/>
              <a:t>Find my rest in Your everlasting name </a:t>
            </a:r>
            <a:endParaRPr/>
          </a:p>
        </p:txBody>
      </p:sp>
      <p:sp>
        <p:nvSpPr>
          <p:cNvPr id="8440" name="Google Shape;8440;p1355"/>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Revival  </a:t>
            </a:r>
            <a:endParaRPr>
              <a:latin typeface="Playfair Display"/>
              <a:ea typeface="Playfair Display"/>
              <a:cs typeface="Playfair Display"/>
              <a:sym typeface="Playfair Display"/>
            </a:endParaRPr>
          </a:p>
        </p:txBody>
      </p:sp>
    </p:spTree>
  </p:cSld>
  <p:clrMapOvr>
    <a:masterClrMapping/>
  </p:clrMapOvr>
</p:sld>
</file>

<file path=ppt/slides/slide13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44" name="Shape 8444"/>
        <p:cNvGrpSpPr/>
        <p:nvPr/>
      </p:nvGrpSpPr>
      <p:grpSpPr>
        <a:xfrm>
          <a:off x="0" y="0"/>
          <a:ext cx="0" cy="0"/>
          <a:chOff x="0" y="0"/>
          <a:chExt cx="0" cy="0"/>
        </a:xfrm>
      </p:grpSpPr>
      <p:sp>
        <p:nvSpPr>
          <p:cNvPr id="8445" name="Google Shape;8445;p1356"/>
          <p:cNvSpPr txBox="1"/>
          <p:nvPr>
            <p:ph idx="1" type="body"/>
          </p:nvPr>
        </p:nvSpPr>
        <p:spPr>
          <a:xfrm>
            <a:off x="415650" y="326500"/>
            <a:ext cx="11360700" cy="43983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You are my revival </a:t>
            </a:r>
            <a:endParaRPr/>
          </a:p>
          <a:p>
            <a:pPr indent="0" lvl="0" marL="0" rtl="0" algn="ctr">
              <a:lnSpc>
                <a:spcPct val="150000"/>
              </a:lnSpc>
              <a:spcBef>
                <a:spcPts val="0"/>
              </a:spcBef>
              <a:spcAft>
                <a:spcPts val="0"/>
              </a:spcAft>
              <a:buClr>
                <a:schemeClr val="dk1"/>
              </a:buClr>
              <a:buSzPts val="1100"/>
              <a:buNone/>
            </a:pPr>
            <a:r>
              <a:rPr lang="en-US"/>
              <a:t>Jesus on You I wait</a:t>
            </a:r>
            <a:endParaRPr/>
          </a:p>
          <a:p>
            <a:pPr indent="0" lvl="0" marL="0" rtl="0" algn="ctr">
              <a:lnSpc>
                <a:spcPct val="150000"/>
              </a:lnSpc>
              <a:spcBef>
                <a:spcPts val="0"/>
              </a:spcBef>
              <a:spcAft>
                <a:spcPts val="0"/>
              </a:spcAft>
              <a:buClr>
                <a:schemeClr val="dk1"/>
              </a:buClr>
              <a:buSzPts val="1100"/>
              <a:buNone/>
            </a:pPr>
            <a:r>
              <a:rPr lang="en-US"/>
              <a:t>And I’ll lean on Your promise</a:t>
            </a:r>
            <a:endParaRPr/>
          </a:p>
          <a:p>
            <a:pPr indent="0" lvl="0" marL="0" rtl="0" algn="ctr">
              <a:lnSpc>
                <a:spcPct val="150000"/>
              </a:lnSpc>
              <a:spcBef>
                <a:spcPts val="0"/>
              </a:spcBef>
              <a:spcAft>
                <a:spcPts val="0"/>
              </a:spcAft>
              <a:buClr>
                <a:schemeClr val="dk1"/>
              </a:buClr>
              <a:buSzPts val="1100"/>
              <a:buNone/>
            </a:pPr>
            <a:r>
              <a:rPr lang="en-US"/>
              <a:t>You will renew my strength</a:t>
            </a:r>
            <a:endParaRPr/>
          </a:p>
        </p:txBody>
      </p:sp>
      <p:sp>
        <p:nvSpPr>
          <p:cNvPr id="8446" name="Google Shape;8446;p1356"/>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Revival  </a:t>
            </a:r>
            <a:endParaRPr>
              <a:latin typeface="Playfair Display"/>
              <a:ea typeface="Playfair Display"/>
              <a:cs typeface="Playfair Display"/>
              <a:sym typeface="Playfair Display"/>
            </a:endParaRPr>
          </a:p>
        </p:txBody>
      </p:sp>
    </p:spTree>
  </p:cSld>
  <p:clrMapOvr>
    <a:masterClrMapping/>
  </p:clrMapOvr>
</p:sld>
</file>

<file path=ppt/slides/slide13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50" name="Shape 8450"/>
        <p:cNvGrpSpPr/>
        <p:nvPr/>
      </p:nvGrpSpPr>
      <p:grpSpPr>
        <a:xfrm>
          <a:off x="0" y="0"/>
          <a:ext cx="0" cy="0"/>
          <a:chOff x="0" y="0"/>
          <a:chExt cx="0" cy="0"/>
        </a:xfrm>
      </p:grpSpPr>
      <p:sp>
        <p:nvSpPr>
          <p:cNvPr id="8451" name="Google Shape;8451;p1357"/>
          <p:cNvSpPr txBox="1"/>
          <p:nvPr>
            <p:ph idx="1" type="body"/>
          </p:nvPr>
        </p:nvSpPr>
        <p:spPr>
          <a:xfrm>
            <a:off x="415650" y="326500"/>
            <a:ext cx="11360700" cy="43983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I will run and not grow weary</a:t>
            </a:r>
            <a:endParaRPr/>
          </a:p>
          <a:p>
            <a:pPr indent="0" lvl="0" marL="0" rtl="0" algn="ctr">
              <a:lnSpc>
                <a:spcPct val="150000"/>
              </a:lnSpc>
              <a:spcBef>
                <a:spcPts val="0"/>
              </a:spcBef>
              <a:spcAft>
                <a:spcPts val="0"/>
              </a:spcAft>
              <a:buClr>
                <a:schemeClr val="dk1"/>
              </a:buClr>
              <a:buSzPts val="1100"/>
              <a:buNone/>
            </a:pPr>
            <a:r>
              <a:rPr lang="en-US"/>
              <a:t>I will walk, I will not faint</a:t>
            </a:r>
            <a:endParaRPr/>
          </a:p>
          <a:p>
            <a:pPr indent="0" lvl="0" marL="0" rtl="0" algn="ctr">
              <a:lnSpc>
                <a:spcPct val="150000"/>
              </a:lnSpc>
              <a:spcBef>
                <a:spcPts val="0"/>
              </a:spcBef>
              <a:spcAft>
                <a:spcPts val="0"/>
              </a:spcAft>
              <a:buClr>
                <a:schemeClr val="dk1"/>
              </a:buClr>
              <a:buSzPts val="1100"/>
              <a:buNone/>
            </a:pPr>
            <a:r>
              <a:rPr lang="en-US"/>
              <a:t>I will soar on wings like eagles</a:t>
            </a:r>
            <a:endParaRPr/>
          </a:p>
          <a:p>
            <a:pPr indent="0" lvl="0" marL="0" rtl="0" algn="ctr">
              <a:lnSpc>
                <a:spcPct val="150000"/>
              </a:lnSpc>
              <a:spcBef>
                <a:spcPts val="0"/>
              </a:spcBef>
              <a:spcAft>
                <a:spcPts val="0"/>
              </a:spcAft>
              <a:buClr>
                <a:schemeClr val="dk1"/>
              </a:buClr>
              <a:buSzPts val="1100"/>
              <a:buNone/>
            </a:pPr>
            <a:r>
              <a:rPr lang="en-US"/>
              <a:t>Find my rest in Your everlasting name </a:t>
            </a:r>
            <a:endParaRPr/>
          </a:p>
        </p:txBody>
      </p:sp>
      <p:sp>
        <p:nvSpPr>
          <p:cNvPr id="8452" name="Google Shape;8452;p1357"/>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Revival  </a:t>
            </a:r>
            <a:endParaRPr>
              <a:latin typeface="Playfair Display"/>
              <a:ea typeface="Playfair Display"/>
              <a:cs typeface="Playfair Display"/>
              <a:sym typeface="Playfair Display"/>
            </a:endParaRPr>
          </a:p>
        </p:txBody>
      </p:sp>
    </p:spTree>
  </p:cSld>
  <p:clrMapOvr>
    <a:masterClrMapping/>
  </p:clrMapOvr>
</p:sld>
</file>

<file path=ppt/slides/slide13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56" name="Shape 8456"/>
        <p:cNvGrpSpPr/>
        <p:nvPr/>
      </p:nvGrpSpPr>
      <p:grpSpPr>
        <a:xfrm>
          <a:off x="0" y="0"/>
          <a:ext cx="0" cy="0"/>
          <a:chOff x="0" y="0"/>
          <a:chExt cx="0" cy="0"/>
        </a:xfrm>
      </p:grpSpPr>
      <p:sp>
        <p:nvSpPr>
          <p:cNvPr id="8457" name="Google Shape;8457;p1358"/>
          <p:cNvSpPr txBox="1"/>
          <p:nvPr>
            <p:ph idx="1" type="body"/>
          </p:nvPr>
        </p:nvSpPr>
        <p:spPr>
          <a:xfrm>
            <a:off x="415650" y="326500"/>
            <a:ext cx="11360700" cy="43983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You are my revival </a:t>
            </a:r>
            <a:endParaRPr/>
          </a:p>
          <a:p>
            <a:pPr indent="0" lvl="0" marL="0" rtl="0" algn="ctr">
              <a:lnSpc>
                <a:spcPct val="150000"/>
              </a:lnSpc>
              <a:spcBef>
                <a:spcPts val="0"/>
              </a:spcBef>
              <a:spcAft>
                <a:spcPts val="0"/>
              </a:spcAft>
              <a:buClr>
                <a:schemeClr val="dk1"/>
              </a:buClr>
              <a:buSzPts val="1100"/>
              <a:buNone/>
            </a:pPr>
            <a:r>
              <a:rPr lang="en-US"/>
              <a:t>Jesus on You I wait</a:t>
            </a:r>
            <a:endParaRPr/>
          </a:p>
          <a:p>
            <a:pPr indent="0" lvl="0" marL="0" rtl="0" algn="ctr">
              <a:lnSpc>
                <a:spcPct val="150000"/>
              </a:lnSpc>
              <a:spcBef>
                <a:spcPts val="0"/>
              </a:spcBef>
              <a:spcAft>
                <a:spcPts val="0"/>
              </a:spcAft>
              <a:buClr>
                <a:schemeClr val="dk1"/>
              </a:buClr>
              <a:buSzPts val="1100"/>
              <a:buNone/>
            </a:pPr>
            <a:r>
              <a:rPr lang="en-US"/>
              <a:t>And I’ll lean on Your promise</a:t>
            </a:r>
            <a:endParaRPr/>
          </a:p>
          <a:p>
            <a:pPr indent="0" lvl="0" marL="0" rtl="0" algn="ctr">
              <a:lnSpc>
                <a:spcPct val="150000"/>
              </a:lnSpc>
              <a:spcBef>
                <a:spcPts val="0"/>
              </a:spcBef>
              <a:spcAft>
                <a:spcPts val="0"/>
              </a:spcAft>
              <a:buClr>
                <a:schemeClr val="dk1"/>
              </a:buClr>
              <a:buSzPts val="1100"/>
              <a:buNone/>
            </a:pPr>
            <a:r>
              <a:rPr lang="en-US"/>
              <a:t>You will renew my strength</a:t>
            </a:r>
            <a:endParaRPr/>
          </a:p>
        </p:txBody>
      </p:sp>
      <p:sp>
        <p:nvSpPr>
          <p:cNvPr id="8458" name="Google Shape;8458;p1358"/>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Revival  </a:t>
            </a:r>
            <a:endParaRPr>
              <a:latin typeface="Playfair Display"/>
              <a:ea typeface="Playfair Display"/>
              <a:cs typeface="Playfair Display"/>
              <a:sym typeface="Playfair Display"/>
            </a:endParaRPr>
          </a:p>
        </p:txBody>
      </p:sp>
    </p:spTree>
  </p:cSld>
  <p:clrMapOvr>
    <a:masterClrMapping/>
  </p:clrMapOvr>
</p:sld>
</file>

<file path=ppt/slides/slide13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62" name="Shape 8462"/>
        <p:cNvGrpSpPr/>
        <p:nvPr/>
      </p:nvGrpSpPr>
      <p:grpSpPr>
        <a:xfrm>
          <a:off x="0" y="0"/>
          <a:ext cx="0" cy="0"/>
          <a:chOff x="0" y="0"/>
          <a:chExt cx="0" cy="0"/>
        </a:xfrm>
      </p:grpSpPr>
      <p:sp>
        <p:nvSpPr>
          <p:cNvPr id="8463" name="Google Shape;8463;p1359"/>
          <p:cNvSpPr txBox="1"/>
          <p:nvPr>
            <p:ph idx="1" type="body"/>
          </p:nvPr>
        </p:nvSpPr>
        <p:spPr>
          <a:xfrm>
            <a:off x="415650" y="326500"/>
            <a:ext cx="11360700" cy="43983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Oh, You are my revival </a:t>
            </a:r>
            <a:endParaRPr/>
          </a:p>
          <a:p>
            <a:pPr indent="0" lvl="0" marL="0" rtl="0" algn="ctr">
              <a:lnSpc>
                <a:spcPct val="150000"/>
              </a:lnSpc>
              <a:spcBef>
                <a:spcPts val="0"/>
              </a:spcBef>
              <a:spcAft>
                <a:spcPts val="0"/>
              </a:spcAft>
              <a:buClr>
                <a:schemeClr val="dk1"/>
              </a:buClr>
              <a:buSzPts val="1100"/>
              <a:buNone/>
            </a:pPr>
            <a:r>
              <a:rPr lang="en-US"/>
              <a:t>Jesus on You I wait</a:t>
            </a:r>
            <a:endParaRPr/>
          </a:p>
          <a:p>
            <a:pPr indent="0" lvl="0" marL="0" rtl="0" algn="ctr">
              <a:lnSpc>
                <a:spcPct val="150000"/>
              </a:lnSpc>
              <a:spcBef>
                <a:spcPts val="0"/>
              </a:spcBef>
              <a:spcAft>
                <a:spcPts val="0"/>
              </a:spcAft>
              <a:buClr>
                <a:schemeClr val="dk1"/>
              </a:buClr>
              <a:buSzPts val="1100"/>
              <a:buNone/>
            </a:pPr>
            <a:r>
              <a:rPr lang="en-US"/>
              <a:t>I’ll lean on Your promise </a:t>
            </a:r>
            <a:endParaRPr/>
          </a:p>
          <a:p>
            <a:pPr indent="0" lvl="0" marL="0" rtl="0" algn="ctr">
              <a:lnSpc>
                <a:spcPct val="150000"/>
              </a:lnSpc>
              <a:spcBef>
                <a:spcPts val="0"/>
              </a:spcBef>
              <a:spcAft>
                <a:spcPts val="0"/>
              </a:spcAft>
              <a:buClr>
                <a:schemeClr val="dk1"/>
              </a:buClr>
              <a:buSzPts val="1100"/>
              <a:buNone/>
            </a:pPr>
            <a:r>
              <a:rPr lang="en-US"/>
              <a:t>You will renew my strength</a:t>
            </a:r>
            <a:endParaRPr/>
          </a:p>
        </p:txBody>
      </p:sp>
      <p:sp>
        <p:nvSpPr>
          <p:cNvPr id="8464" name="Google Shape;8464;p1359"/>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Revival  </a:t>
            </a:r>
            <a:endParaRPr>
              <a:latin typeface="Playfair Display"/>
              <a:ea typeface="Playfair Display"/>
              <a:cs typeface="Playfair Display"/>
              <a:sym typeface="Playfair Display"/>
            </a:endParaRPr>
          </a:p>
        </p:txBody>
      </p:sp>
    </p:spTree>
  </p:cSld>
  <p:clrMapOvr>
    <a:masterClrMapping/>
  </p:clrMapOvr>
</p:sld>
</file>

<file path=ppt/slides/slide1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5" name="Shape 885"/>
        <p:cNvGrpSpPr/>
        <p:nvPr/>
      </p:nvGrpSpPr>
      <p:grpSpPr>
        <a:xfrm>
          <a:off x="0" y="0"/>
          <a:ext cx="0" cy="0"/>
          <a:chOff x="0" y="0"/>
          <a:chExt cx="0" cy="0"/>
        </a:xfrm>
      </p:grpSpPr>
      <p:sp>
        <p:nvSpPr>
          <p:cNvPr id="886" name="Google Shape;886;p136"/>
          <p:cNvSpPr txBox="1"/>
          <p:nvPr>
            <p:ph idx="1" type="body"/>
          </p:nvPr>
        </p:nvSpPr>
        <p:spPr>
          <a:xfrm>
            <a:off x="415650" y="326499"/>
            <a:ext cx="11360700" cy="5096400"/>
          </a:xfrm>
          <a:prstGeom prst="rect">
            <a:avLst/>
          </a:prstGeom>
          <a:solidFill>
            <a:srgbClr val="FFFFFF">
              <a:alpha val="88235"/>
            </a:srgbClr>
          </a:solidFill>
          <a:ln>
            <a:noFill/>
          </a:ln>
        </p:spPr>
        <p:txBody>
          <a:bodyPr anchorCtr="0" anchor="t"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4600"/>
              <a:t>Blessed Redeemer, precious Redeemer</a:t>
            </a:r>
            <a:endParaRPr sz="4600"/>
          </a:p>
          <a:p>
            <a:pPr indent="0" lvl="0" marL="0" rtl="0" algn="ctr">
              <a:lnSpc>
                <a:spcPct val="150000"/>
              </a:lnSpc>
              <a:spcBef>
                <a:spcPts val="0"/>
              </a:spcBef>
              <a:spcAft>
                <a:spcPts val="0"/>
              </a:spcAft>
              <a:buClr>
                <a:schemeClr val="dk1"/>
              </a:buClr>
              <a:buSzPts val="1100"/>
              <a:buNone/>
            </a:pPr>
            <a:r>
              <a:rPr lang="en-US" sz="4600"/>
              <a:t>Seems now I see Him on Calvary's tree</a:t>
            </a:r>
            <a:endParaRPr sz="4600"/>
          </a:p>
          <a:p>
            <a:pPr indent="0" lvl="0" marL="0" rtl="0" algn="ctr">
              <a:lnSpc>
                <a:spcPct val="150000"/>
              </a:lnSpc>
              <a:spcBef>
                <a:spcPts val="0"/>
              </a:spcBef>
              <a:spcAft>
                <a:spcPts val="0"/>
              </a:spcAft>
              <a:buClr>
                <a:schemeClr val="dk1"/>
              </a:buClr>
              <a:buSzPts val="1100"/>
              <a:buNone/>
            </a:pPr>
            <a:r>
              <a:rPr lang="en-US" sz="4600"/>
              <a:t>Wounded and bleeding, for sinners pleading</a:t>
            </a:r>
            <a:endParaRPr sz="4600"/>
          </a:p>
          <a:p>
            <a:pPr indent="0" lvl="0" marL="0" rtl="0" algn="ctr">
              <a:lnSpc>
                <a:spcPct val="150000"/>
              </a:lnSpc>
              <a:spcBef>
                <a:spcPts val="0"/>
              </a:spcBef>
              <a:spcAft>
                <a:spcPts val="0"/>
              </a:spcAft>
              <a:buClr>
                <a:schemeClr val="dk1"/>
              </a:buClr>
              <a:buSzPts val="1100"/>
              <a:buNone/>
            </a:pPr>
            <a:r>
              <a:rPr lang="en-US" sz="4600"/>
              <a:t>Blind and unheeding, dying for me</a:t>
            </a:r>
            <a:endParaRPr sz="4600"/>
          </a:p>
          <a:p>
            <a:pPr indent="0" lvl="0" marL="0" rtl="0" algn="ctr">
              <a:lnSpc>
                <a:spcPct val="150000"/>
              </a:lnSpc>
              <a:spcBef>
                <a:spcPts val="0"/>
              </a:spcBef>
              <a:spcAft>
                <a:spcPts val="0"/>
              </a:spcAft>
              <a:buClr>
                <a:schemeClr val="dk1"/>
              </a:buClr>
              <a:buSzPts val="1100"/>
              <a:buNone/>
            </a:pPr>
            <a:r>
              <a:t/>
            </a:r>
            <a:endParaRPr sz="4600"/>
          </a:p>
          <a:p>
            <a:pPr indent="0" lvl="0" marL="0" rtl="0" algn="ctr">
              <a:lnSpc>
                <a:spcPct val="150000"/>
              </a:lnSpc>
              <a:spcBef>
                <a:spcPts val="0"/>
              </a:spcBef>
              <a:spcAft>
                <a:spcPts val="0"/>
              </a:spcAft>
              <a:buClr>
                <a:schemeClr val="dk1"/>
              </a:buClr>
              <a:buSzPts val="2400"/>
              <a:buNone/>
            </a:pPr>
            <a:r>
              <a:t/>
            </a:r>
            <a:endParaRPr sz="4600"/>
          </a:p>
        </p:txBody>
      </p:sp>
      <p:sp>
        <p:nvSpPr>
          <p:cNvPr id="887" name="Google Shape;887;p136"/>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Blessed Redeemer</a:t>
            </a:r>
            <a:endParaRPr>
              <a:latin typeface="Playfair Display"/>
              <a:ea typeface="Playfair Display"/>
              <a:cs typeface="Playfair Display"/>
              <a:sym typeface="Playfair Display"/>
            </a:endParaRPr>
          </a:p>
        </p:txBody>
      </p:sp>
    </p:spTree>
  </p:cSld>
  <p:clrMapOvr>
    <a:masterClrMapping/>
  </p:clrMapOvr>
</p:sld>
</file>

<file path=ppt/slides/slide13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68" name="Shape 8468"/>
        <p:cNvGrpSpPr/>
        <p:nvPr/>
      </p:nvGrpSpPr>
      <p:grpSpPr>
        <a:xfrm>
          <a:off x="0" y="0"/>
          <a:ext cx="0" cy="0"/>
          <a:chOff x="0" y="0"/>
          <a:chExt cx="0" cy="0"/>
        </a:xfrm>
      </p:grpSpPr>
      <p:sp>
        <p:nvSpPr>
          <p:cNvPr id="8469" name="Google Shape;8469;p1360"/>
          <p:cNvSpPr txBox="1"/>
          <p:nvPr>
            <p:ph idx="1" type="body"/>
          </p:nvPr>
        </p:nvSpPr>
        <p:spPr>
          <a:xfrm>
            <a:off x="415650" y="326500"/>
            <a:ext cx="11360700" cy="43983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I will run and not grow weary</a:t>
            </a:r>
            <a:endParaRPr/>
          </a:p>
          <a:p>
            <a:pPr indent="0" lvl="0" marL="0" rtl="0" algn="ctr">
              <a:lnSpc>
                <a:spcPct val="150000"/>
              </a:lnSpc>
              <a:spcBef>
                <a:spcPts val="0"/>
              </a:spcBef>
              <a:spcAft>
                <a:spcPts val="0"/>
              </a:spcAft>
              <a:buClr>
                <a:schemeClr val="dk1"/>
              </a:buClr>
              <a:buSzPts val="1100"/>
              <a:buNone/>
            </a:pPr>
            <a:r>
              <a:rPr lang="en-US"/>
              <a:t>I will walk, I will not faint</a:t>
            </a:r>
            <a:endParaRPr/>
          </a:p>
          <a:p>
            <a:pPr indent="0" lvl="0" marL="0" rtl="0" algn="ctr">
              <a:lnSpc>
                <a:spcPct val="150000"/>
              </a:lnSpc>
              <a:spcBef>
                <a:spcPts val="0"/>
              </a:spcBef>
              <a:spcAft>
                <a:spcPts val="0"/>
              </a:spcAft>
              <a:buClr>
                <a:schemeClr val="dk1"/>
              </a:buClr>
              <a:buSzPts val="1100"/>
              <a:buNone/>
            </a:pPr>
            <a:r>
              <a:rPr lang="en-US"/>
              <a:t>I will soar on wings like eagles</a:t>
            </a:r>
            <a:endParaRPr/>
          </a:p>
          <a:p>
            <a:pPr indent="0" lvl="0" marL="0" rtl="0" algn="ctr">
              <a:lnSpc>
                <a:spcPct val="150000"/>
              </a:lnSpc>
              <a:spcBef>
                <a:spcPts val="0"/>
              </a:spcBef>
              <a:spcAft>
                <a:spcPts val="0"/>
              </a:spcAft>
              <a:buClr>
                <a:schemeClr val="dk1"/>
              </a:buClr>
              <a:buSzPts val="1100"/>
              <a:buNone/>
            </a:pPr>
            <a:r>
              <a:rPr lang="en-US"/>
              <a:t>Find my rest in Your everlasting name </a:t>
            </a:r>
            <a:endParaRPr/>
          </a:p>
        </p:txBody>
      </p:sp>
      <p:sp>
        <p:nvSpPr>
          <p:cNvPr id="8470" name="Google Shape;8470;p1360"/>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Revival  </a:t>
            </a:r>
            <a:endParaRPr>
              <a:latin typeface="Playfair Display"/>
              <a:ea typeface="Playfair Display"/>
              <a:cs typeface="Playfair Display"/>
              <a:sym typeface="Playfair Display"/>
            </a:endParaRPr>
          </a:p>
        </p:txBody>
      </p:sp>
    </p:spTree>
  </p:cSld>
  <p:clrMapOvr>
    <a:masterClrMapping/>
  </p:clrMapOvr>
</p:sld>
</file>

<file path=ppt/slides/slide13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74" name="Shape 8474"/>
        <p:cNvGrpSpPr/>
        <p:nvPr/>
      </p:nvGrpSpPr>
      <p:grpSpPr>
        <a:xfrm>
          <a:off x="0" y="0"/>
          <a:ext cx="0" cy="0"/>
          <a:chOff x="0" y="0"/>
          <a:chExt cx="0" cy="0"/>
        </a:xfrm>
      </p:grpSpPr>
      <p:sp>
        <p:nvSpPr>
          <p:cNvPr id="8475" name="Google Shape;8475;p1361"/>
          <p:cNvSpPr txBox="1"/>
          <p:nvPr>
            <p:ph idx="1" type="body"/>
          </p:nvPr>
        </p:nvSpPr>
        <p:spPr>
          <a:xfrm>
            <a:off x="415650" y="326500"/>
            <a:ext cx="11360700" cy="43983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You are my revival </a:t>
            </a:r>
            <a:endParaRPr/>
          </a:p>
          <a:p>
            <a:pPr indent="0" lvl="0" marL="0" rtl="0" algn="ctr">
              <a:lnSpc>
                <a:spcPct val="150000"/>
              </a:lnSpc>
              <a:spcBef>
                <a:spcPts val="0"/>
              </a:spcBef>
              <a:spcAft>
                <a:spcPts val="0"/>
              </a:spcAft>
              <a:buClr>
                <a:schemeClr val="dk1"/>
              </a:buClr>
              <a:buSzPts val="1100"/>
              <a:buNone/>
            </a:pPr>
            <a:r>
              <a:rPr lang="en-US"/>
              <a:t>Jesus on You I wait</a:t>
            </a:r>
            <a:endParaRPr/>
          </a:p>
          <a:p>
            <a:pPr indent="0" lvl="0" marL="0" rtl="0" algn="ctr">
              <a:lnSpc>
                <a:spcPct val="150000"/>
              </a:lnSpc>
              <a:spcBef>
                <a:spcPts val="0"/>
              </a:spcBef>
              <a:spcAft>
                <a:spcPts val="0"/>
              </a:spcAft>
              <a:buClr>
                <a:schemeClr val="dk1"/>
              </a:buClr>
              <a:buSzPts val="1100"/>
              <a:buNone/>
            </a:pPr>
            <a:r>
              <a:rPr lang="en-US"/>
              <a:t>And I’ll lean on Your promise</a:t>
            </a:r>
            <a:endParaRPr/>
          </a:p>
          <a:p>
            <a:pPr indent="0" lvl="0" marL="0" rtl="0" algn="ctr">
              <a:lnSpc>
                <a:spcPct val="150000"/>
              </a:lnSpc>
              <a:spcBef>
                <a:spcPts val="0"/>
              </a:spcBef>
              <a:spcAft>
                <a:spcPts val="0"/>
              </a:spcAft>
              <a:buClr>
                <a:schemeClr val="dk1"/>
              </a:buClr>
              <a:buSzPts val="1100"/>
              <a:buNone/>
            </a:pPr>
            <a:r>
              <a:rPr lang="en-US"/>
              <a:t>You will renew my strength</a:t>
            </a:r>
            <a:endParaRPr/>
          </a:p>
        </p:txBody>
      </p:sp>
      <p:sp>
        <p:nvSpPr>
          <p:cNvPr id="8476" name="Google Shape;8476;p1361"/>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Revival  </a:t>
            </a:r>
            <a:endParaRPr>
              <a:latin typeface="Playfair Display"/>
              <a:ea typeface="Playfair Display"/>
              <a:cs typeface="Playfair Display"/>
              <a:sym typeface="Playfair Display"/>
            </a:endParaRPr>
          </a:p>
        </p:txBody>
      </p:sp>
      <p:pic>
        <p:nvPicPr>
          <p:cNvPr id="8477" name="Google Shape;8477;p1361">
            <a:hlinkClick action="ppaction://hlinksldjump" r:id="rId3"/>
          </p:cNvPr>
          <p:cNvPicPr preferRelativeResize="0"/>
          <p:nvPr/>
        </p:nvPicPr>
        <p:blipFill rotWithShape="1">
          <a:blip r:embed="rId4">
            <a:alphaModFix/>
          </a:blip>
          <a:srcRect b="0" l="0" r="0" t="0"/>
          <a:stretch/>
        </p:blipFill>
        <p:spPr>
          <a:xfrm>
            <a:off x="11046100" y="5712100"/>
            <a:ext cx="1145899" cy="1145899"/>
          </a:xfrm>
          <a:prstGeom prst="rect">
            <a:avLst/>
          </a:prstGeom>
          <a:noFill/>
          <a:ln>
            <a:noFill/>
          </a:ln>
        </p:spPr>
      </p:pic>
    </p:spTree>
  </p:cSld>
  <p:clrMapOvr>
    <a:masterClrMapping/>
  </p:clrMapOvr>
</p:sld>
</file>

<file path=ppt/slides/slide13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81" name="Shape 8481"/>
        <p:cNvGrpSpPr/>
        <p:nvPr/>
      </p:nvGrpSpPr>
      <p:grpSpPr>
        <a:xfrm>
          <a:off x="0" y="0"/>
          <a:ext cx="0" cy="0"/>
          <a:chOff x="0" y="0"/>
          <a:chExt cx="0" cy="0"/>
        </a:xfrm>
      </p:grpSpPr>
      <p:sp>
        <p:nvSpPr>
          <p:cNvPr id="8482" name="Google Shape;8482;p1362"/>
          <p:cNvSpPr txBox="1"/>
          <p:nvPr>
            <p:ph type="ctrTitle"/>
          </p:nvPr>
        </p:nvSpPr>
        <p:spPr>
          <a:xfrm>
            <a:off x="3018900" y="2801250"/>
            <a:ext cx="6154200" cy="1255500"/>
          </a:xfrm>
          <a:prstGeom prst="rect">
            <a:avLst/>
          </a:prstGeom>
          <a:solidFill>
            <a:srgbClr val="FFFFFF">
              <a:alpha val="87450"/>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Salt And Light</a:t>
            </a:r>
            <a:endParaRPr/>
          </a:p>
        </p:txBody>
      </p:sp>
      <p:pic>
        <p:nvPicPr>
          <p:cNvPr id="8483" name="Google Shape;8483;p1362">
            <a:hlinkClick action="ppaction://hlinksldjump" r:id="rId3"/>
          </p:cNvPr>
          <p:cNvPicPr preferRelativeResize="0"/>
          <p:nvPr/>
        </p:nvPicPr>
        <p:blipFill rotWithShape="1">
          <a:blip r:embed="rId4">
            <a:alphaModFix/>
          </a:blip>
          <a:srcRect b="0" l="0" r="0" t="0"/>
          <a:stretch/>
        </p:blipFill>
        <p:spPr>
          <a:xfrm>
            <a:off x="11046100" y="5712100"/>
            <a:ext cx="1145899" cy="1145899"/>
          </a:xfrm>
          <a:prstGeom prst="rect">
            <a:avLst/>
          </a:prstGeom>
          <a:noFill/>
          <a:ln>
            <a:noFill/>
          </a:ln>
        </p:spPr>
      </p:pic>
    </p:spTree>
  </p:cSld>
  <p:clrMapOvr>
    <a:masterClrMapping/>
  </p:clrMapOvr>
</p:sld>
</file>

<file path=ppt/slides/slide13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87" name="Shape 8487"/>
        <p:cNvGrpSpPr/>
        <p:nvPr/>
      </p:nvGrpSpPr>
      <p:grpSpPr>
        <a:xfrm>
          <a:off x="0" y="0"/>
          <a:ext cx="0" cy="0"/>
          <a:chOff x="0" y="0"/>
          <a:chExt cx="0" cy="0"/>
        </a:xfrm>
      </p:grpSpPr>
      <p:sp>
        <p:nvSpPr>
          <p:cNvPr id="8488" name="Google Shape;8488;p1363"/>
          <p:cNvSpPr txBox="1"/>
          <p:nvPr>
            <p:ph idx="1" type="body"/>
          </p:nvPr>
        </p:nvSpPr>
        <p:spPr>
          <a:xfrm>
            <a:off x="415650" y="326500"/>
            <a:ext cx="11360700" cy="43983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Oh, the beauty of the King</a:t>
            </a:r>
            <a:endParaRPr/>
          </a:p>
          <a:p>
            <a:pPr indent="0" lvl="0" marL="0" rtl="0" algn="ctr">
              <a:lnSpc>
                <a:spcPct val="150000"/>
              </a:lnSpc>
              <a:spcBef>
                <a:spcPts val="0"/>
              </a:spcBef>
              <a:spcAft>
                <a:spcPts val="0"/>
              </a:spcAft>
              <a:buClr>
                <a:schemeClr val="dk1"/>
              </a:buClr>
              <a:buSzPts val="1100"/>
              <a:buNone/>
            </a:pPr>
            <a:r>
              <a:rPr lang="en-US"/>
              <a:t>You make righteous those who seek</a:t>
            </a:r>
            <a:endParaRPr/>
          </a:p>
          <a:p>
            <a:pPr indent="0" lvl="0" marL="0" rtl="0" algn="ctr">
              <a:lnSpc>
                <a:spcPct val="150000"/>
              </a:lnSpc>
              <a:spcBef>
                <a:spcPts val="0"/>
              </a:spcBef>
              <a:spcAft>
                <a:spcPts val="0"/>
              </a:spcAft>
              <a:buClr>
                <a:schemeClr val="dk1"/>
              </a:buClr>
              <a:buSzPts val="1100"/>
              <a:buNone/>
            </a:pPr>
            <a:r>
              <a:rPr lang="en-US"/>
              <a:t>You have written and redeemed my story </a:t>
            </a:r>
            <a:endParaRPr/>
          </a:p>
        </p:txBody>
      </p:sp>
      <p:sp>
        <p:nvSpPr>
          <p:cNvPr id="8489" name="Google Shape;8489;p1363"/>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Salt And Light </a:t>
            </a:r>
            <a:endParaRPr>
              <a:latin typeface="Playfair Display"/>
              <a:ea typeface="Playfair Display"/>
              <a:cs typeface="Playfair Display"/>
              <a:sym typeface="Playfair Display"/>
            </a:endParaRPr>
          </a:p>
        </p:txBody>
      </p:sp>
    </p:spTree>
  </p:cSld>
  <p:clrMapOvr>
    <a:masterClrMapping/>
  </p:clrMapOvr>
</p:sld>
</file>

<file path=ppt/slides/slide13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93" name="Shape 8493"/>
        <p:cNvGrpSpPr/>
        <p:nvPr/>
      </p:nvGrpSpPr>
      <p:grpSpPr>
        <a:xfrm>
          <a:off x="0" y="0"/>
          <a:ext cx="0" cy="0"/>
          <a:chOff x="0" y="0"/>
          <a:chExt cx="0" cy="0"/>
        </a:xfrm>
      </p:grpSpPr>
      <p:sp>
        <p:nvSpPr>
          <p:cNvPr id="8494" name="Google Shape;8494;p1364"/>
          <p:cNvSpPr txBox="1"/>
          <p:nvPr>
            <p:ph idx="1" type="body"/>
          </p:nvPr>
        </p:nvSpPr>
        <p:spPr>
          <a:xfrm>
            <a:off x="415650" y="326500"/>
            <a:ext cx="11360700" cy="43983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3900"/>
              <a:t>Let my eyes see Your kingdom shine all around</a:t>
            </a:r>
            <a:endParaRPr sz="3900"/>
          </a:p>
          <a:p>
            <a:pPr indent="0" lvl="0" marL="0" rtl="0" algn="ctr">
              <a:lnSpc>
                <a:spcPct val="150000"/>
              </a:lnSpc>
              <a:spcBef>
                <a:spcPts val="0"/>
              </a:spcBef>
              <a:spcAft>
                <a:spcPts val="0"/>
              </a:spcAft>
              <a:buClr>
                <a:schemeClr val="dk1"/>
              </a:buClr>
              <a:buSzPts val="1100"/>
              <a:buNone/>
            </a:pPr>
            <a:r>
              <a:rPr lang="en-US" sz="3900"/>
              <a:t>Let my heart overflow with passion for Your name </a:t>
            </a:r>
            <a:endParaRPr sz="3900"/>
          </a:p>
          <a:p>
            <a:pPr indent="0" lvl="0" marL="0" rtl="0" algn="ctr">
              <a:lnSpc>
                <a:spcPct val="150000"/>
              </a:lnSpc>
              <a:spcBef>
                <a:spcPts val="0"/>
              </a:spcBef>
              <a:spcAft>
                <a:spcPts val="0"/>
              </a:spcAft>
              <a:buClr>
                <a:schemeClr val="dk1"/>
              </a:buClr>
              <a:buSzPts val="1100"/>
              <a:buNone/>
            </a:pPr>
            <a:r>
              <a:rPr lang="en-US" sz="3900"/>
              <a:t>Let my life be a song, revealing who You are </a:t>
            </a:r>
            <a:endParaRPr sz="3900"/>
          </a:p>
          <a:p>
            <a:pPr indent="0" lvl="0" marL="0" rtl="0" algn="ctr">
              <a:lnSpc>
                <a:spcPct val="150000"/>
              </a:lnSpc>
              <a:spcBef>
                <a:spcPts val="0"/>
              </a:spcBef>
              <a:spcAft>
                <a:spcPts val="0"/>
              </a:spcAft>
              <a:buClr>
                <a:schemeClr val="dk1"/>
              </a:buClr>
              <a:buSzPts val="1100"/>
              <a:buNone/>
            </a:pPr>
            <a:r>
              <a:rPr lang="en-US" sz="3900"/>
              <a:t>For Your are salt and light  </a:t>
            </a:r>
            <a:endParaRPr sz="3900"/>
          </a:p>
        </p:txBody>
      </p:sp>
      <p:sp>
        <p:nvSpPr>
          <p:cNvPr id="8495" name="Google Shape;8495;p1364"/>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Salt And Light </a:t>
            </a:r>
            <a:endParaRPr>
              <a:latin typeface="Playfair Display"/>
              <a:ea typeface="Playfair Display"/>
              <a:cs typeface="Playfair Display"/>
              <a:sym typeface="Playfair Display"/>
            </a:endParaRPr>
          </a:p>
        </p:txBody>
      </p:sp>
    </p:spTree>
  </p:cSld>
  <p:clrMapOvr>
    <a:masterClrMapping/>
  </p:clrMapOvr>
</p:sld>
</file>

<file path=ppt/slides/slide13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99" name="Shape 8499"/>
        <p:cNvGrpSpPr/>
        <p:nvPr/>
      </p:nvGrpSpPr>
      <p:grpSpPr>
        <a:xfrm>
          <a:off x="0" y="0"/>
          <a:ext cx="0" cy="0"/>
          <a:chOff x="0" y="0"/>
          <a:chExt cx="0" cy="0"/>
        </a:xfrm>
      </p:grpSpPr>
      <p:sp>
        <p:nvSpPr>
          <p:cNvPr id="8500" name="Google Shape;8500;p1365"/>
          <p:cNvSpPr txBox="1"/>
          <p:nvPr>
            <p:ph idx="1" type="body"/>
          </p:nvPr>
        </p:nvSpPr>
        <p:spPr>
          <a:xfrm>
            <a:off x="415650" y="326500"/>
            <a:ext cx="11360700" cy="43983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Oh, the love that set me free</a:t>
            </a:r>
            <a:endParaRPr/>
          </a:p>
          <a:p>
            <a:pPr indent="0" lvl="0" marL="0" rtl="0" algn="ctr">
              <a:lnSpc>
                <a:spcPct val="150000"/>
              </a:lnSpc>
              <a:spcBef>
                <a:spcPts val="0"/>
              </a:spcBef>
              <a:spcAft>
                <a:spcPts val="0"/>
              </a:spcAft>
              <a:buClr>
                <a:schemeClr val="dk1"/>
              </a:buClr>
              <a:buSzPts val="1100"/>
              <a:buNone/>
            </a:pPr>
            <a:r>
              <a:rPr lang="en-US"/>
              <a:t>You bring hope to those in need</a:t>
            </a:r>
            <a:endParaRPr/>
          </a:p>
          <a:p>
            <a:pPr indent="0" lvl="0" marL="0" rtl="0" algn="ctr">
              <a:lnSpc>
                <a:spcPct val="150000"/>
              </a:lnSpc>
              <a:spcBef>
                <a:spcPts val="0"/>
              </a:spcBef>
              <a:spcAft>
                <a:spcPts val="0"/>
              </a:spcAft>
              <a:buClr>
                <a:schemeClr val="dk1"/>
              </a:buClr>
              <a:buSzPts val="1100"/>
              <a:buNone/>
            </a:pPr>
            <a:r>
              <a:rPr lang="en-US"/>
              <a:t>You have written and redeemed my story</a:t>
            </a:r>
            <a:endParaRPr/>
          </a:p>
        </p:txBody>
      </p:sp>
      <p:sp>
        <p:nvSpPr>
          <p:cNvPr id="8501" name="Google Shape;8501;p1365"/>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Salt And Light </a:t>
            </a:r>
            <a:endParaRPr>
              <a:latin typeface="Playfair Display"/>
              <a:ea typeface="Playfair Display"/>
              <a:cs typeface="Playfair Display"/>
              <a:sym typeface="Playfair Display"/>
            </a:endParaRPr>
          </a:p>
        </p:txBody>
      </p:sp>
    </p:spTree>
  </p:cSld>
  <p:clrMapOvr>
    <a:masterClrMapping/>
  </p:clrMapOvr>
</p:sld>
</file>

<file path=ppt/slides/slide13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05" name="Shape 8505"/>
        <p:cNvGrpSpPr/>
        <p:nvPr/>
      </p:nvGrpSpPr>
      <p:grpSpPr>
        <a:xfrm>
          <a:off x="0" y="0"/>
          <a:ext cx="0" cy="0"/>
          <a:chOff x="0" y="0"/>
          <a:chExt cx="0" cy="0"/>
        </a:xfrm>
      </p:grpSpPr>
      <p:sp>
        <p:nvSpPr>
          <p:cNvPr id="8506" name="Google Shape;8506;p1366"/>
          <p:cNvSpPr txBox="1"/>
          <p:nvPr>
            <p:ph idx="1" type="body"/>
          </p:nvPr>
        </p:nvSpPr>
        <p:spPr>
          <a:xfrm>
            <a:off x="415650" y="326500"/>
            <a:ext cx="11360700" cy="43983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3900"/>
              <a:t>Let my eyes see Your kingdom shine all around</a:t>
            </a:r>
            <a:endParaRPr sz="3900"/>
          </a:p>
          <a:p>
            <a:pPr indent="0" lvl="0" marL="0" rtl="0" algn="ctr">
              <a:lnSpc>
                <a:spcPct val="150000"/>
              </a:lnSpc>
              <a:spcBef>
                <a:spcPts val="0"/>
              </a:spcBef>
              <a:spcAft>
                <a:spcPts val="0"/>
              </a:spcAft>
              <a:buClr>
                <a:schemeClr val="dk1"/>
              </a:buClr>
              <a:buSzPts val="1100"/>
              <a:buNone/>
            </a:pPr>
            <a:r>
              <a:rPr lang="en-US" sz="3900"/>
              <a:t>Let my heart overflow with passion for Your name </a:t>
            </a:r>
            <a:endParaRPr sz="3900"/>
          </a:p>
          <a:p>
            <a:pPr indent="0" lvl="0" marL="0" rtl="0" algn="ctr">
              <a:lnSpc>
                <a:spcPct val="150000"/>
              </a:lnSpc>
              <a:spcBef>
                <a:spcPts val="0"/>
              </a:spcBef>
              <a:spcAft>
                <a:spcPts val="0"/>
              </a:spcAft>
              <a:buClr>
                <a:schemeClr val="dk1"/>
              </a:buClr>
              <a:buSzPts val="1100"/>
              <a:buNone/>
            </a:pPr>
            <a:r>
              <a:rPr lang="en-US" sz="3900"/>
              <a:t>Let my life be a song, revealing who You are </a:t>
            </a:r>
            <a:endParaRPr sz="3900"/>
          </a:p>
          <a:p>
            <a:pPr indent="0" lvl="0" marL="0" rtl="0" algn="ctr">
              <a:lnSpc>
                <a:spcPct val="150000"/>
              </a:lnSpc>
              <a:spcBef>
                <a:spcPts val="0"/>
              </a:spcBef>
              <a:spcAft>
                <a:spcPts val="0"/>
              </a:spcAft>
              <a:buClr>
                <a:schemeClr val="dk1"/>
              </a:buClr>
              <a:buSzPts val="1100"/>
              <a:buNone/>
            </a:pPr>
            <a:r>
              <a:t/>
            </a:r>
            <a:endParaRPr sz="3900"/>
          </a:p>
        </p:txBody>
      </p:sp>
      <p:sp>
        <p:nvSpPr>
          <p:cNvPr id="8507" name="Google Shape;8507;p1366"/>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Salt And Light </a:t>
            </a:r>
            <a:endParaRPr>
              <a:latin typeface="Playfair Display"/>
              <a:ea typeface="Playfair Display"/>
              <a:cs typeface="Playfair Display"/>
              <a:sym typeface="Playfair Display"/>
            </a:endParaRPr>
          </a:p>
        </p:txBody>
      </p:sp>
    </p:spTree>
  </p:cSld>
  <p:clrMapOvr>
    <a:masterClrMapping/>
  </p:clrMapOvr>
</p:sld>
</file>

<file path=ppt/slides/slide13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11" name="Shape 8511"/>
        <p:cNvGrpSpPr/>
        <p:nvPr/>
      </p:nvGrpSpPr>
      <p:grpSpPr>
        <a:xfrm>
          <a:off x="0" y="0"/>
          <a:ext cx="0" cy="0"/>
          <a:chOff x="0" y="0"/>
          <a:chExt cx="0" cy="0"/>
        </a:xfrm>
      </p:grpSpPr>
      <p:sp>
        <p:nvSpPr>
          <p:cNvPr id="8512" name="Google Shape;8512;p1367"/>
          <p:cNvSpPr txBox="1"/>
          <p:nvPr>
            <p:ph idx="1" type="body"/>
          </p:nvPr>
        </p:nvSpPr>
        <p:spPr>
          <a:xfrm>
            <a:off x="415650" y="326500"/>
            <a:ext cx="11360700" cy="4398300"/>
          </a:xfrm>
          <a:prstGeom prst="rect">
            <a:avLst/>
          </a:prstGeom>
          <a:solidFill>
            <a:srgbClr val="FFFFFF">
              <a:alpha val="88627"/>
            </a:srgbClr>
          </a:solidFill>
          <a:ln>
            <a:noFill/>
          </a:ln>
        </p:spPr>
        <p:txBody>
          <a:bodyPr anchorCtr="0" anchor="t"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4300"/>
              <a:t>For You are salt and light </a:t>
            </a:r>
            <a:endParaRPr sz="4300"/>
          </a:p>
          <a:p>
            <a:pPr indent="0" lvl="0" marL="0" rtl="0" algn="ctr">
              <a:lnSpc>
                <a:spcPct val="150000"/>
              </a:lnSpc>
              <a:spcBef>
                <a:spcPts val="0"/>
              </a:spcBef>
              <a:spcAft>
                <a:spcPts val="0"/>
              </a:spcAft>
              <a:buClr>
                <a:schemeClr val="dk1"/>
              </a:buClr>
              <a:buSzPts val="1100"/>
              <a:buNone/>
            </a:pPr>
            <a:r>
              <a:rPr lang="en-US" sz="4300"/>
              <a:t>You are love’s great height </a:t>
            </a:r>
            <a:endParaRPr sz="4300"/>
          </a:p>
          <a:p>
            <a:pPr indent="0" lvl="0" marL="0" rtl="0" algn="ctr">
              <a:lnSpc>
                <a:spcPct val="150000"/>
              </a:lnSpc>
              <a:spcBef>
                <a:spcPts val="0"/>
              </a:spcBef>
              <a:spcAft>
                <a:spcPts val="0"/>
              </a:spcAft>
              <a:buClr>
                <a:schemeClr val="dk1"/>
              </a:buClr>
              <a:buSzPts val="1100"/>
              <a:buNone/>
            </a:pPr>
            <a:r>
              <a:rPr lang="en-US" sz="4300"/>
              <a:t>You are deep and wide</a:t>
            </a:r>
            <a:endParaRPr sz="4300"/>
          </a:p>
          <a:p>
            <a:pPr indent="0" lvl="0" marL="0" rtl="0" algn="ctr">
              <a:lnSpc>
                <a:spcPct val="150000"/>
              </a:lnSpc>
              <a:spcBef>
                <a:spcPts val="0"/>
              </a:spcBef>
              <a:spcAft>
                <a:spcPts val="0"/>
              </a:spcAft>
              <a:buClr>
                <a:schemeClr val="dk1"/>
              </a:buClr>
              <a:buSzPts val="1100"/>
              <a:buNone/>
            </a:pPr>
            <a:r>
              <a:rPr lang="en-US" sz="4300"/>
              <a:t>A consuming fire</a:t>
            </a:r>
            <a:endParaRPr sz="4300"/>
          </a:p>
          <a:p>
            <a:pPr indent="0" lvl="0" marL="0" rtl="0" algn="ctr">
              <a:lnSpc>
                <a:spcPct val="150000"/>
              </a:lnSpc>
              <a:spcBef>
                <a:spcPts val="0"/>
              </a:spcBef>
              <a:spcAft>
                <a:spcPts val="0"/>
              </a:spcAft>
              <a:buClr>
                <a:schemeClr val="dk1"/>
              </a:buClr>
              <a:buSzPts val="1100"/>
              <a:buNone/>
            </a:pPr>
            <a:r>
              <a:t/>
            </a:r>
            <a:endParaRPr sz="3900"/>
          </a:p>
        </p:txBody>
      </p:sp>
      <p:sp>
        <p:nvSpPr>
          <p:cNvPr id="8513" name="Google Shape;8513;p1367"/>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Salt And Light </a:t>
            </a:r>
            <a:endParaRPr>
              <a:latin typeface="Playfair Display"/>
              <a:ea typeface="Playfair Display"/>
              <a:cs typeface="Playfair Display"/>
              <a:sym typeface="Playfair Display"/>
            </a:endParaRPr>
          </a:p>
        </p:txBody>
      </p:sp>
    </p:spTree>
  </p:cSld>
  <p:clrMapOvr>
    <a:masterClrMapping/>
  </p:clrMapOvr>
</p:sld>
</file>

<file path=ppt/slides/slide13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17" name="Shape 8517"/>
        <p:cNvGrpSpPr/>
        <p:nvPr/>
      </p:nvGrpSpPr>
      <p:grpSpPr>
        <a:xfrm>
          <a:off x="0" y="0"/>
          <a:ext cx="0" cy="0"/>
          <a:chOff x="0" y="0"/>
          <a:chExt cx="0" cy="0"/>
        </a:xfrm>
      </p:grpSpPr>
      <p:sp>
        <p:nvSpPr>
          <p:cNvPr id="8518" name="Google Shape;8518;p1368"/>
          <p:cNvSpPr txBox="1"/>
          <p:nvPr>
            <p:ph idx="1" type="body"/>
          </p:nvPr>
        </p:nvSpPr>
        <p:spPr>
          <a:xfrm>
            <a:off x="415650" y="326500"/>
            <a:ext cx="11360700" cy="4398300"/>
          </a:xfrm>
          <a:prstGeom prst="rect">
            <a:avLst/>
          </a:prstGeom>
          <a:solidFill>
            <a:srgbClr val="FFFFFF">
              <a:alpha val="88627"/>
            </a:srgbClr>
          </a:solidFill>
          <a:ln>
            <a:noFill/>
          </a:ln>
        </p:spPr>
        <p:txBody>
          <a:bodyPr anchorCtr="0" anchor="t"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4300"/>
              <a:t> You are salt and light </a:t>
            </a:r>
            <a:endParaRPr sz="4300"/>
          </a:p>
          <a:p>
            <a:pPr indent="0" lvl="0" marL="0" rtl="0" algn="ctr">
              <a:lnSpc>
                <a:spcPct val="150000"/>
              </a:lnSpc>
              <a:spcBef>
                <a:spcPts val="0"/>
              </a:spcBef>
              <a:spcAft>
                <a:spcPts val="0"/>
              </a:spcAft>
              <a:buClr>
                <a:schemeClr val="dk1"/>
              </a:buClr>
              <a:buSzPts val="1100"/>
              <a:buNone/>
            </a:pPr>
            <a:r>
              <a:rPr lang="en-US" sz="4300"/>
              <a:t>You are love’s great height </a:t>
            </a:r>
            <a:endParaRPr sz="4300"/>
          </a:p>
          <a:p>
            <a:pPr indent="0" lvl="0" marL="0" rtl="0" algn="ctr">
              <a:lnSpc>
                <a:spcPct val="150000"/>
              </a:lnSpc>
              <a:spcBef>
                <a:spcPts val="0"/>
              </a:spcBef>
              <a:spcAft>
                <a:spcPts val="0"/>
              </a:spcAft>
              <a:buClr>
                <a:schemeClr val="dk1"/>
              </a:buClr>
              <a:buSzPts val="1100"/>
              <a:buNone/>
            </a:pPr>
            <a:r>
              <a:rPr lang="en-US" sz="4300"/>
              <a:t>You are deep and wide</a:t>
            </a:r>
            <a:endParaRPr sz="4300"/>
          </a:p>
          <a:p>
            <a:pPr indent="0" lvl="0" marL="0" rtl="0" algn="ctr">
              <a:lnSpc>
                <a:spcPct val="150000"/>
              </a:lnSpc>
              <a:spcBef>
                <a:spcPts val="0"/>
              </a:spcBef>
              <a:spcAft>
                <a:spcPts val="0"/>
              </a:spcAft>
              <a:buClr>
                <a:schemeClr val="dk1"/>
              </a:buClr>
              <a:buSzPts val="1100"/>
              <a:buNone/>
            </a:pPr>
            <a:r>
              <a:rPr lang="en-US" sz="4300"/>
              <a:t>A consuming fire</a:t>
            </a:r>
            <a:endParaRPr sz="4300"/>
          </a:p>
          <a:p>
            <a:pPr indent="0" lvl="0" marL="0" rtl="0" algn="ctr">
              <a:lnSpc>
                <a:spcPct val="150000"/>
              </a:lnSpc>
              <a:spcBef>
                <a:spcPts val="0"/>
              </a:spcBef>
              <a:spcAft>
                <a:spcPts val="0"/>
              </a:spcAft>
              <a:buClr>
                <a:schemeClr val="dk1"/>
              </a:buClr>
              <a:buSzPts val="1100"/>
              <a:buNone/>
            </a:pPr>
            <a:r>
              <a:t/>
            </a:r>
            <a:endParaRPr sz="3900"/>
          </a:p>
        </p:txBody>
      </p:sp>
      <p:sp>
        <p:nvSpPr>
          <p:cNvPr id="8519" name="Google Shape;8519;p1368"/>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Salt And Light </a:t>
            </a:r>
            <a:endParaRPr>
              <a:latin typeface="Playfair Display"/>
              <a:ea typeface="Playfair Display"/>
              <a:cs typeface="Playfair Display"/>
              <a:sym typeface="Playfair Display"/>
            </a:endParaRPr>
          </a:p>
        </p:txBody>
      </p:sp>
    </p:spTree>
  </p:cSld>
  <p:clrMapOvr>
    <a:masterClrMapping/>
  </p:clrMapOvr>
</p:sld>
</file>

<file path=ppt/slides/slide13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23" name="Shape 8523"/>
        <p:cNvGrpSpPr/>
        <p:nvPr/>
      </p:nvGrpSpPr>
      <p:grpSpPr>
        <a:xfrm>
          <a:off x="0" y="0"/>
          <a:ext cx="0" cy="0"/>
          <a:chOff x="0" y="0"/>
          <a:chExt cx="0" cy="0"/>
        </a:xfrm>
      </p:grpSpPr>
      <p:sp>
        <p:nvSpPr>
          <p:cNvPr id="8524" name="Google Shape;8524;p1369"/>
          <p:cNvSpPr txBox="1"/>
          <p:nvPr>
            <p:ph idx="1" type="body"/>
          </p:nvPr>
        </p:nvSpPr>
        <p:spPr>
          <a:xfrm>
            <a:off x="415650" y="326500"/>
            <a:ext cx="11360700" cy="43983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3900"/>
              <a:t>Let my eyes see Your kingdom shine all around</a:t>
            </a:r>
            <a:endParaRPr sz="3900"/>
          </a:p>
          <a:p>
            <a:pPr indent="0" lvl="0" marL="0" rtl="0" algn="ctr">
              <a:lnSpc>
                <a:spcPct val="150000"/>
              </a:lnSpc>
              <a:spcBef>
                <a:spcPts val="0"/>
              </a:spcBef>
              <a:spcAft>
                <a:spcPts val="0"/>
              </a:spcAft>
              <a:buClr>
                <a:schemeClr val="dk1"/>
              </a:buClr>
              <a:buSzPts val="1100"/>
              <a:buNone/>
            </a:pPr>
            <a:r>
              <a:rPr lang="en-US" sz="3900"/>
              <a:t>Let my heart overflow with passion for Your name </a:t>
            </a:r>
            <a:endParaRPr sz="3900"/>
          </a:p>
          <a:p>
            <a:pPr indent="0" lvl="0" marL="0" rtl="0" algn="ctr">
              <a:lnSpc>
                <a:spcPct val="150000"/>
              </a:lnSpc>
              <a:spcBef>
                <a:spcPts val="0"/>
              </a:spcBef>
              <a:spcAft>
                <a:spcPts val="0"/>
              </a:spcAft>
              <a:buClr>
                <a:schemeClr val="dk1"/>
              </a:buClr>
              <a:buSzPts val="1100"/>
              <a:buNone/>
            </a:pPr>
            <a:r>
              <a:rPr lang="en-US" sz="3900"/>
              <a:t>Let my life be a song, revealing who You are </a:t>
            </a:r>
            <a:endParaRPr sz="3900"/>
          </a:p>
          <a:p>
            <a:pPr indent="0" lvl="0" marL="0" rtl="0" algn="ctr">
              <a:lnSpc>
                <a:spcPct val="150000"/>
              </a:lnSpc>
              <a:spcBef>
                <a:spcPts val="0"/>
              </a:spcBef>
              <a:spcAft>
                <a:spcPts val="0"/>
              </a:spcAft>
              <a:buClr>
                <a:schemeClr val="dk1"/>
              </a:buClr>
              <a:buSzPts val="1100"/>
              <a:buNone/>
            </a:pPr>
            <a:r>
              <a:rPr lang="en-US" sz="3900"/>
              <a:t>(For Your are salt and light) x2</a:t>
            </a:r>
            <a:endParaRPr sz="3900"/>
          </a:p>
        </p:txBody>
      </p:sp>
      <p:sp>
        <p:nvSpPr>
          <p:cNvPr id="8525" name="Google Shape;8525;p1369"/>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Salt And Light </a:t>
            </a:r>
            <a:endParaRPr>
              <a:latin typeface="Playfair Display"/>
              <a:ea typeface="Playfair Display"/>
              <a:cs typeface="Playfair Display"/>
              <a:sym typeface="Playfair Display"/>
            </a:endParaRPr>
          </a:p>
        </p:txBody>
      </p:sp>
      <p:pic>
        <p:nvPicPr>
          <p:cNvPr id="8526" name="Google Shape;8526;p1369">
            <a:hlinkClick action="ppaction://hlinksldjump" r:id="rId3"/>
          </p:cNvPr>
          <p:cNvPicPr preferRelativeResize="0"/>
          <p:nvPr/>
        </p:nvPicPr>
        <p:blipFill rotWithShape="1">
          <a:blip r:embed="rId4">
            <a:alphaModFix/>
          </a:blip>
          <a:srcRect b="0" l="0" r="0" t="0"/>
          <a:stretch/>
        </p:blipFill>
        <p:spPr>
          <a:xfrm>
            <a:off x="11046100" y="5712100"/>
            <a:ext cx="1145899" cy="1145899"/>
          </a:xfrm>
          <a:prstGeom prst="rect">
            <a:avLst/>
          </a:prstGeom>
          <a:noFill/>
          <a:ln>
            <a:noFill/>
          </a:ln>
        </p:spPr>
      </p:pic>
    </p:spTree>
  </p:cSld>
  <p:clrMapOvr>
    <a:masterClrMapping/>
  </p:clrMapOvr>
</p:sld>
</file>

<file path=ppt/slides/slide1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1" name="Shape 891"/>
        <p:cNvGrpSpPr/>
        <p:nvPr/>
      </p:nvGrpSpPr>
      <p:grpSpPr>
        <a:xfrm>
          <a:off x="0" y="0"/>
          <a:ext cx="0" cy="0"/>
          <a:chOff x="0" y="0"/>
          <a:chExt cx="0" cy="0"/>
        </a:xfrm>
      </p:grpSpPr>
      <p:sp>
        <p:nvSpPr>
          <p:cNvPr id="892" name="Google Shape;892;p137"/>
          <p:cNvSpPr txBox="1"/>
          <p:nvPr>
            <p:ph idx="1" type="body"/>
          </p:nvPr>
        </p:nvSpPr>
        <p:spPr>
          <a:xfrm>
            <a:off x="415650" y="326499"/>
            <a:ext cx="11360700" cy="5096400"/>
          </a:xfrm>
          <a:prstGeom prst="rect">
            <a:avLst/>
          </a:prstGeom>
          <a:solidFill>
            <a:srgbClr val="FFFFFF">
              <a:alpha val="88235"/>
            </a:srgbClr>
          </a:solidFill>
          <a:ln>
            <a:noFill/>
          </a:ln>
        </p:spPr>
        <p:txBody>
          <a:bodyPr anchorCtr="0" anchor="t"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sz="4600"/>
              <a:t>Oh how I love Him, Savior and friend</a:t>
            </a:r>
            <a:endParaRPr sz="4600"/>
          </a:p>
          <a:p>
            <a:pPr indent="0" lvl="0" marL="0" rtl="0" algn="ctr">
              <a:lnSpc>
                <a:spcPct val="150000"/>
              </a:lnSpc>
              <a:spcBef>
                <a:spcPts val="0"/>
              </a:spcBef>
              <a:spcAft>
                <a:spcPts val="0"/>
              </a:spcAft>
              <a:buClr>
                <a:schemeClr val="dk1"/>
              </a:buClr>
              <a:buSzPts val="1100"/>
              <a:buFont typeface="Arial"/>
              <a:buNone/>
            </a:pPr>
            <a:r>
              <a:rPr lang="en-US" sz="4600"/>
              <a:t>How can my praises ever find end</a:t>
            </a:r>
            <a:endParaRPr sz="4600"/>
          </a:p>
          <a:p>
            <a:pPr indent="0" lvl="0" marL="0" rtl="0" algn="ctr">
              <a:lnSpc>
                <a:spcPct val="150000"/>
              </a:lnSpc>
              <a:spcBef>
                <a:spcPts val="0"/>
              </a:spcBef>
              <a:spcAft>
                <a:spcPts val="0"/>
              </a:spcAft>
              <a:buClr>
                <a:schemeClr val="dk1"/>
              </a:buClr>
              <a:buSzPts val="1100"/>
              <a:buFont typeface="Arial"/>
              <a:buNone/>
            </a:pPr>
            <a:r>
              <a:rPr lang="en-US" sz="4600"/>
              <a:t>Through years unnumbered</a:t>
            </a:r>
            <a:endParaRPr sz="4600"/>
          </a:p>
          <a:p>
            <a:pPr indent="0" lvl="0" marL="0" rtl="0" algn="ctr">
              <a:lnSpc>
                <a:spcPct val="150000"/>
              </a:lnSpc>
              <a:spcBef>
                <a:spcPts val="0"/>
              </a:spcBef>
              <a:spcAft>
                <a:spcPts val="0"/>
              </a:spcAft>
              <a:buClr>
                <a:schemeClr val="dk1"/>
              </a:buClr>
              <a:buSzPts val="1100"/>
              <a:buFont typeface="Arial"/>
              <a:buNone/>
            </a:pPr>
            <a:r>
              <a:rPr lang="en-US" sz="4600"/>
              <a:t>on Heaven's shore</a:t>
            </a:r>
            <a:endParaRPr sz="4600"/>
          </a:p>
          <a:p>
            <a:pPr indent="0" lvl="0" marL="0" rtl="0" algn="ctr">
              <a:lnSpc>
                <a:spcPct val="150000"/>
              </a:lnSpc>
              <a:spcBef>
                <a:spcPts val="0"/>
              </a:spcBef>
              <a:spcAft>
                <a:spcPts val="0"/>
              </a:spcAft>
              <a:buClr>
                <a:schemeClr val="dk1"/>
              </a:buClr>
              <a:buSzPts val="1100"/>
              <a:buFont typeface="Arial"/>
              <a:buNone/>
            </a:pPr>
            <a:r>
              <a:rPr lang="en-US" sz="4600"/>
              <a:t>My songs shall praise Him forevermore</a:t>
            </a:r>
            <a:endParaRPr sz="4600"/>
          </a:p>
          <a:p>
            <a:pPr indent="0" lvl="0" marL="0" rtl="0" algn="ctr">
              <a:lnSpc>
                <a:spcPct val="150000"/>
              </a:lnSpc>
              <a:spcBef>
                <a:spcPts val="0"/>
              </a:spcBef>
              <a:spcAft>
                <a:spcPts val="0"/>
              </a:spcAft>
              <a:buClr>
                <a:schemeClr val="dk1"/>
              </a:buClr>
              <a:buSzPts val="1100"/>
              <a:buFont typeface="Arial"/>
              <a:buNone/>
            </a:pPr>
            <a:r>
              <a:t/>
            </a:r>
            <a:endParaRPr sz="4600"/>
          </a:p>
          <a:p>
            <a:pPr indent="0" lvl="0" marL="0" rtl="0" algn="ctr">
              <a:lnSpc>
                <a:spcPct val="150000"/>
              </a:lnSpc>
              <a:spcBef>
                <a:spcPts val="0"/>
              </a:spcBef>
              <a:spcAft>
                <a:spcPts val="0"/>
              </a:spcAft>
              <a:buClr>
                <a:schemeClr val="dk1"/>
              </a:buClr>
              <a:buSzPts val="2400"/>
              <a:buNone/>
            </a:pPr>
            <a:r>
              <a:t/>
            </a:r>
            <a:endParaRPr sz="4600"/>
          </a:p>
        </p:txBody>
      </p:sp>
      <p:sp>
        <p:nvSpPr>
          <p:cNvPr id="893" name="Google Shape;893;p137"/>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Blessed Redeemer</a:t>
            </a:r>
            <a:endParaRPr>
              <a:latin typeface="Playfair Display"/>
              <a:ea typeface="Playfair Display"/>
              <a:cs typeface="Playfair Display"/>
              <a:sym typeface="Playfair Display"/>
            </a:endParaRPr>
          </a:p>
        </p:txBody>
      </p:sp>
    </p:spTree>
  </p:cSld>
  <p:clrMapOvr>
    <a:masterClrMapping/>
  </p:clrMapOvr>
</p:sld>
</file>

<file path=ppt/slides/slide13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30" name="Shape 8530"/>
        <p:cNvGrpSpPr/>
        <p:nvPr/>
      </p:nvGrpSpPr>
      <p:grpSpPr>
        <a:xfrm>
          <a:off x="0" y="0"/>
          <a:ext cx="0" cy="0"/>
          <a:chOff x="0" y="0"/>
          <a:chExt cx="0" cy="0"/>
        </a:xfrm>
      </p:grpSpPr>
      <p:sp>
        <p:nvSpPr>
          <p:cNvPr id="8531" name="Google Shape;8531;p1370"/>
          <p:cNvSpPr txBox="1"/>
          <p:nvPr>
            <p:ph type="ctrTitle"/>
          </p:nvPr>
        </p:nvSpPr>
        <p:spPr>
          <a:xfrm>
            <a:off x="3675525" y="2801250"/>
            <a:ext cx="4721400" cy="1255500"/>
          </a:xfrm>
          <a:prstGeom prst="rect">
            <a:avLst/>
          </a:prstGeom>
          <a:solidFill>
            <a:srgbClr val="FFFFFF">
              <a:alpha val="87450"/>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Sanctuary</a:t>
            </a:r>
            <a:endParaRPr/>
          </a:p>
        </p:txBody>
      </p:sp>
      <p:pic>
        <p:nvPicPr>
          <p:cNvPr id="8532" name="Google Shape;8532;p1370">
            <a:hlinkClick action="ppaction://hlinksldjump" r:id="rId3"/>
          </p:cNvPr>
          <p:cNvPicPr preferRelativeResize="0"/>
          <p:nvPr/>
        </p:nvPicPr>
        <p:blipFill rotWithShape="1">
          <a:blip r:embed="rId4">
            <a:alphaModFix/>
          </a:blip>
          <a:srcRect b="0" l="0" r="0" t="0"/>
          <a:stretch/>
        </p:blipFill>
        <p:spPr>
          <a:xfrm>
            <a:off x="11046100" y="5712100"/>
            <a:ext cx="1145899" cy="1145899"/>
          </a:xfrm>
          <a:prstGeom prst="rect">
            <a:avLst/>
          </a:prstGeom>
          <a:noFill/>
          <a:ln>
            <a:noFill/>
          </a:ln>
        </p:spPr>
      </p:pic>
    </p:spTree>
  </p:cSld>
  <p:clrMapOvr>
    <a:masterClrMapping/>
  </p:clrMapOvr>
</p:sld>
</file>

<file path=ppt/slides/slide13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36" name="Shape 8536"/>
        <p:cNvGrpSpPr/>
        <p:nvPr/>
      </p:nvGrpSpPr>
      <p:grpSpPr>
        <a:xfrm>
          <a:off x="0" y="0"/>
          <a:ext cx="0" cy="0"/>
          <a:chOff x="0" y="0"/>
          <a:chExt cx="0" cy="0"/>
        </a:xfrm>
      </p:grpSpPr>
      <p:sp>
        <p:nvSpPr>
          <p:cNvPr id="8537" name="Google Shape;8537;p1371"/>
          <p:cNvSpPr txBox="1"/>
          <p:nvPr>
            <p:ph idx="1" type="body"/>
          </p:nvPr>
        </p:nvSpPr>
        <p:spPr>
          <a:xfrm>
            <a:off x="415650" y="326500"/>
            <a:ext cx="11360700" cy="47274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Lord prepare me to be a sanctuary</a:t>
            </a:r>
            <a:endParaRPr/>
          </a:p>
          <a:p>
            <a:pPr indent="0" lvl="0" marL="0" rtl="0" algn="ctr">
              <a:lnSpc>
                <a:spcPct val="150000"/>
              </a:lnSpc>
              <a:spcBef>
                <a:spcPts val="0"/>
              </a:spcBef>
              <a:spcAft>
                <a:spcPts val="0"/>
              </a:spcAft>
              <a:buClr>
                <a:schemeClr val="dk1"/>
              </a:buClr>
              <a:buSzPts val="1100"/>
              <a:buNone/>
            </a:pPr>
            <a:r>
              <a:rPr lang="en-US"/>
              <a:t>Pure and holy tried and true</a:t>
            </a:r>
            <a:endParaRPr/>
          </a:p>
          <a:p>
            <a:pPr indent="0" lvl="0" marL="0" rtl="0" algn="ctr">
              <a:lnSpc>
                <a:spcPct val="150000"/>
              </a:lnSpc>
              <a:spcBef>
                <a:spcPts val="0"/>
              </a:spcBef>
              <a:spcAft>
                <a:spcPts val="0"/>
              </a:spcAft>
              <a:buClr>
                <a:schemeClr val="dk1"/>
              </a:buClr>
              <a:buSzPts val="1100"/>
              <a:buNone/>
            </a:pPr>
            <a:r>
              <a:rPr lang="en-US"/>
              <a:t>With thanksgiving I'll be a living</a:t>
            </a:r>
            <a:endParaRPr/>
          </a:p>
          <a:p>
            <a:pPr indent="0" lvl="0" marL="0" rtl="0" algn="ctr">
              <a:lnSpc>
                <a:spcPct val="150000"/>
              </a:lnSpc>
              <a:spcBef>
                <a:spcPts val="0"/>
              </a:spcBef>
              <a:spcAft>
                <a:spcPts val="0"/>
              </a:spcAft>
              <a:buClr>
                <a:schemeClr val="dk1"/>
              </a:buClr>
              <a:buSzPts val="1100"/>
              <a:buNone/>
            </a:pPr>
            <a:r>
              <a:rPr lang="en-US"/>
              <a:t>Sanctuary for You</a:t>
            </a:r>
            <a:endParaRPr/>
          </a:p>
        </p:txBody>
      </p:sp>
      <p:sp>
        <p:nvSpPr>
          <p:cNvPr id="8538" name="Google Shape;8538;p1371"/>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Sanctuary</a:t>
            </a:r>
            <a:endParaRPr>
              <a:latin typeface="Playfair Display"/>
              <a:ea typeface="Playfair Display"/>
              <a:cs typeface="Playfair Display"/>
              <a:sym typeface="Playfair Display"/>
            </a:endParaRPr>
          </a:p>
        </p:txBody>
      </p:sp>
    </p:spTree>
  </p:cSld>
  <p:clrMapOvr>
    <a:masterClrMapping/>
  </p:clrMapOvr>
</p:sld>
</file>

<file path=ppt/slides/slide13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42" name="Shape 8542"/>
        <p:cNvGrpSpPr/>
        <p:nvPr/>
      </p:nvGrpSpPr>
      <p:grpSpPr>
        <a:xfrm>
          <a:off x="0" y="0"/>
          <a:ext cx="0" cy="0"/>
          <a:chOff x="0" y="0"/>
          <a:chExt cx="0" cy="0"/>
        </a:xfrm>
      </p:grpSpPr>
      <p:sp>
        <p:nvSpPr>
          <p:cNvPr id="8543" name="Google Shape;8543;p1372"/>
          <p:cNvSpPr txBox="1"/>
          <p:nvPr>
            <p:ph idx="1" type="body"/>
          </p:nvPr>
        </p:nvSpPr>
        <p:spPr>
          <a:xfrm>
            <a:off x="415650" y="326500"/>
            <a:ext cx="11360700" cy="48564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t/>
            </a:r>
            <a:endParaRPr/>
          </a:p>
          <a:p>
            <a:pPr indent="0" lvl="0" marL="0" rtl="0" algn="ctr">
              <a:lnSpc>
                <a:spcPct val="150000"/>
              </a:lnSpc>
              <a:spcBef>
                <a:spcPts val="0"/>
              </a:spcBef>
              <a:spcAft>
                <a:spcPts val="0"/>
              </a:spcAft>
              <a:buClr>
                <a:schemeClr val="dk1"/>
              </a:buClr>
              <a:buSzPts val="1100"/>
              <a:buNone/>
            </a:pPr>
            <a:r>
              <a:rPr lang="en-US"/>
              <a:t>It is you Lord </a:t>
            </a:r>
            <a:endParaRPr/>
          </a:p>
          <a:p>
            <a:pPr indent="0" lvl="0" marL="0" rtl="0" algn="ctr">
              <a:lnSpc>
                <a:spcPct val="150000"/>
              </a:lnSpc>
              <a:spcBef>
                <a:spcPts val="0"/>
              </a:spcBef>
              <a:spcAft>
                <a:spcPts val="0"/>
              </a:spcAft>
              <a:buClr>
                <a:schemeClr val="dk1"/>
              </a:buClr>
              <a:buSzPts val="1100"/>
              <a:buNone/>
            </a:pPr>
            <a:r>
              <a:rPr lang="en-US"/>
              <a:t>Who came to save</a:t>
            </a:r>
            <a:endParaRPr/>
          </a:p>
          <a:p>
            <a:pPr indent="0" lvl="0" marL="0" rtl="0" algn="ctr">
              <a:lnSpc>
                <a:spcPct val="150000"/>
              </a:lnSpc>
              <a:spcBef>
                <a:spcPts val="0"/>
              </a:spcBef>
              <a:spcAft>
                <a:spcPts val="0"/>
              </a:spcAft>
              <a:buClr>
                <a:schemeClr val="dk1"/>
              </a:buClr>
              <a:buSzPts val="1100"/>
              <a:buNone/>
            </a:pPr>
            <a:r>
              <a:rPr lang="en-US"/>
              <a:t>The heart and soul </a:t>
            </a:r>
            <a:endParaRPr/>
          </a:p>
          <a:p>
            <a:pPr indent="0" lvl="0" marL="0" rtl="0" algn="ctr">
              <a:lnSpc>
                <a:spcPct val="150000"/>
              </a:lnSpc>
              <a:spcBef>
                <a:spcPts val="0"/>
              </a:spcBef>
              <a:spcAft>
                <a:spcPts val="0"/>
              </a:spcAft>
              <a:buClr>
                <a:schemeClr val="dk1"/>
              </a:buClr>
              <a:buSzPts val="1100"/>
              <a:buNone/>
            </a:pPr>
            <a:r>
              <a:rPr lang="en-US"/>
              <a:t>Of every man</a:t>
            </a:r>
            <a:endParaRPr/>
          </a:p>
          <a:p>
            <a:pPr indent="0" lvl="0" marL="0" rtl="0" algn="ctr">
              <a:lnSpc>
                <a:spcPct val="115000"/>
              </a:lnSpc>
              <a:spcBef>
                <a:spcPts val="0"/>
              </a:spcBef>
              <a:spcAft>
                <a:spcPts val="0"/>
              </a:spcAft>
              <a:buClr>
                <a:schemeClr val="dk1"/>
              </a:buClr>
              <a:buSzPts val="1100"/>
              <a:buNone/>
            </a:pPr>
            <a:r>
              <a:t/>
            </a:r>
            <a:endParaRPr/>
          </a:p>
        </p:txBody>
      </p:sp>
      <p:sp>
        <p:nvSpPr>
          <p:cNvPr id="8544" name="Google Shape;8544;p1372"/>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Sanctuary</a:t>
            </a:r>
            <a:endParaRPr>
              <a:latin typeface="Playfair Display"/>
              <a:ea typeface="Playfair Display"/>
              <a:cs typeface="Playfair Display"/>
              <a:sym typeface="Playfair Display"/>
            </a:endParaRPr>
          </a:p>
        </p:txBody>
      </p:sp>
    </p:spTree>
  </p:cSld>
  <p:clrMapOvr>
    <a:masterClrMapping/>
  </p:clrMapOvr>
</p:sld>
</file>

<file path=ppt/slides/slide13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48" name="Shape 8548"/>
        <p:cNvGrpSpPr/>
        <p:nvPr/>
      </p:nvGrpSpPr>
      <p:grpSpPr>
        <a:xfrm>
          <a:off x="0" y="0"/>
          <a:ext cx="0" cy="0"/>
          <a:chOff x="0" y="0"/>
          <a:chExt cx="0" cy="0"/>
        </a:xfrm>
      </p:grpSpPr>
      <p:sp>
        <p:nvSpPr>
          <p:cNvPr id="8549" name="Google Shape;8549;p1373"/>
          <p:cNvSpPr txBox="1"/>
          <p:nvPr>
            <p:ph idx="1" type="body"/>
          </p:nvPr>
        </p:nvSpPr>
        <p:spPr>
          <a:xfrm>
            <a:off x="415650" y="326500"/>
            <a:ext cx="11360700" cy="48564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solidFill>
                  <a:schemeClr val="dk1"/>
                </a:solidFill>
              </a:rPr>
              <a:t>It is you Lord </a:t>
            </a:r>
            <a:endParaRPr/>
          </a:p>
          <a:p>
            <a:pPr indent="0" lvl="0" marL="0" rtl="0" algn="ctr">
              <a:lnSpc>
                <a:spcPct val="150000"/>
              </a:lnSpc>
              <a:spcBef>
                <a:spcPts val="0"/>
              </a:spcBef>
              <a:spcAft>
                <a:spcPts val="0"/>
              </a:spcAft>
              <a:buClr>
                <a:schemeClr val="dk1"/>
              </a:buClr>
              <a:buSzPts val="1100"/>
              <a:buNone/>
            </a:pPr>
            <a:r>
              <a:rPr lang="en-US"/>
              <a:t>Who knows my weakness</a:t>
            </a:r>
            <a:endParaRPr/>
          </a:p>
          <a:p>
            <a:pPr indent="0" lvl="0" marL="0" rtl="0" algn="ctr">
              <a:lnSpc>
                <a:spcPct val="150000"/>
              </a:lnSpc>
              <a:spcBef>
                <a:spcPts val="0"/>
              </a:spcBef>
              <a:spcAft>
                <a:spcPts val="0"/>
              </a:spcAft>
              <a:buClr>
                <a:schemeClr val="dk1"/>
              </a:buClr>
              <a:buSzPts val="1100"/>
              <a:buNone/>
            </a:pPr>
            <a:r>
              <a:rPr lang="en-US"/>
              <a:t>Who gives me strength </a:t>
            </a:r>
            <a:endParaRPr/>
          </a:p>
          <a:p>
            <a:pPr indent="0" lvl="0" marL="0" rtl="0" algn="ctr">
              <a:lnSpc>
                <a:spcPct val="150000"/>
              </a:lnSpc>
              <a:spcBef>
                <a:spcPts val="0"/>
              </a:spcBef>
              <a:spcAft>
                <a:spcPts val="0"/>
              </a:spcAft>
              <a:buClr>
                <a:schemeClr val="dk1"/>
              </a:buClr>
              <a:buSzPts val="1100"/>
              <a:buNone/>
            </a:pPr>
            <a:r>
              <a:rPr lang="en-US"/>
              <a:t>With thine own hand</a:t>
            </a:r>
            <a:endParaRPr/>
          </a:p>
        </p:txBody>
      </p:sp>
      <p:sp>
        <p:nvSpPr>
          <p:cNvPr id="8550" name="Google Shape;8550;p1373"/>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Sanctuary</a:t>
            </a:r>
            <a:endParaRPr>
              <a:latin typeface="Playfair Display"/>
              <a:ea typeface="Playfair Display"/>
              <a:cs typeface="Playfair Display"/>
              <a:sym typeface="Playfair Display"/>
            </a:endParaRPr>
          </a:p>
        </p:txBody>
      </p:sp>
    </p:spTree>
  </p:cSld>
  <p:clrMapOvr>
    <a:masterClrMapping/>
  </p:clrMapOvr>
</p:sld>
</file>

<file path=ppt/slides/slide13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54" name="Shape 8554"/>
        <p:cNvGrpSpPr/>
        <p:nvPr/>
      </p:nvGrpSpPr>
      <p:grpSpPr>
        <a:xfrm>
          <a:off x="0" y="0"/>
          <a:ext cx="0" cy="0"/>
          <a:chOff x="0" y="0"/>
          <a:chExt cx="0" cy="0"/>
        </a:xfrm>
      </p:grpSpPr>
      <p:sp>
        <p:nvSpPr>
          <p:cNvPr id="8555" name="Google Shape;8555;p1374"/>
          <p:cNvSpPr txBox="1"/>
          <p:nvPr>
            <p:ph idx="1" type="body"/>
          </p:nvPr>
        </p:nvSpPr>
        <p:spPr>
          <a:xfrm>
            <a:off x="415650" y="326500"/>
            <a:ext cx="11360700" cy="47274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Lord prepare me to be a sanctuary</a:t>
            </a:r>
            <a:endParaRPr/>
          </a:p>
          <a:p>
            <a:pPr indent="0" lvl="0" marL="0" rtl="0" algn="ctr">
              <a:lnSpc>
                <a:spcPct val="150000"/>
              </a:lnSpc>
              <a:spcBef>
                <a:spcPts val="0"/>
              </a:spcBef>
              <a:spcAft>
                <a:spcPts val="0"/>
              </a:spcAft>
              <a:buClr>
                <a:schemeClr val="dk1"/>
              </a:buClr>
              <a:buSzPts val="1100"/>
              <a:buNone/>
            </a:pPr>
            <a:r>
              <a:rPr lang="en-US"/>
              <a:t>Pure and holy tried and true</a:t>
            </a:r>
            <a:endParaRPr/>
          </a:p>
          <a:p>
            <a:pPr indent="0" lvl="0" marL="0" rtl="0" algn="ctr">
              <a:lnSpc>
                <a:spcPct val="150000"/>
              </a:lnSpc>
              <a:spcBef>
                <a:spcPts val="0"/>
              </a:spcBef>
              <a:spcAft>
                <a:spcPts val="0"/>
              </a:spcAft>
              <a:buClr>
                <a:schemeClr val="dk1"/>
              </a:buClr>
              <a:buSzPts val="1100"/>
              <a:buNone/>
            </a:pPr>
            <a:r>
              <a:rPr lang="en-US"/>
              <a:t>With thanksgiving I'll be a living</a:t>
            </a:r>
            <a:endParaRPr/>
          </a:p>
          <a:p>
            <a:pPr indent="0" lvl="0" marL="0" rtl="0" algn="ctr">
              <a:lnSpc>
                <a:spcPct val="150000"/>
              </a:lnSpc>
              <a:spcBef>
                <a:spcPts val="0"/>
              </a:spcBef>
              <a:spcAft>
                <a:spcPts val="0"/>
              </a:spcAft>
              <a:buClr>
                <a:schemeClr val="dk1"/>
              </a:buClr>
              <a:buSzPts val="1100"/>
              <a:buNone/>
            </a:pPr>
            <a:r>
              <a:rPr lang="en-US"/>
              <a:t>Sanctuary for You</a:t>
            </a:r>
            <a:endParaRPr/>
          </a:p>
        </p:txBody>
      </p:sp>
      <p:sp>
        <p:nvSpPr>
          <p:cNvPr id="8556" name="Google Shape;8556;p1374"/>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Sanctuary</a:t>
            </a:r>
            <a:endParaRPr>
              <a:latin typeface="Playfair Display"/>
              <a:ea typeface="Playfair Display"/>
              <a:cs typeface="Playfair Display"/>
              <a:sym typeface="Playfair Display"/>
            </a:endParaRPr>
          </a:p>
        </p:txBody>
      </p:sp>
    </p:spTree>
  </p:cSld>
  <p:clrMapOvr>
    <a:masterClrMapping/>
  </p:clrMapOvr>
</p:sld>
</file>

<file path=ppt/slides/slide13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60" name="Shape 8560"/>
        <p:cNvGrpSpPr/>
        <p:nvPr/>
      </p:nvGrpSpPr>
      <p:grpSpPr>
        <a:xfrm>
          <a:off x="0" y="0"/>
          <a:ext cx="0" cy="0"/>
          <a:chOff x="0" y="0"/>
          <a:chExt cx="0" cy="0"/>
        </a:xfrm>
      </p:grpSpPr>
      <p:sp>
        <p:nvSpPr>
          <p:cNvPr id="8561" name="Google Shape;8561;p1375"/>
          <p:cNvSpPr txBox="1"/>
          <p:nvPr>
            <p:ph idx="1" type="body"/>
          </p:nvPr>
        </p:nvSpPr>
        <p:spPr>
          <a:xfrm>
            <a:off x="415650" y="326500"/>
            <a:ext cx="11360700" cy="46704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t/>
            </a:r>
            <a:endParaRPr/>
          </a:p>
          <a:p>
            <a:pPr indent="0" lvl="0" marL="0" rtl="0" algn="ctr">
              <a:lnSpc>
                <a:spcPct val="150000"/>
              </a:lnSpc>
              <a:spcBef>
                <a:spcPts val="0"/>
              </a:spcBef>
              <a:spcAft>
                <a:spcPts val="0"/>
              </a:spcAft>
              <a:buClr>
                <a:schemeClr val="dk1"/>
              </a:buClr>
              <a:buSzPts val="1100"/>
              <a:buNone/>
            </a:pPr>
            <a:r>
              <a:rPr lang="en-US"/>
              <a:t>Lead Me on Lord </a:t>
            </a:r>
            <a:endParaRPr/>
          </a:p>
          <a:p>
            <a:pPr indent="0" lvl="0" marL="0" rtl="0" algn="ctr">
              <a:lnSpc>
                <a:spcPct val="150000"/>
              </a:lnSpc>
              <a:spcBef>
                <a:spcPts val="0"/>
              </a:spcBef>
              <a:spcAft>
                <a:spcPts val="0"/>
              </a:spcAft>
              <a:buClr>
                <a:schemeClr val="dk1"/>
              </a:buClr>
              <a:buSzPts val="1100"/>
              <a:buNone/>
            </a:pPr>
            <a:r>
              <a:rPr lang="en-US"/>
              <a:t>From temptation</a:t>
            </a:r>
            <a:endParaRPr/>
          </a:p>
          <a:p>
            <a:pPr indent="0" lvl="0" marL="0" rtl="0" algn="ctr">
              <a:lnSpc>
                <a:spcPct val="150000"/>
              </a:lnSpc>
              <a:spcBef>
                <a:spcPts val="0"/>
              </a:spcBef>
              <a:spcAft>
                <a:spcPts val="0"/>
              </a:spcAft>
              <a:buClr>
                <a:schemeClr val="dk1"/>
              </a:buClr>
              <a:buSzPts val="1100"/>
              <a:buNone/>
            </a:pPr>
            <a:r>
              <a:rPr lang="en-US"/>
              <a:t>Purify me </a:t>
            </a:r>
            <a:endParaRPr/>
          </a:p>
          <a:p>
            <a:pPr indent="0" lvl="0" marL="0" rtl="0" algn="ctr">
              <a:lnSpc>
                <a:spcPct val="150000"/>
              </a:lnSpc>
              <a:spcBef>
                <a:spcPts val="0"/>
              </a:spcBef>
              <a:spcAft>
                <a:spcPts val="0"/>
              </a:spcAft>
              <a:buClr>
                <a:schemeClr val="dk1"/>
              </a:buClr>
              <a:buSzPts val="1100"/>
              <a:buNone/>
            </a:pPr>
            <a:r>
              <a:rPr lang="en-US"/>
              <a:t>From within</a:t>
            </a:r>
            <a:endParaRPr/>
          </a:p>
          <a:p>
            <a:pPr indent="0" lvl="0" marL="0" rtl="0" algn="ctr">
              <a:lnSpc>
                <a:spcPct val="150000"/>
              </a:lnSpc>
              <a:spcBef>
                <a:spcPts val="0"/>
              </a:spcBef>
              <a:spcAft>
                <a:spcPts val="0"/>
              </a:spcAft>
              <a:buClr>
                <a:schemeClr val="dk1"/>
              </a:buClr>
              <a:buSzPts val="1100"/>
              <a:buNone/>
            </a:pPr>
            <a:r>
              <a:t/>
            </a:r>
            <a:endParaRPr/>
          </a:p>
        </p:txBody>
      </p:sp>
      <p:sp>
        <p:nvSpPr>
          <p:cNvPr id="8562" name="Google Shape;8562;p1375"/>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Sanctuary</a:t>
            </a:r>
            <a:endParaRPr>
              <a:latin typeface="Playfair Display"/>
              <a:ea typeface="Playfair Display"/>
              <a:cs typeface="Playfair Display"/>
              <a:sym typeface="Playfair Display"/>
            </a:endParaRPr>
          </a:p>
        </p:txBody>
      </p:sp>
    </p:spTree>
  </p:cSld>
  <p:clrMapOvr>
    <a:masterClrMapping/>
  </p:clrMapOvr>
</p:sld>
</file>

<file path=ppt/slides/slide13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66" name="Shape 8566"/>
        <p:cNvGrpSpPr/>
        <p:nvPr/>
      </p:nvGrpSpPr>
      <p:grpSpPr>
        <a:xfrm>
          <a:off x="0" y="0"/>
          <a:ext cx="0" cy="0"/>
          <a:chOff x="0" y="0"/>
          <a:chExt cx="0" cy="0"/>
        </a:xfrm>
      </p:grpSpPr>
      <p:sp>
        <p:nvSpPr>
          <p:cNvPr id="8567" name="Google Shape;8567;p1376"/>
          <p:cNvSpPr txBox="1"/>
          <p:nvPr>
            <p:ph idx="1" type="body"/>
          </p:nvPr>
        </p:nvSpPr>
        <p:spPr>
          <a:xfrm>
            <a:off x="415650" y="326500"/>
            <a:ext cx="11360700" cy="46704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Fill my heart with </a:t>
            </a:r>
            <a:endParaRPr/>
          </a:p>
          <a:p>
            <a:pPr indent="0" lvl="0" marL="0" rtl="0" algn="ctr">
              <a:lnSpc>
                <a:spcPct val="150000"/>
              </a:lnSpc>
              <a:spcBef>
                <a:spcPts val="0"/>
              </a:spcBef>
              <a:spcAft>
                <a:spcPts val="0"/>
              </a:spcAft>
              <a:buClr>
                <a:schemeClr val="dk1"/>
              </a:buClr>
              <a:buSzPts val="1100"/>
              <a:buNone/>
            </a:pPr>
            <a:r>
              <a:rPr lang="en-US"/>
              <a:t>Your holy spirit</a:t>
            </a:r>
            <a:endParaRPr/>
          </a:p>
          <a:p>
            <a:pPr indent="0" lvl="0" marL="0" rtl="0" algn="ctr">
              <a:lnSpc>
                <a:spcPct val="150000"/>
              </a:lnSpc>
              <a:spcBef>
                <a:spcPts val="0"/>
              </a:spcBef>
              <a:spcAft>
                <a:spcPts val="0"/>
              </a:spcAft>
              <a:buClr>
                <a:schemeClr val="dk1"/>
              </a:buClr>
              <a:buSzPts val="1100"/>
              <a:buNone/>
            </a:pPr>
            <a:r>
              <a:rPr lang="en-US"/>
              <a:t>Take away </a:t>
            </a:r>
            <a:endParaRPr/>
          </a:p>
          <a:p>
            <a:pPr indent="0" lvl="0" marL="0" rtl="0" algn="ctr">
              <a:lnSpc>
                <a:spcPct val="150000"/>
              </a:lnSpc>
              <a:spcBef>
                <a:spcPts val="0"/>
              </a:spcBef>
              <a:spcAft>
                <a:spcPts val="0"/>
              </a:spcAft>
              <a:buClr>
                <a:schemeClr val="dk1"/>
              </a:buClr>
              <a:buSzPts val="1100"/>
              <a:buNone/>
            </a:pPr>
            <a:r>
              <a:rPr lang="en-US"/>
              <a:t>All my sin</a:t>
            </a:r>
            <a:endParaRPr/>
          </a:p>
        </p:txBody>
      </p:sp>
      <p:sp>
        <p:nvSpPr>
          <p:cNvPr id="8568" name="Google Shape;8568;p1376"/>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Sanctuary</a:t>
            </a:r>
            <a:endParaRPr>
              <a:latin typeface="Playfair Display"/>
              <a:ea typeface="Playfair Display"/>
              <a:cs typeface="Playfair Display"/>
              <a:sym typeface="Playfair Display"/>
            </a:endParaRPr>
          </a:p>
        </p:txBody>
      </p:sp>
    </p:spTree>
  </p:cSld>
  <p:clrMapOvr>
    <a:masterClrMapping/>
  </p:clrMapOvr>
</p:sld>
</file>

<file path=ppt/slides/slide13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72" name="Shape 8572"/>
        <p:cNvGrpSpPr/>
        <p:nvPr/>
      </p:nvGrpSpPr>
      <p:grpSpPr>
        <a:xfrm>
          <a:off x="0" y="0"/>
          <a:ext cx="0" cy="0"/>
          <a:chOff x="0" y="0"/>
          <a:chExt cx="0" cy="0"/>
        </a:xfrm>
      </p:grpSpPr>
      <p:sp>
        <p:nvSpPr>
          <p:cNvPr id="8573" name="Google Shape;8573;p1377"/>
          <p:cNvSpPr txBox="1"/>
          <p:nvPr>
            <p:ph idx="1" type="body"/>
          </p:nvPr>
        </p:nvSpPr>
        <p:spPr>
          <a:xfrm>
            <a:off x="415650" y="326500"/>
            <a:ext cx="11360700" cy="47274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Lord prepare me to be a sanctuary</a:t>
            </a:r>
            <a:endParaRPr/>
          </a:p>
          <a:p>
            <a:pPr indent="0" lvl="0" marL="0" rtl="0" algn="ctr">
              <a:lnSpc>
                <a:spcPct val="150000"/>
              </a:lnSpc>
              <a:spcBef>
                <a:spcPts val="0"/>
              </a:spcBef>
              <a:spcAft>
                <a:spcPts val="0"/>
              </a:spcAft>
              <a:buClr>
                <a:schemeClr val="dk1"/>
              </a:buClr>
              <a:buSzPts val="1100"/>
              <a:buNone/>
            </a:pPr>
            <a:r>
              <a:rPr lang="en-US"/>
              <a:t>Pure and holy tried and true</a:t>
            </a:r>
            <a:endParaRPr/>
          </a:p>
          <a:p>
            <a:pPr indent="0" lvl="0" marL="0" rtl="0" algn="ctr">
              <a:lnSpc>
                <a:spcPct val="150000"/>
              </a:lnSpc>
              <a:spcBef>
                <a:spcPts val="0"/>
              </a:spcBef>
              <a:spcAft>
                <a:spcPts val="0"/>
              </a:spcAft>
              <a:buClr>
                <a:schemeClr val="dk1"/>
              </a:buClr>
              <a:buSzPts val="1100"/>
              <a:buNone/>
            </a:pPr>
            <a:r>
              <a:rPr lang="en-US"/>
              <a:t>With thanksgiving I'll be a living</a:t>
            </a:r>
            <a:endParaRPr/>
          </a:p>
          <a:p>
            <a:pPr indent="0" lvl="0" marL="0" rtl="0" algn="ctr">
              <a:lnSpc>
                <a:spcPct val="150000"/>
              </a:lnSpc>
              <a:spcBef>
                <a:spcPts val="0"/>
              </a:spcBef>
              <a:spcAft>
                <a:spcPts val="0"/>
              </a:spcAft>
              <a:buClr>
                <a:schemeClr val="dk1"/>
              </a:buClr>
              <a:buSzPts val="1100"/>
              <a:buNone/>
            </a:pPr>
            <a:r>
              <a:rPr lang="en-US"/>
              <a:t>Sanctuary for You</a:t>
            </a:r>
            <a:endParaRPr/>
          </a:p>
        </p:txBody>
      </p:sp>
      <p:sp>
        <p:nvSpPr>
          <p:cNvPr id="8574" name="Google Shape;8574;p1377"/>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Sanctuary</a:t>
            </a:r>
            <a:endParaRPr>
              <a:latin typeface="Playfair Display"/>
              <a:ea typeface="Playfair Display"/>
              <a:cs typeface="Playfair Display"/>
              <a:sym typeface="Playfair Display"/>
            </a:endParaRPr>
          </a:p>
        </p:txBody>
      </p:sp>
      <p:pic>
        <p:nvPicPr>
          <p:cNvPr id="8575" name="Google Shape;8575;p1377">
            <a:hlinkClick action="ppaction://hlinksldjump" r:id="rId3"/>
          </p:cNvPr>
          <p:cNvPicPr preferRelativeResize="0"/>
          <p:nvPr/>
        </p:nvPicPr>
        <p:blipFill rotWithShape="1">
          <a:blip r:embed="rId4">
            <a:alphaModFix/>
          </a:blip>
          <a:srcRect b="0" l="0" r="0" t="0"/>
          <a:stretch/>
        </p:blipFill>
        <p:spPr>
          <a:xfrm>
            <a:off x="11046100" y="5712100"/>
            <a:ext cx="1145899" cy="1145899"/>
          </a:xfrm>
          <a:prstGeom prst="rect">
            <a:avLst/>
          </a:prstGeom>
          <a:noFill/>
          <a:ln>
            <a:noFill/>
          </a:ln>
        </p:spPr>
      </p:pic>
    </p:spTree>
  </p:cSld>
  <p:clrMapOvr>
    <a:masterClrMapping/>
  </p:clrMapOvr>
</p:sld>
</file>

<file path=ppt/slides/slide13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79" name="Shape 8579"/>
        <p:cNvGrpSpPr/>
        <p:nvPr/>
      </p:nvGrpSpPr>
      <p:grpSpPr>
        <a:xfrm>
          <a:off x="0" y="0"/>
          <a:ext cx="0" cy="0"/>
          <a:chOff x="0" y="0"/>
          <a:chExt cx="0" cy="0"/>
        </a:xfrm>
      </p:grpSpPr>
      <p:sp>
        <p:nvSpPr>
          <p:cNvPr id="8580" name="Google Shape;8580;p1378"/>
          <p:cNvSpPr txBox="1"/>
          <p:nvPr>
            <p:ph type="ctrTitle"/>
          </p:nvPr>
        </p:nvSpPr>
        <p:spPr>
          <a:xfrm>
            <a:off x="1673400" y="2767650"/>
            <a:ext cx="8740500" cy="1322700"/>
          </a:xfrm>
          <a:prstGeom prst="rect">
            <a:avLst/>
          </a:prstGeom>
          <a:solidFill>
            <a:srgbClr val="FFFFFF">
              <a:alpha val="88235"/>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Shepherd of My Soul</a:t>
            </a:r>
            <a:endParaRPr/>
          </a:p>
        </p:txBody>
      </p:sp>
      <p:pic>
        <p:nvPicPr>
          <p:cNvPr id="8581" name="Google Shape;8581;p1378">
            <a:hlinkClick action="ppaction://hlinksldjump" r:id="rId3"/>
          </p:cNvPr>
          <p:cNvPicPr preferRelativeResize="0"/>
          <p:nvPr/>
        </p:nvPicPr>
        <p:blipFill rotWithShape="1">
          <a:blip r:embed="rId4">
            <a:alphaModFix/>
          </a:blip>
          <a:srcRect b="0" l="0" r="0" t="0"/>
          <a:stretch/>
        </p:blipFill>
        <p:spPr>
          <a:xfrm>
            <a:off x="11046100" y="5712100"/>
            <a:ext cx="1145899" cy="1145899"/>
          </a:xfrm>
          <a:prstGeom prst="rect">
            <a:avLst/>
          </a:prstGeom>
          <a:noFill/>
          <a:ln>
            <a:noFill/>
          </a:ln>
        </p:spPr>
      </p:pic>
    </p:spTree>
  </p:cSld>
  <p:clrMapOvr>
    <a:masterClrMapping/>
  </p:clrMapOvr>
</p:sld>
</file>

<file path=ppt/slides/slide13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85" name="Shape 8585"/>
        <p:cNvGrpSpPr/>
        <p:nvPr/>
      </p:nvGrpSpPr>
      <p:grpSpPr>
        <a:xfrm>
          <a:off x="0" y="0"/>
          <a:ext cx="0" cy="0"/>
          <a:chOff x="0" y="0"/>
          <a:chExt cx="0" cy="0"/>
        </a:xfrm>
      </p:grpSpPr>
      <p:sp>
        <p:nvSpPr>
          <p:cNvPr id="8586" name="Google Shape;8586;p1379"/>
          <p:cNvSpPr txBox="1"/>
          <p:nvPr>
            <p:ph idx="1" type="body"/>
          </p:nvPr>
        </p:nvSpPr>
        <p:spPr>
          <a:xfrm>
            <a:off x="415650" y="326499"/>
            <a:ext cx="11360700" cy="4834200"/>
          </a:xfrm>
          <a:prstGeom prst="rect">
            <a:avLst/>
          </a:prstGeom>
          <a:solidFill>
            <a:srgbClr val="FFFFFF">
              <a:alpha val="87450"/>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US"/>
              <a:t>Oh Thou in Whose presence delighteth my soul,</a:t>
            </a:r>
            <a:endParaRPr/>
          </a:p>
          <a:p>
            <a:pPr indent="0" lvl="0" marL="0" rtl="0" algn="ctr">
              <a:lnSpc>
                <a:spcPct val="100000"/>
              </a:lnSpc>
              <a:spcBef>
                <a:spcPts val="0"/>
              </a:spcBef>
              <a:spcAft>
                <a:spcPts val="0"/>
              </a:spcAft>
              <a:buClr>
                <a:schemeClr val="dk1"/>
              </a:buClr>
              <a:buSzPts val="1100"/>
              <a:buNone/>
            </a:pPr>
            <a:r>
              <a:rPr lang="en-US"/>
              <a:t>And Whom in my distress I call,</a:t>
            </a:r>
            <a:endParaRPr/>
          </a:p>
          <a:p>
            <a:pPr indent="0" lvl="0" marL="0" rtl="0" algn="ctr">
              <a:lnSpc>
                <a:spcPct val="100000"/>
              </a:lnSpc>
              <a:spcBef>
                <a:spcPts val="0"/>
              </a:spcBef>
              <a:spcAft>
                <a:spcPts val="0"/>
              </a:spcAft>
              <a:buClr>
                <a:schemeClr val="dk1"/>
              </a:buClr>
              <a:buSzPts val="1100"/>
              <a:buNone/>
            </a:pPr>
            <a:r>
              <a:rPr lang="en-US"/>
              <a:t>My comfort by day and my refuge by night,</a:t>
            </a:r>
            <a:endParaRPr/>
          </a:p>
          <a:p>
            <a:pPr indent="0" lvl="0" marL="0" rtl="0" algn="ctr">
              <a:lnSpc>
                <a:spcPct val="100000"/>
              </a:lnSpc>
              <a:spcBef>
                <a:spcPts val="0"/>
              </a:spcBef>
              <a:spcAft>
                <a:spcPts val="0"/>
              </a:spcAft>
              <a:buClr>
                <a:schemeClr val="dk1"/>
              </a:buClr>
              <a:buSzPts val="1100"/>
              <a:buNone/>
            </a:pPr>
            <a:r>
              <a:rPr lang="en-US"/>
              <a:t>My stronghold whenever I fall.</a:t>
            </a:r>
            <a:endParaRPr/>
          </a:p>
        </p:txBody>
      </p:sp>
      <p:sp>
        <p:nvSpPr>
          <p:cNvPr id="8587" name="Google Shape;8587;p1379"/>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Shepherd of My Soul</a:t>
            </a:r>
            <a:endParaRPr>
              <a:latin typeface="Playfair Display"/>
              <a:ea typeface="Playfair Display"/>
              <a:cs typeface="Playfair Display"/>
              <a:sym typeface="Playfair Display"/>
            </a:endParaRPr>
          </a:p>
        </p:txBody>
      </p:sp>
    </p:spTree>
  </p:cSld>
  <p:clrMapOvr>
    <a:masterClrMapping/>
  </p:clrMapOvr>
</p:sld>
</file>

<file path=ppt/slides/slide1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7" name="Shape 897"/>
        <p:cNvGrpSpPr/>
        <p:nvPr/>
      </p:nvGrpSpPr>
      <p:grpSpPr>
        <a:xfrm>
          <a:off x="0" y="0"/>
          <a:ext cx="0" cy="0"/>
          <a:chOff x="0" y="0"/>
          <a:chExt cx="0" cy="0"/>
        </a:xfrm>
      </p:grpSpPr>
      <p:sp>
        <p:nvSpPr>
          <p:cNvPr id="898" name="Google Shape;898;p138"/>
          <p:cNvSpPr txBox="1"/>
          <p:nvPr>
            <p:ph idx="1" type="body"/>
          </p:nvPr>
        </p:nvSpPr>
        <p:spPr>
          <a:xfrm>
            <a:off x="415650" y="326499"/>
            <a:ext cx="11360700" cy="5096400"/>
          </a:xfrm>
          <a:prstGeom prst="rect">
            <a:avLst/>
          </a:prstGeom>
          <a:solidFill>
            <a:srgbClr val="FFFFFF">
              <a:alpha val="88235"/>
            </a:srgbClr>
          </a:solidFill>
          <a:ln>
            <a:noFill/>
          </a:ln>
        </p:spPr>
        <p:txBody>
          <a:bodyPr anchorCtr="0" anchor="t"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4600"/>
              <a:t>(Blessed Redeemer, precious Redeemer</a:t>
            </a:r>
            <a:endParaRPr sz="4600"/>
          </a:p>
          <a:p>
            <a:pPr indent="0" lvl="0" marL="0" rtl="0" algn="ctr">
              <a:lnSpc>
                <a:spcPct val="150000"/>
              </a:lnSpc>
              <a:spcBef>
                <a:spcPts val="0"/>
              </a:spcBef>
              <a:spcAft>
                <a:spcPts val="0"/>
              </a:spcAft>
              <a:buClr>
                <a:schemeClr val="dk1"/>
              </a:buClr>
              <a:buSzPts val="1100"/>
              <a:buNone/>
            </a:pPr>
            <a:r>
              <a:rPr lang="en-US" sz="4600"/>
              <a:t>Seems now I see Him on Calvary's tree</a:t>
            </a:r>
            <a:endParaRPr sz="4600"/>
          </a:p>
          <a:p>
            <a:pPr indent="0" lvl="0" marL="0" rtl="0" algn="ctr">
              <a:lnSpc>
                <a:spcPct val="150000"/>
              </a:lnSpc>
              <a:spcBef>
                <a:spcPts val="0"/>
              </a:spcBef>
              <a:spcAft>
                <a:spcPts val="0"/>
              </a:spcAft>
              <a:buClr>
                <a:schemeClr val="dk1"/>
              </a:buClr>
              <a:buSzPts val="1100"/>
              <a:buNone/>
            </a:pPr>
            <a:r>
              <a:rPr lang="en-US" sz="4600"/>
              <a:t>Wounded and bleeding, for sinners pleading</a:t>
            </a:r>
            <a:endParaRPr sz="4600"/>
          </a:p>
          <a:p>
            <a:pPr indent="0" lvl="0" marL="0" rtl="0" algn="ctr">
              <a:lnSpc>
                <a:spcPct val="150000"/>
              </a:lnSpc>
              <a:spcBef>
                <a:spcPts val="0"/>
              </a:spcBef>
              <a:spcAft>
                <a:spcPts val="0"/>
              </a:spcAft>
              <a:buClr>
                <a:schemeClr val="dk1"/>
              </a:buClr>
              <a:buSzPts val="1100"/>
              <a:buNone/>
            </a:pPr>
            <a:r>
              <a:rPr lang="en-US" sz="4600"/>
              <a:t>Blind and unheeding, dying for me) x2</a:t>
            </a:r>
            <a:endParaRPr sz="4600"/>
          </a:p>
          <a:p>
            <a:pPr indent="0" lvl="0" marL="0" rtl="0" algn="ctr">
              <a:lnSpc>
                <a:spcPct val="150000"/>
              </a:lnSpc>
              <a:spcBef>
                <a:spcPts val="0"/>
              </a:spcBef>
              <a:spcAft>
                <a:spcPts val="0"/>
              </a:spcAft>
              <a:buClr>
                <a:schemeClr val="dk1"/>
              </a:buClr>
              <a:buSzPts val="1100"/>
              <a:buNone/>
            </a:pPr>
            <a:r>
              <a:t/>
            </a:r>
            <a:endParaRPr sz="4600"/>
          </a:p>
          <a:p>
            <a:pPr indent="0" lvl="0" marL="0" rtl="0" algn="ctr">
              <a:lnSpc>
                <a:spcPct val="150000"/>
              </a:lnSpc>
              <a:spcBef>
                <a:spcPts val="0"/>
              </a:spcBef>
              <a:spcAft>
                <a:spcPts val="0"/>
              </a:spcAft>
              <a:buClr>
                <a:schemeClr val="dk1"/>
              </a:buClr>
              <a:buSzPts val="2400"/>
              <a:buNone/>
            </a:pPr>
            <a:r>
              <a:t/>
            </a:r>
            <a:endParaRPr sz="4600"/>
          </a:p>
        </p:txBody>
      </p:sp>
      <p:sp>
        <p:nvSpPr>
          <p:cNvPr id="899" name="Google Shape;899;p138"/>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Blessed Redeemer</a:t>
            </a:r>
            <a:endParaRPr>
              <a:latin typeface="Playfair Display"/>
              <a:ea typeface="Playfair Display"/>
              <a:cs typeface="Playfair Display"/>
              <a:sym typeface="Playfair Display"/>
            </a:endParaRPr>
          </a:p>
        </p:txBody>
      </p:sp>
      <p:pic>
        <p:nvPicPr>
          <p:cNvPr id="900" name="Google Shape;900;p138">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3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91" name="Shape 8591"/>
        <p:cNvGrpSpPr/>
        <p:nvPr/>
      </p:nvGrpSpPr>
      <p:grpSpPr>
        <a:xfrm>
          <a:off x="0" y="0"/>
          <a:ext cx="0" cy="0"/>
          <a:chOff x="0" y="0"/>
          <a:chExt cx="0" cy="0"/>
        </a:xfrm>
      </p:grpSpPr>
      <p:sp>
        <p:nvSpPr>
          <p:cNvPr id="8592" name="Google Shape;8592;p1380"/>
          <p:cNvSpPr txBox="1"/>
          <p:nvPr>
            <p:ph idx="1" type="body"/>
          </p:nvPr>
        </p:nvSpPr>
        <p:spPr>
          <a:xfrm>
            <a:off x="415650" y="326499"/>
            <a:ext cx="11360700" cy="4834200"/>
          </a:xfrm>
          <a:prstGeom prst="rect">
            <a:avLst/>
          </a:prstGeom>
          <a:solidFill>
            <a:srgbClr val="FFFFFF">
              <a:alpha val="87450"/>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a:t>Shepherd of my soul I beg Thee to tell,</a:t>
            </a:r>
            <a:endParaRPr/>
          </a:p>
          <a:p>
            <a:pPr indent="0" lvl="0" marL="0" rtl="0" algn="ctr">
              <a:lnSpc>
                <a:spcPct val="115000"/>
              </a:lnSpc>
              <a:spcBef>
                <a:spcPts val="0"/>
              </a:spcBef>
              <a:spcAft>
                <a:spcPts val="0"/>
              </a:spcAft>
              <a:buClr>
                <a:schemeClr val="dk1"/>
              </a:buClr>
              <a:buSzPts val="1100"/>
              <a:buNone/>
            </a:pPr>
            <a:r>
              <a:rPr lang="en-US"/>
              <a:t>Where Thou keepest Thy sheep to rest,</a:t>
            </a:r>
            <a:endParaRPr/>
          </a:p>
          <a:p>
            <a:pPr indent="0" lvl="0" marL="0" rtl="0" algn="ctr">
              <a:lnSpc>
                <a:spcPct val="115000"/>
              </a:lnSpc>
              <a:spcBef>
                <a:spcPts val="0"/>
              </a:spcBef>
              <a:spcAft>
                <a:spcPts val="0"/>
              </a:spcAft>
              <a:buClr>
                <a:schemeClr val="dk1"/>
              </a:buClr>
              <a:buSzPts val="1100"/>
              <a:buNone/>
            </a:pPr>
            <a:r>
              <a:rPr lang="en-US"/>
              <a:t>For why should I roam in the valley of tears,</a:t>
            </a:r>
            <a:endParaRPr/>
          </a:p>
          <a:p>
            <a:pPr indent="0" lvl="0" marL="0" rtl="0" algn="ctr">
              <a:lnSpc>
                <a:spcPct val="115000"/>
              </a:lnSpc>
              <a:spcBef>
                <a:spcPts val="0"/>
              </a:spcBef>
              <a:spcAft>
                <a:spcPts val="0"/>
              </a:spcAft>
              <a:buClr>
                <a:schemeClr val="dk1"/>
              </a:buClr>
              <a:buSzPts val="1100"/>
              <a:buNone/>
            </a:pPr>
            <a:r>
              <a:rPr lang="en-US"/>
              <a:t>And wander as one who is lost?</a:t>
            </a:r>
            <a:endParaRPr/>
          </a:p>
        </p:txBody>
      </p:sp>
      <p:sp>
        <p:nvSpPr>
          <p:cNvPr id="8593" name="Google Shape;8593;p1380"/>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Shepherd of My Soul</a:t>
            </a:r>
            <a:endParaRPr>
              <a:latin typeface="Playfair Display"/>
              <a:ea typeface="Playfair Display"/>
              <a:cs typeface="Playfair Display"/>
              <a:sym typeface="Playfair Display"/>
            </a:endParaRPr>
          </a:p>
        </p:txBody>
      </p:sp>
    </p:spTree>
  </p:cSld>
  <p:clrMapOvr>
    <a:masterClrMapping/>
  </p:clrMapOvr>
</p:sld>
</file>

<file path=ppt/slides/slide13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97" name="Shape 8597"/>
        <p:cNvGrpSpPr/>
        <p:nvPr/>
      </p:nvGrpSpPr>
      <p:grpSpPr>
        <a:xfrm>
          <a:off x="0" y="0"/>
          <a:ext cx="0" cy="0"/>
          <a:chOff x="0" y="0"/>
          <a:chExt cx="0" cy="0"/>
        </a:xfrm>
      </p:grpSpPr>
      <p:sp>
        <p:nvSpPr>
          <p:cNvPr id="8598" name="Google Shape;8598;p1381"/>
          <p:cNvSpPr txBox="1"/>
          <p:nvPr>
            <p:ph idx="1" type="body"/>
          </p:nvPr>
        </p:nvSpPr>
        <p:spPr>
          <a:xfrm>
            <a:off x="415650" y="326499"/>
            <a:ext cx="11360700" cy="4834200"/>
          </a:xfrm>
          <a:prstGeom prst="rect">
            <a:avLst/>
          </a:prstGeom>
          <a:solidFill>
            <a:srgbClr val="FFFFFF">
              <a:alpha val="87450"/>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a:t>I ask thee to tell me daughters of Zion:</a:t>
            </a:r>
            <a:endParaRPr/>
          </a:p>
          <a:p>
            <a:pPr indent="0" lvl="0" marL="0" rtl="0" algn="ctr">
              <a:lnSpc>
                <a:spcPct val="115000"/>
              </a:lnSpc>
              <a:spcBef>
                <a:spcPts val="0"/>
              </a:spcBef>
              <a:spcAft>
                <a:spcPts val="0"/>
              </a:spcAft>
              <a:buClr>
                <a:schemeClr val="dk1"/>
              </a:buClr>
              <a:buSzPts val="1100"/>
              <a:buNone/>
            </a:pPr>
            <a:r>
              <a:rPr lang="en-US"/>
              <a:t>Have ye seen the One I adore?</a:t>
            </a:r>
            <a:endParaRPr/>
          </a:p>
          <a:p>
            <a:pPr indent="0" lvl="0" marL="0" rtl="0" algn="ctr">
              <a:lnSpc>
                <a:spcPct val="115000"/>
              </a:lnSpc>
              <a:spcBef>
                <a:spcPts val="0"/>
              </a:spcBef>
              <a:spcAft>
                <a:spcPts val="0"/>
              </a:spcAft>
              <a:buClr>
                <a:schemeClr val="dk1"/>
              </a:buClr>
              <a:buSzPts val="1100"/>
              <a:buNone/>
            </a:pPr>
            <a:r>
              <a:rPr lang="en-US"/>
              <a:t>I seek Him in vain in the night of my soul,</a:t>
            </a:r>
            <a:endParaRPr/>
          </a:p>
          <a:p>
            <a:pPr indent="0" lvl="0" marL="0" rtl="0" algn="ctr">
              <a:lnSpc>
                <a:spcPct val="115000"/>
              </a:lnSpc>
              <a:spcBef>
                <a:spcPts val="0"/>
              </a:spcBef>
              <a:spcAft>
                <a:spcPts val="0"/>
              </a:spcAft>
              <a:buClr>
                <a:schemeClr val="dk1"/>
              </a:buClr>
              <a:buSzPts val="1100"/>
              <a:buNone/>
            </a:pPr>
            <a:r>
              <a:rPr lang="en-US"/>
              <a:t>But lo, I can find Him no more.</a:t>
            </a:r>
            <a:endParaRPr/>
          </a:p>
        </p:txBody>
      </p:sp>
      <p:sp>
        <p:nvSpPr>
          <p:cNvPr id="8599" name="Google Shape;8599;p1381"/>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Shepherd of My Soul</a:t>
            </a:r>
            <a:endParaRPr>
              <a:latin typeface="Playfair Display"/>
              <a:ea typeface="Playfair Display"/>
              <a:cs typeface="Playfair Display"/>
              <a:sym typeface="Playfair Display"/>
            </a:endParaRPr>
          </a:p>
        </p:txBody>
      </p:sp>
    </p:spTree>
  </p:cSld>
  <p:clrMapOvr>
    <a:masterClrMapping/>
  </p:clrMapOvr>
</p:sld>
</file>

<file path=ppt/slides/slide13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03" name="Shape 8603"/>
        <p:cNvGrpSpPr/>
        <p:nvPr/>
      </p:nvGrpSpPr>
      <p:grpSpPr>
        <a:xfrm>
          <a:off x="0" y="0"/>
          <a:ext cx="0" cy="0"/>
          <a:chOff x="0" y="0"/>
          <a:chExt cx="0" cy="0"/>
        </a:xfrm>
      </p:grpSpPr>
      <p:sp>
        <p:nvSpPr>
          <p:cNvPr id="8604" name="Google Shape;8604;p1382"/>
          <p:cNvSpPr txBox="1"/>
          <p:nvPr>
            <p:ph idx="1" type="body"/>
          </p:nvPr>
        </p:nvSpPr>
        <p:spPr>
          <a:xfrm>
            <a:off x="415650" y="326499"/>
            <a:ext cx="11360700" cy="4834200"/>
          </a:xfrm>
          <a:prstGeom prst="rect">
            <a:avLst/>
          </a:prstGeom>
          <a:solidFill>
            <a:srgbClr val="FFFFFF">
              <a:alpha val="87450"/>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a:t>Shepherd of my soul I shall follow Thee,</a:t>
            </a:r>
            <a:endParaRPr/>
          </a:p>
          <a:p>
            <a:pPr indent="0" lvl="0" marL="0" rtl="0" algn="ctr">
              <a:lnSpc>
                <a:spcPct val="115000"/>
              </a:lnSpc>
              <a:spcBef>
                <a:spcPts val="0"/>
              </a:spcBef>
              <a:spcAft>
                <a:spcPts val="0"/>
              </a:spcAft>
              <a:buClr>
                <a:schemeClr val="dk1"/>
              </a:buClr>
              <a:buSzPts val="1100"/>
              <a:buNone/>
            </a:pPr>
            <a:r>
              <a:rPr lang="en-US"/>
              <a:t>Oh, how sweet Thy voice is to me!</a:t>
            </a:r>
            <a:endParaRPr/>
          </a:p>
          <a:p>
            <a:pPr indent="0" lvl="0" marL="0" rtl="0" algn="ctr">
              <a:lnSpc>
                <a:spcPct val="115000"/>
              </a:lnSpc>
              <a:spcBef>
                <a:spcPts val="0"/>
              </a:spcBef>
              <a:spcAft>
                <a:spcPts val="0"/>
              </a:spcAft>
              <a:buClr>
                <a:schemeClr val="dk1"/>
              </a:buClr>
              <a:buSzPts val="1100"/>
              <a:buNone/>
            </a:pPr>
            <a:r>
              <a:rPr lang="en-US"/>
              <a:t>So guide me and lead me and show me the way,</a:t>
            </a:r>
            <a:endParaRPr/>
          </a:p>
          <a:p>
            <a:pPr indent="0" lvl="0" marL="0" rtl="0" algn="ctr">
              <a:lnSpc>
                <a:spcPct val="115000"/>
              </a:lnSpc>
              <a:spcBef>
                <a:spcPts val="0"/>
              </a:spcBef>
              <a:spcAft>
                <a:spcPts val="0"/>
              </a:spcAft>
              <a:buClr>
                <a:schemeClr val="dk1"/>
              </a:buClr>
              <a:buSzPts val="1100"/>
              <a:buNone/>
            </a:pPr>
            <a:r>
              <a:rPr lang="en-US"/>
              <a:t>My only desire is Thee. </a:t>
            </a:r>
            <a:endParaRPr/>
          </a:p>
        </p:txBody>
      </p:sp>
      <p:sp>
        <p:nvSpPr>
          <p:cNvPr id="8605" name="Google Shape;8605;p1382"/>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Shepherd of My Soul</a:t>
            </a:r>
            <a:endParaRPr>
              <a:latin typeface="Playfair Display"/>
              <a:ea typeface="Playfair Display"/>
              <a:cs typeface="Playfair Display"/>
              <a:sym typeface="Playfair Display"/>
            </a:endParaRPr>
          </a:p>
        </p:txBody>
      </p:sp>
    </p:spTree>
  </p:cSld>
  <p:clrMapOvr>
    <a:masterClrMapping/>
  </p:clrMapOvr>
</p:sld>
</file>

<file path=ppt/slides/slide13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09" name="Shape 8609"/>
        <p:cNvGrpSpPr/>
        <p:nvPr/>
      </p:nvGrpSpPr>
      <p:grpSpPr>
        <a:xfrm>
          <a:off x="0" y="0"/>
          <a:ext cx="0" cy="0"/>
          <a:chOff x="0" y="0"/>
          <a:chExt cx="0" cy="0"/>
        </a:xfrm>
      </p:grpSpPr>
      <p:sp>
        <p:nvSpPr>
          <p:cNvPr id="8610" name="Google Shape;8610;p1383"/>
          <p:cNvSpPr txBox="1"/>
          <p:nvPr>
            <p:ph idx="1" type="body"/>
          </p:nvPr>
        </p:nvSpPr>
        <p:spPr>
          <a:xfrm>
            <a:off x="415650" y="326499"/>
            <a:ext cx="11360700" cy="4834200"/>
          </a:xfrm>
          <a:prstGeom prst="rect">
            <a:avLst/>
          </a:prstGeom>
          <a:solidFill>
            <a:srgbClr val="FFFFFF">
              <a:alpha val="87450"/>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a:t>I am my Beloved's and He is mine,</a:t>
            </a:r>
            <a:endParaRPr/>
          </a:p>
          <a:p>
            <a:pPr indent="0" lvl="0" marL="0" rtl="0" algn="ctr">
              <a:lnSpc>
                <a:spcPct val="115000"/>
              </a:lnSpc>
              <a:spcBef>
                <a:spcPts val="0"/>
              </a:spcBef>
              <a:spcAft>
                <a:spcPts val="0"/>
              </a:spcAft>
              <a:buClr>
                <a:schemeClr val="dk1"/>
              </a:buClr>
              <a:buSzPts val="1100"/>
              <a:buNone/>
            </a:pPr>
            <a:r>
              <a:rPr lang="en-US"/>
              <a:t>He calleth me sister and spouse,</a:t>
            </a:r>
            <a:endParaRPr/>
          </a:p>
          <a:p>
            <a:pPr indent="0" lvl="0" marL="0" rtl="0" algn="ctr">
              <a:lnSpc>
                <a:spcPct val="115000"/>
              </a:lnSpc>
              <a:spcBef>
                <a:spcPts val="0"/>
              </a:spcBef>
              <a:spcAft>
                <a:spcPts val="0"/>
              </a:spcAft>
              <a:buClr>
                <a:schemeClr val="dk1"/>
              </a:buClr>
              <a:buSzPts val="1100"/>
              <a:buNone/>
            </a:pPr>
            <a:r>
              <a:rPr lang="en-US"/>
              <a:t>(Oh, how do I long for the day we shall wed,</a:t>
            </a:r>
            <a:endParaRPr/>
          </a:p>
          <a:p>
            <a:pPr indent="0" lvl="0" marL="0" rtl="0" algn="ctr">
              <a:lnSpc>
                <a:spcPct val="115000"/>
              </a:lnSpc>
              <a:spcBef>
                <a:spcPts val="0"/>
              </a:spcBef>
              <a:spcAft>
                <a:spcPts val="0"/>
              </a:spcAft>
              <a:buClr>
                <a:schemeClr val="dk1"/>
              </a:buClr>
              <a:buSzPts val="1100"/>
              <a:buNone/>
            </a:pPr>
            <a:r>
              <a:rPr lang="en-US"/>
              <a:t>In heaven in His Father's house) x2</a:t>
            </a:r>
            <a:endParaRPr/>
          </a:p>
        </p:txBody>
      </p:sp>
      <p:sp>
        <p:nvSpPr>
          <p:cNvPr id="8611" name="Google Shape;8611;p1383"/>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Shepherd of My Soul</a:t>
            </a:r>
            <a:endParaRPr>
              <a:latin typeface="Playfair Display"/>
              <a:ea typeface="Playfair Display"/>
              <a:cs typeface="Playfair Display"/>
              <a:sym typeface="Playfair Display"/>
            </a:endParaRPr>
          </a:p>
        </p:txBody>
      </p:sp>
      <p:pic>
        <p:nvPicPr>
          <p:cNvPr id="8612" name="Google Shape;8612;p1383">
            <a:hlinkClick action="ppaction://hlinksldjump" r:id="rId3"/>
          </p:cNvPr>
          <p:cNvPicPr preferRelativeResize="0"/>
          <p:nvPr/>
        </p:nvPicPr>
        <p:blipFill rotWithShape="1">
          <a:blip r:embed="rId4">
            <a:alphaModFix/>
          </a:blip>
          <a:srcRect b="0" l="0" r="0" t="0"/>
          <a:stretch/>
        </p:blipFill>
        <p:spPr>
          <a:xfrm>
            <a:off x="11046100" y="5712100"/>
            <a:ext cx="1145899" cy="1145899"/>
          </a:xfrm>
          <a:prstGeom prst="rect">
            <a:avLst/>
          </a:prstGeom>
          <a:noFill/>
          <a:ln>
            <a:noFill/>
          </a:ln>
        </p:spPr>
      </p:pic>
    </p:spTree>
  </p:cSld>
  <p:clrMapOvr>
    <a:masterClrMapping/>
  </p:clrMapOvr>
</p:sld>
</file>

<file path=ppt/slides/slide13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16" name="Shape 8616"/>
        <p:cNvGrpSpPr/>
        <p:nvPr/>
      </p:nvGrpSpPr>
      <p:grpSpPr>
        <a:xfrm>
          <a:off x="0" y="0"/>
          <a:ext cx="0" cy="0"/>
          <a:chOff x="0" y="0"/>
          <a:chExt cx="0" cy="0"/>
        </a:xfrm>
      </p:grpSpPr>
      <p:sp>
        <p:nvSpPr>
          <p:cNvPr id="8617" name="Google Shape;8617;p1384"/>
          <p:cNvSpPr txBox="1"/>
          <p:nvPr>
            <p:ph type="ctrTitle"/>
          </p:nvPr>
        </p:nvSpPr>
        <p:spPr>
          <a:xfrm>
            <a:off x="3750225" y="2649600"/>
            <a:ext cx="4631700" cy="1558800"/>
          </a:xfrm>
          <a:prstGeom prst="rect">
            <a:avLst/>
          </a:prstGeom>
          <a:solidFill>
            <a:srgbClr val="FFFFFF">
              <a:alpha val="87450"/>
            </a:srgbClr>
          </a:solid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So Will I</a:t>
            </a:r>
            <a:endParaRPr/>
          </a:p>
        </p:txBody>
      </p:sp>
      <p:pic>
        <p:nvPicPr>
          <p:cNvPr id="8618" name="Google Shape;8618;p1384">
            <a:hlinkClick action="ppaction://hlinksldjump" r:id="rId3"/>
          </p:cNvPr>
          <p:cNvPicPr preferRelativeResize="0"/>
          <p:nvPr/>
        </p:nvPicPr>
        <p:blipFill rotWithShape="1">
          <a:blip r:embed="rId4">
            <a:alphaModFix/>
          </a:blip>
          <a:srcRect b="0" l="0" r="0" t="0"/>
          <a:stretch/>
        </p:blipFill>
        <p:spPr>
          <a:xfrm>
            <a:off x="11046100" y="5644600"/>
            <a:ext cx="1145899" cy="1145899"/>
          </a:xfrm>
          <a:prstGeom prst="rect">
            <a:avLst/>
          </a:prstGeom>
          <a:noFill/>
          <a:ln>
            <a:noFill/>
          </a:ln>
        </p:spPr>
      </p:pic>
    </p:spTree>
  </p:cSld>
  <p:clrMapOvr>
    <a:masterClrMapping/>
  </p:clrMapOvr>
</p:sld>
</file>

<file path=ppt/slides/slide13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22" name="Shape 8622"/>
        <p:cNvGrpSpPr/>
        <p:nvPr/>
      </p:nvGrpSpPr>
      <p:grpSpPr>
        <a:xfrm>
          <a:off x="0" y="0"/>
          <a:ext cx="0" cy="0"/>
          <a:chOff x="0" y="0"/>
          <a:chExt cx="0" cy="0"/>
        </a:xfrm>
      </p:grpSpPr>
      <p:sp>
        <p:nvSpPr>
          <p:cNvPr id="8623" name="Google Shape;8623;p1385"/>
          <p:cNvSpPr txBox="1"/>
          <p:nvPr>
            <p:ph idx="1" type="body"/>
          </p:nvPr>
        </p:nvSpPr>
        <p:spPr>
          <a:xfrm>
            <a:off x="415650" y="326499"/>
            <a:ext cx="11360700" cy="4834200"/>
          </a:xfrm>
          <a:prstGeom prst="rect">
            <a:avLst/>
          </a:prstGeom>
          <a:solidFill>
            <a:srgbClr val="FFFFFF">
              <a:alpha val="87450"/>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US"/>
              <a:t>God of creation</a:t>
            </a:r>
            <a:endParaRPr/>
          </a:p>
          <a:p>
            <a:pPr indent="0" lvl="0" marL="0" rtl="0" algn="ctr">
              <a:lnSpc>
                <a:spcPct val="100000"/>
              </a:lnSpc>
              <a:spcBef>
                <a:spcPts val="0"/>
              </a:spcBef>
              <a:spcAft>
                <a:spcPts val="0"/>
              </a:spcAft>
              <a:buClr>
                <a:schemeClr val="dk1"/>
              </a:buClr>
              <a:buSzPts val="1100"/>
              <a:buNone/>
            </a:pPr>
            <a:r>
              <a:rPr lang="en-US"/>
              <a:t>There at the start</a:t>
            </a:r>
            <a:endParaRPr/>
          </a:p>
          <a:p>
            <a:pPr indent="0" lvl="0" marL="0" rtl="0" algn="ctr">
              <a:lnSpc>
                <a:spcPct val="100000"/>
              </a:lnSpc>
              <a:spcBef>
                <a:spcPts val="0"/>
              </a:spcBef>
              <a:spcAft>
                <a:spcPts val="0"/>
              </a:spcAft>
              <a:buClr>
                <a:schemeClr val="dk1"/>
              </a:buClr>
              <a:buSzPts val="1100"/>
              <a:buNone/>
            </a:pPr>
            <a:r>
              <a:rPr lang="en-US"/>
              <a:t>Before the beginning of time</a:t>
            </a:r>
            <a:endParaRPr/>
          </a:p>
          <a:p>
            <a:pPr indent="0" lvl="0" marL="0" rtl="0" algn="ctr">
              <a:lnSpc>
                <a:spcPct val="100000"/>
              </a:lnSpc>
              <a:spcBef>
                <a:spcPts val="0"/>
              </a:spcBef>
              <a:spcAft>
                <a:spcPts val="0"/>
              </a:spcAft>
              <a:buClr>
                <a:schemeClr val="dk1"/>
              </a:buClr>
              <a:buSzPts val="1100"/>
              <a:buNone/>
            </a:pPr>
            <a:r>
              <a:rPr lang="en-US"/>
              <a:t>With no point of reference</a:t>
            </a:r>
            <a:endParaRPr/>
          </a:p>
          <a:p>
            <a:pPr indent="0" lvl="0" marL="0" rtl="0" algn="ctr">
              <a:lnSpc>
                <a:spcPct val="100000"/>
              </a:lnSpc>
              <a:spcBef>
                <a:spcPts val="0"/>
              </a:spcBef>
              <a:spcAft>
                <a:spcPts val="0"/>
              </a:spcAft>
              <a:buClr>
                <a:schemeClr val="dk1"/>
              </a:buClr>
              <a:buSzPts val="1100"/>
              <a:buNone/>
            </a:pPr>
            <a:r>
              <a:rPr lang="en-US"/>
              <a:t>You spoke to the dark</a:t>
            </a:r>
            <a:endParaRPr/>
          </a:p>
          <a:p>
            <a:pPr indent="0" lvl="0" marL="0" rtl="0" algn="ctr">
              <a:lnSpc>
                <a:spcPct val="100000"/>
              </a:lnSpc>
              <a:spcBef>
                <a:spcPts val="0"/>
              </a:spcBef>
              <a:spcAft>
                <a:spcPts val="0"/>
              </a:spcAft>
              <a:buClr>
                <a:schemeClr val="dk1"/>
              </a:buClr>
              <a:buSzPts val="1100"/>
              <a:buNone/>
            </a:pPr>
            <a:r>
              <a:rPr lang="en-US"/>
              <a:t>And fleshed out the wonder of light</a:t>
            </a:r>
            <a:endParaRPr/>
          </a:p>
        </p:txBody>
      </p:sp>
      <p:sp>
        <p:nvSpPr>
          <p:cNvPr id="8624" name="Google Shape;8624;p1385"/>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So Will I</a:t>
            </a:r>
            <a:endParaRPr>
              <a:latin typeface="Playfair Display"/>
              <a:ea typeface="Playfair Display"/>
              <a:cs typeface="Playfair Display"/>
              <a:sym typeface="Playfair Display"/>
            </a:endParaRPr>
          </a:p>
        </p:txBody>
      </p:sp>
    </p:spTree>
  </p:cSld>
  <p:clrMapOvr>
    <a:masterClrMapping/>
  </p:clrMapOvr>
</p:sld>
</file>

<file path=ppt/slides/slide13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28" name="Shape 8628"/>
        <p:cNvGrpSpPr/>
        <p:nvPr/>
      </p:nvGrpSpPr>
      <p:grpSpPr>
        <a:xfrm>
          <a:off x="0" y="0"/>
          <a:ext cx="0" cy="0"/>
          <a:chOff x="0" y="0"/>
          <a:chExt cx="0" cy="0"/>
        </a:xfrm>
      </p:grpSpPr>
      <p:sp>
        <p:nvSpPr>
          <p:cNvPr id="8629" name="Google Shape;8629;p1386"/>
          <p:cNvSpPr txBox="1"/>
          <p:nvPr>
            <p:ph idx="1" type="body"/>
          </p:nvPr>
        </p:nvSpPr>
        <p:spPr>
          <a:xfrm>
            <a:off x="415650" y="326499"/>
            <a:ext cx="11360700" cy="4834200"/>
          </a:xfrm>
          <a:prstGeom prst="rect">
            <a:avLst/>
          </a:prstGeom>
          <a:solidFill>
            <a:srgbClr val="FFFFFF">
              <a:alpha val="87450"/>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US"/>
              <a:t>And as You speak</a:t>
            </a:r>
            <a:endParaRPr/>
          </a:p>
          <a:p>
            <a:pPr indent="0" lvl="0" marL="0" rtl="0" algn="ctr">
              <a:lnSpc>
                <a:spcPct val="100000"/>
              </a:lnSpc>
              <a:spcBef>
                <a:spcPts val="0"/>
              </a:spcBef>
              <a:spcAft>
                <a:spcPts val="0"/>
              </a:spcAft>
              <a:buClr>
                <a:schemeClr val="dk1"/>
              </a:buClr>
              <a:buSzPts val="1100"/>
              <a:buNone/>
            </a:pPr>
            <a:r>
              <a:rPr lang="en-US"/>
              <a:t>A hundred billion galaxies are born</a:t>
            </a:r>
            <a:endParaRPr/>
          </a:p>
          <a:p>
            <a:pPr indent="0" lvl="0" marL="0" rtl="0" algn="ctr">
              <a:lnSpc>
                <a:spcPct val="100000"/>
              </a:lnSpc>
              <a:spcBef>
                <a:spcPts val="0"/>
              </a:spcBef>
              <a:spcAft>
                <a:spcPts val="0"/>
              </a:spcAft>
              <a:buClr>
                <a:schemeClr val="dk1"/>
              </a:buClr>
              <a:buSzPts val="1100"/>
              <a:buNone/>
            </a:pPr>
            <a:r>
              <a:rPr lang="en-US"/>
              <a:t>In the vapor of Your breath the planets form</a:t>
            </a:r>
            <a:endParaRPr/>
          </a:p>
          <a:p>
            <a:pPr indent="0" lvl="0" marL="0" rtl="0" algn="ctr">
              <a:lnSpc>
                <a:spcPct val="100000"/>
              </a:lnSpc>
              <a:spcBef>
                <a:spcPts val="0"/>
              </a:spcBef>
              <a:spcAft>
                <a:spcPts val="0"/>
              </a:spcAft>
              <a:buClr>
                <a:schemeClr val="dk1"/>
              </a:buClr>
              <a:buSzPts val="1100"/>
              <a:buNone/>
            </a:pPr>
            <a:r>
              <a:rPr lang="en-US"/>
              <a:t>If the stars were made to worship so will I</a:t>
            </a:r>
            <a:endParaRPr/>
          </a:p>
        </p:txBody>
      </p:sp>
      <p:sp>
        <p:nvSpPr>
          <p:cNvPr id="8630" name="Google Shape;8630;p1386"/>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So Will I</a:t>
            </a:r>
            <a:endParaRPr>
              <a:latin typeface="Playfair Display"/>
              <a:ea typeface="Playfair Display"/>
              <a:cs typeface="Playfair Display"/>
              <a:sym typeface="Playfair Display"/>
            </a:endParaRPr>
          </a:p>
        </p:txBody>
      </p:sp>
    </p:spTree>
  </p:cSld>
  <p:clrMapOvr>
    <a:masterClrMapping/>
  </p:clrMapOvr>
</p:sld>
</file>

<file path=ppt/slides/slide13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34" name="Shape 8634"/>
        <p:cNvGrpSpPr/>
        <p:nvPr/>
      </p:nvGrpSpPr>
      <p:grpSpPr>
        <a:xfrm>
          <a:off x="0" y="0"/>
          <a:ext cx="0" cy="0"/>
          <a:chOff x="0" y="0"/>
          <a:chExt cx="0" cy="0"/>
        </a:xfrm>
      </p:grpSpPr>
      <p:sp>
        <p:nvSpPr>
          <p:cNvPr id="8635" name="Google Shape;8635;p1387"/>
          <p:cNvSpPr txBox="1"/>
          <p:nvPr>
            <p:ph idx="1" type="body"/>
          </p:nvPr>
        </p:nvSpPr>
        <p:spPr>
          <a:xfrm>
            <a:off x="415650" y="326499"/>
            <a:ext cx="11360700" cy="4834200"/>
          </a:xfrm>
          <a:prstGeom prst="rect">
            <a:avLst/>
          </a:prstGeom>
          <a:solidFill>
            <a:srgbClr val="FFFFFF">
              <a:alpha val="87450"/>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a:t>I can see Your heart in everything You've made</a:t>
            </a:r>
            <a:endParaRPr/>
          </a:p>
          <a:p>
            <a:pPr indent="0" lvl="0" marL="0" rtl="0" algn="ctr">
              <a:lnSpc>
                <a:spcPct val="115000"/>
              </a:lnSpc>
              <a:spcBef>
                <a:spcPts val="0"/>
              </a:spcBef>
              <a:spcAft>
                <a:spcPts val="0"/>
              </a:spcAft>
              <a:buClr>
                <a:schemeClr val="dk1"/>
              </a:buClr>
              <a:buSzPts val="1100"/>
              <a:buNone/>
            </a:pPr>
            <a:r>
              <a:rPr lang="en-US"/>
              <a:t>Every burning star</a:t>
            </a:r>
            <a:endParaRPr/>
          </a:p>
          <a:p>
            <a:pPr indent="0" lvl="0" marL="0" rtl="0" algn="ctr">
              <a:lnSpc>
                <a:spcPct val="115000"/>
              </a:lnSpc>
              <a:spcBef>
                <a:spcPts val="0"/>
              </a:spcBef>
              <a:spcAft>
                <a:spcPts val="0"/>
              </a:spcAft>
              <a:buClr>
                <a:schemeClr val="dk1"/>
              </a:buClr>
              <a:buSzPts val="1100"/>
              <a:buNone/>
            </a:pPr>
            <a:r>
              <a:rPr lang="en-US"/>
              <a:t>A signal fire of grace</a:t>
            </a:r>
            <a:endParaRPr/>
          </a:p>
          <a:p>
            <a:pPr indent="0" lvl="0" marL="0" rtl="0" algn="ctr">
              <a:lnSpc>
                <a:spcPct val="115000"/>
              </a:lnSpc>
              <a:spcBef>
                <a:spcPts val="0"/>
              </a:spcBef>
              <a:spcAft>
                <a:spcPts val="0"/>
              </a:spcAft>
              <a:buClr>
                <a:schemeClr val="dk1"/>
              </a:buClr>
              <a:buSzPts val="1100"/>
              <a:buNone/>
            </a:pPr>
            <a:r>
              <a:rPr lang="en-US"/>
              <a:t>If creation sings Your praises so will I</a:t>
            </a:r>
            <a:endParaRPr/>
          </a:p>
        </p:txBody>
      </p:sp>
      <p:sp>
        <p:nvSpPr>
          <p:cNvPr id="8636" name="Google Shape;8636;p1387"/>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So Will I</a:t>
            </a:r>
            <a:endParaRPr>
              <a:latin typeface="Playfair Display"/>
              <a:ea typeface="Playfair Display"/>
              <a:cs typeface="Playfair Display"/>
              <a:sym typeface="Playfair Display"/>
            </a:endParaRPr>
          </a:p>
        </p:txBody>
      </p:sp>
    </p:spTree>
  </p:cSld>
  <p:clrMapOvr>
    <a:masterClrMapping/>
  </p:clrMapOvr>
</p:sld>
</file>

<file path=ppt/slides/slide13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40" name="Shape 8640"/>
        <p:cNvGrpSpPr/>
        <p:nvPr/>
      </p:nvGrpSpPr>
      <p:grpSpPr>
        <a:xfrm>
          <a:off x="0" y="0"/>
          <a:ext cx="0" cy="0"/>
          <a:chOff x="0" y="0"/>
          <a:chExt cx="0" cy="0"/>
        </a:xfrm>
      </p:grpSpPr>
      <p:sp>
        <p:nvSpPr>
          <p:cNvPr id="8641" name="Google Shape;8641;p1388"/>
          <p:cNvSpPr txBox="1"/>
          <p:nvPr>
            <p:ph idx="1" type="body"/>
          </p:nvPr>
        </p:nvSpPr>
        <p:spPr>
          <a:xfrm>
            <a:off x="415650" y="326499"/>
            <a:ext cx="11360700" cy="4834200"/>
          </a:xfrm>
          <a:prstGeom prst="rect">
            <a:avLst/>
          </a:prstGeom>
          <a:solidFill>
            <a:srgbClr val="FFFFFF">
              <a:alpha val="87450"/>
            </a:srgbClr>
          </a:solid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US"/>
              <a:t>God of Your promise</a:t>
            </a:r>
            <a:endParaRPr/>
          </a:p>
          <a:p>
            <a:pPr indent="0" lvl="0" marL="0" rtl="0" algn="ctr">
              <a:lnSpc>
                <a:spcPct val="100000"/>
              </a:lnSpc>
              <a:spcBef>
                <a:spcPts val="0"/>
              </a:spcBef>
              <a:spcAft>
                <a:spcPts val="0"/>
              </a:spcAft>
              <a:buClr>
                <a:schemeClr val="dk1"/>
              </a:buClr>
              <a:buSzPts val="1100"/>
              <a:buNone/>
            </a:pPr>
            <a:r>
              <a:rPr lang="en-US"/>
              <a:t>You don't speak in vain</a:t>
            </a:r>
            <a:endParaRPr/>
          </a:p>
          <a:p>
            <a:pPr indent="0" lvl="0" marL="0" rtl="0" algn="ctr">
              <a:lnSpc>
                <a:spcPct val="100000"/>
              </a:lnSpc>
              <a:spcBef>
                <a:spcPts val="0"/>
              </a:spcBef>
              <a:spcAft>
                <a:spcPts val="0"/>
              </a:spcAft>
              <a:buClr>
                <a:schemeClr val="dk1"/>
              </a:buClr>
              <a:buSzPts val="1100"/>
              <a:buNone/>
            </a:pPr>
            <a:r>
              <a:rPr lang="en-US"/>
              <a:t>No syllable empty or void</a:t>
            </a:r>
            <a:endParaRPr/>
          </a:p>
          <a:p>
            <a:pPr indent="0" lvl="0" marL="0" rtl="0" algn="ctr">
              <a:lnSpc>
                <a:spcPct val="100000"/>
              </a:lnSpc>
              <a:spcBef>
                <a:spcPts val="0"/>
              </a:spcBef>
              <a:spcAft>
                <a:spcPts val="0"/>
              </a:spcAft>
              <a:buClr>
                <a:schemeClr val="dk1"/>
              </a:buClr>
              <a:buSzPts val="1100"/>
              <a:buNone/>
            </a:pPr>
            <a:r>
              <a:rPr lang="en-US"/>
              <a:t>For once You have spoken</a:t>
            </a:r>
            <a:endParaRPr/>
          </a:p>
          <a:p>
            <a:pPr indent="0" lvl="0" marL="0" rtl="0" algn="ctr">
              <a:lnSpc>
                <a:spcPct val="100000"/>
              </a:lnSpc>
              <a:spcBef>
                <a:spcPts val="0"/>
              </a:spcBef>
              <a:spcAft>
                <a:spcPts val="0"/>
              </a:spcAft>
              <a:buClr>
                <a:schemeClr val="dk1"/>
              </a:buClr>
              <a:buSzPts val="1100"/>
              <a:buNone/>
            </a:pPr>
            <a:r>
              <a:rPr lang="en-US"/>
              <a:t>All nature and science</a:t>
            </a:r>
            <a:endParaRPr/>
          </a:p>
          <a:p>
            <a:pPr indent="0" lvl="0" marL="0" rtl="0" algn="ctr">
              <a:lnSpc>
                <a:spcPct val="100000"/>
              </a:lnSpc>
              <a:spcBef>
                <a:spcPts val="0"/>
              </a:spcBef>
              <a:spcAft>
                <a:spcPts val="0"/>
              </a:spcAft>
              <a:buClr>
                <a:schemeClr val="dk1"/>
              </a:buClr>
              <a:buSzPts val="1100"/>
              <a:buNone/>
            </a:pPr>
            <a:r>
              <a:rPr lang="en-US"/>
              <a:t>Follow the sound of Your voice</a:t>
            </a:r>
            <a:endParaRPr/>
          </a:p>
          <a:p>
            <a:pPr indent="0" lvl="0" marL="0" rtl="0" algn="ctr">
              <a:lnSpc>
                <a:spcPct val="100000"/>
              </a:lnSpc>
              <a:spcBef>
                <a:spcPts val="0"/>
              </a:spcBef>
              <a:spcAft>
                <a:spcPts val="0"/>
              </a:spcAft>
              <a:buClr>
                <a:schemeClr val="dk1"/>
              </a:buClr>
              <a:buSzPts val="1100"/>
              <a:buNone/>
            </a:pPr>
            <a:r>
              <a:t/>
            </a:r>
            <a:endParaRPr/>
          </a:p>
        </p:txBody>
      </p:sp>
      <p:sp>
        <p:nvSpPr>
          <p:cNvPr id="8642" name="Google Shape;8642;p1388"/>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So Will I</a:t>
            </a:r>
            <a:endParaRPr>
              <a:latin typeface="Playfair Display"/>
              <a:ea typeface="Playfair Display"/>
              <a:cs typeface="Playfair Display"/>
              <a:sym typeface="Playfair Display"/>
            </a:endParaRPr>
          </a:p>
        </p:txBody>
      </p:sp>
    </p:spTree>
  </p:cSld>
  <p:clrMapOvr>
    <a:masterClrMapping/>
  </p:clrMapOvr>
</p:sld>
</file>

<file path=ppt/slides/slide13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46" name="Shape 8646"/>
        <p:cNvGrpSpPr/>
        <p:nvPr/>
      </p:nvGrpSpPr>
      <p:grpSpPr>
        <a:xfrm>
          <a:off x="0" y="0"/>
          <a:ext cx="0" cy="0"/>
          <a:chOff x="0" y="0"/>
          <a:chExt cx="0" cy="0"/>
        </a:xfrm>
      </p:grpSpPr>
      <p:sp>
        <p:nvSpPr>
          <p:cNvPr id="8647" name="Google Shape;8647;p1389"/>
          <p:cNvSpPr txBox="1"/>
          <p:nvPr>
            <p:ph idx="1" type="body"/>
          </p:nvPr>
        </p:nvSpPr>
        <p:spPr>
          <a:xfrm>
            <a:off x="415650" y="326499"/>
            <a:ext cx="11360700" cy="4834200"/>
          </a:xfrm>
          <a:prstGeom prst="rect">
            <a:avLst/>
          </a:prstGeom>
          <a:solidFill>
            <a:srgbClr val="FFFFFF">
              <a:alpha val="87450"/>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a:t>And as You speak</a:t>
            </a:r>
            <a:endParaRPr/>
          </a:p>
          <a:p>
            <a:pPr indent="0" lvl="0" marL="0" rtl="0" algn="ctr">
              <a:lnSpc>
                <a:spcPct val="115000"/>
              </a:lnSpc>
              <a:spcBef>
                <a:spcPts val="0"/>
              </a:spcBef>
              <a:spcAft>
                <a:spcPts val="0"/>
              </a:spcAft>
              <a:buClr>
                <a:schemeClr val="dk1"/>
              </a:buClr>
              <a:buSzPts val="1100"/>
              <a:buNone/>
            </a:pPr>
            <a:r>
              <a:rPr lang="en-US"/>
              <a:t>A hundred billion creatures catch Your breath</a:t>
            </a:r>
            <a:endParaRPr/>
          </a:p>
          <a:p>
            <a:pPr indent="0" lvl="0" marL="0" rtl="0" algn="ctr">
              <a:lnSpc>
                <a:spcPct val="115000"/>
              </a:lnSpc>
              <a:spcBef>
                <a:spcPts val="0"/>
              </a:spcBef>
              <a:spcAft>
                <a:spcPts val="0"/>
              </a:spcAft>
              <a:buClr>
                <a:schemeClr val="dk1"/>
              </a:buClr>
              <a:buSzPts val="1100"/>
              <a:buNone/>
            </a:pPr>
            <a:r>
              <a:rPr lang="en-US"/>
              <a:t>Evolving in pursuit of what You said</a:t>
            </a:r>
            <a:endParaRPr/>
          </a:p>
          <a:p>
            <a:pPr indent="0" lvl="0" marL="0" rtl="0" algn="ctr">
              <a:lnSpc>
                <a:spcPct val="115000"/>
              </a:lnSpc>
              <a:spcBef>
                <a:spcPts val="0"/>
              </a:spcBef>
              <a:spcAft>
                <a:spcPts val="0"/>
              </a:spcAft>
              <a:buClr>
                <a:schemeClr val="dk1"/>
              </a:buClr>
              <a:buSzPts val="1100"/>
              <a:buNone/>
            </a:pPr>
            <a:r>
              <a:rPr lang="en-US"/>
              <a:t>If it all reveals Your nature so will I</a:t>
            </a:r>
            <a:endParaRPr/>
          </a:p>
        </p:txBody>
      </p:sp>
      <p:sp>
        <p:nvSpPr>
          <p:cNvPr id="8648" name="Google Shape;8648;p1389"/>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So Will I</a:t>
            </a:r>
            <a:endParaRPr>
              <a:latin typeface="Playfair Display"/>
              <a:ea typeface="Playfair Display"/>
              <a:cs typeface="Playfair Display"/>
              <a:sym typeface="Playfair Display"/>
            </a:endParaRPr>
          </a:p>
        </p:txBody>
      </p:sp>
    </p:spTree>
  </p:cSld>
  <p:clrMapOvr>
    <a:masterClrMapping/>
  </p:clrMapOvr>
</p:sld>
</file>

<file path=ppt/slides/slide1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4" name="Shape 904"/>
        <p:cNvGrpSpPr/>
        <p:nvPr/>
      </p:nvGrpSpPr>
      <p:grpSpPr>
        <a:xfrm>
          <a:off x="0" y="0"/>
          <a:ext cx="0" cy="0"/>
          <a:chOff x="0" y="0"/>
          <a:chExt cx="0" cy="0"/>
        </a:xfrm>
      </p:grpSpPr>
      <p:sp>
        <p:nvSpPr>
          <p:cNvPr id="905" name="Google Shape;905;p139"/>
          <p:cNvSpPr txBox="1"/>
          <p:nvPr>
            <p:ph idx="1" type="body"/>
          </p:nvPr>
        </p:nvSpPr>
        <p:spPr>
          <a:xfrm>
            <a:off x="1976250" y="2683200"/>
            <a:ext cx="8239500" cy="1491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1000"/>
              </a:spcBef>
              <a:spcAft>
                <a:spcPts val="2100"/>
              </a:spcAft>
              <a:buSzPts val="1800"/>
              <a:buNone/>
            </a:pPr>
            <a:r>
              <a:rPr lang="en-US" sz="6900"/>
              <a:t>Blind Eye</a:t>
            </a:r>
            <a:endParaRPr sz="6900"/>
          </a:p>
        </p:txBody>
      </p:sp>
      <p:pic>
        <p:nvPicPr>
          <p:cNvPr id="906" name="Google Shape;906;p139">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3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52" name="Shape 8652"/>
        <p:cNvGrpSpPr/>
        <p:nvPr/>
      </p:nvGrpSpPr>
      <p:grpSpPr>
        <a:xfrm>
          <a:off x="0" y="0"/>
          <a:ext cx="0" cy="0"/>
          <a:chOff x="0" y="0"/>
          <a:chExt cx="0" cy="0"/>
        </a:xfrm>
      </p:grpSpPr>
      <p:sp>
        <p:nvSpPr>
          <p:cNvPr id="8653" name="Google Shape;8653;p1390"/>
          <p:cNvSpPr txBox="1"/>
          <p:nvPr>
            <p:ph idx="1" type="body"/>
          </p:nvPr>
        </p:nvSpPr>
        <p:spPr>
          <a:xfrm>
            <a:off x="415650" y="326500"/>
            <a:ext cx="11360700" cy="5128500"/>
          </a:xfrm>
          <a:prstGeom prst="rect">
            <a:avLst/>
          </a:prstGeom>
          <a:solidFill>
            <a:srgbClr val="FFFFFF">
              <a:alpha val="87450"/>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US"/>
              <a:t>I can see Your heart in everything You say</a:t>
            </a:r>
            <a:endParaRPr/>
          </a:p>
          <a:p>
            <a:pPr indent="0" lvl="0" marL="0" rtl="0" algn="ctr">
              <a:lnSpc>
                <a:spcPct val="100000"/>
              </a:lnSpc>
              <a:spcBef>
                <a:spcPts val="0"/>
              </a:spcBef>
              <a:spcAft>
                <a:spcPts val="0"/>
              </a:spcAft>
              <a:buClr>
                <a:schemeClr val="dk1"/>
              </a:buClr>
              <a:buSzPts val="1100"/>
              <a:buNone/>
            </a:pPr>
            <a:r>
              <a:rPr lang="en-US"/>
              <a:t>Every painted sky</a:t>
            </a:r>
            <a:endParaRPr/>
          </a:p>
          <a:p>
            <a:pPr indent="0" lvl="0" marL="0" rtl="0" algn="ctr">
              <a:lnSpc>
                <a:spcPct val="100000"/>
              </a:lnSpc>
              <a:spcBef>
                <a:spcPts val="0"/>
              </a:spcBef>
              <a:spcAft>
                <a:spcPts val="0"/>
              </a:spcAft>
              <a:buClr>
                <a:schemeClr val="dk1"/>
              </a:buClr>
              <a:buSzPts val="1100"/>
              <a:buNone/>
            </a:pPr>
            <a:r>
              <a:rPr lang="en-US"/>
              <a:t>A canvas of Your grace</a:t>
            </a:r>
            <a:endParaRPr/>
          </a:p>
          <a:p>
            <a:pPr indent="0" lvl="0" marL="0" rtl="0" algn="ctr">
              <a:lnSpc>
                <a:spcPct val="100000"/>
              </a:lnSpc>
              <a:spcBef>
                <a:spcPts val="0"/>
              </a:spcBef>
              <a:spcAft>
                <a:spcPts val="0"/>
              </a:spcAft>
              <a:buClr>
                <a:schemeClr val="dk1"/>
              </a:buClr>
              <a:buSzPts val="1100"/>
              <a:buNone/>
            </a:pPr>
            <a:r>
              <a:rPr lang="en-US"/>
              <a:t>If creation still obeys You so will I</a:t>
            </a:r>
            <a:endParaRPr/>
          </a:p>
          <a:p>
            <a:pPr indent="0" lvl="0" marL="0" rtl="0" algn="ctr">
              <a:lnSpc>
                <a:spcPct val="100000"/>
              </a:lnSpc>
              <a:spcBef>
                <a:spcPts val="0"/>
              </a:spcBef>
              <a:spcAft>
                <a:spcPts val="0"/>
              </a:spcAft>
              <a:buClr>
                <a:schemeClr val="dk1"/>
              </a:buClr>
              <a:buSzPts val="1100"/>
              <a:buNone/>
            </a:pPr>
            <a:r>
              <a:rPr lang="en-US"/>
              <a:t>So will I</a:t>
            </a:r>
            <a:endParaRPr/>
          </a:p>
          <a:p>
            <a:pPr indent="0" lvl="0" marL="0" rtl="0" algn="ctr">
              <a:lnSpc>
                <a:spcPct val="100000"/>
              </a:lnSpc>
              <a:spcBef>
                <a:spcPts val="0"/>
              </a:spcBef>
              <a:spcAft>
                <a:spcPts val="0"/>
              </a:spcAft>
              <a:buClr>
                <a:schemeClr val="dk1"/>
              </a:buClr>
              <a:buSzPts val="1100"/>
              <a:buNone/>
            </a:pPr>
            <a:r>
              <a:rPr lang="en-US"/>
              <a:t>So will I</a:t>
            </a:r>
            <a:endParaRPr/>
          </a:p>
        </p:txBody>
      </p:sp>
      <p:sp>
        <p:nvSpPr>
          <p:cNvPr id="8654" name="Google Shape;8654;p1390"/>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So Will I</a:t>
            </a:r>
            <a:endParaRPr>
              <a:latin typeface="Playfair Display"/>
              <a:ea typeface="Playfair Display"/>
              <a:cs typeface="Playfair Display"/>
              <a:sym typeface="Playfair Display"/>
            </a:endParaRPr>
          </a:p>
        </p:txBody>
      </p:sp>
    </p:spTree>
  </p:cSld>
  <p:clrMapOvr>
    <a:masterClrMapping/>
  </p:clrMapOvr>
</p:sld>
</file>

<file path=ppt/slides/slide13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58" name="Shape 8658"/>
        <p:cNvGrpSpPr/>
        <p:nvPr/>
      </p:nvGrpSpPr>
      <p:grpSpPr>
        <a:xfrm>
          <a:off x="0" y="0"/>
          <a:ext cx="0" cy="0"/>
          <a:chOff x="0" y="0"/>
          <a:chExt cx="0" cy="0"/>
        </a:xfrm>
      </p:grpSpPr>
      <p:sp>
        <p:nvSpPr>
          <p:cNvPr id="8659" name="Google Shape;8659;p1391"/>
          <p:cNvSpPr txBox="1"/>
          <p:nvPr>
            <p:ph idx="1" type="body"/>
          </p:nvPr>
        </p:nvSpPr>
        <p:spPr>
          <a:xfrm>
            <a:off x="415650" y="326500"/>
            <a:ext cx="11360700" cy="4992900"/>
          </a:xfrm>
          <a:prstGeom prst="rect">
            <a:avLst/>
          </a:prstGeom>
          <a:solidFill>
            <a:srgbClr val="FFFFFF">
              <a:alpha val="87450"/>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4600"/>
              <a:t>If the stars were made to worship so will I</a:t>
            </a:r>
            <a:endParaRPr sz="4600"/>
          </a:p>
          <a:p>
            <a:pPr indent="0" lvl="0" marL="0" rtl="0" algn="ctr">
              <a:lnSpc>
                <a:spcPct val="150000"/>
              </a:lnSpc>
              <a:spcBef>
                <a:spcPts val="0"/>
              </a:spcBef>
              <a:spcAft>
                <a:spcPts val="0"/>
              </a:spcAft>
              <a:buClr>
                <a:schemeClr val="dk1"/>
              </a:buClr>
              <a:buSzPts val="1100"/>
              <a:buNone/>
            </a:pPr>
            <a:r>
              <a:rPr lang="en-US" sz="4600"/>
              <a:t>If the mountains bow in reverence so will I</a:t>
            </a:r>
            <a:endParaRPr sz="4600"/>
          </a:p>
          <a:p>
            <a:pPr indent="0" lvl="0" marL="0" rtl="0" algn="ctr">
              <a:lnSpc>
                <a:spcPct val="150000"/>
              </a:lnSpc>
              <a:spcBef>
                <a:spcPts val="0"/>
              </a:spcBef>
              <a:spcAft>
                <a:spcPts val="0"/>
              </a:spcAft>
              <a:buClr>
                <a:schemeClr val="dk1"/>
              </a:buClr>
              <a:buSzPts val="1100"/>
              <a:buNone/>
            </a:pPr>
            <a:r>
              <a:rPr lang="en-US" sz="4600"/>
              <a:t>If the oceans roar Your greatness so will I</a:t>
            </a:r>
            <a:endParaRPr sz="4600"/>
          </a:p>
          <a:p>
            <a:pPr indent="0" lvl="0" marL="0" rtl="0" algn="ctr">
              <a:lnSpc>
                <a:spcPct val="150000"/>
              </a:lnSpc>
              <a:spcBef>
                <a:spcPts val="0"/>
              </a:spcBef>
              <a:spcAft>
                <a:spcPts val="0"/>
              </a:spcAft>
              <a:buClr>
                <a:schemeClr val="dk1"/>
              </a:buClr>
              <a:buSzPts val="1100"/>
              <a:buNone/>
            </a:pPr>
            <a:r>
              <a:rPr lang="en-US" sz="4600"/>
              <a:t>For if everything exists to lift You high so will I</a:t>
            </a:r>
            <a:endParaRPr sz="4600"/>
          </a:p>
        </p:txBody>
      </p:sp>
      <p:sp>
        <p:nvSpPr>
          <p:cNvPr id="8660" name="Google Shape;8660;p1391"/>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So Will I</a:t>
            </a:r>
            <a:endParaRPr>
              <a:latin typeface="Playfair Display"/>
              <a:ea typeface="Playfair Display"/>
              <a:cs typeface="Playfair Display"/>
              <a:sym typeface="Playfair Display"/>
            </a:endParaRPr>
          </a:p>
        </p:txBody>
      </p:sp>
    </p:spTree>
  </p:cSld>
  <p:clrMapOvr>
    <a:masterClrMapping/>
  </p:clrMapOvr>
</p:sld>
</file>

<file path=ppt/slides/slide13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64" name="Shape 8664"/>
        <p:cNvGrpSpPr/>
        <p:nvPr/>
      </p:nvGrpSpPr>
      <p:grpSpPr>
        <a:xfrm>
          <a:off x="0" y="0"/>
          <a:ext cx="0" cy="0"/>
          <a:chOff x="0" y="0"/>
          <a:chExt cx="0" cy="0"/>
        </a:xfrm>
      </p:grpSpPr>
      <p:sp>
        <p:nvSpPr>
          <p:cNvPr id="8665" name="Google Shape;8665;p1392"/>
          <p:cNvSpPr txBox="1"/>
          <p:nvPr>
            <p:ph idx="1" type="body"/>
          </p:nvPr>
        </p:nvSpPr>
        <p:spPr>
          <a:xfrm>
            <a:off x="415650" y="326500"/>
            <a:ext cx="11360700" cy="5009400"/>
          </a:xfrm>
          <a:prstGeom prst="rect">
            <a:avLst/>
          </a:prstGeom>
          <a:solidFill>
            <a:srgbClr val="FFFFFF">
              <a:alpha val="87450"/>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a:t>If the wind goes where You send it so will I</a:t>
            </a:r>
            <a:endParaRPr/>
          </a:p>
          <a:p>
            <a:pPr indent="0" lvl="0" marL="0" rtl="0" algn="ctr">
              <a:lnSpc>
                <a:spcPct val="115000"/>
              </a:lnSpc>
              <a:spcBef>
                <a:spcPts val="0"/>
              </a:spcBef>
              <a:spcAft>
                <a:spcPts val="0"/>
              </a:spcAft>
              <a:buClr>
                <a:schemeClr val="dk1"/>
              </a:buClr>
              <a:buSzPts val="1100"/>
              <a:buNone/>
            </a:pPr>
            <a:r>
              <a:rPr lang="en-US"/>
              <a:t>If the rocks cry out in silence so will I</a:t>
            </a:r>
            <a:endParaRPr/>
          </a:p>
          <a:p>
            <a:pPr indent="0" lvl="0" marL="0" rtl="0" algn="ctr">
              <a:lnSpc>
                <a:spcPct val="115000"/>
              </a:lnSpc>
              <a:spcBef>
                <a:spcPts val="0"/>
              </a:spcBef>
              <a:spcAft>
                <a:spcPts val="0"/>
              </a:spcAft>
              <a:buClr>
                <a:schemeClr val="dk1"/>
              </a:buClr>
              <a:buSzPts val="1100"/>
              <a:buNone/>
            </a:pPr>
            <a:r>
              <a:rPr lang="en-US"/>
              <a:t>If the sum of all our praises still falls shy</a:t>
            </a:r>
            <a:endParaRPr/>
          </a:p>
          <a:p>
            <a:pPr indent="0" lvl="0" marL="0" rtl="0" algn="ctr">
              <a:lnSpc>
                <a:spcPct val="115000"/>
              </a:lnSpc>
              <a:spcBef>
                <a:spcPts val="0"/>
              </a:spcBef>
              <a:spcAft>
                <a:spcPts val="0"/>
              </a:spcAft>
              <a:buClr>
                <a:schemeClr val="dk1"/>
              </a:buClr>
              <a:buSzPts val="1100"/>
              <a:buNone/>
            </a:pPr>
            <a:r>
              <a:rPr lang="en-US"/>
              <a:t>Then we'll sing again a hundred billion times</a:t>
            </a:r>
            <a:endParaRPr/>
          </a:p>
        </p:txBody>
      </p:sp>
      <p:sp>
        <p:nvSpPr>
          <p:cNvPr id="8666" name="Google Shape;8666;p1392"/>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So Will I</a:t>
            </a:r>
            <a:endParaRPr>
              <a:latin typeface="Playfair Display"/>
              <a:ea typeface="Playfair Display"/>
              <a:cs typeface="Playfair Display"/>
              <a:sym typeface="Playfair Display"/>
            </a:endParaRPr>
          </a:p>
        </p:txBody>
      </p:sp>
    </p:spTree>
  </p:cSld>
  <p:clrMapOvr>
    <a:masterClrMapping/>
  </p:clrMapOvr>
</p:sld>
</file>

<file path=ppt/slides/slide13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70" name="Shape 8670"/>
        <p:cNvGrpSpPr/>
        <p:nvPr/>
      </p:nvGrpSpPr>
      <p:grpSpPr>
        <a:xfrm>
          <a:off x="0" y="0"/>
          <a:ext cx="0" cy="0"/>
          <a:chOff x="0" y="0"/>
          <a:chExt cx="0" cy="0"/>
        </a:xfrm>
      </p:grpSpPr>
      <p:sp>
        <p:nvSpPr>
          <p:cNvPr id="8671" name="Google Shape;8671;p1393"/>
          <p:cNvSpPr txBox="1"/>
          <p:nvPr>
            <p:ph idx="1" type="body"/>
          </p:nvPr>
        </p:nvSpPr>
        <p:spPr>
          <a:xfrm>
            <a:off x="415650" y="326499"/>
            <a:ext cx="11360700" cy="4834200"/>
          </a:xfrm>
          <a:prstGeom prst="rect">
            <a:avLst/>
          </a:prstGeom>
          <a:solidFill>
            <a:srgbClr val="FFFFFF">
              <a:alpha val="87450"/>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a:t>God of salvation</a:t>
            </a:r>
            <a:endParaRPr/>
          </a:p>
          <a:p>
            <a:pPr indent="0" lvl="0" marL="0" rtl="0" algn="ctr">
              <a:lnSpc>
                <a:spcPct val="115000"/>
              </a:lnSpc>
              <a:spcBef>
                <a:spcPts val="0"/>
              </a:spcBef>
              <a:spcAft>
                <a:spcPts val="0"/>
              </a:spcAft>
              <a:buClr>
                <a:schemeClr val="dk1"/>
              </a:buClr>
              <a:buSzPts val="1100"/>
              <a:buNone/>
            </a:pPr>
            <a:r>
              <a:rPr lang="en-US"/>
              <a:t>You chased down my heart</a:t>
            </a:r>
            <a:endParaRPr/>
          </a:p>
          <a:p>
            <a:pPr indent="0" lvl="0" marL="0" rtl="0" algn="ctr">
              <a:lnSpc>
                <a:spcPct val="115000"/>
              </a:lnSpc>
              <a:spcBef>
                <a:spcPts val="0"/>
              </a:spcBef>
              <a:spcAft>
                <a:spcPts val="0"/>
              </a:spcAft>
              <a:buClr>
                <a:schemeClr val="dk1"/>
              </a:buClr>
              <a:buSzPts val="1100"/>
              <a:buNone/>
            </a:pPr>
            <a:r>
              <a:rPr lang="en-US"/>
              <a:t>Through all of my failure and pride</a:t>
            </a:r>
            <a:endParaRPr/>
          </a:p>
          <a:p>
            <a:pPr indent="0" lvl="0" marL="0" rtl="0" algn="ctr">
              <a:lnSpc>
                <a:spcPct val="115000"/>
              </a:lnSpc>
              <a:spcBef>
                <a:spcPts val="0"/>
              </a:spcBef>
              <a:spcAft>
                <a:spcPts val="0"/>
              </a:spcAft>
              <a:buClr>
                <a:schemeClr val="dk1"/>
              </a:buClr>
              <a:buSzPts val="1100"/>
              <a:buNone/>
            </a:pPr>
            <a:r>
              <a:rPr lang="en-US"/>
              <a:t>On a hill You created</a:t>
            </a:r>
            <a:endParaRPr/>
          </a:p>
          <a:p>
            <a:pPr indent="0" lvl="0" marL="0" rtl="0" algn="ctr">
              <a:lnSpc>
                <a:spcPct val="115000"/>
              </a:lnSpc>
              <a:spcBef>
                <a:spcPts val="0"/>
              </a:spcBef>
              <a:spcAft>
                <a:spcPts val="0"/>
              </a:spcAft>
              <a:buClr>
                <a:schemeClr val="dk1"/>
              </a:buClr>
              <a:buSzPts val="1100"/>
              <a:buNone/>
            </a:pPr>
            <a:r>
              <a:rPr lang="en-US"/>
              <a:t>The light of the world</a:t>
            </a:r>
            <a:endParaRPr/>
          </a:p>
          <a:p>
            <a:pPr indent="0" lvl="0" marL="0" rtl="0" algn="ctr">
              <a:lnSpc>
                <a:spcPct val="115000"/>
              </a:lnSpc>
              <a:spcBef>
                <a:spcPts val="0"/>
              </a:spcBef>
              <a:spcAft>
                <a:spcPts val="0"/>
              </a:spcAft>
              <a:buClr>
                <a:schemeClr val="dk1"/>
              </a:buClr>
              <a:buSzPts val="1100"/>
              <a:buNone/>
            </a:pPr>
            <a:r>
              <a:rPr lang="en-US"/>
              <a:t>Abandoned in darkness to die</a:t>
            </a:r>
            <a:endParaRPr/>
          </a:p>
        </p:txBody>
      </p:sp>
      <p:sp>
        <p:nvSpPr>
          <p:cNvPr id="8672" name="Google Shape;8672;p1393"/>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So Will I</a:t>
            </a:r>
            <a:endParaRPr>
              <a:latin typeface="Playfair Display"/>
              <a:ea typeface="Playfair Display"/>
              <a:cs typeface="Playfair Display"/>
              <a:sym typeface="Playfair Display"/>
            </a:endParaRPr>
          </a:p>
        </p:txBody>
      </p:sp>
    </p:spTree>
  </p:cSld>
  <p:clrMapOvr>
    <a:masterClrMapping/>
  </p:clrMapOvr>
</p:sld>
</file>

<file path=ppt/slides/slide13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76" name="Shape 8676"/>
        <p:cNvGrpSpPr/>
        <p:nvPr/>
      </p:nvGrpSpPr>
      <p:grpSpPr>
        <a:xfrm>
          <a:off x="0" y="0"/>
          <a:ext cx="0" cy="0"/>
          <a:chOff x="0" y="0"/>
          <a:chExt cx="0" cy="0"/>
        </a:xfrm>
      </p:grpSpPr>
      <p:sp>
        <p:nvSpPr>
          <p:cNvPr id="8677" name="Google Shape;8677;p1394"/>
          <p:cNvSpPr txBox="1"/>
          <p:nvPr>
            <p:ph idx="1" type="body"/>
          </p:nvPr>
        </p:nvSpPr>
        <p:spPr>
          <a:xfrm>
            <a:off x="415650" y="326499"/>
            <a:ext cx="11360700" cy="4834200"/>
          </a:xfrm>
          <a:prstGeom prst="rect">
            <a:avLst/>
          </a:prstGeom>
          <a:solidFill>
            <a:srgbClr val="FFFFFF">
              <a:alpha val="87450"/>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a:t>And as You speak</a:t>
            </a:r>
            <a:endParaRPr/>
          </a:p>
          <a:p>
            <a:pPr indent="0" lvl="0" marL="0" rtl="0" algn="ctr">
              <a:lnSpc>
                <a:spcPct val="115000"/>
              </a:lnSpc>
              <a:spcBef>
                <a:spcPts val="0"/>
              </a:spcBef>
              <a:spcAft>
                <a:spcPts val="0"/>
              </a:spcAft>
              <a:buClr>
                <a:schemeClr val="dk1"/>
              </a:buClr>
              <a:buSzPts val="1100"/>
              <a:buNone/>
            </a:pPr>
            <a:r>
              <a:rPr lang="en-US"/>
              <a:t>A hundred billion failures disappear</a:t>
            </a:r>
            <a:endParaRPr/>
          </a:p>
          <a:p>
            <a:pPr indent="0" lvl="0" marL="0" rtl="0" algn="ctr">
              <a:lnSpc>
                <a:spcPct val="115000"/>
              </a:lnSpc>
              <a:spcBef>
                <a:spcPts val="0"/>
              </a:spcBef>
              <a:spcAft>
                <a:spcPts val="0"/>
              </a:spcAft>
              <a:buClr>
                <a:schemeClr val="dk1"/>
              </a:buClr>
              <a:buSzPts val="1100"/>
              <a:buNone/>
            </a:pPr>
            <a:r>
              <a:rPr lang="en-US"/>
              <a:t>Where You lost Your life so I could find it here</a:t>
            </a:r>
            <a:endParaRPr/>
          </a:p>
          <a:p>
            <a:pPr indent="0" lvl="0" marL="0" rtl="0" algn="ctr">
              <a:lnSpc>
                <a:spcPct val="115000"/>
              </a:lnSpc>
              <a:spcBef>
                <a:spcPts val="0"/>
              </a:spcBef>
              <a:spcAft>
                <a:spcPts val="0"/>
              </a:spcAft>
              <a:buClr>
                <a:schemeClr val="dk1"/>
              </a:buClr>
              <a:buSzPts val="1100"/>
              <a:buNone/>
            </a:pPr>
            <a:r>
              <a:rPr lang="en-US"/>
              <a:t>If You left the grave behind You so will I</a:t>
            </a:r>
            <a:endParaRPr/>
          </a:p>
        </p:txBody>
      </p:sp>
      <p:sp>
        <p:nvSpPr>
          <p:cNvPr id="8678" name="Google Shape;8678;p1394"/>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So Will I</a:t>
            </a:r>
            <a:endParaRPr>
              <a:latin typeface="Playfair Display"/>
              <a:ea typeface="Playfair Display"/>
              <a:cs typeface="Playfair Display"/>
              <a:sym typeface="Playfair Display"/>
            </a:endParaRPr>
          </a:p>
        </p:txBody>
      </p:sp>
    </p:spTree>
  </p:cSld>
  <p:clrMapOvr>
    <a:masterClrMapping/>
  </p:clrMapOvr>
</p:sld>
</file>

<file path=ppt/slides/slide13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82" name="Shape 8682"/>
        <p:cNvGrpSpPr/>
        <p:nvPr/>
      </p:nvGrpSpPr>
      <p:grpSpPr>
        <a:xfrm>
          <a:off x="0" y="0"/>
          <a:ext cx="0" cy="0"/>
          <a:chOff x="0" y="0"/>
          <a:chExt cx="0" cy="0"/>
        </a:xfrm>
      </p:grpSpPr>
      <p:sp>
        <p:nvSpPr>
          <p:cNvPr id="8683" name="Google Shape;8683;p1395"/>
          <p:cNvSpPr txBox="1"/>
          <p:nvPr>
            <p:ph idx="1" type="body"/>
          </p:nvPr>
        </p:nvSpPr>
        <p:spPr>
          <a:xfrm>
            <a:off x="415650" y="326499"/>
            <a:ext cx="11360700" cy="4834200"/>
          </a:xfrm>
          <a:prstGeom prst="rect">
            <a:avLst/>
          </a:prstGeom>
          <a:solidFill>
            <a:srgbClr val="FFFFFF">
              <a:alpha val="87450"/>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a:t>I can see Your heart in everything You've done</a:t>
            </a:r>
            <a:endParaRPr/>
          </a:p>
          <a:p>
            <a:pPr indent="0" lvl="0" marL="0" rtl="0" algn="ctr">
              <a:lnSpc>
                <a:spcPct val="115000"/>
              </a:lnSpc>
              <a:spcBef>
                <a:spcPts val="0"/>
              </a:spcBef>
              <a:spcAft>
                <a:spcPts val="0"/>
              </a:spcAft>
              <a:buClr>
                <a:schemeClr val="dk1"/>
              </a:buClr>
              <a:buSzPts val="1100"/>
              <a:buNone/>
            </a:pPr>
            <a:r>
              <a:rPr lang="en-US"/>
              <a:t>Every part designed in a work of art called love</a:t>
            </a:r>
            <a:endParaRPr/>
          </a:p>
          <a:p>
            <a:pPr indent="0" lvl="0" marL="0" rtl="0" algn="ctr">
              <a:lnSpc>
                <a:spcPct val="115000"/>
              </a:lnSpc>
              <a:spcBef>
                <a:spcPts val="0"/>
              </a:spcBef>
              <a:spcAft>
                <a:spcPts val="0"/>
              </a:spcAft>
              <a:buClr>
                <a:schemeClr val="dk1"/>
              </a:buClr>
              <a:buSzPts val="1100"/>
              <a:buNone/>
            </a:pPr>
            <a:r>
              <a:rPr lang="en-US"/>
              <a:t>If You gladly chose surrender so will I</a:t>
            </a:r>
            <a:endParaRPr/>
          </a:p>
        </p:txBody>
      </p:sp>
      <p:sp>
        <p:nvSpPr>
          <p:cNvPr id="8684" name="Google Shape;8684;p1395"/>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So Will I</a:t>
            </a:r>
            <a:endParaRPr>
              <a:latin typeface="Playfair Display"/>
              <a:ea typeface="Playfair Display"/>
              <a:cs typeface="Playfair Display"/>
              <a:sym typeface="Playfair Display"/>
            </a:endParaRPr>
          </a:p>
        </p:txBody>
      </p:sp>
    </p:spTree>
  </p:cSld>
  <p:clrMapOvr>
    <a:masterClrMapping/>
  </p:clrMapOvr>
</p:sld>
</file>

<file path=ppt/slides/slide13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88" name="Shape 8688"/>
        <p:cNvGrpSpPr/>
        <p:nvPr/>
      </p:nvGrpSpPr>
      <p:grpSpPr>
        <a:xfrm>
          <a:off x="0" y="0"/>
          <a:ext cx="0" cy="0"/>
          <a:chOff x="0" y="0"/>
          <a:chExt cx="0" cy="0"/>
        </a:xfrm>
      </p:grpSpPr>
      <p:sp>
        <p:nvSpPr>
          <p:cNvPr id="8689" name="Google Shape;8689;p1396"/>
          <p:cNvSpPr txBox="1"/>
          <p:nvPr>
            <p:ph idx="1" type="body"/>
          </p:nvPr>
        </p:nvSpPr>
        <p:spPr>
          <a:xfrm>
            <a:off x="415650" y="326499"/>
            <a:ext cx="11360700" cy="4834200"/>
          </a:xfrm>
          <a:prstGeom prst="rect">
            <a:avLst/>
          </a:prstGeom>
          <a:solidFill>
            <a:srgbClr val="FFFFFF">
              <a:alpha val="87450"/>
            </a:srgbClr>
          </a:solidFill>
          <a:ln>
            <a:noFill/>
          </a:ln>
        </p:spPr>
        <p:txBody>
          <a:bodyPr anchorCtr="0" anchor="ctr" bIns="45700" lIns="91425" spcFirstLastPara="1" rIns="91425" wrap="square" tIns="45700">
            <a:noAutofit/>
          </a:bodyPr>
          <a:lstStyle/>
          <a:p>
            <a:pPr indent="0" lvl="0" marL="0" rtl="0" algn="ctr">
              <a:lnSpc>
                <a:spcPct val="115000"/>
              </a:lnSpc>
              <a:spcBef>
                <a:spcPts val="1000"/>
              </a:spcBef>
              <a:spcAft>
                <a:spcPts val="0"/>
              </a:spcAft>
              <a:buClr>
                <a:schemeClr val="dk1"/>
              </a:buClr>
              <a:buSzPts val="1100"/>
              <a:buNone/>
            </a:pPr>
            <a:r>
              <a:rPr lang="en-US"/>
              <a:t>I can see Your heart</a:t>
            </a:r>
            <a:endParaRPr/>
          </a:p>
          <a:p>
            <a:pPr indent="0" lvl="0" marL="0" rtl="0" algn="ctr">
              <a:lnSpc>
                <a:spcPct val="115000"/>
              </a:lnSpc>
              <a:spcBef>
                <a:spcPts val="1000"/>
              </a:spcBef>
              <a:spcAft>
                <a:spcPts val="0"/>
              </a:spcAft>
              <a:buClr>
                <a:schemeClr val="dk1"/>
              </a:buClr>
              <a:buSzPts val="1100"/>
              <a:buNone/>
            </a:pPr>
            <a:r>
              <a:rPr lang="en-US"/>
              <a:t>Eight billion different ways</a:t>
            </a:r>
            <a:endParaRPr/>
          </a:p>
          <a:p>
            <a:pPr indent="0" lvl="0" marL="0" rtl="0" algn="ctr">
              <a:lnSpc>
                <a:spcPct val="115000"/>
              </a:lnSpc>
              <a:spcBef>
                <a:spcPts val="1000"/>
              </a:spcBef>
              <a:spcAft>
                <a:spcPts val="0"/>
              </a:spcAft>
              <a:buClr>
                <a:schemeClr val="dk1"/>
              </a:buClr>
              <a:buSzPts val="1100"/>
              <a:buNone/>
            </a:pPr>
            <a:r>
              <a:rPr lang="en-US"/>
              <a:t>Every precious one</a:t>
            </a:r>
            <a:endParaRPr/>
          </a:p>
          <a:p>
            <a:pPr indent="0" lvl="0" marL="0" rtl="0" algn="ctr">
              <a:lnSpc>
                <a:spcPct val="115000"/>
              </a:lnSpc>
              <a:spcBef>
                <a:spcPts val="1000"/>
              </a:spcBef>
              <a:spcAft>
                <a:spcPts val="0"/>
              </a:spcAft>
              <a:buClr>
                <a:schemeClr val="dk1"/>
              </a:buClr>
              <a:buSzPts val="1100"/>
              <a:buNone/>
            </a:pPr>
            <a:r>
              <a:rPr lang="en-US"/>
              <a:t>A child You died to save</a:t>
            </a:r>
            <a:endParaRPr/>
          </a:p>
          <a:p>
            <a:pPr indent="0" lvl="0" marL="0" rtl="0" algn="ctr">
              <a:lnSpc>
                <a:spcPct val="115000"/>
              </a:lnSpc>
              <a:spcBef>
                <a:spcPts val="1000"/>
              </a:spcBef>
              <a:spcAft>
                <a:spcPts val="0"/>
              </a:spcAft>
              <a:buClr>
                <a:schemeClr val="dk1"/>
              </a:buClr>
              <a:buSzPts val="1100"/>
              <a:buNone/>
            </a:pPr>
            <a:r>
              <a:rPr lang="en-US"/>
              <a:t>If You gave Your life to love them so will I</a:t>
            </a:r>
            <a:endParaRPr/>
          </a:p>
        </p:txBody>
      </p:sp>
      <p:sp>
        <p:nvSpPr>
          <p:cNvPr id="8690" name="Google Shape;8690;p1396"/>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So Will I</a:t>
            </a:r>
            <a:endParaRPr>
              <a:latin typeface="Playfair Display"/>
              <a:ea typeface="Playfair Display"/>
              <a:cs typeface="Playfair Display"/>
              <a:sym typeface="Playfair Display"/>
            </a:endParaRPr>
          </a:p>
        </p:txBody>
      </p:sp>
    </p:spTree>
  </p:cSld>
  <p:clrMapOvr>
    <a:masterClrMapping/>
  </p:clrMapOvr>
</p:sld>
</file>

<file path=ppt/slides/slide13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94" name="Shape 8694"/>
        <p:cNvGrpSpPr/>
        <p:nvPr/>
      </p:nvGrpSpPr>
      <p:grpSpPr>
        <a:xfrm>
          <a:off x="0" y="0"/>
          <a:ext cx="0" cy="0"/>
          <a:chOff x="0" y="0"/>
          <a:chExt cx="0" cy="0"/>
        </a:xfrm>
      </p:grpSpPr>
      <p:sp>
        <p:nvSpPr>
          <p:cNvPr id="8695" name="Google Shape;8695;p1397"/>
          <p:cNvSpPr txBox="1"/>
          <p:nvPr>
            <p:ph idx="1" type="body"/>
          </p:nvPr>
        </p:nvSpPr>
        <p:spPr>
          <a:xfrm>
            <a:off x="415650" y="326500"/>
            <a:ext cx="11360700" cy="4944900"/>
          </a:xfrm>
          <a:prstGeom prst="rect">
            <a:avLst/>
          </a:prstGeom>
          <a:solidFill>
            <a:srgbClr val="FFFFFF">
              <a:alpha val="87450"/>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a:t>Like You would again a hundred billion times</a:t>
            </a:r>
            <a:endParaRPr/>
          </a:p>
          <a:p>
            <a:pPr indent="0" lvl="0" marL="0" rtl="0" algn="ctr">
              <a:lnSpc>
                <a:spcPct val="115000"/>
              </a:lnSpc>
              <a:spcBef>
                <a:spcPts val="0"/>
              </a:spcBef>
              <a:spcAft>
                <a:spcPts val="0"/>
              </a:spcAft>
              <a:buClr>
                <a:schemeClr val="dk1"/>
              </a:buClr>
              <a:buSzPts val="1100"/>
              <a:buNone/>
            </a:pPr>
            <a:r>
              <a:rPr lang="en-US"/>
              <a:t>But what measure could amount to Your desire</a:t>
            </a:r>
            <a:endParaRPr/>
          </a:p>
          <a:p>
            <a:pPr indent="0" lvl="0" marL="0" rtl="0" algn="ctr">
              <a:lnSpc>
                <a:spcPct val="115000"/>
              </a:lnSpc>
              <a:spcBef>
                <a:spcPts val="0"/>
              </a:spcBef>
              <a:spcAft>
                <a:spcPts val="0"/>
              </a:spcAft>
              <a:buClr>
                <a:schemeClr val="dk1"/>
              </a:buClr>
              <a:buSzPts val="1100"/>
              <a:buNone/>
            </a:pPr>
            <a:r>
              <a:rPr lang="en-US"/>
              <a:t>You're the One who never leaves the one behind</a:t>
            </a:r>
            <a:endParaRPr/>
          </a:p>
        </p:txBody>
      </p:sp>
      <p:sp>
        <p:nvSpPr>
          <p:cNvPr id="8696" name="Google Shape;8696;p1397"/>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So Will I</a:t>
            </a:r>
            <a:endParaRPr>
              <a:latin typeface="Playfair Display"/>
              <a:ea typeface="Playfair Display"/>
              <a:cs typeface="Playfair Display"/>
              <a:sym typeface="Playfair Display"/>
            </a:endParaRPr>
          </a:p>
        </p:txBody>
      </p:sp>
      <p:pic>
        <p:nvPicPr>
          <p:cNvPr id="8697" name="Google Shape;8697;p1397">
            <a:hlinkClick action="ppaction://hlinksldjump" r:id="rId3"/>
          </p:cNvPr>
          <p:cNvPicPr preferRelativeResize="0"/>
          <p:nvPr/>
        </p:nvPicPr>
        <p:blipFill rotWithShape="1">
          <a:blip r:embed="rId4">
            <a:alphaModFix/>
          </a:blip>
          <a:srcRect b="0" l="0" r="0" t="0"/>
          <a:stretch/>
        </p:blipFill>
        <p:spPr>
          <a:xfrm>
            <a:off x="11046100" y="5644600"/>
            <a:ext cx="1145899" cy="1145899"/>
          </a:xfrm>
          <a:prstGeom prst="rect">
            <a:avLst/>
          </a:prstGeom>
          <a:noFill/>
          <a:ln>
            <a:noFill/>
          </a:ln>
        </p:spPr>
      </p:pic>
    </p:spTree>
  </p:cSld>
  <p:clrMapOvr>
    <a:masterClrMapping/>
  </p:clrMapOvr>
</p:sld>
</file>

<file path=ppt/slides/slide13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01" name="Shape 8701"/>
        <p:cNvGrpSpPr/>
        <p:nvPr/>
      </p:nvGrpSpPr>
      <p:grpSpPr>
        <a:xfrm>
          <a:off x="0" y="0"/>
          <a:ext cx="0" cy="0"/>
          <a:chOff x="0" y="0"/>
          <a:chExt cx="0" cy="0"/>
        </a:xfrm>
      </p:grpSpPr>
      <p:sp>
        <p:nvSpPr>
          <p:cNvPr id="8702" name="Google Shape;8702;p1398"/>
          <p:cNvSpPr txBox="1"/>
          <p:nvPr>
            <p:ph type="ctrTitle"/>
          </p:nvPr>
        </p:nvSpPr>
        <p:spPr>
          <a:xfrm>
            <a:off x="3227300" y="2634400"/>
            <a:ext cx="5677800" cy="1424700"/>
          </a:xfrm>
          <a:prstGeom prst="rect">
            <a:avLst/>
          </a:prstGeom>
          <a:solidFill>
            <a:srgbClr val="FFFFFF">
              <a:alpha val="87450"/>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Take Me In</a:t>
            </a:r>
            <a:endParaRPr/>
          </a:p>
        </p:txBody>
      </p:sp>
      <p:pic>
        <p:nvPicPr>
          <p:cNvPr id="8703" name="Google Shape;8703;p1398">
            <a:hlinkClick action="ppaction://hlinksldjump" r:id="rId3"/>
          </p:cNvPr>
          <p:cNvPicPr preferRelativeResize="0"/>
          <p:nvPr/>
        </p:nvPicPr>
        <p:blipFill rotWithShape="1">
          <a:blip r:embed="rId4">
            <a:alphaModFix/>
          </a:blip>
          <a:srcRect b="0" l="0" r="0" t="0"/>
          <a:stretch/>
        </p:blipFill>
        <p:spPr>
          <a:xfrm>
            <a:off x="11046100" y="5644600"/>
            <a:ext cx="1145899" cy="1145899"/>
          </a:xfrm>
          <a:prstGeom prst="rect">
            <a:avLst/>
          </a:prstGeom>
          <a:noFill/>
          <a:ln>
            <a:noFill/>
          </a:ln>
        </p:spPr>
      </p:pic>
    </p:spTree>
  </p:cSld>
  <p:clrMapOvr>
    <a:masterClrMapping/>
  </p:clrMapOvr>
</p:sld>
</file>

<file path=ppt/slides/slide13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07" name="Shape 8707"/>
        <p:cNvGrpSpPr/>
        <p:nvPr/>
      </p:nvGrpSpPr>
      <p:grpSpPr>
        <a:xfrm>
          <a:off x="0" y="0"/>
          <a:ext cx="0" cy="0"/>
          <a:chOff x="0" y="0"/>
          <a:chExt cx="0" cy="0"/>
        </a:xfrm>
      </p:grpSpPr>
      <p:sp>
        <p:nvSpPr>
          <p:cNvPr id="8708" name="Google Shape;8708;p1399"/>
          <p:cNvSpPr txBox="1"/>
          <p:nvPr>
            <p:ph idx="1" type="body"/>
          </p:nvPr>
        </p:nvSpPr>
        <p:spPr>
          <a:xfrm>
            <a:off x="415650" y="326500"/>
            <a:ext cx="11360700" cy="49449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Take me past the outer courts,</a:t>
            </a:r>
            <a:endParaRPr/>
          </a:p>
          <a:p>
            <a:pPr indent="0" lvl="0" marL="0" rtl="0" algn="ctr">
              <a:lnSpc>
                <a:spcPct val="150000"/>
              </a:lnSpc>
              <a:spcBef>
                <a:spcPts val="0"/>
              </a:spcBef>
              <a:spcAft>
                <a:spcPts val="0"/>
              </a:spcAft>
              <a:buClr>
                <a:schemeClr val="dk1"/>
              </a:buClr>
              <a:buSzPts val="1100"/>
              <a:buNone/>
            </a:pPr>
            <a:r>
              <a:rPr lang="en-US"/>
              <a:t>Into the holy place,</a:t>
            </a:r>
            <a:endParaRPr/>
          </a:p>
          <a:p>
            <a:pPr indent="0" lvl="0" marL="0" rtl="0" algn="ctr">
              <a:lnSpc>
                <a:spcPct val="150000"/>
              </a:lnSpc>
              <a:spcBef>
                <a:spcPts val="0"/>
              </a:spcBef>
              <a:spcAft>
                <a:spcPts val="0"/>
              </a:spcAft>
              <a:buClr>
                <a:schemeClr val="dk1"/>
              </a:buClr>
              <a:buSzPts val="1100"/>
              <a:buNone/>
            </a:pPr>
            <a:r>
              <a:rPr lang="en-US"/>
              <a:t>Past the brazen altar.</a:t>
            </a:r>
            <a:endParaRPr/>
          </a:p>
          <a:p>
            <a:pPr indent="0" lvl="0" marL="0" rtl="0" algn="ctr">
              <a:lnSpc>
                <a:spcPct val="150000"/>
              </a:lnSpc>
              <a:spcBef>
                <a:spcPts val="0"/>
              </a:spcBef>
              <a:spcAft>
                <a:spcPts val="0"/>
              </a:spcAft>
              <a:buClr>
                <a:schemeClr val="dk1"/>
              </a:buClr>
              <a:buSzPts val="1100"/>
              <a:buNone/>
            </a:pPr>
            <a:r>
              <a:rPr lang="en-US"/>
              <a:t>Lord I want to see Your face.</a:t>
            </a:r>
            <a:endParaRPr/>
          </a:p>
        </p:txBody>
      </p:sp>
      <p:sp>
        <p:nvSpPr>
          <p:cNvPr id="8709" name="Google Shape;8709;p1399"/>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Take Me In</a:t>
            </a:r>
            <a:endParaRPr>
              <a:latin typeface="Playfair Display"/>
              <a:ea typeface="Playfair Display"/>
              <a:cs typeface="Playfair Display"/>
              <a:sym typeface="Playfair Display"/>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4"/>
          <p:cNvSpPr txBox="1"/>
          <p:nvPr>
            <p:ph idx="1" type="body"/>
          </p:nvPr>
        </p:nvSpPr>
        <p:spPr>
          <a:xfrm>
            <a:off x="415650" y="326499"/>
            <a:ext cx="11360700" cy="5096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Font typeface="Arial"/>
              <a:buNone/>
            </a:pPr>
            <a:r>
              <a:rPr lang="en-US"/>
              <a:t>My existence is a triumph</a:t>
            </a:r>
            <a:endParaRPr/>
          </a:p>
          <a:p>
            <a:pPr indent="0" lvl="0" marL="0" rtl="0" algn="ctr">
              <a:lnSpc>
                <a:spcPct val="115000"/>
              </a:lnSpc>
              <a:spcBef>
                <a:spcPts val="0"/>
              </a:spcBef>
              <a:spcAft>
                <a:spcPts val="0"/>
              </a:spcAft>
              <a:buClr>
                <a:schemeClr val="dk1"/>
              </a:buClr>
              <a:buSzPts val="1100"/>
              <a:buFont typeface="Arial"/>
              <a:buNone/>
            </a:pPr>
            <a:r>
              <a:rPr lang="en-US"/>
              <a:t>No wealth, power to disturb me</a:t>
            </a:r>
            <a:endParaRPr/>
          </a:p>
          <a:p>
            <a:pPr indent="0" lvl="0" marL="0" rtl="0" algn="ctr">
              <a:lnSpc>
                <a:spcPct val="115000"/>
              </a:lnSpc>
              <a:spcBef>
                <a:spcPts val="0"/>
              </a:spcBef>
              <a:spcAft>
                <a:spcPts val="0"/>
              </a:spcAft>
              <a:buClr>
                <a:schemeClr val="dk1"/>
              </a:buClr>
              <a:buSzPts val="1100"/>
              <a:buFont typeface="Arial"/>
              <a:buNone/>
            </a:pPr>
            <a:r>
              <a:rPr lang="en-US"/>
              <a:t>No house is here to delay me</a:t>
            </a:r>
            <a:endParaRPr/>
          </a:p>
          <a:p>
            <a:pPr indent="0" lvl="0" marL="0" rtl="0" algn="ctr">
              <a:lnSpc>
                <a:spcPct val="115000"/>
              </a:lnSpc>
              <a:spcBef>
                <a:spcPts val="0"/>
              </a:spcBef>
              <a:spcAft>
                <a:spcPts val="0"/>
              </a:spcAft>
              <a:buClr>
                <a:schemeClr val="dk1"/>
              </a:buClr>
              <a:buSzPts val="1100"/>
              <a:buFont typeface="Arial"/>
              <a:buNone/>
            </a:pPr>
            <a:r>
              <a:rPr lang="en-US"/>
              <a:t>Nor any friend or family</a:t>
            </a:r>
            <a:endParaRPr/>
          </a:p>
          <a:p>
            <a:pPr indent="0" lvl="0" marL="0" rtl="0" algn="ctr">
              <a:lnSpc>
                <a:spcPct val="115000"/>
              </a:lnSpc>
              <a:spcBef>
                <a:spcPts val="0"/>
              </a:spcBef>
              <a:spcAft>
                <a:spcPts val="0"/>
              </a:spcAft>
              <a:buClr>
                <a:schemeClr val="dk1"/>
              </a:buClr>
              <a:buSzPts val="1100"/>
              <a:buFont typeface="Arial"/>
              <a:buNone/>
            </a:pPr>
            <a:r>
              <a:rPr lang="en-US"/>
              <a:t>And with me are sweet verses</a:t>
            </a:r>
            <a:endParaRPr/>
          </a:p>
          <a:p>
            <a:pPr indent="0" lvl="0" marL="0" rtl="0" algn="ctr">
              <a:lnSpc>
                <a:spcPct val="115000"/>
              </a:lnSpc>
              <a:spcBef>
                <a:spcPts val="0"/>
              </a:spcBef>
              <a:spcAft>
                <a:spcPts val="0"/>
              </a:spcAft>
              <a:buClr>
                <a:schemeClr val="dk1"/>
              </a:buClr>
              <a:buSzPts val="1100"/>
              <a:buFont typeface="Arial"/>
              <a:buNone/>
            </a:pPr>
            <a:r>
              <a:rPr lang="en-US"/>
              <a:t>And great proverbs to console me</a:t>
            </a:r>
            <a:endParaRPr/>
          </a:p>
        </p:txBody>
      </p:sp>
      <p:sp>
        <p:nvSpPr>
          <p:cNvPr id="141" name="Google Shape;141;p14"/>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A Stranger</a:t>
            </a:r>
            <a:endParaRPr>
              <a:latin typeface="Playfair Display"/>
              <a:ea typeface="Playfair Display"/>
              <a:cs typeface="Playfair Display"/>
              <a:sym typeface="Playfair Display"/>
            </a:endParaRPr>
          </a:p>
        </p:txBody>
      </p:sp>
    </p:spTree>
  </p:cSld>
  <p:clrMapOvr>
    <a:masterClrMapping/>
  </p:clrMapOvr>
</p:sld>
</file>

<file path=ppt/slides/slide1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0" name="Shape 910"/>
        <p:cNvGrpSpPr/>
        <p:nvPr/>
      </p:nvGrpSpPr>
      <p:grpSpPr>
        <a:xfrm>
          <a:off x="0" y="0"/>
          <a:ext cx="0" cy="0"/>
          <a:chOff x="0" y="0"/>
          <a:chExt cx="0" cy="0"/>
        </a:xfrm>
      </p:grpSpPr>
      <p:sp>
        <p:nvSpPr>
          <p:cNvPr id="911" name="Google Shape;911;p140"/>
          <p:cNvSpPr txBox="1"/>
          <p:nvPr>
            <p:ph idx="1" type="body"/>
          </p:nvPr>
        </p:nvSpPr>
        <p:spPr>
          <a:xfrm>
            <a:off x="415650" y="326500"/>
            <a:ext cx="11360700" cy="4801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t>There was a rich man</a:t>
            </a:r>
            <a:endParaRPr/>
          </a:p>
          <a:p>
            <a:pPr indent="0" lvl="0" marL="0" rtl="0" algn="ctr">
              <a:lnSpc>
                <a:spcPct val="150000"/>
              </a:lnSpc>
              <a:spcBef>
                <a:spcPts val="0"/>
              </a:spcBef>
              <a:spcAft>
                <a:spcPts val="0"/>
              </a:spcAft>
              <a:buClr>
                <a:schemeClr val="dk1"/>
              </a:buClr>
              <a:buSzPts val="1100"/>
              <a:buFont typeface="Arial"/>
              <a:buNone/>
            </a:pPr>
            <a:r>
              <a:rPr lang="en-US"/>
              <a:t>who lived a life of luxury</a:t>
            </a:r>
            <a:endParaRPr/>
          </a:p>
          <a:p>
            <a:pPr indent="0" lvl="0" marL="0" rtl="0" algn="ctr">
              <a:lnSpc>
                <a:spcPct val="150000"/>
              </a:lnSpc>
              <a:spcBef>
                <a:spcPts val="0"/>
              </a:spcBef>
              <a:spcAft>
                <a:spcPts val="0"/>
              </a:spcAft>
              <a:buClr>
                <a:schemeClr val="dk1"/>
              </a:buClr>
              <a:buSzPts val="1100"/>
              <a:buFont typeface="Arial"/>
              <a:buNone/>
            </a:pPr>
            <a:r>
              <a:rPr lang="en-US"/>
              <a:t>And a beggar named Lazarus</a:t>
            </a:r>
            <a:endParaRPr/>
          </a:p>
          <a:p>
            <a:pPr indent="0" lvl="0" marL="0" rtl="0" algn="ctr">
              <a:lnSpc>
                <a:spcPct val="150000"/>
              </a:lnSpc>
              <a:spcBef>
                <a:spcPts val="0"/>
              </a:spcBef>
              <a:spcAft>
                <a:spcPts val="0"/>
              </a:spcAft>
              <a:buClr>
                <a:schemeClr val="dk1"/>
              </a:buClr>
              <a:buSzPts val="1100"/>
              <a:buNone/>
            </a:pPr>
            <a:r>
              <a:rPr lang="en-US"/>
              <a:t>who lived in poverty</a:t>
            </a:r>
            <a:endParaRPr/>
          </a:p>
        </p:txBody>
      </p:sp>
      <p:sp>
        <p:nvSpPr>
          <p:cNvPr id="912" name="Google Shape;912;p140"/>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Blind Eye</a:t>
            </a:r>
            <a:endParaRPr>
              <a:latin typeface="Playfair Display"/>
              <a:ea typeface="Playfair Display"/>
              <a:cs typeface="Playfair Display"/>
              <a:sym typeface="Playfair Display"/>
            </a:endParaRPr>
          </a:p>
        </p:txBody>
      </p:sp>
    </p:spTree>
  </p:cSld>
  <p:clrMapOvr>
    <a:masterClrMapping/>
  </p:clrMapOvr>
</p:sld>
</file>

<file path=ppt/slides/slide14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13" name="Shape 8713"/>
        <p:cNvGrpSpPr/>
        <p:nvPr/>
      </p:nvGrpSpPr>
      <p:grpSpPr>
        <a:xfrm>
          <a:off x="0" y="0"/>
          <a:ext cx="0" cy="0"/>
          <a:chOff x="0" y="0"/>
          <a:chExt cx="0" cy="0"/>
        </a:xfrm>
      </p:grpSpPr>
      <p:sp>
        <p:nvSpPr>
          <p:cNvPr id="8714" name="Google Shape;8714;p1400"/>
          <p:cNvSpPr txBox="1"/>
          <p:nvPr>
            <p:ph idx="1" type="body"/>
          </p:nvPr>
        </p:nvSpPr>
        <p:spPr>
          <a:xfrm>
            <a:off x="415650" y="326500"/>
            <a:ext cx="11360700" cy="49449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a:t>Pass me by the crowds of people</a:t>
            </a:r>
            <a:endParaRPr/>
          </a:p>
          <a:p>
            <a:pPr indent="0" lvl="0" marL="0" rtl="0" algn="ctr">
              <a:lnSpc>
                <a:spcPct val="115000"/>
              </a:lnSpc>
              <a:spcBef>
                <a:spcPts val="0"/>
              </a:spcBef>
              <a:spcAft>
                <a:spcPts val="0"/>
              </a:spcAft>
              <a:buClr>
                <a:schemeClr val="dk1"/>
              </a:buClr>
              <a:buSzPts val="1100"/>
              <a:buNone/>
            </a:pPr>
            <a:r>
              <a:rPr lang="en-US"/>
              <a:t>And the priests who sing Your praise.</a:t>
            </a:r>
            <a:endParaRPr/>
          </a:p>
          <a:p>
            <a:pPr indent="0" lvl="0" marL="0" rtl="0" algn="ctr">
              <a:lnSpc>
                <a:spcPct val="115000"/>
              </a:lnSpc>
              <a:spcBef>
                <a:spcPts val="0"/>
              </a:spcBef>
              <a:spcAft>
                <a:spcPts val="0"/>
              </a:spcAft>
              <a:buClr>
                <a:schemeClr val="dk1"/>
              </a:buClr>
              <a:buSzPts val="1100"/>
              <a:buNone/>
            </a:pPr>
            <a:r>
              <a:rPr lang="en-US"/>
              <a:t>I hunger and thirst for Your righteousness,</a:t>
            </a:r>
            <a:endParaRPr/>
          </a:p>
          <a:p>
            <a:pPr indent="0" lvl="0" marL="0" rtl="0" algn="ctr">
              <a:lnSpc>
                <a:spcPct val="115000"/>
              </a:lnSpc>
              <a:spcBef>
                <a:spcPts val="0"/>
              </a:spcBef>
              <a:spcAft>
                <a:spcPts val="0"/>
              </a:spcAft>
              <a:buClr>
                <a:schemeClr val="dk1"/>
              </a:buClr>
              <a:buSzPts val="1100"/>
              <a:buNone/>
            </a:pPr>
            <a:r>
              <a:rPr lang="en-US"/>
              <a:t>But it's only found in one place.</a:t>
            </a:r>
            <a:endParaRPr/>
          </a:p>
        </p:txBody>
      </p:sp>
      <p:sp>
        <p:nvSpPr>
          <p:cNvPr id="8715" name="Google Shape;8715;p1400"/>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Take Me In</a:t>
            </a:r>
            <a:endParaRPr>
              <a:latin typeface="Playfair Display"/>
              <a:ea typeface="Playfair Display"/>
              <a:cs typeface="Playfair Display"/>
              <a:sym typeface="Playfair Display"/>
            </a:endParaRPr>
          </a:p>
        </p:txBody>
      </p:sp>
    </p:spTree>
  </p:cSld>
  <p:clrMapOvr>
    <a:masterClrMapping/>
  </p:clrMapOvr>
</p:sld>
</file>

<file path=ppt/slides/slide14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19" name="Shape 8719"/>
        <p:cNvGrpSpPr/>
        <p:nvPr/>
      </p:nvGrpSpPr>
      <p:grpSpPr>
        <a:xfrm>
          <a:off x="0" y="0"/>
          <a:ext cx="0" cy="0"/>
          <a:chOff x="0" y="0"/>
          <a:chExt cx="0" cy="0"/>
        </a:xfrm>
      </p:grpSpPr>
      <p:sp>
        <p:nvSpPr>
          <p:cNvPr id="8720" name="Google Shape;8720;p1401"/>
          <p:cNvSpPr txBox="1"/>
          <p:nvPr>
            <p:ph idx="1" type="body"/>
          </p:nvPr>
        </p:nvSpPr>
        <p:spPr>
          <a:xfrm>
            <a:off x="415650" y="326500"/>
            <a:ext cx="11360700" cy="49359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4600"/>
              <a:t>Take me in to the Holy of Holies</a:t>
            </a:r>
            <a:endParaRPr sz="4600"/>
          </a:p>
          <a:p>
            <a:pPr indent="0" lvl="0" marL="0" rtl="0" algn="ctr">
              <a:lnSpc>
                <a:spcPct val="150000"/>
              </a:lnSpc>
              <a:spcBef>
                <a:spcPts val="0"/>
              </a:spcBef>
              <a:spcAft>
                <a:spcPts val="0"/>
              </a:spcAft>
              <a:buClr>
                <a:schemeClr val="dk1"/>
              </a:buClr>
              <a:buSzPts val="1100"/>
              <a:buNone/>
            </a:pPr>
            <a:r>
              <a:rPr lang="en-US" sz="4600"/>
              <a:t>Take me in by the blood of the Lamb.</a:t>
            </a:r>
            <a:endParaRPr sz="4600"/>
          </a:p>
          <a:p>
            <a:pPr indent="0" lvl="0" marL="0" rtl="0" algn="ctr">
              <a:lnSpc>
                <a:spcPct val="150000"/>
              </a:lnSpc>
              <a:spcBef>
                <a:spcPts val="0"/>
              </a:spcBef>
              <a:spcAft>
                <a:spcPts val="0"/>
              </a:spcAft>
              <a:buClr>
                <a:schemeClr val="dk1"/>
              </a:buClr>
              <a:buSzPts val="1100"/>
              <a:buNone/>
            </a:pPr>
            <a:r>
              <a:rPr lang="en-US" sz="4600"/>
              <a:t>Take me in to the </a:t>
            </a:r>
            <a:r>
              <a:rPr lang="en-US" sz="4600">
                <a:solidFill>
                  <a:schemeClr val="dk1"/>
                </a:solidFill>
              </a:rPr>
              <a:t>Holy of Holies</a:t>
            </a:r>
            <a:endParaRPr sz="4600"/>
          </a:p>
          <a:p>
            <a:pPr indent="0" lvl="0" marL="0" rtl="0" algn="ctr">
              <a:lnSpc>
                <a:spcPct val="150000"/>
              </a:lnSpc>
              <a:spcBef>
                <a:spcPts val="0"/>
              </a:spcBef>
              <a:spcAft>
                <a:spcPts val="0"/>
              </a:spcAft>
              <a:buClr>
                <a:schemeClr val="dk1"/>
              </a:buClr>
              <a:buSzPts val="1100"/>
              <a:buNone/>
            </a:pPr>
            <a:r>
              <a:rPr lang="en-US" sz="4600"/>
              <a:t>(Take the coal, touch my lips, here I am) x2</a:t>
            </a:r>
            <a:endParaRPr sz="4600"/>
          </a:p>
        </p:txBody>
      </p:sp>
      <p:sp>
        <p:nvSpPr>
          <p:cNvPr id="8721" name="Google Shape;8721;p1401"/>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Take Me In</a:t>
            </a:r>
            <a:endParaRPr>
              <a:latin typeface="Playfair Display"/>
              <a:ea typeface="Playfair Display"/>
              <a:cs typeface="Playfair Display"/>
              <a:sym typeface="Playfair Display"/>
            </a:endParaRPr>
          </a:p>
        </p:txBody>
      </p:sp>
    </p:spTree>
  </p:cSld>
  <p:clrMapOvr>
    <a:masterClrMapping/>
  </p:clrMapOvr>
</p:sld>
</file>

<file path=ppt/slides/slide14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25" name="Shape 8725"/>
        <p:cNvGrpSpPr/>
        <p:nvPr/>
      </p:nvGrpSpPr>
      <p:grpSpPr>
        <a:xfrm>
          <a:off x="0" y="0"/>
          <a:ext cx="0" cy="0"/>
          <a:chOff x="0" y="0"/>
          <a:chExt cx="0" cy="0"/>
        </a:xfrm>
      </p:grpSpPr>
      <p:sp>
        <p:nvSpPr>
          <p:cNvPr id="8726" name="Google Shape;8726;p1402"/>
          <p:cNvSpPr txBox="1"/>
          <p:nvPr>
            <p:ph idx="1" type="body"/>
          </p:nvPr>
        </p:nvSpPr>
        <p:spPr>
          <a:xfrm>
            <a:off x="415650" y="326500"/>
            <a:ext cx="11360700" cy="49449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Take me past the outer courts,</a:t>
            </a:r>
            <a:endParaRPr/>
          </a:p>
          <a:p>
            <a:pPr indent="0" lvl="0" marL="0" rtl="0" algn="ctr">
              <a:lnSpc>
                <a:spcPct val="150000"/>
              </a:lnSpc>
              <a:spcBef>
                <a:spcPts val="0"/>
              </a:spcBef>
              <a:spcAft>
                <a:spcPts val="0"/>
              </a:spcAft>
              <a:buClr>
                <a:schemeClr val="dk1"/>
              </a:buClr>
              <a:buSzPts val="1100"/>
              <a:buNone/>
            </a:pPr>
            <a:r>
              <a:rPr lang="en-US"/>
              <a:t>Into the holy place,</a:t>
            </a:r>
            <a:endParaRPr/>
          </a:p>
          <a:p>
            <a:pPr indent="0" lvl="0" marL="0" rtl="0" algn="ctr">
              <a:lnSpc>
                <a:spcPct val="150000"/>
              </a:lnSpc>
              <a:spcBef>
                <a:spcPts val="0"/>
              </a:spcBef>
              <a:spcAft>
                <a:spcPts val="0"/>
              </a:spcAft>
              <a:buClr>
                <a:schemeClr val="dk1"/>
              </a:buClr>
              <a:buSzPts val="1100"/>
              <a:buNone/>
            </a:pPr>
            <a:r>
              <a:rPr lang="en-US"/>
              <a:t>Past the brazen altar.</a:t>
            </a:r>
            <a:endParaRPr/>
          </a:p>
          <a:p>
            <a:pPr indent="0" lvl="0" marL="0" rtl="0" algn="ctr">
              <a:lnSpc>
                <a:spcPct val="150000"/>
              </a:lnSpc>
              <a:spcBef>
                <a:spcPts val="0"/>
              </a:spcBef>
              <a:spcAft>
                <a:spcPts val="0"/>
              </a:spcAft>
              <a:buClr>
                <a:schemeClr val="dk1"/>
              </a:buClr>
              <a:buSzPts val="1100"/>
              <a:buNone/>
            </a:pPr>
            <a:r>
              <a:rPr lang="en-US"/>
              <a:t>Lord I want to see Your face.</a:t>
            </a:r>
            <a:endParaRPr/>
          </a:p>
        </p:txBody>
      </p:sp>
      <p:sp>
        <p:nvSpPr>
          <p:cNvPr id="8727" name="Google Shape;8727;p1402"/>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Take Me In</a:t>
            </a:r>
            <a:endParaRPr>
              <a:latin typeface="Playfair Display"/>
              <a:ea typeface="Playfair Display"/>
              <a:cs typeface="Playfair Display"/>
              <a:sym typeface="Playfair Display"/>
            </a:endParaRPr>
          </a:p>
        </p:txBody>
      </p:sp>
    </p:spTree>
  </p:cSld>
  <p:clrMapOvr>
    <a:masterClrMapping/>
  </p:clrMapOvr>
</p:sld>
</file>

<file path=ppt/slides/slide14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31" name="Shape 8731"/>
        <p:cNvGrpSpPr/>
        <p:nvPr/>
      </p:nvGrpSpPr>
      <p:grpSpPr>
        <a:xfrm>
          <a:off x="0" y="0"/>
          <a:ext cx="0" cy="0"/>
          <a:chOff x="0" y="0"/>
          <a:chExt cx="0" cy="0"/>
        </a:xfrm>
      </p:grpSpPr>
      <p:sp>
        <p:nvSpPr>
          <p:cNvPr id="8732" name="Google Shape;8732;p1403"/>
          <p:cNvSpPr txBox="1"/>
          <p:nvPr>
            <p:ph idx="1" type="body"/>
          </p:nvPr>
        </p:nvSpPr>
        <p:spPr>
          <a:xfrm>
            <a:off x="415650" y="326500"/>
            <a:ext cx="11360700" cy="49449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a:t>Pass me by the crowds of people</a:t>
            </a:r>
            <a:endParaRPr/>
          </a:p>
          <a:p>
            <a:pPr indent="0" lvl="0" marL="0" rtl="0" algn="ctr">
              <a:lnSpc>
                <a:spcPct val="115000"/>
              </a:lnSpc>
              <a:spcBef>
                <a:spcPts val="0"/>
              </a:spcBef>
              <a:spcAft>
                <a:spcPts val="0"/>
              </a:spcAft>
              <a:buClr>
                <a:schemeClr val="dk1"/>
              </a:buClr>
              <a:buSzPts val="1100"/>
              <a:buNone/>
            </a:pPr>
            <a:r>
              <a:rPr lang="en-US"/>
              <a:t>And the priests who sing Your praise.</a:t>
            </a:r>
            <a:endParaRPr/>
          </a:p>
          <a:p>
            <a:pPr indent="0" lvl="0" marL="0" rtl="0" algn="ctr">
              <a:lnSpc>
                <a:spcPct val="115000"/>
              </a:lnSpc>
              <a:spcBef>
                <a:spcPts val="0"/>
              </a:spcBef>
              <a:spcAft>
                <a:spcPts val="0"/>
              </a:spcAft>
              <a:buClr>
                <a:schemeClr val="dk1"/>
              </a:buClr>
              <a:buSzPts val="1100"/>
              <a:buNone/>
            </a:pPr>
            <a:r>
              <a:rPr lang="en-US"/>
              <a:t>I hunger and thirst for Your righteousness,</a:t>
            </a:r>
            <a:endParaRPr/>
          </a:p>
          <a:p>
            <a:pPr indent="0" lvl="0" marL="0" rtl="0" algn="ctr">
              <a:lnSpc>
                <a:spcPct val="115000"/>
              </a:lnSpc>
              <a:spcBef>
                <a:spcPts val="0"/>
              </a:spcBef>
              <a:spcAft>
                <a:spcPts val="0"/>
              </a:spcAft>
              <a:buClr>
                <a:schemeClr val="dk1"/>
              </a:buClr>
              <a:buSzPts val="1100"/>
              <a:buNone/>
            </a:pPr>
            <a:r>
              <a:rPr lang="en-US"/>
              <a:t>But it's only found in one place.</a:t>
            </a:r>
            <a:endParaRPr/>
          </a:p>
        </p:txBody>
      </p:sp>
      <p:sp>
        <p:nvSpPr>
          <p:cNvPr id="8733" name="Google Shape;8733;p1403"/>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Take Me In</a:t>
            </a:r>
            <a:endParaRPr>
              <a:latin typeface="Playfair Display"/>
              <a:ea typeface="Playfair Display"/>
              <a:cs typeface="Playfair Display"/>
              <a:sym typeface="Playfair Display"/>
            </a:endParaRPr>
          </a:p>
        </p:txBody>
      </p:sp>
    </p:spTree>
  </p:cSld>
  <p:clrMapOvr>
    <a:masterClrMapping/>
  </p:clrMapOvr>
</p:sld>
</file>

<file path=ppt/slides/slide14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37" name="Shape 8737"/>
        <p:cNvGrpSpPr/>
        <p:nvPr/>
      </p:nvGrpSpPr>
      <p:grpSpPr>
        <a:xfrm>
          <a:off x="0" y="0"/>
          <a:ext cx="0" cy="0"/>
          <a:chOff x="0" y="0"/>
          <a:chExt cx="0" cy="0"/>
        </a:xfrm>
      </p:grpSpPr>
      <p:sp>
        <p:nvSpPr>
          <p:cNvPr id="8738" name="Google Shape;8738;p1404"/>
          <p:cNvSpPr txBox="1"/>
          <p:nvPr>
            <p:ph idx="1" type="body"/>
          </p:nvPr>
        </p:nvSpPr>
        <p:spPr>
          <a:xfrm>
            <a:off x="415650" y="326500"/>
            <a:ext cx="11360700" cy="49359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4600"/>
              <a:t>Take me in to the Holy of Holies</a:t>
            </a:r>
            <a:endParaRPr sz="4600"/>
          </a:p>
          <a:p>
            <a:pPr indent="0" lvl="0" marL="0" rtl="0" algn="ctr">
              <a:lnSpc>
                <a:spcPct val="150000"/>
              </a:lnSpc>
              <a:spcBef>
                <a:spcPts val="0"/>
              </a:spcBef>
              <a:spcAft>
                <a:spcPts val="0"/>
              </a:spcAft>
              <a:buClr>
                <a:schemeClr val="dk1"/>
              </a:buClr>
              <a:buSzPts val="1100"/>
              <a:buNone/>
            </a:pPr>
            <a:r>
              <a:rPr lang="en-US" sz="4600"/>
              <a:t>Take me in by the blood of the Lamb.</a:t>
            </a:r>
            <a:endParaRPr sz="4600"/>
          </a:p>
          <a:p>
            <a:pPr indent="0" lvl="0" marL="0" rtl="0" algn="ctr">
              <a:lnSpc>
                <a:spcPct val="150000"/>
              </a:lnSpc>
              <a:spcBef>
                <a:spcPts val="0"/>
              </a:spcBef>
              <a:spcAft>
                <a:spcPts val="0"/>
              </a:spcAft>
              <a:buClr>
                <a:schemeClr val="dk1"/>
              </a:buClr>
              <a:buSzPts val="1100"/>
              <a:buNone/>
            </a:pPr>
            <a:r>
              <a:rPr lang="en-US" sz="4600"/>
              <a:t>Take me in to the </a:t>
            </a:r>
            <a:r>
              <a:rPr lang="en-US" sz="4600">
                <a:solidFill>
                  <a:schemeClr val="dk1"/>
                </a:solidFill>
              </a:rPr>
              <a:t>Holy of Holies</a:t>
            </a:r>
            <a:endParaRPr sz="4600"/>
          </a:p>
          <a:p>
            <a:pPr indent="0" lvl="0" marL="0" rtl="0" algn="ctr">
              <a:lnSpc>
                <a:spcPct val="150000"/>
              </a:lnSpc>
              <a:spcBef>
                <a:spcPts val="0"/>
              </a:spcBef>
              <a:spcAft>
                <a:spcPts val="0"/>
              </a:spcAft>
              <a:buClr>
                <a:schemeClr val="dk1"/>
              </a:buClr>
              <a:buSzPts val="1100"/>
              <a:buNone/>
            </a:pPr>
            <a:r>
              <a:rPr lang="en-US" sz="4600"/>
              <a:t>(Take the coal, touch my lips, here I am) x2</a:t>
            </a:r>
            <a:endParaRPr sz="4600"/>
          </a:p>
        </p:txBody>
      </p:sp>
      <p:sp>
        <p:nvSpPr>
          <p:cNvPr id="8739" name="Google Shape;8739;p1404"/>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Take Me In</a:t>
            </a:r>
            <a:endParaRPr>
              <a:latin typeface="Playfair Display"/>
              <a:ea typeface="Playfair Display"/>
              <a:cs typeface="Playfair Display"/>
              <a:sym typeface="Playfair Display"/>
            </a:endParaRPr>
          </a:p>
        </p:txBody>
      </p:sp>
      <p:pic>
        <p:nvPicPr>
          <p:cNvPr id="8740" name="Google Shape;8740;p1404">
            <a:hlinkClick action="ppaction://hlinksldjump" r:id="rId3"/>
          </p:cNvPr>
          <p:cNvPicPr preferRelativeResize="0"/>
          <p:nvPr/>
        </p:nvPicPr>
        <p:blipFill rotWithShape="1">
          <a:blip r:embed="rId4">
            <a:alphaModFix/>
          </a:blip>
          <a:srcRect b="0" l="0" r="0" t="0"/>
          <a:stretch/>
        </p:blipFill>
        <p:spPr>
          <a:xfrm>
            <a:off x="11046100" y="5644600"/>
            <a:ext cx="1145899" cy="1145899"/>
          </a:xfrm>
          <a:prstGeom prst="rect">
            <a:avLst/>
          </a:prstGeom>
          <a:noFill/>
          <a:ln>
            <a:noFill/>
          </a:ln>
        </p:spPr>
      </p:pic>
    </p:spTree>
  </p:cSld>
  <p:clrMapOvr>
    <a:masterClrMapping/>
  </p:clrMapOvr>
</p:sld>
</file>

<file path=ppt/slides/slide14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44" name="Shape 8744"/>
        <p:cNvGrpSpPr/>
        <p:nvPr/>
      </p:nvGrpSpPr>
      <p:grpSpPr>
        <a:xfrm>
          <a:off x="0" y="0"/>
          <a:ext cx="0" cy="0"/>
          <a:chOff x="0" y="0"/>
          <a:chExt cx="0" cy="0"/>
        </a:xfrm>
      </p:grpSpPr>
      <p:sp>
        <p:nvSpPr>
          <p:cNvPr id="8745" name="Google Shape;8745;p1405"/>
          <p:cNvSpPr txBox="1"/>
          <p:nvPr>
            <p:ph idx="1" type="body"/>
          </p:nvPr>
        </p:nvSpPr>
        <p:spPr>
          <a:xfrm>
            <a:off x="520350" y="2306850"/>
            <a:ext cx="11151300" cy="22443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1000"/>
              </a:spcBef>
              <a:spcAft>
                <a:spcPts val="0"/>
              </a:spcAft>
              <a:buSzPts val="1800"/>
              <a:buNone/>
            </a:pPr>
            <a:r>
              <a:rPr lang="en-US" sz="6300"/>
              <a:t>Teach Me to Wait </a:t>
            </a:r>
            <a:endParaRPr sz="6300"/>
          </a:p>
          <a:p>
            <a:pPr indent="0" lvl="0" marL="0" rtl="0" algn="ctr">
              <a:lnSpc>
                <a:spcPct val="90000"/>
              </a:lnSpc>
              <a:spcBef>
                <a:spcPts val="2100"/>
              </a:spcBef>
              <a:spcAft>
                <a:spcPts val="2100"/>
              </a:spcAft>
              <a:buSzPts val="1800"/>
              <a:buNone/>
            </a:pPr>
            <a:r>
              <a:rPr lang="en-US" sz="6300"/>
              <a:t>on You O Lord</a:t>
            </a:r>
            <a:endParaRPr sz="6300"/>
          </a:p>
        </p:txBody>
      </p:sp>
      <p:pic>
        <p:nvPicPr>
          <p:cNvPr id="8746" name="Google Shape;8746;p1405">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4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50" name="Shape 8750"/>
        <p:cNvGrpSpPr/>
        <p:nvPr/>
      </p:nvGrpSpPr>
      <p:grpSpPr>
        <a:xfrm>
          <a:off x="0" y="0"/>
          <a:ext cx="0" cy="0"/>
          <a:chOff x="0" y="0"/>
          <a:chExt cx="0" cy="0"/>
        </a:xfrm>
      </p:grpSpPr>
      <p:sp>
        <p:nvSpPr>
          <p:cNvPr id="8751" name="Google Shape;8751;p1406"/>
          <p:cNvSpPr txBox="1"/>
          <p:nvPr>
            <p:ph idx="1" type="body"/>
          </p:nvPr>
        </p:nvSpPr>
        <p:spPr>
          <a:xfrm>
            <a:off x="415650" y="326500"/>
            <a:ext cx="11360700" cy="49449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5100"/>
              <a:t>Teach me, to wait on You O Lord</a:t>
            </a:r>
            <a:endParaRPr sz="5100"/>
          </a:p>
          <a:p>
            <a:pPr indent="0" lvl="0" marL="0" rtl="0" algn="ctr">
              <a:lnSpc>
                <a:spcPct val="150000"/>
              </a:lnSpc>
              <a:spcBef>
                <a:spcPts val="0"/>
              </a:spcBef>
              <a:spcAft>
                <a:spcPts val="0"/>
              </a:spcAft>
              <a:buClr>
                <a:schemeClr val="dk1"/>
              </a:buClr>
              <a:buSzPts val="1100"/>
              <a:buNone/>
            </a:pPr>
            <a:r>
              <a:rPr lang="en-US" sz="5100"/>
              <a:t>To wait on You O Lord</a:t>
            </a:r>
            <a:endParaRPr sz="5100"/>
          </a:p>
          <a:p>
            <a:pPr indent="0" lvl="0" marL="0" rtl="0" algn="ctr">
              <a:lnSpc>
                <a:spcPct val="150000"/>
              </a:lnSpc>
              <a:spcBef>
                <a:spcPts val="0"/>
              </a:spcBef>
              <a:spcAft>
                <a:spcPts val="0"/>
              </a:spcAft>
              <a:buClr>
                <a:schemeClr val="dk1"/>
              </a:buClr>
              <a:buSzPts val="1100"/>
              <a:buNone/>
            </a:pPr>
            <a:r>
              <a:rPr lang="en-US" sz="5100"/>
              <a:t>Show me, Your vision for my path</a:t>
            </a:r>
            <a:endParaRPr sz="5100"/>
          </a:p>
          <a:p>
            <a:pPr indent="0" lvl="0" marL="0" rtl="0" algn="ctr">
              <a:lnSpc>
                <a:spcPct val="150000"/>
              </a:lnSpc>
              <a:spcBef>
                <a:spcPts val="0"/>
              </a:spcBef>
              <a:spcAft>
                <a:spcPts val="0"/>
              </a:spcAft>
              <a:buClr>
                <a:schemeClr val="dk1"/>
              </a:buClr>
              <a:buSzPts val="1100"/>
              <a:buNone/>
            </a:pPr>
            <a:r>
              <a:rPr lang="en-US" sz="5100"/>
              <a:t>Your vision for my path</a:t>
            </a:r>
            <a:endParaRPr sz="5100"/>
          </a:p>
        </p:txBody>
      </p:sp>
      <p:sp>
        <p:nvSpPr>
          <p:cNvPr id="8752" name="Google Shape;8752;p1406"/>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chemeClr val="dk1"/>
              </a:buClr>
              <a:buSzPts val="1100"/>
              <a:buFont typeface="Arial"/>
              <a:buNone/>
            </a:pPr>
            <a:r>
              <a:rPr lang="en-US"/>
              <a:t>Teach Me to Wait on You O Lord</a:t>
            </a:r>
            <a:endParaRPr/>
          </a:p>
          <a:p>
            <a:pPr indent="0" lvl="0" marL="0" rtl="0" algn="ctr">
              <a:lnSpc>
                <a:spcPct val="100000"/>
              </a:lnSpc>
              <a:spcBef>
                <a:spcPts val="0"/>
              </a:spcBef>
              <a:spcAft>
                <a:spcPts val="0"/>
              </a:spcAft>
              <a:buClr>
                <a:schemeClr val="dk1"/>
              </a:buClr>
              <a:buSzPts val="1100"/>
              <a:buFont typeface="Arial"/>
              <a:buNone/>
            </a:pPr>
            <a:r>
              <a:t/>
            </a:r>
            <a:endParaRPr/>
          </a:p>
          <a:p>
            <a:pPr indent="0" lvl="0" marL="0" rtl="0" algn="ctr">
              <a:lnSpc>
                <a:spcPct val="100000"/>
              </a:lnSpc>
              <a:spcBef>
                <a:spcPts val="0"/>
              </a:spcBef>
              <a:spcAft>
                <a:spcPts val="0"/>
              </a:spcAft>
              <a:buSzPts val="3700"/>
              <a:buNone/>
            </a:pPr>
            <a:r>
              <a:t/>
            </a:r>
            <a:endParaRPr/>
          </a:p>
        </p:txBody>
      </p:sp>
    </p:spTree>
  </p:cSld>
  <p:clrMapOvr>
    <a:masterClrMapping/>
  </p:clrMapOvr>
</p:sld>
</file>

<file path=ppt/slides/slide14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56" name="Shape 8756"/>
        <p:cNvGrpSpPr/>
        <p:nvPr/>
      </p:nvGrpSpPr>
      <p:grpSpPr>
        <a:xfrm>
          <a:off x="0" y="0"/>
          <a:ext cx="0" cy="0"/>
          <a:chOff x="0" y="0"/>
          <a:chExt cx="0" cy="0"/>
        </a:xfrm>
      </p:grpSpPr>
      <p:sp>
        <p:nvSpPr>
          <p:cNvPr id="8757" name="Google Shape;8757;p1407"/>
          <p:cNvSpPr txBox="1"/>
          <p:nvPr>
            <p:ph idx="1" type="body"/>
          </p:nvPr>
        </p:nvSpPr>
        <p:spPr>
          <a:xfrm>
            <a:off x="415650" y="326500"/>
            <a:ext cx="11360700" cy="49449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SzPts val="4800"/>
              <a:buNone/>
            </a:pPr>
            <a:r>
              <a:rPr lang="en-US" sz="4900"/>
              <a:t>(For I have no one, except for You, You’re my support</a:t>
            </a:r>
            <a:endParaRPr sz="4900"/>
          </a:p>
          <a:p>
            <a:pPr indent="0" lvl="0" marL="0" rtl="0" algn="ctr">
              <a:lnSpc>
                <a:spcPct val="150000"/>
              </a:lnSpc>
              <a:spcBef>
                <a:spcPts val="0"/>
              </a:spcBef>
              <a:spcAft>
                <a:spcPts val="0"/>
              </a:spcAft>
              <a:buSzPts val="4800"/>
              <a:buNone/>
            </a:pPr>
            <a:r>
              <a:rPr lang="en-US" sz="4900"/>
              <a:t>And Your Spirit is guiding me</a:t>
            </a:r>
            <a:endParaRPr sz="4900"/>
          </a:p>
          <a:p>
            <a:pPr indent="0" lvl="0" marL="0" rtl="0" algn="ctr">
              <a:lnSpc>
                <a:spcPct val="150000"/>
              </a:lnSpc>
              <a:spcBef>
                <a:spcPts val="0"/>
              </a:spcBef>
              <a:spcAft>
                <a:spcPts val="0"/>
              </a:spcAft>
              <a:buSzPts val="4800"/>
              <a:buNone/>
            </a:pPr>
            <a:r>
              <a:rPr lang="en-US" sz="4900"/>
              <a:t>And Your word is my path) x2</a:t>
            </a:r>
            <a:endParaRPr sz="4900"/>
          </a:p>
        </p:txBody>
      </p:sp>
      <p:sp>
        <p:nvSpPr>
          <p:cNvPr id="8758" name="Google Shape;8758;p1407"/>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1100"/>
              <a:buNone/>
            </a:pPr>
            <a:r>
              <a:rPr lang="en-US"/>
              <a:t>Teach Me to Wait on You O Lord</a:t>
            </a:r>
            <a:endParaRPr/>
          </a:p>
          <a:p>
            <a:pPr indent="0" lvl="0" marL="0" rtl="0" algn="ctr">
              <a:lnSpc>
                <a:spcPct val="100000"/>
              </a:lnSpc>
              <a:spcBef>
                <a:spcPts val="0"/>
              </a:spcBef>
              <a:spcAft>
                <a:spcPts val="0"/>
              </a:spcAft>
              <a:buSzPts val="1100"/>
              <a:buNone/>
            </a:pPr>
            <a:r>
              <a:t/>
            </a:r>
            <a:endParaRPr/>
          </a:p>
          <a:p>
            <a:pPr indent="0" lvl="0" marL="0" rtl="0" algn="ctr">
              <a:lnSpc>
                <a:spcPct val="100000"/>
              </a:lnSpc>
              <a:spcBef>
                <a:spcPts val="0"/>
              </a:spcBef>
              <a:spcAft>
                <a:spcPts val="0"/>
              </a:spcAft>
              <a:buSzPts val="3700"/>
              <a:buNone/>
            </a:pPr>
            <a:r>
              <a:t/>
            </a:r>
            <a:endParaRPr/>
          </a:p>
        </p:txBody>
      </p:sp>
    </p:spTree>
  </p:cSld>
  <p:clrMapOvr>
    <a:masterClrMapping/>
  </p:clrMapOvr>
</p:sld>
</file>

<file path=ppt/slides/slide14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62" name="Shape 8762"/>
        <p:cNvGrpSpPr/>
        <p:nvPr/>
      </p:nvGrpSpPr>
      <p:grpSpPr>
        <a:xfrm>
          <a:off x="0" y="0"/>
          <a:ext cx="0" cy="0"/>
          <a:chOff x="0" y="0"/>
          <a:chExt cx="0" cy="0"/>
        </a:xfrm>
      </p:grpSpPr>
      <p:sp>
        <p:nvSpPr>
          <p:cNvPr id="8763" name="Google Shape;8763;p1408"/>
          <p:cNvSpPr txBox="1"/>
          <p:nvPr>
            <p:ph idx="1" type="body"/>
          </p:nvPr>
        </p:nvSpPr>
        <p:spPr>
          <a:xfrm>
            <a:off x="415650" y="326500"/>
            <a:ext cx="11360700" cy="49449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5100"/>
              <a:t>Make me taste, </a:t>
            </a:r>
            <a:endParaRPr sz="5100"/>
          </a:p>
          <a:p>
            <a:pPr indent="0" lvl="0" marL="0" rtl="0" algn="ctr">
              <a:lnSpc>
                <a:spcPct val="115000"/>
              </a:lnSpc>
              <a:spcBef>
                <a:spcPts val="0"/>
              </a:spcBef>
              <a:spcAft>
                <a:spcPts val="0"/>
              </a:spcAft>
              <a:buClr>
                <a:schemeClr val="dk1"/>
              </a:buClr>
              <a:buSzPts val="1100"/>
              <a:buNone/>
            </a:pPr>
            <a:r>
              <a:rPr lang="en-US" sz="5100"/>
              <a:t>the richness of Your love</a:t>
            </a:r>
            <a:endParaRPr sz="5100"/>
          </a:p>
          <a:p>
            <a:pPr indent="0" lvl="0" marL="0" rtl="0" algn="ctr">
              <a:lnSpc>
                <a:spcPct val="115000"/>
              </a:lnSpc>
              <a:spcBef>
                <a:spcPts val="0"/>
              </a:spcBef>
              <a:spcAft>
                <a:spcPts val="0"/>
              </a:spcAft>
              <a:buClr>
                <a:schemeClr val="dk1"/>
              </a:buClr>
              <a:buSzPts val="1100"/>
              <a:buNone/>
            </a:pPr>
            <a:r>
              <a:rPr lang="en-US" sz="5100"/>
              <a:t>the richness of Your love</a:t>
            </a:r>
            <a:endParaRPr sz="5100"/>
          </a:p>
          <a:p>
            <a:pPr indent="0" lvl="0" marL="0" rtl="0" algn="ctr">
              <a:lnSpc>
                <a:spcPct val="115000"/>
              </a:lnSpc>
              <a:spcBef>
                <a:spcPts val="0"/>
              </a:spcBef>
              <a:spcAft>
                <a:spcPts val="0"/>
              </a:spcAft>
              <a:buClr>
                <a:schemeClr val="dk1"/>
              </a:buClr>
              <a:buSzPts val="1100"/>
              <a:buNone/>
            </a:pPr>
            <a:r>
              <a:rPr lang="en-US" sz="5100"/>
              <a:t>Lead me, to Your majestic light </a:t>
            </a:r>
            <a:endParaRPr sz="5100"/>
          </a:p>
          <a:p>
            <a:pPr indent="0" lvl="0" marL="0" rtl="0" algn="ctr">
              <a:lnSpc>
                <a:spcPct val="115000"/>
              </a:lnSpc>
              <a:spcBef>
                <a:spcPts val="0"/>
              </a:spcBef>
              <a:spcAft>
                <a:spcPts val="0"/>
              </a:spcAft>
              <a:buClr>
                <a:schemeClr val="dk1"/>
              </a:buClr>
              <a:buSzPts val="1100"/>
              <a:buNone/>
            </a:pPr>
            <a:r>
              <a:rPr lang="en-US" sz="5100"/>
              <a:t>To Your majestic light</a:t>
            </a:r>
            <a:endParaRPr sz="5100"/>
          </a:p>
        </p:txBody>
      </p:sp>
      <p:sp>
        <p:nvSpPr>
          <p:cNvPr id="8764" name="Google Shape;8764;p1408"/>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1100"/>
              <a:buNone/>
            </a:pPr>
            <a:r>
              <a:rPr lang="en-US"/>
              <a:t>Teach Me to Wait on You O Lord</a:t>
            </a:r>
            <a:endParaRPr/>
          </a:p>
          <a:p>
            <a:pPr indent="0" lvl="0" marL="0" rtl="0" algn="ctr">
              <a:lnSpc>
                <a:spcPct val="100000"/>
              </a:lnSpc>
              <a:spcBef>
                <a:spcPts val="0"/>
              </a:spcBef>
              <a:spcAft>
                <a:spcPts val="0"/>
              </a:spcAft>
              <a:buSzPts val="1100"/>
              <a:buNone/>
            </a:pPr>
            <a:r>
              <a:t/>
            </a:r>
            <a:endParaRPr/>
          </a:p>
          <a:p>
            <a:pPr indent="0" lvl="0" marL="0" rtl="0" algn="ctr">
              <a:lnSpc>
                <a:spcPct val="100000"/>
              </a:lnSpc>
              <a:spcBef>
                <a:spcPts val="0"/>
              </a:spcBef>
              <a:spcAft>
                <a:spcPts val="0"/>
              </a:spcAft>
              <a:buSzPts val="3700"/>
              <a:buNone/>
            </a:pPr>
            <a:r>
              <a:t/>
            </a:r>
            <a:endParaRPr/>
          </a:p>
        </p:txBody>
      </p:sp>
    </p:spTree>
  </p:cSld>
  <p:clrMapOvr>
    <a:masterClrMapping/>
  </p:clrMapOvr>
</p:sld>
</file>

<file path=ppt/slides/slide14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68" name="Shape 8768"/>
        <p:cNvGrpSpPr/>
        <p:nvPr/>
      </p:nvGrpSpPr>
      <p:grpSpPr>
        <a:xfrm>
          <a:off x="0" y="0"/>
          <a:ext cx="0" cy="0"/>
          <a:chOff x="0" y="0"/>
          <a:chExt cx="0" cy="0"/>
        </a:xfrm>
      </p:grpSpPr>
      <p:sp>
        <p:nvSpPr>
          <p:cNvPr id="8769" name="Google Shape;8769;p1409"/>
          <p:cNvSpPr txBox="1"/>
          <p:nvPr>
            <p:ph idx="1" type="body"/>
          </p:nvPr>
        </p:nvSpPr>
        <p:spPr>
          <a:xfrm>
            <a:off x="415650" y="326500"/>
            <a:ext cx="11360700" cy="49449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sz="4900"/>
              <a:t>(For Your great love, is my safety all I yearn for</a:t>
            </a:r>
            <a:endParaRPr sz="4900"/>
          </a:p>
          <a:p>
            <a:pPr indent="0" lvl="0" marL="0" rtl="0" algn="ctr">
              <a:lnSpc>
                <a:spcPct val="150000"/>
              </a:lnSpc>
              <a:spcBef>
                <a:spcPts val="0"/>
              </a:spcBef>
              <a:spcAft>
                <a:spcPts val="0"/>
              </a:spcAft>
              <a:buClr>
                <a:schemeClr val="dk1"/>
              </a:buClr>
              <a:buSzPts val="1100"/>
              <a:buFont typeface="Arial"/>
              <a:buNone/>
            </a:pPr>
            <a:r>
              <a:rPr lang="en-US" sz="4900"/>
              <a:t>And in prayer, I place my hope</a:t>
            </a:r>
            <a:endParaRPr sz="4900"/>
          </a:p>
          <a:p>
            <a:pPr indent="0" lvl="0" marL="0" rtl="0" algn="ctr">
              <a:lnSpc>
                <a:spcPct val="150000"/>
              </a:lnSpc>
              <a:spcBef>
                <a:spcPts val="0"/>
              </a:spcBef>
              <a:spcAft>
                <a:spcPts val="0"/>
              </a:spcAft>
              <a:buSzPts val="4800"/>
              <a:buNone/>
            </a:pPr>
            <a:r>
              <a:rPr lang="en-US" sz="4900"/>
              <a:t>It’s all I long for in this world)</a:t>
            </a:r>
            <a:endParaRPr sz="4900"/>
          </a:p>
        </p:txBody>
      </p:sp>
      <p:sp>
        <p:nvSpPr>
          <p:cNvPr id="8770" name="Google Shape;8770;p1409"/>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1100"/>
              <a:buNone/>
            </a:pPr>
            <a:r>
              <a:rPr lang="en-US"/>
              <a:t>Teach Me to Wait on You O Lord</a:t>
            </a:r>
            <a:endParaRPr/>
          </a:p>
          <a:p>
            <a:pPr indent="0" lvl="0" marL="0" rtl="0" algn="ctr">
              <a:lnSpc>
                <a:spcPct val="100000"/>
              </a:lnSpc>
              <a:spcBef>
                <a:spcPts val="0"/>
              </a:spcBef>
              <a:spcAft>
                <a:spcPts val="0"/>
              </a:spcAft>
              <a:buSzPts val="1100"/>
              <a:buNone/>
            </a:pPr>
            <a:r>
              <a:t/>
            </a:r>
            <a:endParaRPr/>
          </a:p>
          <a:p>
            <a:pPr indent="0" lvl="0" marL="0" rtl="0" algn="ctr">
              <a:lnSpc>
                <a:spcPct val="100000"/>
              </a:lnSpc>
              <a:spcBef>
                <a:spcPts val="0"/>
              </a:spcBef>
              <a:spcAft>
                <a:spcPts val="0"/>
              </a:spcAft>
              <a:buSzPts val="3700"/>
              <a:buNone/>
            </a:pPr>
            <a:r>
              <a:t/>
            </a:r>
            <a:endParaRPr/>
          </a:p>
        </p:txBody>
      </p:sp>
    </p:spTree>
  </p:cSld>
  <p:clrMapOvr>
    <a:masterClrMapping/>
  </p:clrMapOvr>
</p:sld>
</file>

<file path=ppt/slides/slide1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6" name="Shape 916"/>
        <p:cNvGrpSpPr/>
        <p:nvPr/>
      </p:nvGrpSpPr>
      <p:grpSpPr>
        <a:xfrm>
          <a:off x="0" y="0"/>
          <a:ext cx="0" cy="0"/>
          <a:chOff x="0" y="0"/>
          <a:chExt cx="0" cy="0"/>
        </a:xfrm>
      </p:grpSpPr>
      <p:sp>
        <p:nvSpPr>
          <p:cNvPr id="917" name="Google Shape;917;p141"/>
          <p:cNvSpPr txBox="1"/>
          <p:nvPr>
            <p:ph idx="1" type="body"/>
          </p:nvPr>
        </p:nvSpPr>
        <p:spPr>
          <a:xfrm>
            <a:off x="415650" y="326500"/>
            <a:ext cx="11360700" cy="4848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The rich man was consumed</a:t>
            </a:r>
            <a:endParaRPr/>
          </a:p>
          <a:p>
            <a:pPr indent="0" lvl="0" marL="0" rtl="0" algn="ctr">
              <a:lnSpc>
                <a:spcPct val="150000"/>
              </a:lnSpc>
              <a:spcBef>
                <a:spcPts val="0"/>
              </a:spcBef>
              <a:spcAft>
                <a:spcPts val="0"/>
              </a:spcAft>
              <a:buClr>
                <a:schemeClr val="dk1"/>
              </a:buClr>
              <a:buSzPts val="1100"/>
              <a:buNone/>
            </a:pPr>
            <a:r>
              <a:rPr lang="en-US"/>
              <a:t>by his wealth and pride,</a:t>
            </a:r>
            <a:endParaRPr/>
          </a:p>
          <a:p>
            <a:pPr indent="0" lvl="0" marL="0" rtl="0" algn="ctr">
              <a:lnSpc>
                <a:spcPct val="150000"/>
              </a:lnSpc>
              <a:spcBef>
                <a:spcPts val="0"/>
              </a:spcBef>
              <a:spcAft>
                <a:spcPts val="0"/>
              </a:spcAft>
              <a:buClr>
                <a:schemeClr val="dk1"/>
              </a:buClr>
              <a:buSzPts val="1100"/>
              <a:buNone/>
            </a:pPr>
            <a:r>
              <a:rPr lang="en-US"/>
              <a:t>While Lazarus lay at his gate,</a:t>
            </a:r>
            <a:endParaRPr/>
          </a:p>
          <a:p>
            <a:pPr indent="0" lvl="0" marL="0" rtl="0" algn="ctr">
              <a:lnSpc>
                <a:spcPct val="150000"/>
              </a:lnSpc>
              <a:spcBef>
                <a:spcPts val="0"/>
              </a:spcBef>
              <a:spcAft>
                <a:spcPts val="0"/>
              </a:spcAft>
              <a:buClr>
                <a:schemeClr val="dk1"/>
              </a:buClr>
              <a:buSzPts val="1100"/>
              <a:buNone/>
            </a:pPr>
            <a:r>
              <a:rPr lang="en-US"/>
              <a:t>hungry, sick and tired</a:t>
            </a:r>
            <a:endParaRPr/>
          </a:p>
        </p:txBody>
      </p:sp>
      <p:sp>
        <p:nvSpPr>
          <p:cNvPr id="918" name="Google Shape;918;p141"/>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Blind Eye</a:t>
            </a:r>
            <a:endParaRPr>
              <a:latin typeface="Playfair Display"/>
              <a:ea typeface="Playfair Display"/>
              <a:cs typeface="Playfair Display"/>
              <a:sym typeface="Playfair Display"/>
            </a:endParaRPr>
          </a:p>
        </p:txBody>
      </p:sp>
    </p:spTree>
  </p:cSld>
  <p:clrMapOvr>
    <a:masterClrMapping/>
  </p:clrMapOvr>
</p:sld>
</file>

<file path=ppt/slides/slide14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74" name="Shape 8774"/>
        <p:cNvGrpSpPr/>
        <p:nvPr/>
      </p:nvGrpSpPr>
      <p:grpSpPr>
        <a:xfrm>
          <a:off x="0" y="0"/>
          <a:ext cx="0" cy="0"/>
          <a:chOff x="0" y="0"/>
          <a:chExt cx="0" cy="0"/>
        </a:xfrm>
      </p:grpSpPr>
      <p:sp>
        <p:nvSpPr>
          <p:cNvPr id="8775" name="Google Shape;8775;p1410"/>
          <p:cNvSpPr txBox="1"/>
          <p:nvPr>
            <p:ph idx="1" type="body"/>
          </p:nvPr>
        </p:nvSpPr>
        <p:spPr>
          <a:xfrm>
            <a:off x="415650" y="326500"/>
            <a:ext cx="11360700" cy="49449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5100"/>
              <a:t>O my Lord, open my eyes</a:t>
            </a:r>
            <a:endParaRPr sz="5100"/>
          </a:p>
          <a:p>
            <a:pPr indent="0" lvl="0" marL="0" rtl="0" algn="ctr">
              <a:lnSpc>
                <a:spcPct val="150000"/>
              </a:lnSpc>
              <a:spcBef>
                <a:spcPts val="0"/>
              </a:spcBef>
              <a:spcAft>
                <a:spcPts val="0"/>
              </a:spcAft>
              <a:buClr>
                <a:schemeClr val="dk1"/>
              </a:buClr>
              <a:buSzPts val="1100"/>
              <a:buNone/>
            </a:pPr>
            <a:r>
              <a:rPr lang="en-US" sz="5100"/>
              <a:t>open my eyes</a:t>
            </a:r>
            <a:endParaRPr sz="5100"/>
          </a:p>
          <a:p>
            <a:pPr indent="0" lvl="0" marL="0" rtl="0" algn="ctr">
              <a:lnSpc>
                <a:spcPct val="150000"/>
              </a:lnSpc>
              <a:spcBef>
                <a:spcPts val="0"/>
              </a:spcBef>
              <a:spcAft>
                <a:spcPts val="0"/>
              </a:spcAft>
              <a:buClr>
                <a:schemeClr val="dk1"/>
              </a:buClr>
              <a:buSzPts val="1100"/>
              <a:buNone/>
            </a:pPr>
            <a:r>
              <a:rPr lang="en-US" sz="5100"/>
              <a:t>O my Lord, set a flame in my heart </a:t>
            </a:r>
            <a:endParaRPr sz="5100"/>
          </a:p>
          <a:p>
            <a:pPr indent="0" lvl="0" marL="0" rtl="0" algn="ctr">
              <a:lnSpc>
                <a:spcPct val="150000"/>
              </a:lnSpc>
              <a:spcBef>
                <a:spcPts val="0"/>
              </a:spcBef>
              <a:spcAft>
                <a:spcPts val="0"/>
              </a:spcAft>
              <a:buClr>
                <a:schemeClr val="dk1"/>
              </a:buClr>
              <a:buSzPts val="1100"/>
              <a:buNone/>
            </a:pPr>
            <a:r>
              <a:rPr lang="en-US" sz="5100"/>
              <a:t>set a flame in my heart</a:t>
            </a:r>
            <a:endParaRPr sz="5100"/>
          </a:p>
        </p:txBody>
      </p:sp>
      <p:sp>
        <p:nvSpPr>
          <p:cNvPr id="8776" name="Google Shape;8776;p1410"/>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1100"/>
              <a:buNone/>
            </a:pPr>
            <a:r>
              <a:rPr lang="en-US"/>
              <a:t>Teach Me to Wait on You O Lord</a:t>
            </a:r>
            <a:endParaRPr/>
          </a:p>
          <a:p>
            <a:pPr indent="0" lvl="0" marL="0" rtl="0" algn="ctr">
              <a:lnSpc>
                <a:spcPct val="100000"/>
              </a:lnSpc>
              <a:spcBef>
                <a:spcPts val="0"/>
              </a:spcBef>
              <a:spcAft>
                <a:spcPts val="0"/>
              </a:spcAft>
              <a:buSzPts val="1100"/>
              <a:buNone/>
            </a:pPr>
            <a:r>
              <a:t/>
            </a:r>
            <a:endParaRPr/>
          </a:p>
          <a:p>
            <a:pPr indent="0" lvl="0" marL="0" rtl="0" algn="ctr">
              <a:lnSpc>
                <a:spcPct val="100000"/>
              </a:lnSpc>
              <a:spcBef>
                <a:spcPts val="0"/>
              </a:spcBef>
              <a:spcAft>
                <a:spcPts val="0"/>
              </a:spcAft>
              <a:buSzPts val="3700"/>
              <a:buNone/>
            </a:pPr>
            <a:r>
              <a:t/>
            </a:r>
            <a:endParaRPr/>
          </a:p>
        </p:txBody>
      </p:sp>
    </p:spTree>
  </p:cSld>
  <p:clrMapOvr>
    <a:masterClrMapping/>
  </p:clrMapOvr>
</p:sld>
</file>

<file path=ppt/slides/slide14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80" name="Shape 8780"/>
        <p:cNvGrpSpPr/>
        <p:nvPr/>
      </p:nvGrpSpPr>
      <p:grpSpPr>
        <a:xfrm>
          <a:off x="0" y="0"/>
          <a:ext cx="0" cy="0"/>
          <a:chOff x="0" y="0"/>
          <a:chExt cx="0" cy="0"/>
        </a:xfrm>
      </p:grpSpPr>
      <p:sp>
        <p:nvSpPr>
          <p:cNvPr id="8781" name="Google Shape;8781;p1411"/>
          <p:cNvSpPr txBox="1"/>
          <p:nvPr>
            <p:ph idx="1" type="body"/>
          </p:nvPr>
        </p:nvSpPr>
        <p:spPr>
          <a:xfrm>
            <a:off x="415650" y="326500"/>
            <a:ext cx="11360700" cy="49449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SzPts val="4800"/>
              <a:buNone/>
            </a:pPr>
            <a:r>
              <a:rPr lang="en-US" sz="4900"/>
              <a:t>(So I can see, Your arms O Lord surrounding me</a:t>
            </a:r>
            <a:endParaRPr sz="4900"/>
          </a:p>
          <a:p>
            <a:pPr indent="0" lvl="0" marL="0" rtl="0" algn="ctr">
              <a:lnSpc>
                <a:spcPct val="150000"/>
              </a:lnSpc>
              <a:spcBef>
                <a:spcPts val="0"/>
              </a:spcBef>
              <a:spcAft>
                <a:spcPts val="0"/>
              </a:spcAft>
              <a:buSzPts val="4800"/>
              <a:buNone/>
            </a:pPr>
            <a:r>
              <a:rPr lang="en-US" sz="4900"/>
              <a:t>And Your love embracing me</a:t>
            </a:r>
            <a:endParaRPr sz="4900"/>
          </a:p>
          <a:p>
            <a:pPr indent="0" lvl="0" marL="0" rtl="0" algn="ctr">
              <a:lnSpc>
                <a:spcPct val="150000"/>
              </a:lnSpc>
              <a:spcBef>
                <a:spcPts val="0"/>
              </a:spcBef>
              <a:spcAft>
                <a:spcPts val="0"/>
              </a:spcAft>
              <a:buSzPts val="4800"/>
              <a:buNone/>
            </a:pPr>
            <a:r>
              <a:rPr lang="en-US" sz="4900"/>
              <a:t>And Your Spirit caring for me)</a:t>
            </a:r>
            <a:endParaRPr sz="4900"/>
          </a:p>
        </p:txBody>
      </p:sp>
      <p:sp>
        <p:nvSpPr>
          <p:cNvPr id="8782" name="Google Shape;8782;p1411"/>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1100"/>
              <a:buNone/>
            </a:pPr>
            <a:r>
              <a:rPr lang="en-US"/>
              <a:t>Teach Me to Wait on You O Lord</a:t>
            </a:r>
            <a:endParaRPr/>
          </a:p>
          <a:p>
            <a:pPr indent="0" lvl="0" marL="0" rtl="0" algn="ctr">
              <a:lnSpc>
                <a:spcPct val="100000"/>
              </a:lnSpc>
              <a:spcBef>
                <a:spcPts val="0"/>
              </a:spcBef>
              <a:spcAft>
                <a:spcPts val="0"/>
              </a:spcAft>
              <a:buSzPts val="1100"/>
              <a:buNone/>
            </a:pPr>
            <a:r>
              <a:t/>
            </a:r>
            <a:endParaRPr/>
          </a:p>
          <a:p>
            <a:pPr indent="0" lvl="0" marL="0" rtl="0" algn="ctr">
              <a:lnSpc>
                <a:spcPct val="100000"/>
              </a:lnSpc>
              <a:spcBef>
                <a:spcPts val="0"/>
              </a:spcBef>
              <a:spcAft>
                <a:spcPts val="0"/>
              </a:spcAft>
              <a:buSzPts val="3700"/>
              <a:buNone/>
            </a:pPr>
            <a:r>
              <a:t/>
            </a:r>
            <a:endParaRPr/>
          </a:p>
        </p:txBody>
      </p:sp>
      <p:pic>
        <p:nvPicPr>
          <p:cNvPr id="8783" name="Google Shape;8783;p1411">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4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87" name="Shape 8787"/>
        <p:cNvGrpSpPr/>
        <p:nvPr/>
      </p:nvGrpSpPr>
      <p:grpSpPr>
        <a:xfrm>
          <a:off x="0" y="0"/>
          <a:ext cx="0" cy="0"/>
          <a:chOff x="0" y="0"/>
          <a:chExt cx="0" cy="0"/>
        </a:xfrm>
      </p:grpSpPr>
      <p:sp>
        <p:nvSpPr>
          <p:cNvPr id="8788" name="Google Shape;8788;p1412"/>
          <p:cNvSpPr txBox="1"/>
          <p:nvPr>
            <p:ph idx="1" type="body"/>
          </p:nvPr>
        </p:nvSpPr>
        <p:spPr>
          <a:xfrm>
            <a:off x="1790700" y="2620050"/>
            <a:ext cx="8868300" cy="16179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1000"/>
              </a:spcBef>
              <a:spcAft>
                <a:spcPts val="2100"/>
              </a:spcAft>
              <a:buSzPts val="1800"/>
              <a:buNone/>
            </a:pPr>
            <a:r>
              <a:rPr lang="en-US" sz="6900"/>
              <a:t>The Wonderful Cross</a:t>
            </a:r>
            <a:endParaRPr sz="6900"/>
          </a:p>
        </p:txBody>
      </p:sp>
      <p:pic>
        <p:nvPicPr>
          <p:cNvPr id="8789" name="Google Shape;8789;p1412">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4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93" name="Shape 8793"/>
        <p:cNvGrpSpPr/>
        <p:nvPr/>
      </p:nvGrpSpPr>
      <p:grpSpPr>
        <a:xfrm>
          <a:off x="0" y="0"/>
          <a:ext cx="0" cy="0"/>
          <a:chOff x="0" y="0"/>
          <a:chExt cx="0" cy="0"/>
        </a:xfrm>
      </p:grpSpPr>
      <p:sp>
        <p:nvSpPr>
          <p:cNvPr id="8794" name="Google Shape;8794;p1413"/>
          <p:cNvSpPr txBox="1"/>
          <p:nvPr>
            <p:ph idx="1" type="body"/>
          </p:nvPr>
        </p:nvSpPr>
        <p:spPr>
          <a:xfrm>
            <a:off x="415650" y="326500"/>
            <a:ext cx="11360700" cy="49449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When I survey the wondrous cross</a:t>
            </a:r>
            <a:endParaRPr/>
          </a:p>
          <a:p>
            <a:pPr indent="0" lvl="0" marL="0" rtl="0" algn="ctr">
              <a:lnSpc>
                <a:spcPct val="150000"/>
              </a:lnSpc>
              <a:spcBef>
                <a:spcPts val="0"/>
              </a:spcBef>
              <a:spcAft>
                <a:spcPts val="0"/>
              </a:spcAft>
              <a:buClr>
                <a:schemeClr val="dk1"/>
              </a:buClr>
              <a:buSzPts val="1100"/>
              <a:buNone/>
            </a:pPr>
            <a:r>
              <a:rPr lang="en-US"/>
              <a:t>On which the Prince of Glory died</a:t>
            </a:r>
            <a:endParaRPr/>
          </a:p>
          <a:p>
            <a:pPr indent="0" lvl="0" marL="0" rtl="0" algn="ctr">
              <a:lnSpc>
                <a:spcPct val="150000"/>
              </a:lnSpc>
              <a:spcBef>
                <a:spcPts val="0"/>
              </a:spcBef>
              <a:spcAft>
                <a:spcPts val="0"/>
              </a:spcAft>
              <a:buClr>
                <a:schemeClr val="dk1"/>
              </a:buClr>
              <a:buSzPts val="1100"/>
              <a:buNone/>
            </a:pPr>
            <a:r>
              <a:rPr lang="en-US"/>
              <a:t>My richest gain I count but loss</a:t>
            </a:r>
            <a:endParaRPr/>
          </a:p>
          <a:p>
            <a:pPr indent="0" lvl="0" marL="0" rtl="0" algn="ctr">
              <a:lnSpc>
                <a:spcPct val="150000"/>
              </a:lnSpc>
              <a:spcBef>
                <a:spcPts val="0"/>
              </a:spcBef>
              <a:spcAft>
                <a:spcPts val="0"/>
              </a:spcAft>
              <a:buClr>
                <a:schemeClr val="dk1"/>
              </a:buClr>
              <a:buSzPts val="1100"/>
              <a:buNone/>
            </a:pPr>
            <a:r>
              <a:rPr lang="en-US"/>
              <a:t>And pour contempt on all my pride</a:t>
            </a:r>
            <a:endParaRPr/>
          </a:p>
        </p:txBody>
      </p:sp>
      <p:sp>
        <p:nvSpPr>
          <p:cNvPr id="8795" name="Google Shape;8795;p1413"/>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The Wonderful Cross</a:t>
            </a:r>
            <a:endParaRPr>
              <a:latin typeface="Playfair Display"/>
              <a:ea typeface="Playfair Display"/>
              <a:cs typeface="Playfair Display"/>
              <a:sym typeface="Playfair Display"/>
            </a:endParaRPr>
          </a:p>
        </p:txBody>
      </p:sp>
    </p:spTree>
  </p:cSld>
  <p:clrMapOvr>
    <a:masterClrMapping/>
  </p:clrMapOvr>
</p:sld>
</file>

<file path=ppt/slides/slide14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99" name="Shape 8799"/>
        <p:cNvGrpSpPr/>
        <p:nvPr/>
      </p:nvGrpSpPr>
      <p:grpSpPr>
        <a:xfrm>
          <a:off x="0" y="0"/>
          <a:ext cx="0" cy="0"/>
          <a:chOff x="0" y="0"/>
          <a:chExt cx="0" cy="0"/>
        </a:xfrm>
      </p:grpSpPr>
      <p:sp>
        <p:nvSpPr>
          <p:cNvPr id="8800" name="Google Shape;8800;p1414"/>
          <p:cNvSpPr txBox="1"/>
          <p:nvPr>
            <p:ph idx="1" type="body"/>
          </p:nvPr>
        </p:nvSpPr>
        <p:spPr>
          <a:xfrm>
            <a:off x="415650" y="326500"/>
            <a:ext cx="11360700" cy="49449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US" sz="4100"/>
              <a:t>Oh the wonderful cross, Oh the wonderful cross</a:t>
            </a:r>
            <a:endParaRPr sz="4100"/>
          </a:p>
          <a:p>
            <a:pPr indent="0" lvl="0" marL="0" rtl="0" algn="ctr">
              <a:lnSpc>
                <a:spcPct val="100000"/>
              </a:lnSpc>
              <a:spcBef>
                <a:spcPts val="0"/>
              </a:spcBef>
              <a:spcAft>
                <a:spcPts val="0"/>
              </a:spcAft>
              <a:buClr>
                <a:schemeClr val="dk1"/>
              </a:buClr>
              <a:buSzPts val="1100"/>
              <a:buNone/>
            </a:pPr>
            <a:r>
              <a:rPr lang="en-US" sz="4100"/>
              <a:t>Bids me come and die and find that I may truly live</a:t>
            </a:r>
            <a:endParaRPr sz="4100"/>
          </a:p>
          <a:p>
            <a:pPr indent="0" lvl="0" marL="0" rtl="0" algn="ctr">
              <a:lnSpc>
                <a:spcPct val="100000"/>
              </a:lnSpc>
              <a:spcBef>
                <a:spcPts val="0"/>
              </a:spcBef>
              <a:spcAft>
                <a:spcPts val="0"/>
              </a:spcAft>
              <a:buClr>
                <a:schemeClr val="dk1"/>
              </a:buClr>
              <a:buSzPts val="1100"/>
              <a:buNone/>
            </a:pPr>
            <a:r>
              <a:rPr lang="en-US" sz="4100"/>
              <a:t>Oh the wonderful cross, Oh the wonderful cross</a:t>
            </a:r>
            <a:endParaRPr sz="4100"/>
          </a:p>
          <a:p>
            <a:pPr indent="0" lvl="0" marL="0" rtl="0" algn="ctr">
              <a:lnSpc>
                <a:spcPct val="100000"/>
              </a:lnSpc>
              <a:spcBef>
                <a:spcPts val="0"/>
              </a:spcBef>
              <a:spcAft>
                <a:spcPts val="0"/>
              </a:spcAft>
              <a:buClr>
                <a:schemeClr val="dk1"/>
              </a:buClr>
              <a:buSzPts val="1100"/>
              <a:buNone/>
            </a:pPr>
            <a:r>
              <a:rPr lang="en-US" sz="4100"/>
              <a:t>All who gather here by grace draw near</a:t>
            </a:r>
            <a:endParaRPr sz="4100"/>
          </a:p>
          <a:p>
            <a:pPr indent="0" lvl="0" marL="0" rtl="0" algn="ctr">
              <a:lnSpc>
                <a:spcPct val="100000"/>
              </a:lnSpc>
              <a:spcBef>
                <a:spcPts val="0"/>
              </a:spcBef>
              <a:spcAft>
                <a:spcPts val="0"/>
              </a:spcAft>
              <a:buClr>
                <a:schemeClr val="dk1"/>
              </a:buClr>
              <a:buSzPts val="1100"/>
              <a:buNone/>
            </a:pPr>
            <a:r>
              <a:rPr lang="en-US" sz="4100"/>
              <a:t>and bless Your Name</a:t>
            </a:r>
            <a:endParaRPr sz="4100"/>
          </a:p>
        </p:txBody>
      </p:sp>
      <p:sp>
        <p:nvSpPr>
          <p:cNvPr id="8801" name="Google Shape;8801;p1414"/>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The Wonderful Cross</a:t>
            </a:r>
            <a:endParaRPr>
              <a:latin typeface="Playfair Display"/>
              <a:ea typeface="Playfair Display"/>
              <a:cs typeface="Playfair Display"/>
              <a:sym typeface="Playfair Display"/>
            </a:endParaRPr>
          </a:p>
        </p:txBody>
      </p:sp>
    </p:spTree>
  </p:cSld>
  <p:clrMapOvr>
    <a:masterClrMapping/>
  </p:clrMapOvr>
</p:sld>
</file>

<file path=ppt/slides/slide14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05" name="Shape 8805"/>
        <p:cNvGrpSpPr/>
        <p:nvPr/>
      </p:nvGrpSpPr>
      <p:grpSpPr>
        <a:xfrm>
          <a:off x="0" y="0"/>
          <a:ext cx="0" cy="0"/>
          <a:chOff x="0" y="0"/>
          <a:chExt cx="0" cy="0"/>
        </a:xfrm>
      </p:grpSpPr>
      <p:sp>
        <p:nvSpPr>
          <p:cNvPr id="8806" name="Google Shape;8806;p1415"/>
          <p:cNvSpPr txBox="1"/>
          <p:nvPr>
            <p:ph idx="1" type="body"/>
          </p:nvPr>
        </p:nvSpPr>
        <p:spPr>
          <a:xfrm>
            <a:off x="415650" y="326500"/>
            <a:ext cx="11360700" cy="49449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See from His head, His hands, His feet</a:t>
            </a:r>
            <a:endParaRPr/>
          </a:p>
          <a:p>
            <a:pPr indent="0" lvl="0" marL="0" rtl="0" algn="ctr">
              <a:lnSpc>
                <a:spcPct val="150000"/>
              </a:lnSpc>
              <a:spcBef>
                <a:spcPts val="0"/>
              </a:spcBef>
              <a:spcAft>
                <a:spcPts val="0"/>
              </a:spcAft>
              <a:buClr>
                <a:schemeClr val="dk1"/>
              </a:buClr>
              <a:buSzPts val="1100"/>
              <a:buNone/>
            </a:pPr>
            <a:r>
              <a:rPr lang="en-US"/>
              <a:t>Sorrow and love flow mingled down</a:t>
            </a:r>
            <a:endParaRPr/>
          </a:p>
          <a:p>
            <a:pPr indent="0" lvl="0" marL="0" rtl="0" algn="ctr">
              <a:lnSpc>
                <a:spcPct val="150000"/>
              </a:lnSpc>
              <a:spcBef>
                <a:spcPts val="0"/>
              </a:spcBef>
              <a:spcAft>
                <a:spcPts val="0"/>
              </a:spcAft>
              <a:buClr>
                <a:schemeClr val="dk1"/>
              </a:buClr>
              <a:buSzPts val="1100"/>
              <a:buNone/>
            </a:pPr>
            <a:r>
              <a:rPr lang="en-US"/>
              <a:t>Did e’er such love and sorrow meet</a:t>
            </a:r>
            <a:endParaRPr/>
          </a:p>
          <a:p>
            <a:pPr indent="0" lvl="0" marL="0" rtl="0" algn="ctr">
              <a:lnSpc>
                <a:spcPct val="150000"/>
              </a:lnSpc>
              <a:spcBef>
                <a:spcPts val="0"/>
              </a:spcBef>
              <a:spcAft>
                <a:spcPts val="0"/>
              </a:spcAft>
              <a:buClr>
                <a:schemeClr val="dk1"/>
              </a:buClr>
              <a:buSzPts val="1100"/>
              <a:buNone/>
            </a:pPr>
            <a:r>
              <a:rPr lang="en-US"/>
              <a:t>Or thorns compose so rich a crown</a:t>
            </a:r>
            <a:endParaRPr/>
          </a:p>
        </p:txBody>
      </p:sp>
      <p:sp>
        <p:nvSpPr>
          <p:cNvPr id="8807" name="Google Shape;8807;p1415"/>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The Wonderful Cross</a:t>
            </a:r>
            <a:endParaRPr>
              <a:latin typeface="Playfair Display"/>
              <a:ea typeface="Playfair Display"/>
              <a:cs typeface="Playfair Display"/>
              <a:sym typeface="Playfair Display"/>
            </a:endParaRPr>
          </a:p>
        </p:txBody>
      </p:sp>
    </p:spTree>
  </p:cSld>
  <p:clrMapOvr>
    <a:masterClrMapping/>
  </p:clrMapOvr>
</p:sld>
</file>

<file path=ppt/slides/slide14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11" name="Shape 8811"/>
        <p:cNvGrpSpPr/>
        <p:nvPr/>
      </p:nvGrpSpPr>
      <p:grpSpPr>
        <a:xfrm>
          <a:off x="0" y="0"/>
          <a:ext cx="0" cy="0"/>
          <a:chOff x="0" y="0"/>
          <a:chExt cx="0" cy="0"/>
        </a:xfrm>
      </p:grpSpPr>
      <p:sp>
        <p:nvSpPr>
          <p:cNvPr id="8812" name="Google Shape;8812;p1416"/>
          <p:cNvSpPr txBox="1"/>
          <p:nvPr>
            <p:ph idx="1" type="body"/>
          </p:nvPr>
        </p:nvSpPr>
        <p:spPr>
          <a:xfrm>
            <a:off x="415650" y="326500"/>
            <a:ext cx="11360700" cy="49449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US" sz="4100"/>
              <a:t>Oh the wonderful cross, Oh the wonderful cross</a:t>
            </a:r>
            <a:endParaRPr sz="4100"/>
          </a:p>
          <a:p>
            <a:pPr indent="0" lvl="0" marL="0" rtl="0" algn="ctr">
              <a:lnSpc>
                <a:spcPct val="100000"/>
              </a:lnSpc>
              <a:spcBef>
                <a:spcPts val="0"/>
              </a:spcBef>
              <a:spcAft>
                <a:spcPts val="0"/>
              </a:spcAft>
              <a:buClr>
                <a:schemeClr val="dk1"/>
              </a:buClr>
              <a:buSzPts val="1100"/>
              <a:buNone/>
            </a:pPr>
            <a:r>
              <a:rPr lang="en-US" sz="4100"/>
              <a:t>Bids me come and die and find that I may truly live</a:t>
            </a:r>
            <a:endParaRPr sz="4100"/>
          </a:p>
          <a:p>
            <a:pPr indent="0" lvl="0" marL="0" rtl="0" algn="ctr">
              <a:lnSpc>
                <a:spcPct val="100000"/>
              </a:lnSpc>
              <a:spcBef>
                <a:spcPts val="0"/>
              </a:spcBef>
              <a:spcAft>
                <a:spcPts val="0"/>
              </a:spcAft>
              <a:buClr>
                <a:schemeClr val="dk1"/>
              </a:buClr>
              <a:buSzPts val="1100"/>
              <a:buNone/>
            </a:pPr>
            <a:r>
              <a:rPr lang="en-US" sz="4100"/>
              <a:t>Oh the wonderful cross, Oh the wonderful cross</a:t>
            </a:r>
            <a:endParaRPr sz="4100"/>
          </a:p>
          <a:p>
            <a:pPr indent="0" lvl="0" marL="0" rtl="0" algn="ctr">
              <a:lnSpc>
                <a:spcPct val="100000"/>
              </a:lnSpc>
              <a:spcBef>
                <a:spcPts val="0"/>
              </a:spcBef>
              <a:spcAft>
                <a:spcPts val="0"/>
              </a:spcAft>
              <a:buClr>
                <a:schemeClr val="dk1"/>
              </a:buClr>
              <a:buSzPts val="1100"/>
              <a:buNone/>
            </a:pPr>
            <a:r>
              <a:rPr lang="en-US" sz="4100"/>
              <a:t>All who gather here by grace draw near</a:t>
            </a:r>
            <a:endParaRPr sz="4100"/>
          </a:p>
          <a:p>
            <a:pPr indent="0" lvl="0" marL="0" rtl="0" algn="ctr">
              <a:lnSpc>
                <a:spcPct val="100000"/>
              </a:lnSpc>
              <a:spcBef>
                <a:spcPts val="0"/>
              </a:spcBef>
              <a:spcAft>
                <a:spcPts val="0"/>
              </a:spcAft>
              <a:buClr>
                <a:schemeClr val="dk1"/>
              </a:buClr>
              <a:buSzPts val="1100"/>
              <a:buNone/>
            </a:pPr>
            <a:r>
              <a:rPr lang="en-US" sz="4100"/>
              <a:t>and bless Your Name</a:t>
            </a:r>
            <a:endParaRPr sz="4100"/>
          </a:p>
        </p:txBody>
      </p:sp>
      <p:sp>
        <p:nvSpPr>
          <p:cNvPr id="8813" name="Google Shape;8813;p1416"/>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The Wonderful Cross</a:t>
            </a:r>
            <a:endParaRPr>
              <a:latin typeface="Playfair Display"/>
              <a:ea typeface="Playfair Display"/>
              <a:cs typeface="Playfair Display"/>
              <a:sym typeface="Playfair Display"/>
            </a:endParaRPr>
          </a:p>
        </p:txBody>
      </p:sp>
    </p:spTree>
  </p:cSld>
  <p:clrMapOvr>
    <a:masterClrMapping/>
  </p:clrMapOvr>
</p:sld>
</file>

<file path=ppt/slides/slide14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17" name="Shape 8817"/>
        <p:cNvGrpSpPr/>
        <p:nvPr/>
      </p:nvGrpSpPr>
      <p:grpSpPr>
        <a:xfrm>
          <a:off x="0" y="0"/>
          <a:ext cx="0" cy="0"/>
          <a:chOff x="0" y="0"/>
          <a:chExt cx="0" cy="0"/>
        </a:xfrm>
      </p:grpSpPr>
      <p:sp>
        <p:nvSpPr>
          <p:cNvPr id="8818" name="Google Shape;8818;p1417"/>
          <p:cNvSpPr txBox="1"/>
          <p:nvPr>
            <p:ph idx="1" type="body"/>
          </p:nvPr>
        </p:nvSpPr>
        <p:spPr>
          <a:xfrm>
            <a:off x="415650" y="326500"/>
            <a:ext cx="11360700" cy="49449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Were the whole realm of nature mine</a:t>
            </a:r>
            <a:endParaRPr/>
          </a:p>
          <a:p>
            <a:pPr indent="0" lvl="0" marL="0" rtl="0" algn="ctr">
              <a:lnSpc>
                <a:spcPct val="150000"/>
              </a:lnSpc>
              <a:spcBef>
                <a:spcPts val="0"/>
              </a:spcBef>
              <a:spcAft>
                <a:spcPts val="0"/>
              </a:spcAft>
              <a:buClr>
                <a:schemeClr val="dk1"/>
              </a:buClr>
              <a:buSzPts val="1100"/>
              <a:buNone/>
            </a:pPr>
            <a:r>
              <a:rPr lang="en-US"/>
              <a:t>That were an offering far too small</a:t>
            </a:r>
            <a:endParaRPr/>
          </a:p>
          <a:p>
            <a:pPr indent="0" lvl="0" marL="0" rtl="0" algn="ctr">
              <a:lnSpc>
                <a:spcPct val="150000"/>
              </a:lnSpc>
              <a:spcBef>
                <a:spcPts val="0"/>
              </a:spcBef>
              <a:spcAft>
                <a:spcPts val="0"/>
              </a:spcAft>
              <a:buClr>
                <a:schemeClr val="dk1"/>
              </a:buClr>
              <a:buSzPts val="1100"/>
              <a:buNone/>
            </a:pPr>
            <a:r>
              <a:rPr lang="en-US"/>
              <a:t>Love so amazing, so divine</a:t>
            </a:r>
            <a:endParaRPr/>
          </a:p>
          <a:p>
            <a:pPr indent="0" lvl="0" marL="0" rtl="0" algn="ctr">
              <a:lnSpc>
                <a:spcPct val="150000"/>
              </a:lnSpc>
              <a:spcBef>
                <a:spcPts val="0"/>
              </a:spcBef>
              <a:spcAft>
                <a:spcPts val="0"/>
              </a:spcAft>
              <a:buClr>
                <a:schemeClr val="dk1"/>
              </a:buClr>
              <a:buSzPts val="1100"/>
              <a:buNone/>
            </a:pPr>
            <a:r>
              <a:rPr lang="en-US"/>
              <a:t>Demands my soul, my life, my all</a:t>
            </a:r>
            <a:endParaRPr/>
          </a:p>
        </p:txBody>
      </p:sp>
      <p:sp>
        <p:nvSpPr>
          <p:cNvPr id="8819" name="Google Shape;8819;p1417"/>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The Wonderful Cross</a:t>
            </a:r>
            <a:endParaRPr>
              <a:latin typeface="Playfair Display"/>
              <a:ea typeface="Playfair Display"/>
              <a:cs typeface="Playfair Display"/>
              <a:sym typeface="Playfair Display"/>
            </a:endParaRPr>
          </a:p>
        </p:txBody>
      </p:sp>
    </p:spTree>
  </p:cSld>
  <p:clrMapOvr>
    <a:masterClrMapping/>
  </p:clrMapOvr>
</p:sld>
</file>

<file path=ppt/slides/slide14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23" name="Shape 8823"/>
        <p:cNvGrpSpPr/>
        <p:nvPr/>
      </p:nvGrpSpPr>
      <p:grpSpPr>
        <a:xfrm>
          <a:off x="0" y="0"/>
          <a:ext cx="0" cy="0"/>
          <a:chOff x="0" y="0"/>
          <a:chExt cx="0" cy="0"/>
        </a:xfrm>
      </p:grpSpPr>
      <p:sp>
        <p:nvSpPr>
          <p:cNvPr id="8824" name="Google Shape;8824;p1418"/>
          <p:cNvSpPr txBox="1"/>
          <p:nvPr>
            <p:ph idx="1" type="body"/>
          </p:nvPr>
        </p:nvSpPr>
        <p:spPr>
          <a:xfrm>
            <a:off x="415650" y="326500"/>
            <a:ext cx="11360700" cy="49449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US" sz="4100"/>
              <a:t>Oh the wonderful cross, Oh the wonderful cross</a:t>
            </a:r>
            <a:endParaRPr sz="4100"/>
          </a:p>
          <a:p>
            <a:pPr indent="0" lvl="0" marL="0" rtl="0" algn="ctr">
              <a:lnSpc>
                <a:spcPct val="100000"/>
              </a:lnSpc>
              <a:spcBef>
                <a:spcPts val="0"/>
              </a:spcBef>
              <a:spcAft>
                <a:spcPts val="0"/>
              </a:spcAft>
              <a:buClr>
                <a:schemeClr val="dk1"/>
              </a:buClr>
              <a:buSzPts val="1100"/>
              <a:buNone/>
            </a:pPr>
            <a:r>
              <a:rPr lang="en-US" sz="4100"/>
              <a:t>Bids me come and die and find that I may truly live</a:t>
            </a:r>
            <a:endParaRPr sz="4100"/>
          </a:p>
          <a:p>
            <a:pPr indent="0" lvl="0" marL="0" rtl="0" algn="ctr">
              <a:lnSpc>
                <a:spcPct val="100000"/>
              </a:lnSpc>
              <a:spcBef>
                <a:spcPts val="0"/>
              </a:spcBef>
              <a:spcAft>
                <a:spcPts val="0"/>
              </a:spcAft>
              <a:buClr>
                <a:schemeClr val="dk1"/>
              </a:buClr>
              <a:buSzPts val="1100"/>
              <a:buNone/>
            </a:pPr>
            <a:r>
              <a:rPr lang="en-US" sz="4100"/>
              <a:t>Oh the wonderful cross, Oh the wonderful cross</a:t>
            </a:r>
            <a:endParaRPr sz="4100"/>
          </a:p>
          <a:p>
            <a:pPr indent="0" lvl="0" marL="0" rtl="0" algn="ctr">
              <a:lnSpc>
                <a:spcPct val="100000"/>
              </a:lnSpc>
              <a:spcBef>
                <a:spcPts val="0"/>
              </a:spcBef>
              <a:spcAft>
                <a:spcPts val="0"/>
              </a:spcAft>
              <a:buClr>
                <a:schemeClr val="dk1"/>
              </a:buClr>
              <a:buSzPts val="1100"/>
              <a:buNone/>
            </a:pPr>
            <a:r>
              <a:rPr lang="en-US" sz="4100"/>
              <a:t>All who gather here by grace draw near</a:t>
            </a:r>
            <a:endParaRPr sz="4100"/>
          </a:p>
          <a:p>
            <a:pPr indent="0" lvl="0" marL="0" rtl="0" algn="ctr">
              <a:lnSpc>
                <a:spcPct val="100000"/>
              </a:lnSpc>
              <a:spcBef>
                <a:spcPts val="0"/>
              </a:spcBef>
              <a:spcAft>
                <a:spcPts val="0"/>
              </a:spcAft>
              <a:buClr>
                <a:schemeClr val="dk1"/>
              </a:buClr>
              <a:buSzPts val="1100"/>
              <a:buNone/>
            </a:pPr>
            <a:r>
              <a:rPr lang="en-US" sz="4100"/>
              <a:t>and bless Your Name</a:t>
            </a:r>
            <a:endParaRPr sz="4100"/>
          </a:p>
        </p:txBody>
      </p:sp>
      <p:sp>
        <p:nvSpPr>
          <p:cNvPr id="8825" name="Google Shape;8825;p1418"/>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The Wonderful Cross</a:t>
            </a:r>
            <a:endParaRPr>
              <a:latin typeface="Playfair Display"/>
              <a:ea typeface="Playfair Display"/>
              <a:cs typeface="Playfair Display"/>
              <a:sym typeface="Playfair Display"/>
            </a:endParaRPr>
          </a:p>
        </p:txBody>
      </p:sp>
    </p:spTree>
  </p:cSld>
  <p:clrMapOvr>
    <a:masterClrMapping/>
  </p:clrMapOvr>
</p:sld>
</file>

<file path=ppt/slides/slide14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29" name="Shape 8829"/>
        <p:cNvGrpSpPr/>
        <p:nvPr/>
      </p:nvGrpSpPr>
      <p:grpSpPr>
        <a:xfrm>
          <a:off x="0" y="0"/>
          <a:ext cx="0" cy="0"/>
          <a:chOff x="0" y="0"/>
          <a:chExt cx="0" cy="0"/>
        </a:xfrm>
      </p:grpSpPr>
      <p:sp>
        <p:nvSpPr>
          <p:cNvPr id="8830" name="Google Shape;8830;p1419"/>
          <p:cNvSpPr txBox="1"/>
          <p:nvPr>
            <p:ph idx="1" type="body"/>
          </p:nvPr>
        </p:nvSpPr>
        <p:spPr>
          <a:xfrm>
            <a:off x="415650" y="326500"/>
            <a:ext cx="11360700" cy="49449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Love so amazing, so divine</a:t>
            </a:r>
            <a:endParaRPr/>
          </a:p>
          <a:p>
            <a:pPr indent="0" lvl="0" marL="0" rtl="0" algn="ctr">
              <a:lnSpc>
                <a:spcPct val="150000"/>
              </a:lnSpc>
              <a:spcBef>
                <a:spcPts val="0"/>
              </a:spcBef>
              <a:spcAft>
                <a:spcPts val="0"/>
              </a:spcAft>
              <a:buClr>
                <a:schemeClr val="dk1"/>
              </a:buClr>
              <a:buSzPts val="1100"/>
              <a:buNone/>
            </a:pPr>
            <a:r>
              <a:rPr lang="en-US"/>
              <a:t>Demands my soul, my life, my all</a:t>
            </a:r>
            <a:endParaRPr/>
          </a:p>
        </p:txBody>
      </p:sp>
      <p:sp>
        <p:nvSpPr>
          <p:cNvPr id="8831" name="Google Shape;8831;p1419"/>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The Wonderful Cross</a:t>
            </a:r>
            <a:endParaRPr>
              <a:latin typeface="Playfair Display"/>
              <a:ea typeface="Playfair Display"/>
              <a:cs typeface="Playfair Display"/>
              <a:sym typeface="Playfair Display"/>
            </a:endParaRPr>
          </a:p>
        </p:txBody>
      </p:sp>
      <p:pic>
        <p:nvPicPr>
          <p:cNvPr id="8832" name="Google Shape;8832;p1419">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2" name="Shape 922"/>
        <p:cNvGrpSpPr/>
        <p:nvPr/>
      </p:nvGrpSpPr>
      <p:grpSpPr>
        <a:xfrm>
          <a:off x="0" y="0"/>
          <a:ext cx="0" cy="0"/>
          <a:chOff x="0" y="0"/>
          <a:chExt cx="0" cy="0"/>
        </a:xfrm>
      </p:grpSpPr>
      <p:sp>
        <p:nvSpPr>
          <p:cNvPr id="923" name="Google Shape;923;p142"/>
          <p:cNvSpPr txBox="1"/>
          <p:nvPr>
            <p:ph idx="1" type="body"/>
          </p:nvPr>
        </p:nvSpPr>
        <p:spPr>
          <a:xfrm>
            <a:off x="415650" y="326500"/>
            <a:ext cx="11360700" cy="4848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4500"/>
              <a:t>A man of means, a man of wealth,</a:t>
            </a:r>
            <a:endParaRPr sz="4500"/>
          </a:p>
          <a:p>
            <a:pPr indent="0" lvl="0" marL="0" rtl="0" algn="ctr">
              <a:lnSpc>
                <a:spcPct val="150000"/>
              </a:lnSpc>
              <a:spcBef>
                <a:spcPts val="0"/>
              </a:spcBef>
              <a:spcAft>
                <a:spcPts val="0"/>
              </a:spcAft>
              <a:buClr>
                <a:schemeClr val="dk1"/>
              </a:buClr>
              <a:buSzPts val="1100"/>
              <a:buNone/>
            </a:pPr>
            <a:r>
              <a:rPr lang="en-US" sz="4500"/>
              <a:t>The rich man lived for his own self,</a:t>
            </a:r>
            <a:endParaRPr sz="4500"/>
          </a:p>
          <a:p>
            <a:pPr indent="0" lvl="0" marL="0" rtl="0" algn="ctr">
              <a:lnSpc>
                <a:spcPct val="150000"/>
              </a:lnSpc>
              <a:spcBef>
                <a:spcPts val="0"/>
              </a:spcBef>
              <a:spcAft>
                <a:spcPts val="0"/>
              </a:spcAft>
              <a:buClr>
                <a:schemeClr val="dk1"/>
              </a:buClr>
              <a:buSzPts val="1100"/>
              <a:buNone/>
            </a:pPr>
            <a:r>
              <a:rPr lang="en-US" sz="4500"/>
              <a:t>His heart was cold</a:t>
            </a:r>
            <a:endParaRPr sz="4500"/>
          </a:p>
          <a:p>
            <a:pPr indent="0" lvl="0" marL="0" rtl="0" algn="ctr">
              <a:lnSpc>
                <a:spcPct val="150000"/>
              </a:lnSpc>
              <a:spcBef>
                <a:spcPts val="0"/>
              </a:spcBef>
              <a:spcAft>
                <a:spcPts val="0"/>
              </a:spcAft>
              <a:buClr>
                <a:schemeClr val="dk1"/>
              </a:buClr>
              <a:buSzPts val="1100"/>
              <a:buNone/>
            </a:pPr>
            <a:r>
              <a:rPr lang="en-US" sz="4500"/>
              <a:t>his soul was dry,</a:t>
            </a:r>
            <a:endParaRPr sz="4500"/>
          </a:p>
          <a:p>
            <a:pPr indent="0" lvl="0" marL="0" rtl="0" algn="ctr">
              <a:lnSpc>
                <a:spcPct val="150000"/>
              </a:lnSpc>
              <a:spcBef>
                <a:spcPts val="0"/>
              </a:spcBef>
              <a:spcAft>
                <a:spcPts val="0"/>
              </a:spcAft>
              <a:buClr>
                <a:schemeClr val="dk1"/>
              </a:buClr>
              <a:buSzPts val="1100"/>
              <a:buNone/>
            </a:pPr>
            <a:r>
              <a:rPr lang="en-US" sz="4500"/>
              <a:t>to Lazarus turned a blind eye</a:t>
            </a:r>
            <a:endParaRPr sz="4500"/>
          </a:p>
        </p:txBody>
      </p:sp>
      <p:sp>
        <p:nvSpPr>
          <p:cNvPr id="924" name="Google Shape;924;p142"/>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Blind Eye</a:t>
            </a:r>
            <a:endParaRPr>
              <a:latin typeface="Playfair Display"/>
              <a:ea typeface="Playfair Display"/>
              <a:cs typeface="Playfair Display"/>
              <a:sym typeface="Playfair Display"/>
            </a:endParaRPr>
          </a:p>
        </p:txBody>
      </p:sp>
    </p:spTree>
  </p:cSld>
  <p:clrMapOvr>
    <a:masterClrMapping/>
  </p:clrMapOvr>
</p:sld>
</file>

<file path=ppt/slides/slide14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36" name="Shape 8836"/>
        <p:cNvGrpSpPr/>
        <p:nvPr/>
      </p:nvGrpSpPr>
      <p:grpSpPr>
        <a:xfrm>
          <a:off x="0" y="0"/>
          <a:ext cx="0" cy="0"/>
          <a:chOff x="0" y="0"/>
          <a:chExt cx="0" cy="0"/>
        </a:xfrm>
      </p:grpSpPr>
      <p:sp>
        <p:nvSpPr>
          <p:cNvPr id="8837" name="Google Shape;8837;p1420"/>
          <p:cNvSpPr txBox="1"/>
          <p:nvPr>
            <p:ph idx="1" type="body"/>
          </p:nvPr>
        </p:nvSpPr>
        <p:spPr>
          <a:xfrm>
            <a:off x="904650" y="2620050"/>
            <a:ext cx="10382700" cy="16179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1000"/>
              </a:spcBef>
              <a:spcAft>
                <a:spcPts val="2100"/>
              </a:spcAft>
              <a:buSzPts val="1800"/>
              <a:buNone/>
            </a:pPr>
            <a:r>
              <a:rPr lang="en-US" sz="6900"/>
              <a:t>That’s Why I Praise You</a:t>
            </a:r>
            <a:endParaRPr sz="6900"/>
          </a:p>
        </p:txBody>
      </p:sp>
      <p:pic>
        <p:nvPicPr>
          <p:cNvPr id="8838" name="Google Shape;8838;p1420">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4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42" name="Shape 8842"/>
        <p:cNvGrpSpPr/>
        <p:nvPr/>
      </p:nvGrpSpPr>
      <p:grpSpPr>
        <a:xfrm>
          <a:off x="0" y="0"/>
          <a:ext cx="0" cy="0"/>
          <a:chOff x="0" y="0"/>
          <a:chExt cx="0" cy="0"/>
        </a:xfrm>
      </p:grpSpPr>
      <p:sp>
        <p:nvSpPr>
          <p:cNvPr id="8843" name="Google Shape;8843;p1421"/>
          <p:cNvSpPr txBox="1"/>
          <p:nvPr>
            <p:ph idx="1" type="body"/>
          </p:nvPr>
        </p:nvSpPr>
        <p:spPr>
          <a:xfrm>
            <a:off x="415650" y="326500"/>
            <a:ext cx="11360700" cy="4821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b="1" lang="en-US" sz="4100">
                <a:solidFill>
                  <a:srgbClr val="990000"/>
                </a:solidFill>
              </a:rPr>
              <a:t>Leader:</a:t>
            </a:r>
            <a:r>
              <a:rPr lang="en-US" sz="4100">
                <a:solidFill>
                  <a:schemeClr val="dk1"/>
                </a:solidFill>
              </a:rPr>
              <a:t> </a:t>
            </a:r>
            <a:r>
              <a:rPr lang="en-US" sz="4500"/>
              <a:t>You are so loving</a:t>
            </a:r>
            <a:endParaRPr sz="4500"/>
          </a:p>
          <a:p>
            <a:pPr indent="0" lvl="0" marL="0" rtl="0" algn="ctr">
              <a:lnSpc>
                <a:spcPct val="115000"/>
              </a:lnSpc>
              <a:spcBef>
                <a:spcPts val="0"/>
              </a:spcBef>
              <a:spcAft>
                <a:spcPts val="0"/>
              </a:spcAft>
              <a:buClr>
                <a:schemeClr val="dk1"/>
              </a:buClr>
              <a:buSzPts val="1100"/>
              <a:buNone/>
            </a:pPr>
            <a:r>
              <a:rPr b="1" lang="en-US" sz="4100">
                <a:solidFill>
                  <a:srgbClr val="BF9000"/>
                </a:solidFill>
              </a:rPr>
              <a:t>Chorus: </a:t>
            </a:r>
            <a:r>
              <a:rPr lang="en-US" sz="4500"/>
              <a:t>Ayayaya</a:t>
            </a:r>
            <a:endParaRPr sz="4500"/>
          </a:p>
          <a:p>
            <a:pPr indent="0" lvl="0" marL="0" rtl="0" algn="ctr">
              <a:lnSpc>
                <a:spcPct val="115000"/>
              </a:lnSpc>
              <a:spcBef>
                <a:spcPts val="0"/>
              </a:spcBef>
              <a:spcAft>
                <a:spcPts val="0"/>
              </a:spcAft>
              <a:buClr>
                <a:schemeClr val="dk1"/>
              </a:buClr>
              <a:buSzPts val="1100"/>
              <a:buNone/>
            </a:pPr>
            <a:r>
              <a:rPr b="1" lang="en-US" sz="4100">
                <a:solidFill>
                  <a:srgbClr val="990000"/>
                </a:solidFill>
              </a:rPr>
              <a:t>Leader: </a:t>
            </a:r>
            <a:r>
              <a:rPr lang="en-US" sz="4500"/>
              <a:t>So loving</a:t>
            </a:r>
            <a:endParaRPr sz="4500"/>
          </a:p>
          <a:p>
            <a:pPr indent="0" lvl="0" marL="0" rtl="0" algn="ctr">
              <a:lnSpc>
                <a:spcPct val="115000"/>
              </a:lnSpc>
              <a:spcBef>
                <a:spcPts val="0"/>
              </a:spcBef>
              <a:spcAft>
                <a:spcPts val="0"/>
              </a:spcAft>
              <a:buClr>
                <a:schemeClr val="dk1"/>
              </a:buClr>
              <a:buSzPts val="1100"/>
              <a:buNone/>
            </a:pPr>
            <a:r>
              <a:rPr b="1" lang="en-US" sz="4100">
                <a:solidFill>
                  <a:srgbClr val="BF9000"/>
                </a:solidFill>
              </a:rPr>
              <a:t>Chorus: </a:t>
            </a:r>
            <a:r>
              <a:rPr lang="en-US" sz="4500">
                <a:solidFill>
                  <a:schemeClr val="dk1"/>
                </a:solidFill>
              </a:rPr>
              <a:t>Ayayaya</a:t>
            </a:r>
            <a:endParaRPr sz="4500">
              <a:solidFill>
                <a:schemeClr val="dk1"/>
              </a:solidFill>
            </a:endParaRPr>
          </a:p>
          <a:p>
            <a:pPr indent="0" lvl="0" marL="0" rtl="0" algn="ctr">
              <a:lnSpc>
                <a:spcPct val="115000"/>
              </a:lnSpc>
              <a:spcBef>
                <a:spcPts val="0"/>
              </a:spcBef>
              <a:spcAft>
                <a:spcPts val="0"/>
              </a:spcAft>
              <a:buClr>
                <a:schemeClr val="dk1"/>
              </a:buClr>
              <a:buSzPts val="1100"/>
              <a:buNone/>
            </a:pPr>
            <a:r>
              <a:rPr b="1" lang="en-US" sz="4100">
                <a:solidFill>
                  <a:srgbClr val="990000"/>
                </a:solidFill>
              </a:rPr>
              <a:t>Leader: </a:t>
            </a:r>
            <a:r>
              <a:rPr lang="en-US" sz="4500">
                <a:solidFill>
                  <a:schemeClr val="dk1"/>
                </a:solidFill>
              </a:rPr>
              <a:t>So loving</a:t>
            </a:r>
            <a:endParaRPr sz="4500">
              <a:solidFill>
                <a:schemeClr val="dk1"/>
              </a:solidFill>
            </a:endParaRPr>
          </a:p>
          <a:p>
            <a:pPr indent="0" lvl="0" marL="0" rtl="0" algn="ctr">
              <a:lnSpc>
                <a:spcPct val="115000"/>
              </a:lnSpc>
              <a:spcBef>
                <a:spcPts val="0"/>
              </a:spcBef>
              <a:spcAft>
                <a:spcPts val="0"/>
              </a:spcAft>
              <a:buClr>
                <a:schemeClr val="dk1"/>
              </a:buClr>
              <a:buSzPts val="1100"/>
              <a:buNone/>
            </a:pPr>
            <a:r>
              <a:rPr b="1" lang="en-US" sz="4100">
                <a:solidFill>
                  <a:srgbClr val="BF9000"/>
                </a:solidFill>
              </a:rPr>
              <a:t>Chorus: </a:t>
            </a:r>
            <a:r>
              <a:rPr lang="en-US" sz="4500">
                <a:solidFill>
                  <a:schemeClr val="dk1"/>
                </a:solidFill>
              </a:rPr>
              <a:t>Ayayaya</a:t>
            </a:r>
            <a:endParaRPr sz="4500">
              <a:solidFill>
                <a:schemeClr val="dk1"/>
              </a:solidFill>
            </a:endParaRPr>
          </a:p>
        </p:txBody>
      </p:sp>
      <p:sp>
        <p:nvSpPr>
          <p:cNvPr id="8844" name="Google Shape;8844;p1421"/>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chemeClr val="dk1"/>
              </a:buClr>
              <a:buSzPts val="1100"/>
              <a:buFont typeface="Arial"/>
              <a:buNone/>
            </a:pPr>
            <a:r>
              <a:rPr lang="en-US"/>
              <a:t>That’s Why I Praise You</a:t>
            </a:r>
            <a:endParaRPr/>
          </a:p>
          <a:p>
            <a:pPr indent="0" lvl="0" marL="0" rtl="0" algn="l">
              <a:lnSpc>
                <a:spcPct val="100000"/>
              </a:lnSpc>
              <a:spcBef>
                <a:spcPts val="0"/>
              </a:spcBef>
              <a:spcAft>
                <a:spcPts val="0"/>
              </a:spcAft>
              <a:buSzPts val="3700"/>
              <a:buNone/>
            </a:pPr>
            <a:r>
              <a:t/>
            </a:r>
            <a:endParaRPr/>
          </a:p>
        </p:txBody>
      </p:sp>
    </p:spTree>
  </p:cSld>
  <p:clrMapOvr>
    <a:masterClrMapping/>
  </p:clrMapOvr>
</p:sld>
</file>

<file path=ppt/slides/slide14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48" name="Shape 8848"/>
        <p:cNvGrpSpPr/>
        <p:nvPr/>
      </p:nvGrpSpPr>
      <p:grpSpPr>
        <a:xfrm>
          <a:off x="0" y="0"/>
          <a:ext cx="0" cy="0"/>
          <a:chOff x="0" y="0"/>
          <a:chExt cx="0" cy="0"/>
        </a:xfrm>
      </p:grpSpPr>
      <p:sp>
        <p:nvSpPr>
          <p:cNvPr id="8849" name="Google Shape;8849;p1422"/>
          <p:cNvSpPr txBox="1"/>
          <p:nvPr>
            <p:ph idx="1" type="body"/>
          </p:nvPr>
        </p:nvSpPr>
        <p:spPr>
          <a:xfrm>
            <a:off x="415650" y="326500"/>
            <a:ext cx="11360700" cy="4821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b="1" lang="en-US" sz="4100">
                <a:solidFill>
                  <a:srgbClr val="990000"/>
                </a:solidFill>
              </a:rPr>
              <a:t>Leader:</a:t>
            </a:r>
            <a:r>
              <a:rPr lang="en-US" sz="4100">
                <a:solidFill>
                  <a:schemeClr val="dk1"/>
                </a:solidFill>
              </a:rPr>
              <a:t> </a:t>
            </a:r>
            <a:r>
              <a:rPr lang="en-US" sz="4500"/>
              <a:t>You are so loving</a:t>
            </a:r>
            <a:endParaRPr sz="4500"/>
          </a:p>
          <a:p>
            <a:pPr indent="0" lvl="0" marL="0" rtl="0" algn="ctr">
              <a:lnSpc>
                <a:spcPct val="115000"/>
              </a:lnSpc>
              <a:spcBef>
                <a:spcPts val="0"/>
              </a:spcBef>
              <a:spcAft>
                <a:spcPts val="0"/>
              </a:spcAft>
              <a:buClr>
                <a:schemeClr val="dk1"/>
              </a:buClr>
              <a:buSzPts val="1100"/>
              <a:buNone/>
            </a:pPr>
            <a:r>
              <a:rPr b="1" lang="en-US" sz="4100">
                <a:solidFill>
                  <a:srgbClr val="BF9000"/>
                </a:solidFill>
              </a:rPr>
              <a:t>Chorus: </a:t>
            </a:r>
            <a:r>
              <a:rPr lang="en-US" sz="4500"/>
              <a:t>Ayayaya</a:t>
            </a:r>
            <a:endParaRPr sz="4500"/>
          </a:p>
          <a:p>
            <a:pPr indent="0" lvl="0" marL="0" rtl="0" algn="ctr">
              <a:lnSpc>
                <a:spcPct val="115000"/>
              </a:lnSpc>
              <a:spcBef>
                <a:spcPts val="0"/>
              </a:spcBef>
              <a:spcAft>
                <a:spcPts val="0"/>
              </a:spcAft>
              <a:buClr>
                <a:schemeClr val="dk1"/>
              </a:buClr>
              <a:buSzPts val="1100"/>
              <a:buNone/>
            </a:pPr>
            <a:r>
              <a:rPr b="1" lang="en-US" sz="4100">
                <a:solidFill>
                  <a:srgbClr val="990000"/>
                </a:solidFill>
              </a:rPr>
              <a:t>Leader: </a:t>
            </a:r>
            <a:r>
              <a:rPr lang="en-US" sz="4500"/>
              <a:t>So loving</a:t>
            </a:r>
            <a:endParaRPr sz="4500"/>
          </a:p>
          <a:p>
            <a:pPr indent="0" lvl="0" marL="0" rtl="0" algn="ctr">
              <a:lnSpc>
                <a:spcPct val="115000"/>
              </a:lnSpc>
              <a:spcBef>
                <a:spcPts val="0"/>
              </a:spcBef>
              <a:spcAft>
                <a:spcPts val="0"/>
              </a:spcAft>
              <a:buClr>
                <a:schemeClr val="dk1"/>
              </a:buClr>
              <a:buSzPts val="1100"/>
              <a:buNone/>
            </a:pPr>
            <a:r>
              <a:rPr b="1" lang="en-US" sz="4100">
                <a:solidFill>
                  <a:srgbClr val="BF9000"/>
                </a:solidFill>
              </a:rPr>
              <a:t>Chorus: </a:t>
            </a:r>
            <a:r>
              <a:rPr lang="en-US" sz="4500">
                <a:solidFill>
                  <a:schemeClr val="dk1"/>
                </a:solidFill>
              </a:rPr>
              <a:t>Ayayaya</a:t>
            </a:r>
            <a:endParaRPr sz="4500">
              <a:solidFill>
                <a:schemeClr val="dk1"/>
              </a:solidFill>
            </a:endParaRPr>
          </a:p>
          <a:p>
            <a:pPr indent="0" lvl="0" marL="0" rtl="0" algn="ctr">
              <a:lnSpc>
                <a:spcPct val="115000"/>
              </a:lnSpc>
              <a:spcBef>
                <a:spcPts val="0"/>
              </a:spcBef>
              <a:spcAft>
                <a:spcPts val="0"/>
              </a:spcAft>
              <a:buClr>
                <a:schemeClr val="dk1"/>
              </a:buClr>
              <a:buSzPts val="1100"/>
              <a:buNone/>
            </a:pPr>
            <a:r>
              <a:rPr b="1" lang="en-US" sz="4100">
                <a:solidFill>
                  <a:srgbClr val="990000"/>
                </a:solidFill>
              </a:rPr>
              <a:t>Leader: </a:t>
            </a:r>
            <a:r>
              <a:rPr lang="en-US" sz="4500">
                <a:solidFill>
                  <a:schemeClr val="dk1"/>
                </a:solidFill>
              </a:rPr>
              <a:t>All the time</a:t>
            </a:r>
            <a:endParaRPr sz="4500">
              <a:solidFill>
                <a:schemeClr val="dk1"/>
              </a:solidFill>
            </a:endParaRPr>
          </a:p>
          <a:p>
            <a:pPr indent="0" lvl="0" marL="0" rtl="0" algn="ctr">
              <a:lnSpc>
                <a:spcPct val="115000"/>
              </a:lnSpc>
              <a:spcBef>
                <a:spcPts val="0"/>
              </a:spcBef>
              <a:spcAft>
                <a:spcPts val="0"/>
              </a:spcAft>
              <a:buClr>
                <a:schemeClr val="dk1"/>
              </a:buClr>
              <a:buSzPts val="1100"/>
              <a:buNone/>
            </a:pPr>
            <a:r>
              <a:rPr b="1" lang="en-US" sz="4100">
                <a:solidFill>
                  <a:srgbClr val="BF9000"/>
                </a:solidFill>
              </a:rPr>
              <a:t>Chorus: </a:t>
            </a:r>
            <a:r>
              <a:rPr lang="en-US" sz="4500">
                <a:solidFill>
                  <a:schemeClr val="dk1"/>
                </a:solidFill>
              </a:rPr>
              <a:t>Ayayaya</a:t>
            </a:r>
            <a:endParaRPr sz="4500">
              <a:solidFill>
                <a:schemeClr val="dk1"/>
              </a:solidFill>
            </a:endParaRPr>
          </a:p>
        </p:txBody>
      </p:sp>
      <p:sp>
        <p:nvSpPr>
          <p:cNvPr id="8850" name="Google Shape;8850;p1422"/>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1100"/>
              <a:buNone/>
            </a:pPr>
            <a:r>
              <a:rPr lang="en-US"/>
              <a:t>That’s Why I Praise You</a:t>
            </a:r>
            <a:endParaRPr/>
          </a:p>
          <a:p>
            <a:pPr indent="0" lvl="0" marL="0" rtl="0" algn="l">
              <a:lnSpc>
                <a:spcPct val="100000"/>
              </a:lnSpc>
              <a:spcBef>
                <a:spcPts val="0"/>
              </a:spcBef>
              <a:spcAft>
                <a:spcPts val="0"/>
              </a:spcAft>
              <a:buSzPts val="3700"/>
              <a:buNone/>
            </a:pPr>
            <a:r>
              <a:t/>
            </a:r>
            <a:endParaRPr/>
          </a:p>
        </p:txBody>
      </p:sp>
    </p:spTree>
  </p:cSld>
  <p:clrMapOvr>
    <a:masterClrMapping/>
  </p:clrMapOvr>
</p:sld>
</file>

<file path=ppt/slides/slide14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54" name="Shape 8854"/>
        <p:cNvGrpSpPr/>
        <p:nvPr/>
      </p:nvGrpSpPr>
      <p:grpSpPr>
        <a:xfrm>
          <a:off x="0" y="0"/>
          <a:ext cx="0" cy="0"/>
          <a:chOff x="0" y="0"/>
          <a:chExt cx="0" cy="0"/>
        </a:xfrm>
      </p:grpSpPr>
      <p:sp>
        <p:nvSpPr>
          <p:cNvPr id="8855" name="Google Shape;8855;p1423"/>
          <p:cNvSpPr txBox="1"/>
          <p:nvPr>
            <p:ph idx="1" type="body"/>
          </p:nvPr>
        </p:nvSpPr>
        <p:spPr>
          <a:xfrm>
            <a:off x="415650" y="326500"/>
            <a:ext cx="11360700" cy="4997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b="1" lang="en-US" sz="4400">
                <a:solidFill>
                  <a:srgbClr val="5C8487"/>
                </a:solidFill>
              </a:rPr>
              <a:t>Together: </a:t>
            </a:r>
            <a:endParaRPr b="1" sz="4400">
              <a:solidFill>
                <a:srgbClr val="5C8487"/>
              </a:solidFill>
            </a:endParaRPr>
          </a:p>
          <a:p>
            <a:pPr indent="0" lvl="0" marL="0" rtl="0" algn="ctr">
              <a:lnSpc>
                <a:spcPct val="115000"/>
              </a:lnSpc>
              <a:spcBef>
                <a:spcPts val="0"/>
              </a:spcBef>
              <a:spcAft>
                <a:spcPts val="0"/>
              </a:spcAft>
              <a:buClr>
                <a:schemeClr val="dk1"/>
              </a:buClr>
              <a:buSzPts val="1100"/>
              <a:buNone/>
            </a:pPr>
            <a:r>
              <a:rPr lang="en-US"/>
              <a:t>That’s why I praise You in the morning</a:t>
            </a:r>
            <a:endParaRPr/>
          </a:p>
          <a:p>
            <a:pPr indent="0" lvl="0" marL="0" rtl="0" algn="ctr">
              <a:lnSpc>
                <a:spcPct val="115000"/>
              </a:lnSpc>
              <a:spcBef>
                <a:spcPts val="0"/>
              </a:spcBef>
              <a:spcAft>
                <a:spcPts val="0"/>
              </a:spcAft>
              <a:buClr>
                <a:schemeClr val="dk1"/>
              </a:buClr>
              <a:buSzPts val="1100"/>
              <a:buNone/>
            </a:pPr>
            <a:r>
              <a:rPr lang="en-US"/>
              <a:t>that’s why I praise You in the noontime</a:t>
            </a:r>
            <a:endParaRPr/>
          </a:p>
          <a:p>
            <a:pPr indent="0" lvl="0" marL="0" rtl="0" algn="ctr">
              <a:lnSpc>
                <a:spcPct val="115000"/>
              </a:lnSpc>
              <a:spcBef>
                <a:spcPts val="0"/>
              </a:spcBef>
              <a:spcAft>
                <a:spcPts val="0"/>
              </a:spcAft>
              <a:buClr>
                <a:schemeClr val="dk1"/>
              </a:buClr>
              <a:buSzPts val="1100"/>
              <a:buNone/>
            </a:pPr>
            <a:r>
              <a:rPr lang="en-US"/>
              <a:t>that’s why I praise You in the evening</a:t>
            </a:r>
            <a:endParaRPr/>
          </a:p>
          <a:p>
            <a:pPr indent="0" lvl="0" marL="0" rtl="0" algn="ctr">
              <a:lnSpc>
                <a:spcPct val="115000"/>
              </a:lnSpc>
              <a:spcBef>
                <a:spcPts val="0"/>
              </a:spcBef>
              <a:spcAft>
                <a:spcPts val="0"/>
              </a:spcAft>
              <a:buClr>
                <a:schemeClr val="dk1"/>
              </a:buClr>
              <a:buSzPts val="1100"/>
              <a:buNone/>
            </a:pPr>
            <a:r>
              <a:rPr lang="en-US"/>
              <a:t>that’s why I praise You all the time</a:t>
            </a:r>
            <a:endParaRPr/>
          </a:p>
        </p:txBody>
      </p:sp>
      <p:sp>
        <p:nvSpPr>
          <p:cNvPr id="8856" name="Google Shape;8856;p1423"/>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chemeClr val="dk1"/>
              </a:buClr>
              <a:buSzPts val="1100"/>
              <a:buFont typeface="Arial"/>
              <a:buNone/>
            </a:pPr>
            <a:r>
              <a:rPr lang="en-US"/>
              <a:t>That’s Why I Praise You</a:t>
            </a:r>
            <a:endParaRPr/>
          </a:p>
          <a:p>
            <a:pPr indent="0" lvl="0" marL="0" rtl="0" algn="ctr">
              <a:lnSpc>
                <a:spcPct val="100000"/>
              </a:lnSpc>
              <a:spcBef>
                <a:spcPts val="0"/>
              </a:spcBef>
              <a:spcAft>
                <a:spcPts val="0"/>
              </a:spcAft>
              <a:buClr>
                <a:schemeClr val="dk1"/>
              </a:buClr>
              <a:buSzPts val="1100"/>
              <a:buFont typeface="Arial"/>
              <a:buNone/>
            </a:pPr>
            <a:r>
              <a:t/>
            </a:r>
            <a:endParaRPr/>
          </a:p>
          <a:p>
            <a:pPr indent="0" lvl="0" marL="0" rtl="0" algn="ctr">
              <a:lnSpc>
                <a:spcPct val="100000"/>
              </a:lnSpc>
              <a:spcBef>
                <a:spcPts val="0"/>
              </a:spcBef>
              <a:spcAft>
                <a:spcPts val="0"/>
              </a:spcAft>
              <a:buSzPts val="3700"/>
              <a:buNone/>
            </a:pPr>
            <a:r>
              <a:t/>
            </a:r>
            <a:endParaRPr/>
          </a:p>
        </p:txBody>
      </p:sp>
    </p:spTree>
  </p:cSld>
  <p:clrMapOvr>
    <a:masterClrMapping/>
  </p:clrMapOvr>
</p:sld>
</file>

<file path=ppt/slides/slide14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60" name="Shape 8860"/>
        <p:cNvGrpSpPr/>
        <p:nvPr/>
      </p:nvGrpSpPr>
      <p:grpSpPr>
        <a:xfrm>
          <a:off x="0" y="0"/>
          <a:ext cx="0" cy="0"/>
          <a:chOff x="0" y="0"/>
          <a:chExt cx="0" cy="0"/>
        </a:xfrm>
      </p:grpSpPr>
      <p:sp>
        <p:nvSpPr>
          <p:cNvPr id="8861" name="Google Shape;8861;p1424"/>
          <p:cNvSpPr txBox="1"/>
          <p:nvPr>
            <p:ph idx="1" type="body"/>
          </p:nvPr>
        </p:nvSpPr>
        <p:spPr>
          <a:xfrm>
            <a:off x="415650" y="326500"/>
            <a:ext cx="11360700" cy="4821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b="1" lang="en-US" sz="4100">
                <a:solidFill>
                  <a:srgbClr val="990000"/>
                </a:solidFill>
              </a:rPr>
              <a:t>Leader:</a:t>
            </a:r>
            <a:r>
              <a:rPr lang="en-US" sz="4100">
                <a:solidFill>
                  <a:schemeClr val="dk1"/>
                </a:solidFill>
              </a:rPr>
              <a:t> </a:t>
            </a:r>
            <a:r>
              <a:rPr lang="en-US" sz="4500"/>
              <a:t>You are so mighty</a:t>
            </a:r>
            <a:endParaRPr sz="4500"/>
          </a:p>
          <a:p>
            <a:pPr indent="0" lvl="0" marL="0" rtl="0" algn="ctr">
              <a:lnSpc>
                <a:spcPct val="115000"/>
              </a:lnSpc>
              <a:spcBef>
                <a:spcPts val="0"/>
              </a:spcBef>
              <a:spcAft>
                <a:spcPts val="0"/>
              </a:spcAft>
              <a:buClr>
                <a:schemeClr val="dk1"/>
              </a:buClr>
              <a:buSzPts val="1100"/>
              <a:buNone/>
            </a:pPr>
            <a:r>
              <a:rPr b="1" lang="en-US" sz="4100">
                <a:solidFill>
                  <a:srgbClr val="BF9000"/>
                </a:solidFill>
              </a:rPr>
              <a:t>Chorus: </a:t>
            </a:r>
            <a:r>
              <a:rPr lang="en-US" sz="4500"/>
              <a:t>Ayayaya</a:t>
            </a:r>
            <a:endParaRPr sz="4500"/>
          </a:p>
          <a:p>
            <a:pPr indent="0" lvl="0" marL="0" rtl="0" algn="ctr">
              <a:lnSpc>
                <a:spcPct val="115000"/>
              </a:lnSpc>
              <a:spcBef>
                <a:spcPts val="0"/>
              </a:spcBef>
              <a:spcAft>
                <a:spcPts val="0"/>
              </a:spcAft>
              <a:buClr>
                <a:schemeClr val="dk1"/>
              </a:buClr>
              <a:buSzPts val="1100"/>
              <a:buNone/>
            </a:pPr>
            <a:r>
              <a:rPr b="1" lang="en-US" sz="4100">
                <a:solidFill>
                  <a:srgbClr val="990000"/>
                </a:solidFill>
              </a:rPr>
              <a:t>Leader: </a:t>
            </a:r>
            <a:r>
              <a:rPr lang="en-US" sz="4500"/>
              <a:t>So </a:t>
            </a:r>
            <a:r>
              <a:rPr lang="en-US" sz="4500">
                <a:solidFill>
                  <a:schemeClr val="dk1"/>
                </a:solidFill>
              </a:rPr>
              <a:t>mighty</a:t>
            </a:r>
            <a:endParaRPr sz="4500"/>
          </a:p>
          <a:p>
            <a:pPr indent="0" lvl="0" marL="0" rtl="0" algn="ctr">
              <a:lnSpc>
                <a:spcPct val="115000"/>
              </a:lnSpc>
              <a:spcBef>
                <a:spcPts val="0"/>
              </a:spcBef>
              <a:spcAft>
                <a:spcPts val="0"/>
              </a:spcAft>
              <a:buClr>
                <a:schemeClr val="dk1"/>
              </a:buClr>
              <a:buSzPts val="1100"/>
              <a:buNone/>
            </a:pPr>
            <a:r>
              <a:rPr b="1" lang="en-US" sz="4100">
                <a:solidFill>
                  <a:srgbClr val="BF9000"/>
                </a:solidFill>
              </a:rPr>
              <a:t>Chorus: </a:t>
            </a:r>
            <a:r>
              <a:rPr lang="en-US" sz="4500">
                <a:solidFill>
                  <a:schemeClr val="dk1"/>
                </a:solidFill>
              </a:rPr>
              <a:t>Ayayaya</a:t>
            </a:r>
            <a:endParaRPr sz="4500">
              <a:solidFill>
                <a:schemeClr val="dk1"/>
              </a:solidFill>
            </a:endParaRPr>
          </a:p>
          <a:p>
            <a:pPr indent="0" lvl="0" marL="0" rtl="0" algn="ctr">
              <a:lnSpc>
                <a:spcPct val="115000"/>
              </a:lnSpc>
              <a:spcBef>
                <a:spcPts val="0"/>
              </a:spcBef>
              <a:spcAft>
                <a:spcPts val="0"/>
              </a:spcAft>
              <a:buClr>
                <a:schemeClr val="dk1"/>
              </a:buClr>
              <a:buSzPts val="1100"/>
              <a:buNone/>
            </a:pPr>
            <a:r>
              <a:rPr b="1" lang="en-US" sz="4100">
                <a:solidFill>
                  <a:srgbClr val="990000"/>
                </a:solidFill>
              </a:rPr>
              <a:t>Leader: </a:t>
            </a:r>
            <a:r>
              <a:rPr lang="en-US" sz="4500">
                <a:solidFill>
                  <a:schemeClr val="dk1"/>
                </a:solidFill>
              </a:rPr>
              <a:t>So mighty</a:t>
            </a:r>
            <a:endParaRPr sz="4500">
              <a:solidFill>
                <a:schemeClr val="dk1"/>
              </a:solidFill>
            </a:endParaRPr>
          </a:p>
          <a:p>
            <a:pPr indent="0" lvl="0" marL="0" rtl="0" algn="ctr">
              <a:lnSpc>
                <a:spcPct val="115000"/>
              </a:lnSpc>
              <a:spcBef>
                <a:spcPts val="0"/>
              </a:spcBef>
              <a:spcAft>
                <a:spcPts val="0"/>
              </a:spcAft>
              <a:buClr>
                <a:schemeClr val="dk1"/>
              </a:buClr>
              <a:buSzPts val="1100"/>
              <a:buNone/>
            </a:pPr>
            <a:r>
              <a:rPr b="1" lang="en-US" sz="4100">
                <a:solidFill>
                  <a:srgbClr val="BF9000"/>
                </a:solidFill>
              </a:rPr>
              <a:t>Chorus: </a:t>
            </a:r>
            <a:r>
              <a:rPr lang="en-US" sz="4500">
                <a:solidFill>
                  <a:schemeClr val="dk1"/>
                </a:solidFill>
              </a:rPr>
              <a:t>Ayayaya</a:t>
            </a:r>
            <a:endParaRPr sz="4500">
              <a:solidFill>
                <a:schemeClr val="dk1"/>
              </a:solidFill>
            </a:endParaRPr>
          </a:p>
        </p:txBody>
      </p:sp>
      <p:sp>
        <p:nvSpPr>
          <p:cNvPr id="8862" name="Google Shape;8862;p1424"/>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1100"/>
              <a:buNone/>
            </a:pPr>
            <a:r>
              <a:rPr lang="en-US"/>
              <a:t>That’s Why I Praise You</a:t>
            </a:r>
            <a:endParaRPr/>
          </a:p>
          <a:p>
            <a:pPr indent="0" lvl="0" marL="0" rtl="0" algn="l">
              <a:lnSpc>
                <a:spcPct val="100000"/>
              </a:lnSpc>
              <a:spcBef>
                <a:spcPts val="0"/>
              </a:spcBef>
              <a:spcAft>
                <a:spcPts val="0"/>
              </a:spcAft>
              <a:buSzPts val="3700"/>
              <a:buNone/>
            </a:pPr>
            <a:r>
              <a:t/>
            </a:r>
            <a:endParaRPr/>
          </a:p>
        </p:txBody>
      </p:sp>
    </p:spTree>
  </p:cSld>
  <p:clrMapOvr>
    <a:masterClrMapping/>
  </p:clrMapOvr>
</p:sld>
</file>

<file path=ppt/slides/slide14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66" name="Shape 8866"/>
        <p:cNvGrpSpPr/>
        <p:nvPr/>
      </p:nvGrpSpPr>
      <p:grpSpPr>
        <a:xfrm>
          <a:off x="0" y="0"/>
          <a:ext cx="0" cy="0"/>
          <a:chOff x="0" y="0"/>
          <a:chExt cx="0" cy="0"/>
        </a:xfrm>
      </p:grpSpPr>
      <p:sp>
        <p:nvSpPr>
          <p:cNvPr id="8867" name="Google Shape;8867;p1425"/>
          <p:cNvSpPr txBox="1"/>
          <p:nvPr>
            <p:ph idx="1" type="body"/>
          </p:nvPr>
        </p:nvSpPr>
        <p:spPr>
          <a:xfrm>
            <a:off x="415650" y="326500"/>
            <a:ext cx="11360700" cy="4821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b="1" lang="en-US" sz="4100">
                <a:solidFill>
                  <a:srgbClr val="990000"/>
                </a:solidFill>
              </a:rPr>
              <a:t>Leader:</a:t>
            </a:r>
            <a:r>
              <a:rPr lang="en-US" sz="4100">
                <a:solidFill>
                  <a:schemeClr val="dk1"/>
                </a:solidFill>
              </a:rPr>
              <a:t> </a:t>
            </a:r>
            <a:r>
              <a:rPr lang="en-US" sz="4500"/>
              <a:t>You are so </a:t>
            </a:r>
            <a:r>
              <a:rPr lang="en-US" sz="4500">
                <a:solidFill>
                  <a:schemeClr val="dk1"/>
                </a:solidFill>
              </a:rPr>
              <a:t>mighty</a:t>
            </a:r>
            <a:endParaRPr sz="4500"/>
          </a:p>
          <a:p>
            <a:pPr indent="0" lvl="0" marL="0" rtl="0" algn="ctr">
              <a:lnSpc>
                <a:spcPct val="115000"/>
              </a:lnSpc>
              <a:spcBef>
                <a:spcPts val="0"/>
              </a:spcBef>
              <a:spcAft>
                <a:spcPts val="0"/>
              </a:spcAft>
              <a:buClr>
                <a:schemeClr val="dk1"/>
              </a:buClr>
              <a:buSzPts val="1100"/>
              <a:buNone/>
            </a:pPr>
            <a:r>
              <a:rPr b="1" lang="en-US" sz="4100">
                <a:solidFill>
                  <a:srgbClr val="BF9000"/>
                </a:solidFill>
              </a:rPr>
              <a:t>Chorus: </a:t>
            </a:r>
            <a:r>
              <a:rPr lang="en-US" sz="4500"/>
              <a:t>Ayayaya</a:t>
            </a:r>
            <a:endParaRPr sz="4500"/>
          </a:p>
          <a:p>
            <a:pPr indent="0" lvl="0" marL="0" rtl="0" algn="ctr">
              <a:lnSpc>
                <a:spcPct val="115000"/>
              </a:lnSpc>
              <a:spcBef>
                <a:spcPts val="0"/>
              </a:spcBef>
              <a:spcAft>
                <a:spcPts val="0"/>
              </a:spcAft>
              <a:buClr>
                <a:schemeClr val="dk1"/>
              </a:buClr>
              <a:buSzPts val="1100"/>
              <a:buNone/>
            </a:pPr>
            <a:r>
              <a:rPr b="1" lang="en-US" sz="4100">
                <a:solidFill>
                  <a:srgbClr val="990000"/>
                </a:solidFill>
              </a:rPr>
              <a:t>Leader: </a:t>
            </a:r>
            <a:r>
              <a:rPr lang="en-US" sz="4500"/>
              <a:t>So </a:t>
            </a:r>
            <a:r>
              <a:rPr lang="en-US" sz="4500">
                <a:solidFill>
                  <a:schemeClr val="dk1"/>
                </a:solidFill>
              </a:rPr>
              <a:t>mighty</a:t>
            </a:r>
            <a:endParaRPr sz="4500"/>
          </a:p>
          <a:p>
            <a:pPr indent="0" lvl="0" marL="0" rtl="0" algn="ctr">
              <a:lnSpc>
                <a:spcPct val="115000"/>
              </a:lnSpc>
              <a:spcBef>
                <a:spcPts val="0"/>
              </a:spcBef>
              <a:spcAft>
                <a:spcPts val="0"/>
              </a:spcAft>
              <a:buClr>
                <a:schemeClr val="dk1"/>
              </a:buClr>
              <a:buSzPts val="1100"/>
              <a:buNone/>
            </a:pPr>
            <a:r>
              <a:rPr b="1" lang="en-US" sz="4100">
                <a:solidFill>
                  <a:srgbClr val="BF9000"/>
                </a:solidFill>
              </a:rPr>
              <a:t>Chorus: </a:t>
            </a:r>
            <a:r>
              <a:rPr lang="en-US" sz="4500">
                <a:solidFill>
                  <a:schemeClr val="dk1"/>
                </a:solidFill>
              </a:rPr>
              <a:t>Ayayaya</a:t>
            </a:r>
            <a:endParaRPr sz="4500">
              <a:solidFill>
                <a:schemeClr val="dk1"/>
              </a:solidFill>
            </a:endParaRPr>
          </a:p>
          <a:p>
            <a:pPr indent="0" lvl="0" marL="0" rtl="0" algn="ctr">
              <a:lnSpc>
                <a:spcPct val="115000"/>
              </a:lnSpc>
              <a:spcBef>
                <a:spcPts val="0"/>
              </a:spcBef>
              <a:spcAft>
                <a:spcPts val="0"/>
              </a:spcAft>
              <a:buClr>
                <a:schemeClr val="dk1"/>
              </a:buClr>
              <a:buSzPts val="1100"/>
              <a:buNone/>
            </a:pPr>
            <a:r>
              <a:rPr b="1" lang="en-US" sz="4100">
                <a:solidFill>
                  <a:srgbClr val="990000"/>
                </a:solidFill>
              </a:rPr>
              <a:t>Leader: </a:t>
            </a:r>
            <a:r>
              <a:rPr lang="en-US" sz="4500">
                <a:solidFill>
                  <a:schemeClr val="dk1"/>
                </a:solidFill>
              </a:rPr>
              <a:t>All the time</a:t>
            </a:r>
            <a:endParaRPr sz="4500">
              <a:solidFill>
                <a:schemeClr val="dk1"/>
              </a:solidFill>
            </a:endParaRPr>
          </a:p>
          <a:p>
            <a:pPr indent="0" lvl="0" marL="0" rtl="0" algn="ctr">
              <a:lnSpc>
                <a:spcPct val="115000"/>
              </a:lnSpc>
              <a:spcBef>
                <a:spcPts val="0"/>
              </a:spcBef>
              <a:spcAft>
                <a:spcPts val="0"/>
              </a:spcAft>
              <a:buClr>
                <a:schemeClr val="dk1"/>
              </a:buClr>
              <a:buSzPts val="1100"/>
              <a:buNone/>
            </a:pPr>
            <a:r>
              <a:rPr b="1" lang="en-US" sz="4100">
                <a:solidFill>
                  <a:srgbClr val="BF9000"/>
                </a:solidFill>
              </a:rPr>
              <a:t>Chorus: </a:t>
            </a:r>
            <a:r>
              <a:rPr lang="en-US" sz="4500">
                <a:solidFill>
                  <a:schemeClr val="dk1"/>
                </a:solidFill>
              </a:rPr>
              <a:t>Ayayaya</a:t>
            </a:r>
            <a:endParaRPr sz="4500">
              <a:solidFill>
                <a:schemeClr val="dk1"/>
              </a:solidFill>
            </a:endParaRPr>
          </a:p>
        </p:txBody>
      </p:sp>
      <p:sp>
        <p:nvSpPr>
          <p:cNvPr id="8868" name="Google Shape;8868;p1425"/>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1100"/>
              <a:buNone/>
            </a:pPr>
            <a:r>
              <a:rPr lang="en-US"/>
              <a:t>That’s Why I Praise You</a:t>
            </a:r>
            <a:endParaRPr/>
          </a:p>
          <a:p>
            <a:pPr indent="0" lvl="0" marL="0" rtl="0" algn="l">
              <a:lnSpc>
                <a:spcPct val="100000"/>
              </a:lnSpc>
              <a:spcBef>
                <a:spcPts val="0"/>
              </a:spcBef>
              <a:spcAft>
                <a:spcPts val="0"/>
              </a:spcAft>
              <a:buSzPts val="3700"/>
              <a:buNone/>
            </a:pPr>
            <a:r>
              <a:t/>
            </a:r>
            <a:endParaRPr/>
          </a:p>
        </p:txBody>
      </p:sp>
    </p:spTree>
  </p:cSld>
  <p:clrMapOvr>
    <a:masterClrMapping/>
  </p:clrMapOvr>
</p:sld>
</file>

<file path=ppt/slides/slide14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72" name="Shape 8872"/>
        <p:cNvGrpSpPr/>
        <p:nvPr/>
      </p:nvGrpSpPr>
      <p:grpSpPr>
        <a:xfrm>
          <a:off x="0" y="0"/>
          <a:ext cx="0" cy="0"/>
          <a:chOff x="0" y="0"/>
          <a:chExt cx="0" cy="0"/>
        </a:xfrm>
      </p:grpSpPr>
      <p:sp>
        <p:nvSpPr>
          <p:cNvPr id="8873" name="Google Shape;8873;p1426"/>
          <p:cNvSpPr txBox="1"/>
          <p:nvPr>
            <p:ph idx="1" type="body"/>
          </p:nvPr>
        </p:nvSpPr>
        <p:spPr>
          <a:xfrm>
            <a:off x="415650" y="326500"/>
            <a:ext cx="11360700" cy="4997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b="1" lang="en-US" sz="4400">
                <a:solidFill>
                  <a:srgbClr val="5C8487"/>
                </a:solidFill>
              </a:rPr>
              <a:t>Together: </a:t>
            </a:r>
            <a:endParaRPr b="1" sz="4400">
              <a:solidFill>
                <a:srgbClr val="5C8487"/>
              </a:solidFill>
            </a:endParaRPr>
          </a:p>
          <a:p>
            <a:pPr indent="0" lvl="0" marL="0" rtl="0" algn="ctr">
              <a:lnSpc>
                <a:spcPct val="115000"/>
              </a:lnSpc>
              <a:spcBef>
                <a:spcPts val="0"/>
              </a:spcBef>
              <a:spcAft>
                <a:spcPts val="0"/>
              </a:spcAft>
              <a:buClr>
                <a:schemeClr val="dk1"/>
              </a:buClr>
              <a:buSzPts val="1100"/>
              <a:buNone/>
            </a:pPr>
            <a:r>
              <a:rPr lang="en-US"/>
              <a:t>That’s why I praise You in the morning</a:t>
            </a:r>
            <a:endParaRPr/>
          </a:p>
          <a:p>
            <a:pPr indent="0" lvl="0" marL="0" rtl="0" algn="ctr">
              <a:lnSpc>
                <a:spcPct val="115000"/>
              </a:lnSpc>
              <a:spcBef>
                <a:spcPts val="0"/>
              </a:spcBef>
              <a:spcAft>
                <a:spcPts val="0"/>
              </a:spcAft>
              <a:buClr>
                <a:schemeClr val="dk1"/>
              </a:buClr>
              <a:buSzPts val="1100"/>
              <a:buNone/>
            </a:pPr>
            <a:r>
              <a:rPr lang="en-US"/>
              <a:t>that’s why I praise You in the noontime</a:t>
            </a:r>
            <a:endParaRPr/>
          </a:p>
          <a:p>
            <a:pPr indent="0" lvl="0" marL="0" rtl="0" algn="ctr">
              <a:lnSpc>
                <a:spcPct val="115000"/>
              </a:lnSpc>
              <a:spcBef>
                <a:spcPts val="0"/>
              </a:spcBef>
              <a:spcAft>
                <a:spcPts val="0"/>
              </a:spcAft>
              <a:buClr>
                <a:schemeClr val="dk1"/>
              </a:buClr>
              <a:buSzPts val="1100"/>
              <a:buNone/>
            </a:pPr>
            <a:r>
              <a:rPr lang="en-US"/>
              <a:t>that’s why I praise You in the evening</a:t>
            </a:r>
            <a:endParaRPr/>
          </a:p>
          <a:p>
            <a:pPr indent="0" lvl="0" marL="0" rtl="0" algn="ctr">
              <a:lnSpc>
                <a:spcPct val="115000"/>
              </a:lnSpc>
              <a:spcBef>
                <a:spcPts val="0"/>
              </a:spcBef>
              <a:spcAft>
                <a:spcPts val="0"/>
              </a:spcAft>
              <a:buClr>
                <a:schemeClr val="dk1"/>
              </a:buClr>
              <a:buSzPts val="1100"/>
              <a:buNone/>
            </a:pPr>
            <a:r>
              <a:rPr lang="en-US"/>
              <a:t>that’s why I praise You all the time</a:t>
            </a:r>
            <a:endParaRPr/>
          </a:p>
        </p:txBody>
      </p:sp>
      <p:sp>
        <p:nvSpPr>
          <p:cNvPr id="8874" name="Google Shape;8874;p1426"/>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chemeClr val="dk1"/>
              </a:buClr>
              <a:buSzPts val="1100"/>
              <a:buFont typeface="Arial"/>
              <a:buNone/>
            </a:pPr>
            <a:r>
              <a:rPr lang="en-US"/>
              <a:t>That’s Why I Praise You</a:t>
            </a:r>
            <a:endParaRPr/>
          </a:p>
          <a:p>
            <a:pPr indent="0" lvl="0" marL="0" rtl="0" algn="ctr">
              <a:lnSpc>
                <a:spcPct val="100000"/>
              </a:lnSpc>
              <a:spcBef>
                <a:spcPts val="0"/>
              </a:spcBef>
              <a:spcAft>
                <a:spcPts val="0"/>
              </a:spcAft>
              <a:buClr>
                <a:schemeClr val="dk1"/>
              </a:buClr>
              <a:buSzPts val="1100"/>
              <a:buFont typeface="Arial"/>
              <a:buNone/>
            </a:pPr>
            <a:r>
              <a:t/>
            </a:r>
            <a:endParaRPr/>
          </a:p>
          <a:p>
            <a:pPr indent="0" lvl="0" marL="0" rtl="0" algn="ctr">
              <a:lnSpc>
                <a:spcPct val="100000"/>
              </a:lnSpc>
              <a:spcBef>
                <a:spcPts val="0"/>
              </a:spcBef>
              <a:spcAft>
                <a:spcPts val="0"/>
              </a:spcAft>
              <a:buSzPts val="3700"/>
              <a:buNone/>
            </a:pPr>
            <a:r>
              <a:t/>
            </a:r>
            <a:endParaRPr/>
          </a:p>
        </p:txBody>
      </p:sp>
    </p:spTree>
  </p:cSld>
  <p:clrMapOvr>
    <a:masterClrMapping/>
  </p:clrMapOvr>
</p:sld>
</file>

<file path=ppt/slides/slide14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78" name="Shape 8878"/>
        <p:cNvGrpSpPr/>
        <p:nvPr/>
      </p:nvGrpSpPr>
      <p:grpSpPr>
        <a:xfrm>
          <a:off x="0" y="0"/>
          <a:ext cx="0" cy="0"/>
          <a:chOff x="0" y="0"/>
          <a:chExt cx="0" cy="0"/>
        </a:xfrm>
      </p:grpSpPr>
      <p:sp>
        <p:nvSpPr>
          <p:cNvPr id="8879" name="Google Shape;8879;p1427"/>
          <p:cNvSpPr txBox="1"/>
          <p:nvPr>
            <p:ph idx="1" type="body"/>
          </p:nvPr>
        </p:nvSpPr>
        <p:spPr>
          <a:xfrm>
            <a:off x="415650" y="326500"/>
            <a:ext cx="11360700" cy="4821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b="1" lang="en-US" sz="4100">
                <a:solidFill>
                  <a:srgbClr val="990000"/>
                </a:solidFill>
              </a:rPr>
              <a:t>Leader:</a:t>
            </a:r>
            <a:r>
              <a:rPr lang="en-US" sz="4100">
                <a:solidFill>
                  <a:schemeClr val="dk1"/>
                </a:solidFill>
              </a:rPr>
              <a:t> </a:t>
            </a:r>
            <a:r>
              <a:rPr lang="en-US" sz="4500"/>
              <a:t>You are so caring</a:t>
            </a:r>
            <a:endParaRPr sz="4500"/>
          </a:p>
          <a:p>
            <a:pPr indent="0" lvl="0" marL="0" rtl="0" algn="ctr">
              <a:lnSpc>
                <a:spcPct val="115000"/>
              </a:lnSpc>
              <a:spcBef>
                <a:spcPts val="0"/>
              </a:spcBef>
              <a:spcAft>
                <a:spcPts val="0"/>
              </a:spcAft>
              <a:buClr>
                <a:schemeClr val="dk1"/>
              </a:buClr>
              <a:buSzPts val="1100"/>
              <a:buNone/>
            </a:pPr>
            <a:r>
              <a:rPr b="1" lang="en-US" sz="4100">
                <a:solidFill>
                  <a:srgbClr val="BF9000"/>
                </a:solidFill>
              </a:rPr>
              <a:t>Chorus: </a:t>
            </a:r>
            <a:r>
              <a:rPr lang="en-US" sz="4500"/>
              <a:t>Ayayaya</a:t>
            </a:r>
            <a:endParaRPr sz="4500"/>
          </a:p>
          <a:p>
            <a:pPr indent="0" lvl="0" marL="0" rtl="0" algn="ctr">
              <a:lnSpc>
                <a:spcPct val="115000"/>
              </a:lnSpc>
              <a:spcBef>
                <a:spcPts val="0"/>
              </a:spcBef>
              <a:spcAft>
                <a:spcPts val="0"/>
              </a:spcAft>
              <a:buClr>
                <a:schemeClr val="dk1"/>
              </a:buClr>
              <a:buSzPts val="1100"/>
              <a:buNone/>
            </a:pPr>
            <a:r>
              <a:rPr b="1" lang="en-US" sz="4100">
                <a:solidFill>
                  <a:srgbClr val="990000"/>
                </a:solidFill>
              </a:rPr>
              <a:t>Leader: </a:t>
            </a:r>
            <a:r>
              <a:rPr lang="en-US" sz="4500"/>
              <a:t>So </a:t>
            </a:r>
            <a:r>
              <a:rPr lang="en-US" sz="4500">
                <a:solidFill>
                  <a:schemeClr val="dk1"/>
                </a:solidFill>
              </a:rPr>
              <a:t>caring</a:t>
            </a:r>
            <a:endParaRPr sz="4500"/>
          </a:p>
          <a:p>
            <a:pPr indent="0" lvl="0" marL="0" rtl="0" algn="ctr">
              <a:lnSpc>
                <a:spcPct val="115000"/>
              </a:lnSpc>
              <a:spcBef>
                <a:spcPts val="0"/>
              </a:spcBef>
              <a:spcAft>
                <a:spcPts val="0"/>
              </a:spcAft>
              <a:buClr>
                <a:schemeClr val="dk1"/>
              </a:buClr>
              <a:buSzPts val="1100"/>
              <a:buNone/>
            </a:pPr>
            <a:r>
              <a:rPr b="1" lang="en-US" sz="4100">
                <a:solidFill>
                  <a:srgbClr val="BF9000"/>
                </a:solidFill>
              </a:rPr>
              <a:t>Chorus: </a:t>
            </a:r>
            <a:r>
              <a:rPr lang="en-US" sz="4500">
                <a:solidFill>
                  <a:schemeClr val="dk1"/>
                </a:solidFill>
              </a:rPr>
              <a:t>Ayayaya</a:t>
            </a:r>
            <a:endParaRPr sz="4500">
              <a:solidFill>
                <a:schemeClr val="dk1"/>
              </a:solidFill>
            </a:endParaRPr>
          </a:p>
          <a:p>
            <a:pPr indent="0" lvl="0" marL="0" rtl="0" algn="ctr">
              <a:lnSpc>
                <a:spcPct val="115000"/>
              </a:lnSpc>
              <a:spcBef>
                <a:spcPts val="0"/>
              </a:spcBef>
              <a:spcAft>
                <a:spcPts val="0"/>
              </a:spcAft>
              <a:buClr>
                <a:schemeClr val="dk1"/>
              </a:buClr>
              <a:buSzPts val="1100"/>
              <a:buNone/>
            </a:pPr>
            <a:r>
              <a:rPr b="1" lang="en-US" sz="4100">
                <a:solidFill>
                  <a:srgbClr val="990000"/>
                </a:solidFill>
              </a:rPr>
              <a:t>Leader: </a:t>
            </a:r>
            <a:r>
              <a:rPr lang="en-US" sz="4500">
                <a:solidFill>
                  <a:schemeClr val="dk1"/>
                </a:solidFill>
              </a:rPr>
              <a:t>So caring</a:t>
            </a:r>
            <a:endParaRPr sz="4500">
              <a:solidFill>
                <a:schemeClr val="dk1"/>
              </a:solidFill>
            </a:endParaRPr>
          </a:p>
          <a:p>
            <a:pPr indent="0" lvl="0" marL="0" rtl="0" algn="ctr">
              <a:lnSpc>
                <a:spcPct val="115000"/>
              </a:lnSpc>
              <a:spcBef>
                <a:spcPts val="0"/>
              </a:spcBef>
              <a:spcAft>
                <a:spcPts val="0"/>
              </a:spcAft>
              <a:buClr>
                <a:schemeClr val="dk1"/>
              </a:buClr>
              <a:buSzPts val="1100"/>
              <a:buNone/>
            </a:pPr>
            <a:r>
              <a:rPr b="1" lang="en-US" sz="4100">
                <a:solidFill>
                  <a:srgbClr val="BF9000"/>
                </a:solidFill>
              </a:rPr>
              <a:t>Chorus: </a:t>
            </a:r>
            <a:r>
              <a:rPr lang="en-US" sz="4500">
                <a:solidFill>
                  <a:schemeClr val="dk1"/>
                </a:solidFill>
              </a:rPr>
              <a:t>Ayayaya</a:t>
            </a:r>
            <a:endParaRPr sz="4500">
              <a:solidFill>
                <a:schemeClr val="dk1"/>
              </a:solidFill>
            </a:endParaRPr>
          </a:p>
        </p:txBody>
      </p:sp>
      <p:sp>
        <p:nvSpPr>
          <p:cNvPr id="8880" name="Google Shape;8880;p1427"/>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1100"/>
              <a:buNone/>
            </a:pPr>
            <a:r>
              <a:rPr lang="en-US"/>
              <a:t>That’s Why I Praise You</a:t>
            </a:r>
            <a:endParaRPr/>
          </a:p>
          <a:p>
            <a:pPr indent="0" lvl="0" marL="0" rtl="0" algn="l">
              <a:lnSpc>
                <a:spcPct val="100000"/>
              </a:lnSpc>
              <a:spcBef>
                <a:spcPts val="0"/>
              </a:spcBef>
              <a:spcAft>
                <a:spcPts val="0"/>
              </a:spcAft>
              <a:buSzPts val="3700"/>
              <a:buNone/>
            </a:pPr>
            <a:r>
              <a:t/>
            </a:r>
            <a:endParaRPr/>
          </a:p>
        </p:txBody>
      </p:sp>
    </p:spTree>
  </p:cSld>
  <p:clrMapOvr>
    <a:masterClrMapping/>
  </p:clrMapOvr>
</p:sld>
</file>

<file path=ppt/slides/slide14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84" name="Shape 8884"/>
        <p:cNvGrpSpPr/>
        <p:nvPr/>
      </p:nvGrpSpPr>
      <p:grpSpPr>
        <a:xfrm>
          <a:off x="0" y="0"/>
          <a:ext cx="0" cy="0"/>
          <a:chOff x="0" y="0"/>
          <a:chExt cx="0" cy="0"/>
        </a:xfrm>
      </p:grpSpPr>
      <p:sp>
        <p:nvSpPr>
          <p:cNvPr id="8885" name="Google Shape;8885;p1428"/>
          <p:cNvSpPr txBox="1"/>
          <p:nvPr>
            <p:ph idx="1" type="body"/>
          </p:nvPr>
        </p:nvSpPr>
        <p:spPr>
          <a:xfrm>
            <a:off x="415650" y="326500"/>
            <a:ext cx="11360700" cy="4821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b="1" lang="en-US" sz="4100">
                <a:solidFill>
                  <a:srgbClr val="990000"/>
                </a:solidFill>
              </a:rPr>
              <a:t>Leader:</a:t>
            </a:r>
            <a:r>
              <a:rPr lang="en-US" sz="4100">
                <a:solidFill>
                  <a:schemeClr val="dk1"/>
                </a:solidFill>
              </a:rPr>
              <a:t> </a:t>
            </a:r>
            <a:r>
              <a:rPr lang="en-US" sz="4500"/>
              <a:t>You are so </a:t>
            </a:r>
            <a:r>
              <a:rPr lang="en-US" sz="4500">
                <a:solidFill>
                  <a:schemeClr val="dk1"/>
                </a:solidFill>
              </a:rPr>
              <a:t>caring</a:t>
            </a:r>
            <a:endParaRPr sz="4500"/>
          </a:p>
          <a:p>
            <a:pPr indent="0" lvl="0" marL="0" rtl="0" algn="ctr">
              <a:lnSpc>
                <a:spcPct val="115000"/>
              </a:lnSpc>
              <a:spcBef>
                <a:spcPts val="0"/>
              </a:spcBef>
              <a:spcAft>
                <a:spcPts val="0"/>
              </a:spcAft>
              <a:buClr>
                <a:schemeClr val="dk1"/>
              </a:buClr>
              <a:buSzPts val="1100"/>
              <a:buNone/>
            </a:pPr>
            <a:r>
              <a:rPr b="1" lang="en-US" sz="4100">
                <a:solidFill>
                  <a:srgbClr val="BF9000"/>
                </a:solidFill>
              </a:rPr>
              <a:t>Chorus: </a:t>
            </a:r>
            <a:r>
              <a:rPr lang="en-US" sz="4500"/>
              <a:t>Ayayaya</a:t>
            </a:r>
            <a:endParaRPr sz="4500"/>
          </a:p>
          <a:p>
            <a:pPr indent="0" lvl="0" marL="0" rtl="0" algn="ctr">
              <a:lnSpc>
                <a:spcPct val="115000"/>
              </a:lnSpc>
              <a:spcBef>
                <a:spcPts val="0"/>
              </a:spcBef>
              <a:spcAft>
                <a:spcPts val="0"/>
              </a:spcAft>
              <a:buClr>
                <a:schemeClr val="dk1"/>
              </a:buClr>
              <a:buSzPts val="1100"/>
              <a:buNone/>
            </a:pPr>
            <a:r>
              <a:rPr b="1" lang="en-US" sz="4100">
                <a:solidFill>
                  <a:srgbClr val="990000"/>
                </a:solidFill>
              </a:rPr>
              <a:t>Leader: </a:t>
            </a:r>
            <a:r>
              <a:rPr lang="en-US" sz="4500"/>
              <a:t>So </a:t>
            </a:r>
            <a:r>
              <a:rPr lang="en-US" sz="4500">
                <a:solidFill>
                  <a:schemeClr val="dk1"/>
                </a:solidFill>
              </a:rPr>
              <a:t>caring</a:t>
            </a:r>
            <a:endParaRPr sz="4500"/>
          </a:p>
          <a:p>
            <a:pPr indent="0" lvl="0" marL="0" rtl="0" algn="ctr">
              <a:lnSpc>
                <a:spcPct val="115000"/>
              </a:lnSpc>
              <a:spcBef>
                <a:spcPts val="0"/>
              </a:spcBef>
              <a:spcAft>
                <a:spcPts val="0"/>
              </a:spcAft>
              <a:buClr>
                <a:schemeClr val="dk1"/>
              </a:buClr>
              <a:buSzPts val="1100"/>
              <a:buNone/>
            </a:pPr>
            <a:r>
              <a:rPr b="1" lang="en-US" sz="4100">
                <a:solidFill>
                  <a:srgbClr val="BF9000"/>
                </a:solidFill>
              </a:rPr>
              <a:t>Chorus: </a:t>
            </a:r>
            <a:r>
              <a:rPr lang="en-US" sz="4500">
                <a:solidFill>
                  <a:schemeClr val="dk1"/>
                </a:solidFill>
              </a:rPr>
              <a:t>Ayayaya</a:t>
            </a:r>
            <a:endParaRPr sz="4500">
              <a:solidFill>
                <a:schemeClr val="dk1"/>
              </a:solidFill>
            </a:endParaRPr>
          </a:p>
          <a:p>
            <a:pPr indent="0" lvl="0" marL="0" rtl="0" algn="ctr">
              <a:lnSpc>
                <a:spcPct val="115000"/>
              </a:lnSpc>
              <a:spcBef>
                <a:spcPts val="0"/>
              </a:spcBef>
              <a:spcAft>
                <a:spcPts val="0"/>
              </a:spcAft>
              <a:buClr>
                <a:schemeClr val="dk1"/>
              </a:buClr>
              <a:buSzPts val="1100"/>
              <a:buNone/>
            </a:pPr>
            <a:r>
              <a:rPr b="1" lang="en-US" sz="4100">
                <a:solidFill>
                  <a:srgbClr val="990000"/>
                </a:solidFill>
              </a:rPr>
              <a:t>Leader: </a:t>
            </a:r>
            <a:r>
              <a:rPr lang="en-US" sz="4500">
                <a:solidFill>
                  <a:schemeClr val="dk1"/>
                </a:solidFill>
              </a:rPr>
              <a:t>All the time</a:t>
            </a:r>
            <a:endParaRPr sz="4500">
              <a:solidFill>
                <a:schemeClr val="dk1"/>
              </a:solidFill>
            </a:endParaRPr>
          </a:p>
          <a:p>
            <a:pPr indent="0" lvl="0" marL="0" rtl="0" algn="ctr">
              <a:lnSpc>
                <a:spcPct val="115000"/>
              </a:lnSpc>
              <a:spcBef>
                <a:spcPts val="0"/>
              </a:spcBef>
              <a:spcAft>
                <a:spcPts val="0"/>
              </a:spcAft>
              <a:buClr>
                <a:schemeClr val="dk1"/>
              </a:buClr>
              <a:buSzPts val="1100"/>
              <a:buNone/>
            </a:pPr>
            <a:r>
              <a:rPr b="1" lang="en-US" sz="4100">
                <a:solidFill>
                  <a:srgbClr val="BF9000"/>
                </a:solidFill>
              </a:rPr>
              <a:t>Chorus: </a:t>
            </a:r>
            <a:r>
              <a:rPr lang="en-US" sz="4500">
                <a:solidFill>
                  <a:schemeClr val="dk1"/>
                </a:solidFill>
              </a:rPr>
              <a:t>Ayayaya</a:t>
            </a:r>
            <a:endParaRPr sz="4500">
              <a:solidFill>
                <a:schemeClr val="dk1"/>
              </a:solidFill>
            </a:endParaRPr>
          </a:p>
        </p:txBody>
      </p:sp>
      <p:sp>
        <p:nvSpPr>
          <p:cNvPr id="8886" name="Google Shape;8886;p1428"/>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1100"/>
              <a:buNone/>
            </a:pPr>
            <a:r>
              <a:rPr lang="en-US"/>
              <a:t>That’s Why I Praise You</a:t>
            </a:r>
            <a:endParaRPr/>
          </a:p>
          <a:p>
            <a:pPr indent="0" lvl="0" marL="0" rtl="0" algn="l">
              <a:lnSpc>
                <a:spcPct val="100000"/>
              </a:lnSpc>
              <a:spcBef>
                <a:spcPts val="0"/>
              </a:spcBef>
              <a:spcAft>
                <a:spcPts val="0"/>
              </a:spcAft>
              <a:buSzPts val="3700"/>
              <a:buNone/>
            </a:pPr>
            <a:r>
              <a:t/>
            </a:r>
            <a:endParaRPr/>
          </a:p>
        </p:txBody>
      </p:sp>
    </p:spTree>
  </p:cSld>
  <p:clrMapOvr>
    <a:masterClrMapping/>
  </p:clrMapOvr>
</p:sld>
</file>

<file path=ppt/slides/slide14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90" name="Shape 8890"/>
        <p:cNvGrpSpPr/>
        <p:nvPr/>
      </p:nvGrpSpPr>
      <p:grpSpPr>
        <a:xfrm>
          <a:off x="0" y="0"/>
          <a:ext cx="0" cy="0"/>
          <a:chOff x="0" y="0"/>
          <a:chExt cx="0" cy="0"/>
        </a:xfrm>
      </p:grpSpPr>
      <p:sp>
        <p:nvSpPr>
          <p:cNvPr id="8891" name="Google Shape;8891;p1429"/>
          <p:cNvSpPr txBox="1"/>
          <p:nvPr>
            <p:ph idx="1" type="body"/>
          </p:nvPr>
        </p:nvSpPr>
        <p:spPr>
          <a:xfrm>
            <a:off x="415650" y="326500"/>
            <a:ext cx="11360700" cy="4997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b="1" lang="en-US" sz="4400">
                <a:solidFill>
                  <a:srgbClr val="5C8487"/>
                </a:solidFill>
              </a:rPr>
              <a:t>Together: </a:t>
            </a:r>
            <a:endParaRPr b="1" sz="4400">
              <a:solidFill>
                <a:srgbClr val="5C8487"/>
              </a:solidFill>
            </a:endParaRPr>
          </a:p>
          <a:p>
            <a:pPr indent="0" lvl="0" marL="0" rtl="0" algn="ctr">
              <a:lnSpc>
                <a:spcPct val="115000"/>
              </a:lnSpc>
              <a:spcBef>
                <a:spcPts val="0"/>
              </a:spcBef>
              <a:spcAft>
                <a:spcPts val="0"/>
              </a:spcAft>
              <a:buClr>
                <a:schemeClr val="dk1"/>
              </a:buClr>
              <a:buSzPts val="1100"/>
              <a:buNone/>
            </a:pPr>
            <a:r>
              <a:rPr lang="en-US"/>
              <a:t>That’s why I praise You in the morning</a:t>
            </a:r>
            <a:endParaRPr/>
          </a:p>
          <a:p>
            <a:pPr indent="0" lvl="0" marL="0" rtl="0" algn="ctr">
              <a:lnSpc>
                <a:spcPct val="115000"/>
              </a:lnSpc>
              <a:spcBef>
                <a:spcPts val="0"/>
              </a:spcBef>
              <a:spcAft>
                <a:spcPts val="0"/>
              </a:spcAft>
              <a:buClr>
                <a:schemeClr val="dk1"/>
              </a:buClr>
              <a:buSzPts val="1100"/>
              <a:buNone/>
            </a:pPr>
            <a:r>
              <a:rPr lang="en-US"/>
              <a:t>that’s why I praise You in the noontime</a:t>
            </a:r>
            <a:endParaRPr/>
          </a:p>
          <a:p>
            <a:pPr indent="0" lvl="0" marL="0" rtl="0" algn="ctr">
              <a:lnSpc>
                <a:spcPct val="115000"/>
              </a:lnSpc>
              <a:spcBef>
                <a:spcPts val="0"/>
              </a:spcBef>
              <a:spcAft>
                <a:spcPts val="0"/>
              </a:spcAft>
              <a:buClr>
                <a:schemeClr val="dk1"/>
              </a:buClr>
              <a:buSzPts val="1100"/>
              <a:buNone/>
            </a:pPr>
            <a:r>
              <a:rPr lang="en-US"/>
              <a:t>that’s why I praise You in the evening</a:t>
            </a:r>
            <a:endParaRPr/>
          </a:p>
          <a:p>
            <a:pPr indent="0" lvl="0" marL="0" rtl="0" algn="ctr">
              <a:lnSpc>
                <a:spcPct val="115000"/>
              </a:lnSpc>
              <a:spcBef>
                <a:spcPts val="0"/>
              </a:spcBef>
              <a:spcAft>
                <a:spcPts val="0"/>
              </a:spcAft>
              <a:buClr>
                <a:schemeClr val="dk1"/>
              </a:buClr>
              <a:buSzPts val="1100"/>
              <a:buNone/>
            </a:pPr>
            <a:r>
              <a:rPr lang="en-US"/>
              <a:t>that’s why I praise You all the time</a:t>
            </a:r>
            <a:endParaRPr/>
          </a:p>
        </p:txBody>
      </p:sp>
      <p:sp>
        <p:nvSpPr>
          <p:cNvPr id="8892" name="Google Shape;8892;p1429"/>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chemeClr val="dk1"/>
              </a:buClr>
              <a:buSzPts val="1100"/>
              <a:buFont typeface="Arial"/>
              <a:buNone/>
            </a:pPr>
            <a:r>
              <a:rPr lang="en-US"/>
              <a:t>That’s Why I Praise You</a:t>
            </a:r>
            <a:endParaRPr/>
          </a:p>
          <a:p>
            <a:pPr indent="0" lvl="0" marL="0" rtl="0" algn="ctr">
              <a:lnSpc>
                <a:spcPct val="100000"/>
              </a:lnSpc>
              <a:spcBef>
                <a:spcPts val="0"/>
              </a:spcBef>
              <a:spcAft>
                <a:spcPts val="0"/>
              </a:spcAft>
              <a:buClr>
                <a:schemeClr val="dk1"/>
              </a:buClr>
              <a:buSzPts val="1100"/>
              <a:buFont typeface="Arial"/>
              <a:buNone/>
            </a:pPr>
            <a:r>
              <a:t/>
            </a:r>
            <a:endParaRPr/>
          </a:p>
          <a:p>
            <a:pPr indent="0" lvl="0" marL="0" rtl="0" algn="ctr">
              <a:lnSpc>
                <a:spcPct val="100000"/>
              </a:lnSpc>
              <a:spcBef>
                <a:spcPts val="0"/>
              </a:spcBef>
              <a:spcAft>
                <a:spcPts val="0"/>
              </a:spcAft>
              <a:buSzPts val="3700"/>
              <a:buNone/>
            </a:pPr>
            <a:r>
              <a:t/>
            </a:r>
            <a:endParaRPr/>
          </a:p>
        </p:txBody>
      </p:sp>
    </p:spTree>
  </p:cSld>
  <p:clrMapOvr>
    <a:masterClrMapping/>
  </p:clrMapOvr>
</p:sld>
</file>

<file path=ppt/slides/slide1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8" name="Shape 928"/>
        <p:cNvGrpSpPr/>
        <p:nvPr/>
      </p:nvGrpSpPr>
      <p:grpSpPr>
        <a:xfrm>
          <a:off x="0" y="0"/>
          <a:ext cx="0" cy="0"/>
          <a:chOff x="0" y="0"/>
          <a:chExt cx="0" cy="0"/>
        </a:xfrm>
      </p:grpSpPr>
      <p:sp>
        <p:nvSpPr>
          <p:cNvPr id="929" name="Google Shape;929;p143"/>
          <p:cNvSpPr txBox="1"/>
          <p:nvPr>
            <p:ph idx="1" type="body"/>
          </p:nvPr>
        </p:nvSpPr>
        <p:spPr>
          <a:xfrm>
            <a:off x="415650" y="326500"/>
            <a:ext cx="11360700" cy="4848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4500"/>
              <a:t>Lazarus outside he lay</a:t>
            </a:r>
            <a:endParaRPr sz="4500"/>
          </a:p>
          <a:p>
            <a:pPr indent="0" lvl="0" marL="0" rtl="0" algn="ctr">
              <a:lnSpc>
                <a:spcPct val="150000"/>
              </a:lnSpc>
              <a:spcBef>
                <a:spcPts val="0"/>
              </a:spcBef>
              <a:spcAft>
                <a:spcPts val="0"/>
              </a:spcAft>
              <a:buClr>
                <a:schemeClr val="dk1"/>
              </a:buClr>
              <a:buSzPts val="1100"/>
              <a:buNone/>
            </a:pPr>
            <a:r>
              <a:rPr lang="en-US" sz="4500"/>
              <a:t>his body wasting away</a:t>
            </a:r>
            <a:endParaRPr sz="4500"/>
          </a:p>
          <a:p>
            <a:pPr indent="0" lvl="0" marL="0" rtl="0" algn="ctr">
              <a:lnSpc>
                <a:spcPct val="150000"/>
              </a:lnSpc>
              <a:spcBef>
                <a:spcPts val="0"/>
              </a:spcBef>
              <a:spcAft>
                <a:spcPts val="0"/>
              </a:spcAft>
              <a:buClr>
                <a:schemeClr val="dk1"/>
              </a:buClr>
              <a:buSzPts val="1100"/>
              <a:buNone/>
            </a:pPr>
            <a:r>
              <a:rPr lang="en-US" sz="4500"/>
              <a:t>the dogs would come,</a:t>
            </a:r>
            <a:endParaRPr sz="4500"/>
          </a:p>
          <a:p>
            <a:pPr indent="0" lvl="0" marL="0" rtl="0" algn="ctr">
              <a:lnSpc>
                <a:spcPct val="150000"/>
              </a:lnSpc>
              <a:spcBef>
                <a:spcPts val="0"/>
              </a:spcBef>
              <a:spcAft>
                <a:spcPts val="0"/>
              </a:spcAft>
              <a:buClr>
                <a:schemeClr val="dk1"/>
              </a:buClr>
              <a:buSzPts val="1100"/>
              <a:buNone/>
            </a:pPr>
            <a:r>
              <a:rPr lang="en-US" sz="4500"/>
              <a:t>his wounds they’d lick</a:t>
            </a:r>
            <a:endParaRPr sz="4500"/>
          </a:p>
          <a:p>
            <a:pPr indent="0" lvl="0" marL="0" rtl="0" algn="ctr">
              <a:lnSpc>
                <a:spcPct val="150000"/>
              </a:lnSpc>
              <a:spcBef>
                <a:spcPts val="0"/>
              </a:spcBef>
              <a:spcAft>
                <a:spcPts val="0"/>
              </a:spcAft>
              <a:buClr>
                <a:schemeClr val="dk1"/>
              </a:buClr>
              <a:buSzPts val="1100"/>
              <a:buNone/>
            </a:pPr>
            <a:r>
              <a:rPr lang="en-US" sz="4500"/>
              <a:t>to comfort that man who was sick</a:t>
            </a:r>
            <a:endParaRPr sz="4500"/>
          </a:p>
        </p:txBody>
      </p:sp>
      <p:sp>
        <p:nvSpPr>
          <p:cNvPr id="930" name="Google Shape;930;p143"/>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Blind Eye</a:t>
            </a:r>
            <a:endParaRPr>
              <a:latin typeface="Playfair Display"/>
              <a:ea typeface="Playfair Display"/>
              <a:cs typeface="Playfair Display"/>
              <a:sym typeface="Playfair Display"/>
            </a:endParaRPr>
          </a:p>
        </p:txBody>
      </p:sp>
    </p:spTree>
  </p:cSld>
  <p:clrMapOvr>
    <a:masterClrMapping/>
  </p:clrMapOvr>
</p:sld>
</file>

<file path=ppt/slides/slide14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96" name="Shape 8896"/>
        <p:cNvGrpSpPr/>
        <p:nvPr/>
      </p:nvGrpSpPr>
      <p:grpSpPr>
        <a:xfrm>
          <a:off x="0" y="0"/>
          <a:ext cx="0" cy="0"/>
          <a:chOff x="0" y="0"/>
          <a:chExt cx="0" cy="0"/>
        </a:xfrm>
      </p:grpSpPr>
      <p:sp>
        <p:nvSpPr>
          <p:cNvPr id="8897" name="Google Shape;8897;p1430"/>
          <p:cNvSpPr txBox="1"/>
          <p:nvPr>
            <p:ph idx="1" type="body"/>
          </p:nvPr>
        </p:nvSpPr>
        <p:spPr>
          <a:xfrm>
            <a:off x="415650" y="326500"/>
            <a:ext cx="11360700" cy="4821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b="1" lang="en-US" sz="4100">
                <a:solidFill>
                  <a:srgbClr val="990000"/>
                </a:solidFill>
              </a:rPr>
              <a:t>Leader:</a:t>
            </a:r>
            <a:r>
              <a:rPr lang="en-US" sz="4100">
                <a:solidFill>
                  <a:schemeClr val="dk1"/>
                </a:solidFill>
              </a:rPr>
              <a:t> </a:t>
            </a:r>
            <a:r>
              <a:rPr lang="en-US" sz="4500"/>
              <a:t>You are so powerful</a:t>
            </a:r>
            <a:endParaRPr sz="4500"/>
          </a:p>
          <a:p>
            <a:pPr indent="0" lvl="0" marL="0" rtl="0" algn="ctr">
              <a:lnSpc>
                <a:spcPct val="115000"/>
              </a:lnSpc>
              <a:spcBef>
                <a:spcPts val="0"/>
              </a:spcBef>
              <a:spcAft>
                <a:spcPts val="0"/>
              </a:spcAft>
              <a:buClr>
                <a:schemeClr val="dk1"/>
              </a:buClr>
              <a:buSzPts val="1100"/>
              <a:buNone/>
            </a:pPr>
            <a:r>
              <a:rPr b="1" lang="en-US" sz="4100">
                <a:solidFill>
                  <a:srgbClr val="BF9000"/>
                </a:solidFill>
              </a:rPr>
              <a:t>Chorus: </a:t>
            </a:r>
            <a:r>
              <a:rPr lang="en-US" sz="4500"/>
              <a:t>Ayayaya</a:t>
            </a:r>
            <a:endParaRPr sz="4500"/>
          </a:p>
          <a:p>
            <a:pPr indent="0" lvl="0" marL="0" rtl="0" algn="ctr">
              <a:lnSpc>
                <a:spcPct val="115000"/>
              </a:lnSpc>
              <a:spcBef>
                <a:spcPts val="0"/>
              </a:spcBef>
              <a:spcAft>
                <a:spcPts val="0"/>
              </a:spcAft>
              <a:buClr>
                <a:schemeClr val="dk1"/>
              </a:buClr>
              <a:buSzPts val="1100"/>
              <a:buNone/>
            </a:pPr>
            <a:r>
              <a:rPr b="1" lang="en-US" sz="4100">
                <a:solidFill>
                  <a:srgbClr val="990000"/>
                </a:solidFill>
              </a:rPr>
              <a:t>Leader: </a:t>
            </a:r>
            <a:r>
              <a:rPr lang="en-US" sz="4500"/>
              <a:t>So </a:t>
            </a:r>
            <a:r>
              <a:rPr lang="en-US" sz="4500">
                <a:solidFill>
                  <a:schemeClr val="dk1"/>
                </a:solidFill>
              </a:rPr>
              <a:t>powerful</a:t>
            </a:r>
            <a:endParaRPr sz="4500"/>
          </a:p>
          <a:p>
            <a:pPr indent="0" lvl="0" marL="0" rtl="0" algn="ctr">
              <a:lnSpc>
                <a:spcPct val="115000"/>
              </a:lnSpc>
              <a:spcBef>
                <a:spcPts val="0"/>
              </a:spcBef>
              <a:spcAft>
                <a:spcPts val="0"/>
              </a:spcAft>
              <a:buClr>
                <a:schemeClr val="dk1"/>
              </a:buClr>
              <a:buSzPts val="1100"/>
              <a:buNone/>
            </a:pPr>
            <a:r>
              <a:rPr b="1" lang="en-US" sz="4100">
                <a:solidFill>
                  <a:srgbClr val="BF9000"/>
                </a:solidFill>
              </a:rPr>
              <a:t>Chorus: </a:t>
            </a:r>
            <a:r>
              <a:rPr lang="en-US" sz="4500">
                <a:solidFill>
                  <a:schemeClr val="dk1"/>
                </a:solidFill>
              </a:rPr>
              <a:t>Ayayaya</a:t>
            </a:r>
            <a:endParaRPr sz="4500">
              <a:solidFill>
                <a:schemeClr val="dk1"/>
              </a:solidFill>
            </a:endParaRPr>
          </a:p>
          <a:p>
            <a:pPr indent="0" lvl="0" marL="0" rtl="0" algn="ctr">
              <a:lnSpc>
                <a:spcPct val="115000"/>
              </a:lnSpc>
              <a:spcBef>
                <a:spcPts val="0"/>
              </a:spcBef>
              <a:spcAft>
                <a:spcPts val="0"/>
              </a:spcAft>
              <a:buClr>
                <a:schemeClr val="dk1"/>
              </a:buClr>
              <a:buSzPts val="1100"/>
              <a:buNone/>
            </a:pPr>
            <a:r>
              <a:rPr b="1" lang="en-US" sz="4100">
                <a:solidFill>
                  <a:srgbClr val="990000"/>
                </a:solidFill>
              </a:rPr>
              <a:t>Leader: </a:t>
            </a:r>
            <a:r>
              <a:rPr lang="en-US" sz="4500">
                <a:solidFill>
                  <a:schemeClr val="dk1"/>
                </a:solidFill>
              </a:rPr>
              <a:t>So powerful</a:t>
            </a:r>
            <a:endParaRPr sz="4500">
              <a:solidFill>
                <a:schemeClr val="dk1"/>
              </a:solidFill>
            </a:endParaRPr>
          </a:p>
          <a:p>
            <a:pPr indent="0" lvl="0" marL="0" rtl="0" algn="ctr">
              <a:lnSpc>
                <a:spcPct val="115000"/>
              </a:lnSpc>
              <a:spcBef>
                <a:spcPts val="0"/>
              </a:spcBef>
              <a:spcAft>
                <a:spcPts val="0"/>
              </a:spcAft>
              <a:buClr>
                <a:schemeClr val="dk1"/>
              </a:buClr>
              <a:buSzPts val="1100"/>
              <a:buNone/>
            </a:pPr>
            <a:r>
              <a:rPr b="1" lang="en-US" sz="4100">
                <a:solidFill>
                  <a:srgbClr val="BF9000"/>
                </a:solidFill>
              </a:rPr>
              <a:t>Chorus: </a:t>
            </a:r>
            <a:r>
              <a:rPr lang="en-US" sz="4500">
                <a:solidFill>
                  <a:schemeClr val="dk1"/>
                </a:solidFill>
              </a:rPr>
              <a:t>Ayayaya</a:t>
            </a:r>
            <a:endParaRPr sz="4500">
              <a:solidFill>
                <a:schemeClr val="dk1"/>
              </a:solidFill>
            </a:endParaRPr>
          </a:p>
        </p:txBody>
      </p:sp>
      <p:sp>
        <p:nvSpPr>
          <p:cNvPr id="8898" name="Google Shape;8898;p1430"/>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1100"/>
              <a:buNone/>
            </a:pPr>
            <a:r>
              <a:rPr lang="en-US"/>
              <a:t>That’s Why I Praise You</a:t>
            </a:r>
            <a:endParaRPr/>
          </a:p>
          <a:p>
            <a:pPr indent="0" lvl="0" marL="0" rtl="0" algn="l">
              <a:lnSpc>
                <a:spcPct val="100000"/>
              </a:lnSpc>
              <a:spcBef>
                <a:spcPts val="0"/>
              </a:spcBef>
              <a:spcAft>
                <a:spcPts val="0"/>
              </a:spcAft>
              <a:buSzPts val="3700"/>
              <a:buNone/>
            </a:pPr>
            <a:r>
              <a:t/>
            </a:r>
            <a:endParaRPr/>
          </a:p>
        </p:txBody>
      </p:sp>
    </p:spTree>
  </p:cSld>
  <p:clrMapOvr>
    <a:masterClrMapping/>
  </p:clrMapOvr>
</p:sld>
</file>

<file path=ppt/slides/slide14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02" name="Shape 8902"/>
        <p:cNvGrpSpPr/>
        <p:nvPr/>
      </p:nvGrpSpPr>
      <p:grpSpPr>
        <a:xfrm>
          <a:off x="0" y="0"/>
          <a:ext cx="0" cy="0"/>
          <a:chOff x="0" y="0"/>
          <a:chExt cx="0" cy="0"/>
        </a:xfrm>
      </p:grpSpPr>
      <p:sp>
        <p:nvSpPr>
          <p:cNvPr id="8903" name="Google Shape;8903;p1431"/>
          <p:cNvSpPr txBox="1"/>
          <p:nvPr>
            <p:ph idx="1" type="body"/>
          </p:nvPr>
        </p:nvSpPr>
        <p:spPr>
          <a:xfrm>
            <a:off x="415650" y="326500"/>
            <a:ext cx="11360700" cy="4821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b="1" lang="en-US" sz="4100">
                <a:solidFill>
                  <a:srgbClr val="990000"/>
                </a:solidFill>
              </a:rPr>
              <a:t>Leader:</a:t>
            </a:r>
            <a:r>
              <a:rPr lang="en-US" sz="4100">
                <a:solidFill>
                  <a:schemeClr val="dk1"/>
                </a:solidFill>
              </a:rPr>
              <a:t> </a:t>
            </a:r>
            <a:r>
              <a:rPr lang="en-US" sz="4500"/>
              <a:t>You are so </a:t>
            </a:r>
            <a:r>
              <a:rPr lang="en-US" sz="4500">
                <a:solidFill>
                  <a:schemeClr val="dk1"/>
                </a:solidFill>
              </a:rPr>
              <a:t>powerful</a:t>
            </a:r>
            <a:endParaRPr sz="4500"/>
          </a:p>
          <a:p>
            <a:pPr indent="0" lvl="0" marL="0" rtl="0" algn="ctr">
              <a:lnSpc>
                <a:spcPct val="115000"/>
              </a:lnSpc>
              <a:spcBef>
                <a:spcPts val="0"/>
              </a:spcBef>
              <a:spcAft>
                <a:spcPts val="0"/>
              </a:spcAft>
              <a:buClr>
                <a:schemeClr val="dk1"/>
              </a:buClr>
              <a:buSzPts val="1100"/>
              <a:buNone/>
            </a:pPr>
            <a:r>
              <a:rPr b="1" lang="en-US" sz="4100">
                <a:solidFill>
                  <a:srgbClr val="BF9000"/>
                </a:solidFill>
              </a:rPr>
              <a:t>Chorus: </a:t>
            </a:r>
            <a:r>
              <a:rPr lang="en-US" sz="4500"/>
              <a:t>Ayayaya</a:t>
            </a:r>
            <a:endParaRPr sz="4500"/>
          </a:p>
          <a:p>
            <a:pPr indent="0" lvl="0" marL="0" rtl="0" algn="ctr">
              <a:lnSpc>
                <a:spcPct val="115000"/>
              </a:lnSpc>
              <a:spcBef>
                <a:spcPts val="0"/>
              </a:spcBef>
              <a:spcAft>
                <a:spcPts val="0"/>
              </a:spcAft>
              <a:buClr>
                <a:schemeClr val="dk1"/>
              </a:buClr>
              <a:buSzPts val="1100"/>
              <a:buNone/>
            </a:pPr>
            <a:r>
              <a:rPr b="1" lang="en-US" sz="4100">
                <a:solidFill>
                  <a:srgbClr val="990000"/>
                </a:solidFill>
              </a:rPr>
              <a:t>Leader: </a:t>
            </a:r>
            <a:r>
              <a:rPr lang="en-US" sz="4500"/>
              <a:t>So </a:t>
            </a:r>
            <a:r>
              <a:rPr lang="en-US" sz="4500">
                <a:solidFill>
                  <a:schemeClr val="dk1"/>
                </a:solidFill>
              </a:rPr>
              <a:t>powerful</a:t>
            </a:r>
            <a:endParaRPr sz="4500"/>
          </a:p>
          <a:p>
            <a:pPr indent="0" lvl="0" marL="0" rtl="0" algn="ctr">
              <a:lnSpc>
                <a:spcPct val="115000"/>
              </a:lnSpc>
              <a:spcBef>
                <a:spcPts val="0"/>
              </a:spcBef>
              <a:spcAft>
                <a:spcPts val="0"/>
              </a:spcAft>
              <a:buClr>
                <a:schemeClr val="dk1"/>
              </a:buClr>
              <a:buSzPts val="1100"/>
              <a:buNone/>
            </a:pPr>
            <a:r>
              <a:rPr b="1" lang="en-US" sz="4100">
                <a:solidFill>
                  <a:srgbClr val="BF9000"/>
                </a:solidFill>
              </a:rPr>
              <a:t>Chorus: </a:t>
            </a:r>
            <a:r>
              <a:rPr lang="en-US" sz="4500">
                <a:solidFill>
                  <a:schemeClr val="dk1"/>
                </a:solidFill>
              </a:rPr>
              <a:t>Ayayaya</a:t>
            </a:r>
            <a:endParaRPr sz="4500">
              <a:solidFill>
                <a:schemeClr val="dk1"/>
              </a:solidFill>
            </a:endParaRPr>
          </a:p>
          <a:p>
            <a:pPr indent="0" lvl="0" marL="0" rtl="0" algn="ctr">
              <a:lnSpc>
                <a:spcPct val="115000"/>
              </a:lnSpc>
              <a:spcBef>
                <a:spcPts val="0"/>
              </a:spcBef>
              <a:spcAft>
                <a:spcPts val="0"/>
              </a:spcAft>
              <a:buClr>
                <a:schemeClr val="dk1"/>
              </a:buClr>
              <a:buSzPts val="1100"/>
              <a:buNone/>
            </a:pPr>
            <a:r>
              <a:rPr b="1" lang="en-US" sz="4100">
                <a:solidFill>
                  <a:srgbClr val="990000"/>
                </a:solidFill>
              </a:rPr>
              <a:t>Leader: </a:t>
            </a:r>
            <a:r>
              <a:rPr lang="en-US" sz="4500">
                <a:solidFill>
                  <a:schemeClr val="dk1"/>
                </a:solidFill>
              </a:rPr>
              <a:t>All the time</a:t>
            </a:r>
            <a:endParaRPr sz="4500">
              <a:solidFill>
                <a:schemeClr val="dk1"/>
              </a:solidFill>
            </a:endParaRPr>
          </a:p>
          <a:p>
            <a:pPr indent="0" lvl="0" marL="0" rtl="0" algn="ctr">
              <a:lnSpc>
                <a:spcPct val="115000"/>
              </a:lnSpc>
              <a:spcBef>
                <a:spcPts val="0"/>
              </a:spcBef>
              <a:spcAft>
                <a:spcPts val="0"/>
              </a:spcAft>
              <a:buClr>
                <a:schemeClr val="dk1"/>
              </a:buClr>
              <a:buSzPts val="1100"/>
              <a:buNone/>
            </a:pPr>
            <a:r>
              <a:rPr b="1" lang="en-US" sz="4100">
                <a:solidFill>
                  <a:srgbClr val="BF9000"/>
                </a:solidFill>
              </a:rPr>
              <a:t>Chorus: </a:t>
            </a:r>
            <a:r>
              <a:rPr lang="en-US" sz="4500">
                <a:solidFill>
                  <a:schemeClr val="dk1"/>
                </a:solidFill>
              </a:rPr>
              <a:t>Ayayaya</a:t>
            </a:r>
            <a:endParaRPr sz="4500">
              <a:solidFill>
                <a:schemeClr val="dk1"/>
              </a:solidFill>
            </a:endParaRPr>
          </a:p>
        </p:txBody>
      </p:sp>
      <p:sp>
        <p:nvSpPr>
          <p:cNvPr id="8904" name="Google Shape;8904;p1431"/>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1100"/>
              <a:buNone/>
            </a:pPr>
            <a:r>
              <a:rPr lang="en-US"/>
              <a:t>That’s Why I Praise You</a:t>
            </a:r>
            <a:endParaRPr/>
          </a:p>
          <a:p>
            <a:pPr indent="0" lvl="0" marL="0" rtl="0" algn="l">
              <a:lnSpc>
                <a:spcPct val="100000"/>
              </a:lnSpc>
              <a:spcBef>
                <a:spcPts val="0"/>
              </a:spcBef>
              <a:spcAft>
                <a:spcPts val="0"/>
              </a:spcAft>
              <a:buSzPts val="3700"/>
              <a:buNone/>
            </a:pPr>
            <a:r>
              <a:t/>
            </a:r>
            <a:endParaRPr/>
          </a:p>
        </p:txBody>
      </p:sp>
    </p:spTree>
  </p:cSld>
  <p:clrMapOvr>
    <a:masterClrMapping/>
  </p:clrMapOvr>
</p:sld>
</file>

<file path=ppt/slides/slide14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08" name="Shape 8908"/>
        <p:cNvGrpSpPr/>
        <p:nvPr/>
      </p:nvGrpSpPr>
      <p:grpSpPr>
        <a:xfrm>
          <a:off x="0" y="0"/>
          <a:ext cx="0" cy="0"/>
          <a:chOff x="0" y="0"/>
          <a:chExt cx="0" cy="0"/>
        </a:xfrm>
      </p:grpSpPr>
      <p:sp>
        <p:nvSpPr>
          <p:cNvPr id="8909" name="Google Shape;8909;p1432"/>
          <p:cNvSpPr txBox="1"/>
          <p:nvPr>
            <p:ph idx="1" type="body"/>
          </p:nvPr>
        </p:nvSpPr>
        <p:spPr>
          <a:xfrm>
            <a:off x="415650" y="326500"/>
            <a:ext cx="11360700" cy="4997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b="1" lang="en-US" sz="4400">
                <a:solidFill>
                  <a:srgbClr val="5C8487"/>
                </a:solidFill>
              </a:rPr>
              <a:t>Together: </a:t>
            </a:r>
            <a:endParaRPr b="1" sz="4400">
              <a:solidFill>
                <a:srgbClr val="5C8487"/>
              </a:solidFill>
            </a:endParaRPr>
          </a:p>
          <a:p>
            <a:pPr indent="0" lvl="0" marL="0" rtl="0" algn="ctr">
              <a:lnSpc>
                <a:spcPct val="115000"/>
              </a:lnSpc>
              <a:spcBef>
                <a:spcPts val="0"/>
              </a:spcBef>
              <a:spcAft>
                <a:spcPts val="0"/>
              </a:spcAft>
              <a:buClr>
                <a:schemeClr val="dk1"/>
              </a:buClr>
              <a:buSzPts val="1100"/>
              <a:buNone/>
            </a:pPr>
            <a:r>
              <a:rPr lang="en-US"/>
              <a:t>That’s why I praise You in the morning</a:t>
            </a:r>
            <a:endParaRPr/>
          </a:p>
          <a:p>
            <a:pPr indent="0" lvl="0" marL="0" rtl="0" algn="ctr">
              <a:lnSpc>
                <a:spcPct val="115000"/>
              </a:lnSpc>
              <a:spcBef>
                <a:spcPts val="0"/>
              </a:spcBef>
              <a:spcAft>
                <a:spcPts val="0"/>
              </a:spcAft>
              <a:buClr>
                <a:schemeClr val="dk1"/>
              </a:buClr>
              <a:buSzPts val="1100"/>
              <a:buNone/>
            </a:pPr>
            <a:r>
              <a:rPr lang="en-US"/>
              <a:t>that’s why I praise You in the noontime</a:t>
            </a:r>
            <a:endParaRPr/>
          </a:p>
          <a:p>
            <a:pPr indent="0" lvl="0" marL="0" rtl="0" algn="ctr">
              <a:lnSpc>
                <a:spcPct val="115000"/>
              </a:lnSpc>
              <a:spcBef>
                <a:spcPts val="0"/>
              </a:spcBef>
              <a:spcAft>
                <a:spcPts val="0"/>
              </a:spcAft>
              <a:buClr>
                <a:schemeClr val="dk1"/>
              </a:buClr>
              <a:buSzPts val="1100"/>
              <a:buNone/>
            </a:pPr>
            <a:r>
              <a:rPr lang="en-US"/>
              <a:t>that’s why I praise You in the evening</a:t>
            </a:r>
            <a:endParaRPr/>
          </a:p>
          <a:p>
            <a:pPr indent="0" lvl="0" marL="0" rtl="0" algn="ctr">
              <a:lnSpc>
                <a:spcPct val="115000"/>
              </a:lnSpc>
              <a:spcBef>
                <a:spcPts val="0"/>
              </a:spcBef>
              <a:spcAft>
                <a:spcPts val="0"/>
              </a:spcAft>
              <a:buClr>
                <a:schemeClr val="dk1"/>
              </a:buClr>
              <a:buSzPts val="1100"/>
              <a:buNone/>
            </a:pPr>
            <a:r>
              <a:rPr lang="en-US"/>
              <a:t>that’s why I praise You all the time</a:t>
            </a:r>
            <a:endParaRPr/>
          </a:p>
        </p:txBody>
      </p:sp>
      <p:sp>
        <p:nvSpPr>
          <p:cNvPr id="8910" name="Google Shape;8910;p1432"/>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That’s Why I Praise You</a:t>
            </a:r>
            <a:endParaRPr/>
          </a:p>
        </p:txBody>
      </p:sp>
      <p:pic>
        <p:nvPicPr>
          <p:cNvPr id="8911" name="Google Shape;8911;p1432">
            <a:hlinkClick action="ppaction://hlinksldjump" r:id="rId3"/>
          </p:cNvPr>
          <p:cNvPicPr preferRelativeResize="0"/>
          <p:nvPr/>
        </p:nvPicPr>
        <p:blipFill rotWithShape="1">
          <a:blip r:embed="rId4">
            <a:alphaModFix/>
          </a:blip>
          <a:srcRect b="0" l="0" r="0" t="0"/>
          <a:stretch/>
        </p:blipFill>
        <p:spPr>
          <a:xfrm>
            <a:off x="11046100" y="5644600"/>
            <a:ext cx="1145899" cy="1145899"/>
          </a:xfrm>
          <a:prstGeom prst="rect">
            <a:avLst/>
          </a:prstGeom>
          <a:noFill/>
          <a:ln>
            <a:noFill/>
          </a:ln>
        </p:spPr>
      </p:pic>
    </p:spTree>
  </p:cSld>
  <p:clrMapOvr>
    <a:masterClrMapping/>
  </p:clrMapOvr>
</p:sld>
</file>

<file path=ppt/slides/slide14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15" name="Shape 8915"/>
        <p:cNvGrpSpPr/>
        <p:nvPr/>
      </p:nvGrpSpPr>
      <p:grpSpPr>
        <a:xfrm>
          <a:off x="0" y="0"/>
          <a:ext cx="0" cy="0"/>
          <a:chOff x="0" y="0"/>
          <a:chExt cx="0" cy="0"/>
        </a:xfrm>
      </p:grpSpPr>
      <p:sp>
        <p:nvSpPr>
          <p:cNvPr id="8916" name="Google Shape;8916;p1433"/>
          <p:cNvSpPr txBox="1"/>
          <p:nvPr>
            <p:ph type="ctrTitle"/>
          </p:nvPr>
        </p:nvSpPr>
        <p:spPr>
          <a:xfrm>
            <a:off x="1972225" y="2634400"/>
            <a:ext cx="8142900" cy="1424700"/>
          </a:xfrm>
          <a:prstGeom prst="rect">
            <a:avLst/>
          </a:prstGeom>
          <a:solidFill>
            <a:srgbClr val="FFFFFF">
              <a:alpha val="88235"/>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Trample O My Soul</a:t>
            </a:r>
            <a:endParaRPr/>
          </a:p>
        </p:txBody>
      </p:sp>
      <p:pic>
        <p:nvPicPr>
          <p:cNvPr id="8917" name="Google Shape;8917;p1433">
            <a:hlinkClick action="ppaction://hlinksldjump" r:id="rId3"/>
          </p:cNvPr>
          <p:cNvPicPr preferRelativeResize="0"/>
          <p:nvPr/>
        </p:nvPicPr>
        <p:blipFill rotWithShape="1">
          <a:blip r:embed="rId4">
            <a:alphaModFix/>
          </a:blip>
          <a:srcRect b="0" l="0" r="0" t="0"/>
          <a:stretch/>
        </p:blipFill>
        <p:spPr>
          <a:xfrm>
            <a:off x="11046100" y="5644600"/>
            <a:ext cx="1145899" cy="1145899"/>
          </a:xfrm>
          <a:prstGeom prst="rect">
            <a:avLst/>
          </a:prstGeom>
          <a:noFill/>
          <a:ln>
            <a:noFill/>
          </a:ln>
        </p:spPr>
      </p:pic>
    </p:spTree>
  </p:cSld>
  <p:clrMapOvr>
    <a:masterClrMapping/>
  </p:clrMapOvr>
</p:sld>
</file>

<file path=ppt/slides/slide14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21" name="Shape 8921"/>
        <p:cNvGrpSpPr/>
        <p:nvPr/>
      </p:nvGrpSpPr>
      <p:grpSpPr>
        <a:xfrm>
          <a:off x="0" y="0"/>
          <a:ext cx="0" cy="0"/>
          <a:chOff x="0" y="0"/>
          <a:chExt cx="0" cy="0"/>
        </a:xfrm>
      </p:grpSpPr>
      <p:sp>
        <p:nvSpPr>
          <p:cNvPr id="8922" name="Google Shape;8922;p1434"/>
          <p:cNvSpPr txBox="1"/>
          <p:nvPr>
            <p:ph idx="1" type="body"/>
          </p:nvPr>
        </p:nvSpPr>
        <p:spPr>
          <a:xfrm>
            <a:off x="415650" y="326500"/>
            <a:ext cx="11360700" cy="49449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Trample O my soul</a:t>
            </a:r>
            <a:endParaRPr/>
          </a:p>
          <a:p>
            <a:pPr indent="0" lvl="0" marL="0" rtl="0" algn="ctr">
              <a:lnSpc>
                <a:spcPct val="150000"/>
              </a:lnSpc>
              <a:spcBef>
                <a:spcPts val="0"/>
              </a:spcBef>
              <a:spcAft>
                <a:spcPts val="0"/>
              </a:spcAft>
              <a:buClr>
                <a:schemeClr val="dk1"/>
              </a:buClr>
              <a:buSzPts val="1100"/>
              <a:buNone/>
            </a:pPr>
            <a:r>
              <a:rPr lang="en-US"/>
              <a:t>Always on the enemy</a:t>
            </a:r>
            <a:endParaRPr/>
          </a:p>
          <a:p>
            <a:pPr indent="0" lvl="0" marL="0" rtl="0" algn="ctr">
              <a:lnSpc>
                <a:spcPct val="150000"/>
              </a:lnSpc>
              <a:spcBef>
                <a:spcPts val="0"/>
              </a:spcBef>
              <a:spcAft>
                <a:spcPts val="0"/>
              </a:spcAft>
              <a:buClr>
                <a:schemeClr val="dk1"/>
              </a:buClr>
              <a:buSzPts val="1100"/>
              <a:buNone/>
            </a:pPr>
            <a:r>
              <a:rPr lang="en-US"/>
              <a:t>I will never fall</a:t>
            </a:r>
            <a:endParaRPr/>
          </a:p>
          <a:p>
            <a:pPr indent="0" lvl="0" marL="0" rtl="0" algn="ctr">
              <a:lnSpc>
                <a:spcPct val="150000"/>
              </a:lnSpc>
              <a:spcBef>
                <a:spcPts val="0"/>
              </a:spcBef>
              <a:spcAft>
                <a:spcPts val="0"/>
              </a:spcAft>
              <a:buClr>
                <a:schemeClr val="dk1"/>
              </a:buClr>
              <a:buSzPts val="1100"/>
              <a:buNone/>
            </a:pPr>
            <a:r>
              <a:rPr lang="en-US"/>
              <a:t>For Christ has given me strength</a:t>
            </a:r>
            <a:endParaRPr/>
          </a:p>
        </p:txBody>
      </p:sp>
      <p:sp>
        <p:nvSpPr>
          <p:cNvPr id="8923" name="Google Shape;8923;p1434"/>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Trample O My Soul</a:t>
            </a:r>
            <a:endParaRPr>
              <a:latin typeface="Playfair Display"/>
              <a:ea typeface="Playfair Display"/>
              <a:cs typeface="Playfair Display"/>
              <a:sym typeface="Playfair Display"/>
            </a:endParaRPr>
          </a:p>
        </p:txBody>
      </p:sp>
    </p:spTree>
  </p:cSld>
  <p:clrMapOvr>
    <a:masterClrMapping/>
  </p:clrMapOvr>
</p:sld>
</file>

<file path=ppt/slides/slide14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27" name="Shape 8927"/>
        <p:cNvGrpSpPr/>
        <p:nvPr/>
      </p:nvGrpSpPr>
      <p:grpSpPr>
        <a:xfrm>
          <a:off x="0" y="0"/>
          <a:ext cx="0" cy="0"/>
          <a:chOff x="0" y="0"/>
          <a:chExt cx="0" cy="0"/>
        </a:xfrm>
      </p:grpSpPr>
      <p:sp>
        <p:nvSpPr>
          <p:cNvPr id="8928" name="Google Shape;8928;p1435"/>
          <p:cNvSpPr txBox="1"/>
          <p:nvPr>
            <p:ph idx="1" type="body"/>
          </p:nvPr>
        </p:nvSpPr>
        <p:spPr>
          <a:xfrm>
            <a:off x="415650" y="326500"/>
            <a:ext cx="11360700" cy="49449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(And if the world falls apart around me</a:t>
            </a:r>
            <a:endParaRPr/>
          </a:p>
          <a:p>
            <a:pPr indent="0" lvl="0" marL="0" rtl="0" algn="ctr">
              <a:lnSpc>
                <a:spcPct val="150000"/>
              </a:lnSpc>
              <a:spcBef>
                <a:spcPts val="0"/>
              </a:spcBef>
              <a:spcAft>
                <a:spcPts val="0"/>
              </a:spcAft>
              <a:buClr>
                <a:schemeClr val="dk1"/>
              </a:buClr>
              <a:buSzPts val="1100"/>
              <a:buNone/>
            </a:pPr>
            <a:r>
              <a:rPr lang="en-US"/>
              <a:t>Satan will never defeat me</a:t>
            </a:r>
            <a:endParaRPr/>
          </a:p>
          <a:p>
            <a:pPr indent="0" lvl="0" marL="0" rtl="0" algn="ctr">
              <a:lnSpc>
                <a:spcPct val="150000"/>
              </a:lnSpc>
              <a:spcBef>
                <a:spcPts val="0"/>
              </a:spcBef>
              <a:spcAft>
                <a:spcPts val="0"/>
              </a:spcAft>
              <a:buClr>
                <a:schemeClr val="dk1"/>
              </a:buClr>
              <a:buSzPts val="1100"/>
              <a:buNone/>
            </a:pPr>
            <a:r>
              <a:rPr lang="en-US"/>
              <a:t>As long as Christ is holding me</a:t>
            </a:r>
            <a:endParaRPr/>
          </a:p>
          <a:p>
            <a:pPr indent="0" lvl="0" marL="0" rtl="0" algn="ctr">
              <a:lnSpc>
                <a:spcPct val="150000"/>
              </a:lnSpc>
              <a:spcBef>
                <a:spcPts val="0"/>
              </a:spcBef>
              <a:spcAft>
                <a:spcPts val="0"/>
              </a:spcAft>
              <a:buClr>
                <a:schemeClr val="dk1"/>
              </a:buClr>
              <a:buSzPts val="1100"/>
              <a:buNone/>
            </a:pPr>
            <a:r>
              <a:rPr lang="en-US"/>
              <a:t>I believe that His hand is mighty) 2x</a:t>
            </a:r>
            <a:endParaRPr/>
          </a:p>
        </p:txBody>
      </p:sp>
      <p:sp>
        <p:nvSpPr>
          <p:cNvPr id="8929" name="Google Shape;8929;p1435"/>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Trample O My Soul</a:t>
            </a:r>
            <a:endParaRPr>
              <a:latin typeface="Playfair Display"/>
              <a:ea typeface="Playfair Display"/>
              <a:cs typeface="Playfair Display"/>
              <a:sym typeface="Playfair Display"/>
            </a:endParaRPr>
          </a:p>
        </p:txBody>
      </p:sp>
    </p:spTree>
  </p:cSld>
  <p:clrMapOvr>
    <a:masterClrMapping/>
  </p:clrMapOvr>
</p:sld>
</file>

<file path=ppt/slides/slide14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33" name="Shape 8933"/>
        <p:cNvGrpSpPr/>
        <p:nvPr/>
      </p:nvGrpSpPr>
      <p:grpSpPr>
        <a:xfrm>
          <a:off x="0" y="0"/>
          <a:ext cx="0" cy="0"/>
          <a:chOff x="0" y="0"/>
          <a:chExt cx="0" cy="0"/>
        </a:xfrm>
      </p:grpSpPr>
      <p:sp>
        <p:nvSpPr>
          <p:cNvPr id="8934" name="Google Shape;8934;p1436"/>
          <p:cNvSpPr txBox="1"/>
          <p:nvPr>
            <p:ph idx="1" type="body"/>
          </p:nvPr>
        </p:nvSpPr>
        <p:spPr>
          <a:xfrm>
            <a:off x="415650" y="326500"/>
            <a:ext cx="11360700" cy="49449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With Christ I fear not war</a:t>
            </a:r>
            <a:endParaRPr/>
          </a:p>
          <a:p>
            <a:pPr indent="0" lvl="0" marL="0" rtl="0" algn="ctr">
              <a:lnSpc>
                <a:spcPct val="150000"/>
              </a:lnSpc>
              <a:spcBef>
                <a:spcPts val="0"/>
              </a:spcBef>
              <a:spcAft>
                <a:spcPts val="0"/>
              </a:spcAft>
              <a:buClr>
                <a:schemeClr val="dk1"/>
              </a:buClr>
              <a:buSzPts val="1100"/>
              <a:buNone/>
            </a:pPr>
            <a:r>
              <a:rPr lang="en-US"/>
              <a:t>I walk among the flames</a:t>
            </a:r>
            <a:endParaRPr/>
          </a:p>
          <a:p>
            <a:pPr indent="0" lvl="0" marL="0" rtl="0" algn="ctr">
              <a:lnSpc>
                <a:spcPct val="150000"/>
              </a:lnSpc>
              <a:spcBef>
                <a:spcPts val="0"/>
              </a:spcBef>
              <a:spcAft>
                <a:spcPts val="0"/>
              </a:spcAft>
              <a:buClr>
                <a:schemeClr val="dk1"/>
              </a:buClr>
              <a:buSzPts val="1100"/>
              <a:buNone/>
            </a:pPr>
            <a:r>
              <a:rPr lang="en-US"/>
              <a:t>My faith brings down walls</a:t>
            </a:r>
            <a:endParaRPr/>
          </a:p>
          <a:p>
            <a:pPr indent="0" lvl="0" marL="0" rtl="0" algn="ctr">
              <a:lnSpc>
                <a:spcPct val="150000"/>
              </a:lnSpc>
              <a:spcBef>
                <a:spcPts val="0"/>
              </a:spcBef>
              <a:spcAft>
                <a:spcPts val="0"/>
              </a:spcAft>
              <a:buClr>
                <a:schemeClr val="dk1"/>
              </a:buClr>
              <a:buSzPts val="1100"/>
              <a:buNone/>
            </a:pPr>
            <a:r>
              <a:rPr lang="en-US"/>
              <a:t>And even mountains shake</a:t>
            </a:r>
            <a:endParaRPr/>
          </a:p>
        </p:txBody>
      </p:sp>
      <p:sp>
        <p:nvSpPr>
          <p:cNvPr id="8935" name="Google Shape;8935;p1436"/>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Trample O My Soul</a:t>
            </a:r>
            <a:endParaRPr>
              <a:latin typeface="Playfair Display"/>
              <a:ea typeface="Playfair Display"/>
              <a:cs typeface="Playfair Display"/>
              <a:sym typeface="Playfair Display"/>
            </a:endParaRPr>
          </a:p>
        </p:txBody>
      </p:sp>
    </p:spTree>
  </p:cSld>
  <p:clrMapOvr>
    <a:masterClrMapping/>
  </p:clrMapOvr>
</p:sld>
</file>

<file path=ppt/slides/slide14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39" name="Shape 8939"/>
        <p:cNvGrpSpPr/>
        <p:nvPr/>
      </p:nvGrpSpPr>
      <p:grpSpPr>
        <a:xfrm>
          <a:off x="0" y="0"/>
          <a:ext cx="0" cy="0"/>
          <a:chOff x="0" y="0"/>
          <a:chExt cx="0" cy="0"/>
        </a:xfrm>
      </p:grpSpPr>
      <p:sp>
        <p:nvSpPr>
          <p:cNvPr id="8940" name="Google Shape;8940;p1437"/>
          <p:cNvSpPr txBox="1"/>
          <p:nvPr>
            <p:ph idx="1" type="body"/>
          </p:nvPr>
        </p:nvSpPr>
        <p:spPr>
          <a:xfrm>
            <a:off x="415650" y="326500"/>
            <a:ext cx="11360700" cy="49449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(And if the world falls apart around me</a:t>
            </a:r>
            <a:endParaRPr/>
          </a:p>
          <a:p>
            <a:pPr indent="0" lvl="0" marL="0" rtl="0" algn="ctr">
              <a:lnSpc>
                <a:spcPct val="150000"/>
              </a:lnSpc>
              <a:spcBef>
                <a:spcPts val="0"/>
              </a:spcBef>
              <a:spcAft>
                <a:spcPts val="0"/>
              </a:spcAft>
              <a:buClr>
                <a:schemeClr val="dk1"/>
              </a:buClr>
              <a:buSzPts val="1100"/>
              <a:buNone/>
            </a:pPr>
            <a:r>
              <a:rPr lang="en-US"/>
              <a:t>Satan will never defeat me</a:t>
            </a:r>
            <a:endParaRPr/>
          </a:p>
          <a:p>
            <a:pPr indent="0" lvl="0" marL="0" rtl="0" algn="ctr">
              <a:lnSpc>
                <a:spcPct val="150000"/>
              </a:lnSpc>
              <a:spcBef>
                <a:spcPts val="0"/>
              </a:spcBef>
              <a:spcAft>
                <a:spcPts val="0"/>
              </a:spcAft>
              <a:buClr>
                <a:schemeClr val="dk1"/>
              </a:buClr>
              <a:buSzPts val="1100"/>
              <a:buNone/>
            </a:pPr>
            <a:r>
              <a:rPr lang="en-US"/>
              <a:t>As long as Christ is holding me</a:t>
            </a:r>
            <a:endParaRPr/>
          </a:p>
          <a:p>
            <a:pPr indent="0" lvl="0" marL="0" rtl="0" algn="ctr">
              <a:lnSpc>
                <a:spcPct val="150000"/>
              </a:lnSpc>
              <a:spcBef>
                <a:spcPts val="0"/>
              </a:spcBef>
              <a:spcAft>
                <a:spcPts val="0"/>
              </a:spcAft>
              <a:buClr>
                <a:schemeClr val="dk1"/>
              </a:buClr>
              <a:buSzPts val="1100"/>
              <a:buNone/>
            </a:pPr>
            <a:r>
              <a:rPr lang="en-US"/>
              <a:t>I believe that His hand is mighty) 2x</a:t>
            </a:r>
            <a:endParaRPr/>
          </a:p>
        </p:txBody>
      </p:sp>
      <p:sp>
        <p:nvSpPr>
          <p:cNvPr id="8941" name="Google Shape;8941;p1437"/>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Trample O My Soul</a:t>
            </a:r>
            <a:endParaRPr>
              <a:latin typeface="Playfair Display"/>
              <a:ea typeface="Playfair Display"/>
              <a:cs typeface="Playfair Display"/>
              <a:sym typeface="Playfair Display"/>
            </a:endParaRPr>
          </a:p>
        </p:txBody>
      </p:sp>
    </p:spTree>
  </p:cSld>
  <p:clrMapOvr>
    <a:masterClrMapping/>
  </p:clrMapOvr>
</p:sld>
</file>

<file path=ppt/slides/slide14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45" name="Shape 8945"/>
        <p:cNvGrpSpPr/>
        <p:nvPr/>
      </p:nvGrpSpPr>
      <p:grpSpPr>
        <a:xfrm>
          <a:off x="0" y="0"/>
          <a:ext cx="0" cy="0"/>
          <a:chOff x="0" y="0"/>
          <a:chExt cx="0" cy="0"/>
        </a:xfrm>
      </p:grpSpPr>
      <p:sp>
        <p:nvSpPr>
          <p:cNvPr id="8946" name="Google Shape;8946;p1438"/>
          <p:cNvSpPr txBox="1"/>
          <p:nvPr>
            <p:ph idx="1" type="body"/>
          </p:nvPr>
        </p:nvSpPr>
        <p:spPr>
          <a:xfrm>
            <a:off x="415650" y="326500"/>
            <a:ext cx="11360700" cy="49449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I will never bow</a:t>
            </a:r>
            <a:endParaRPr/>
          </a:p>
          <a:p>
            <a:pPr indent="0" lvl="0" marL="0" rtl="0" algn="ctr">
              <a:lnSpc>
                <a:spcPct val="150000"/>
              </a:lnSpc>
              <a:spcBef>
                <a:spcPts val="0"/>
              </a:spcBef>
              <a:spcAft>
                <a:spcPts val="0"/>
              </a:spcAft>
              <a:buClr>
                <a:schemeClr val="dk1"/>
              </a:buClr>
              <a:buSzPts val="1100"/>
              <a:buNone/>
            </a:pPr>
            <a:r>
              <a:rPr lang="en-US"/>
              <a:t>God's promises lift me up</a:t>
            </a:r>
            <a:endParaRPr/>
          </a:p>
          <a:p>
            <a:pPr indent="0" lvl="0" marL="0" rtl="0" algn="ctr">
              <a:lnSpc>
                <a:spcPct val="150000"/>
              </a:lnSpc>
              <a:spcBef>
                <a:spcPts val="0"/>
              </a:spcBef>
              <a:spcAft>
                <a:spcPts val="0"/>
              </a:spcAft>
              <a:buClr>
                <a:schemeClr val="dk1"/>
              </a:buClr>
              <a:buSzPts val="1100"/>
              <a:buNone/>
            </a:pPr>
            <a:r>
              <a:rPr lang="en-US"/>
              <a:t>Christ is my one safeguard</a:t>
            </a:r>
            <a:endParaRPr/>
          </a:p>
          <a:p>
            <a:pPr indent="0" lvl="0" marL="0" rtl="0" algn="ctr">
              <a:lnSpc>
                <a:spcPct val="150000"/>
              </a:lnSpc>
              <a:spcBef>
                <a:spcPts val="0"/>
              </a:spcBef>
              <a:spcAft>
                <a:spcPts val="0"/>
              </a:spcAft>
              <a:buClr>
                <a:schemeClr val="dk1"/>
              </a:buClr>
              <a:buSzPts val="1100"/>
              <a:buNone/>
            </a:pPr>
            <a:r>
              <a:rPr lang="en-US"/>
              <a:t>His power is enough</a:t>
            </a:r>
            <a:endParaRPr/>
          </a:p>
        </p:txBody>
      </p:sp>
      <p:sp>
        <p:nvSpPr>
          <p:cNvPr id="8947" name="Google Shape;8947;p1438"/>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Trample O My Soul</a:t>
            </a:r>
            <a:endParaRPr>
              <a:latin typeface="Playfair Display"/>
              <a:ea typeface="Playfair Display"/>
              <a:cs typeface="Playfair Display"/>
              <a:sym typeface="Playfair Display"/>
            </a:endParaRPr>
          </a:p>
        </p:txBody>
      </p:sp>
    </p:spTree>
  </p:cSld>
  <p:clrMapOvr>
    <a:masterClrMapping/>
  </p:clrMapOvr>
</p:sld>
</file>

<file path=ppt/slides/slide14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51" name="Shape 8951"/>
        <p:cNvGrpSpPr/>
        <p:nvPr/>
      </p:nvGrpSpPr>
      <p:grpSpPr>
        <a:xfrm>
          <a:off x="0" y="0"/>
          <a:ext cx="0" cy="0"/>
          <a:chOff x="0" y="0"/>
          <a:chExt cx="0" cy="0"/>
        </a:xfrm>
      </p:grpSpPr>
      <p:sp>
        <p:nvSpPr>
          <p:cNvPr id="8952" name="Google Shape;8952;p1439"/>
          <p:cNvSpPr txBox="1"/>
          <p:nvPr>
            <p:ph idx="1" type="body"/>
          </p:nvPr>
        </p:nvSpPr>
        <p:spPr>
          <a:xfrm>
            <a:off x="415650" y="326500"/>
            <a:ext cx="11360700" cy="49449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(And if the world falls apart around me</a:t>
            </a:r>
            <a:endParaRPr/>
          </a:p>
          <a:p>
            <a:pPr indent="0" lvl="0" marL="0" rtl="0" algn="ctr">
              <a:lnSpc>
                <a:spcPct val="150000"/>
              </a:lnSpc>
              <a:spcBef>
                <a:spcPts val="0"/>
              </a:spcBef>
              <a:spcAft>
                <a:spcPts val="0"/>
              </a:spcAft>
              <a:buClr>
                <a:schemeClr val="dk1"/>
              </a:buClr>
              <a:buSzPts val="1100"/>
              <a:buNone/>
            </a:pPr>
            <a:r>
              <a:rPr lang="en-US"/>
              <a:t>Satan will never defeat me</a:t>
            </a:r>
            <a:endParaRPr/>
          </a:p>
          <a:p>
            <a:pPr indent="0" lvl="0" marL="0" rtl="0" algn="ctr">
              <a:lnSpc>
                <a:spcPct val="150000"/>
              </a:lnSpc>
              <a:spcBef>
                <a:spcPts val="0"/>
              </a:spcBef>
              <a:spcAft>
                <a:spcPts val="0"/>
              </a:spcAft>
              <a:buClr>
                <a:schemeClr val="dk1"/>
              </a:buClr>
              <a:buSzPts val="1100"/>
              <a:buNone/>
            </a:pPr>
            <a:r>
              <a:rPr lang="en-US"/>
              <a:t>As long as Christ is holding me</a:t>
            </a:r>
            <a:endParaRPr/>
          </a:p>
          <a:p>
            <a:pPr indent="0" lvl="0" marL="0" rtl="0" algn="ctr">
              <a:lnSpc>
                <a:spcPct val="150000"/>
              </a:lnSpc>
              <a:spcBef>
                <a:spcPts val="0"/>
              </a:spcBef>
              <a:spcAft>
                <a:spcPts val="0"/>
              </a:spcAft>
              <a:buClr>
                <a:schemeClr val="dk1"/>
              </a:buClr>
              <a:buSzPts val="1100"/>
              <a:buNone/>
            </a:pPr>
            <a:r>
              <a:rPr lang="en-US"/>
              <a:t>I believe that His hand is mighty) 2x</a:t>
            </a:r>
            <a:endParaRPr/>
          </a:p>
        </p:txBody>
      </p:sp>
      <p:sp>
        <p:nvSpPr>
          <p:cNvPr id="8953" name="Google Shape;8953;p1439"/>
          <p:cNvSpPr txBox="1"/>
          <p:nvPr>
            <p:ph type="title"/>
          </p:nvPr>
        </p:nvSpPr>
        <p:spPr>
          <a:xfrm>
            <a:off x="-314600" y="5455242"/>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Trample O My Soul</a:t>
            </a:r>
            <a:endParaRPr>
              <a:latin typeface="Playfair Display"/>
              <a:ea typeface="Playfair Display"/>
              <a:cs typeface="Playfair Display"/>
              <a:sym typeface="Playfair Display"/>
            </a:endParaRPr>
          </a:p>
        </p:txBody>
      </p:sp>
      <p:pic>
        <p:nvPicPr>
          <p:cNvPr id="8954" name="Google Shape;8954;p1439">
            <a:hlinkClick action="ppaction://hlinksldjump" r:id="rId3"/>
          </p:cNvPr>
          <p:cNvPicPr preferRelativeResize="0"/>
          <p:nvPr/>
        </p:nvPicPr>
        <p:blipFill rotWithShape="1">
          <a:blip r:embed="rId4">
            <a:alphaModFix/>
          </a:blip>
          <a:srcRect b="0" l="0" r="0" t="0"/>
          <a:stretch/>
        </p:blipFill>
        <p:spPr>
          <a:xfrm>
            <a:off x="11046100" y="5644600"/>
            <a:ext cx="1145899" cy="1145899"/>
          </a:xfrm>
          <a:prstGeom prst="rect">
            <a:avLst/>
          </a:prstGeom>
          <a:noFill/>
          <a:ln>
            <a:noFill/>
          </a:ln>
        </p:spPr>
      </p:pic>
    </p:spTree>
  </p:cSld>
  <p:clrMapOvr>
    <a:masterClrMapping/>
  </p:clrMapOvr>
</p:sld>
</file>

<file path=ppt/slides/slide1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4" name="Shape 934"/>
        <p:cNvGrpSpPr/>
        <p:nvPr/>
      </p:nvGrpSpPr>
      <p:grpSpPr>
        <a:xfrm>
          <a:off x="0" y="0"/>
          <a:ext cx="0" cy="0"/>
          <a:chOff x="0" y="0"/>
          <a:chExt cx="0" cy="0"/>
        </a:xfrm>
      </p:grpSpPr>
      <p:sp>
        <p:nvSpPr>
          <p:cNvPr id="935" name="Google Shape;935;p144"/>
          <p:cNvSpPr txBox="1"/>
          <p:nvPr>
            <p:ph idx="1" type="body"/>
          </p:nvPr>
        </p:nvSpPr>
        <p:spPr>
          <a:xfrm>
            <a:off x="415650" y="326500"/>
            <a:ext cx="11360700" cy="4848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4700"/>
              <a:t>Time came when the beggar died</a:t>
            </a:r>
            <a:endParaRPr sz="4700"/>
          </a:p>
          <a:p>
            <a:pPr indent="0" lvl="0" marL="0" rtl="0" algn="ctr">
              <a:lnSpc>
                <a:spcPct val="150000"/>
              </a:lnSpc>
              <a:spcBef>
                <a:spcPts val="0"/>
              </a:spcBef>
              <a:spcAft>
                <a:spcPts val="0"/>
              </a:spcAft>
              <a:buClr>
                <a:schemeClr val="dk1"/>
              </a:buClr>
              <a:buSzPts val="1100"/>
              <a:buNone/>
            </a:pPr>
            <a:r>
              <a:rPr lang="en-US" sz="4700"/>
              <a:t>angels took him to abraham’s side</a:t>
            </a:r>
            <a:endParaRPr sz="4700"/>
          </a:p>
          <a:p>
            <a:pPr indent="0" lvl="0" marL="0" rtl="0" algn="ctr">
              <a:lnSpc>
                <a:spcPct val="150000"/>
              </a:lnSpc>
              <a:spcBef>
                <a:spcPts val="0"/>
              </a:spcBef>
              <a:spcAft>
                <a:spcPts val="0"/>
              </a:spcAft>
              <a:buClr>
                <a:schemeClr val="dk1"/>
              </a:buClr>
              <a:buSzPts val="1100"/>
              <a:buNone/>
            </a:pPr>
            <a:r>
              <a:rPr lang="en-US" sz="4700"/>
              <a:t>the rich man passed and was buried</a:t>
            </a:r>
            <a:endParaRPr sz="4700"/>
          </a:p>
          <a:p>
            <a:pPr indent="0" lvl="0" marL="0" rtl="0" algn="ctr">
              <a:lnSpc>
                <a:spcPct val="150000"/>
              </a:lnSpc>
              <a:spcBef>
                <a:spcPts val="0"/>
              </a:spcBef>
              <a:spcAft>
                <a:spcPts val="0"/>
              </a:spcAft>
              <a:buClr>
                <a:schemeClr val="dk1"/>
              </a:buClr>
              <a:buSzPts val="1100"/>
              <a:buNone/>
            </a:pPr>
            <a:r>
              <a:rPr lang="en-US" sz="4700"/>
              <a:t>but he was taken to Hades</a:t>
            </a:r>
            <a:endParaRPr sz="4700"/>
          </a:p>
        </p:txBody>
      </p:sp>
      <p:sp>
        <p:nvSpPr>
          <p:cNvPr id="936" name="Google Shape;936;p144"/>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Blind Eye</a:t>
            </a:r>
            <a:endParaRPr>
              <a:latin typeface="Playfair Display"/>
              <a:ea typeface="Playfair Display"/>
              <a:cs typeface="Playfair Display"/>
              <a:sym typeface="Playfair Display"/>
            </a:endParaRPr>
          </a:p>
        </p:txBody>
      </p:sp>
    </p:spTree>
  </p:cSld>
  <p:clrMapOvr>
    <a:masterClrMapping/>
  </p:clrMapOvr>
</p:sld>
</file>

<file path=ppt/slides/slide14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58" name="Shape 8958"/>
        <p:cNvGrpSpPr/>
        <p:nvPr/>
      </p:nvGrpSpPr>
      <p:grpSpPr>
        <a:xfrm>
          <a:off x="0" y="0"/>
          <a:ext cx="0" cy="0"/>
          <a:chOff x="0" y="0"/>
          <a:chExt cx="0" cy="0"/>
        </a:xfrm>
      </p:grpSpPr>
      <p:sp>
        <p:nvSpPr>
          <p:cNvPr id="8959" name="Google Shape;8959;p1440"/>
          <p:cNvSpPr txBox="1"/>
          <p:nvPr>
            <p:ph type="ctrTitle"/>
          </p:nvPr>
        </p:nvSpPr>
        <p:spPr>
          <a:xfrm>
            <a:off x="3182475" y="2766750"/>
            <a:ext cx="5931600" cy="1324500"/>
          </a:xfrm>
          <a:prstGeom prst="rect">
            <a:avLst/>
          </a:prstGeom>
          <a:solidFill>
            <a:srgbClr val="FFFFFF">
              <a:alpha val="88627"/>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Trust in You</a:t>
            </a:r>
            <a:endParaRPr/>
          </a:p>
        </p:txBody>
      </p:sp>
      <p:pic>
        <p:nvPicPr>
          <p:cNvPr id="8960" name="Google Shape;8960;p1440">
            <a:hlinkClick action="ppaction://hlinksldjump" r:id="rId3"/>
          </p:cNvPr>
          <p:cNvPicPr preferRelativeResize="0"/>
          <p:nvPr/>
        </p:nvPicPr>
        <p:blipFill rotWithShape="1">
          <a:blip r:embed="rId4">
            <a:alphaModFix/>
          </a:blip>
          <a:srcRect b="0" l="0" r="0" t="0"/>
          <a:stretch/>
        </p:blipFill>
        <p:spPr>
          <a:xfrm>
            <a:off x="11046100" y="5644600"/>
            <a:ext cx="1145899" cy="1145899"/>
          </a:xfrm>
          <a:prstGeom prst="rect">
            <a:avLst/>
          </a:prstGeom>
          <a:noFill/>
          <a:ln>
            <a:noFill/>
          </a:ln>
        </p:spPr>
      </p:pic>
    </p:spTree>
  </p:cSld>
  <p:clrMapOvr>
    <a:masterClrMapping/>
  </p:clrMapOvr>
</p:sld>
</file>

<file path=ppt/slides/slide14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64" name="Shape 8964"/>
        <p:cNvGrpSpPr/>
        <p:nvPr/>
      </p:nvGrpSpPr>
      <p:grpSpPr>
        <a:xfrm>
          <a:off x="0" y="0"/>
          <a:ext cx="0" cy="0"/>
          <a:chOff x="0" y="0"/>
          <a:chExt cx="0" cy="0"/>
        </a:xfrm>
      </p:grpSpPr>
      <p:sp>
        <p:nvSpPr>
          <p:cNvPr id="8965" name="Google Shape;8965;p1441"/>
          <p:cNvSpPr txBox="1"/>
          <p:nvPr>
            <p:ph idx="1" type="body"/>
          </p:nvPr>
        </p:nvSpPr>
        <p:spPr>
          <a:xfrm>
            <a:off x="415650" y="326500"/>
            <a:ext cx="11360700" cy="4944900"/>
          </a:xfrm>
          <a:prstGeom prst="rect">
            <a:avLst/>
          </a:prstGeom>
          <a:solidFill>
            <a:srgbClr val="FFFFFF">
              <a:alpha val="88627"/>
            </a:srgbClr>
          </a:solidFill>
          <a:ln>
            <a:noFill/>
          </a:ln>
        </p:spPr>
        <p:txBody>
          <a:bodyPr anchorCtr="0" anchor="t"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Letting go of every single dream</a:t>
            </a:r>
            <a:endParaRPr/>
          </a:p>
          <a:p>
            <a:pPr indent="0" lvl="0" marL="0" rtl="0" algn="ctr">
              <a:lnSpc>
                <a:spcPct val="150000"/>
              </a:lnSpc>
              <a:spcBef>
                <a:spcPts val="0"/>
              </a:spcBef>
              <a:spcAft>
                <a:spcPts val="0"/>
              </a:spcAft>
              <a:buClr>
                <a:schemeClr val="dk1"/>
              </a:buClr>
              <a:buSzPts val="1100"/>
              <a:buNone/>
            </a:pPr>
            <a:r>
              <a:rPr lang="en-US"/>
              <a:t>I lay each one down at Your feet</a:t>
            </a:r>
            <a:endParaRPr/>
          </a:p>
          <a:p>
            <a:pPr indent="0" lvl="0" marL="0" rtl="0" algn="ctr">
              <a:lnSpc>
                <a:spcPct val="150000"/>
              </a:lnSpc>
              <a:spcBef>
                <a:spcPts val="0"/>
              </a:spcBef>
              <a:spcAft>
                <a:spcPts val="0"/>
              </a:spcAft>
              <a:buClr>
                <a:schemeClr val="dk1"/>
              </a:buClr>
              <a:buSzPts val="1100"/>
              <a:buNone/>
            </a:pPr>
            <a:r>
              <a:rPr lang="en-US"/>
              <a:t>Every moment of my wandering</a:t>
            </a:r>
            <a:endParaRPr/>
          </a:p>
          <a:p>
            <a:pPr indent="0" lvl="0" marL="0" rtl="0" algn="ctr">
              <a:lnSpc>
                <a:spcPct val="150000"/>
              </a:lnSpc>
              <a:spcBef>
                <a:spcPts val="0"/>
              </a:spcBef>
              <a:spcAft>
                <a:spcPts val="0"/>
              </a:spcAft>
              <a:buClr>
                <a:schemeClr val="dk1"/>
              </a:buClr>
              <a:buSzPts val="1100"/>
              <a:buNone/>
            </a:pPr>
            <a:r>
              <a:rPr lang="en-US"/>
              <a:t>Never changes what You see</a:t>
            </a:r>
            <a:endParaRPr/>
          </a:p>
          <a:p>
            <a:pPr indent="0" lvl="0" marL="0" rtl="0" algn="ctr">
              <a:lnSpc>
                <a:spcPct val="150000"/>
              </a:lnSpc>
              <a:spcBef>
                <a:spcPts val="0"/>
              </a:spcBef>
              <a:spcAft>
                <a:spcPts val="0"/>
              </a:spcAft>
              <a:buClr>
                <a:schemeClr val="dk1"/>
              </a:buClr>
              <a:buSzPts val="1100"/>
              <a:buNone/>
            </a:pPr>
            <a:r>
              <a:t/>
            </a:r>
            <a:endParaRPr/>
          </a:p>
          <a:p>
            <a:pPr indent="0" lvl="0" marL="0" rtl="0" algn="ctr">
              <a:lnSpc>
                <a:spcPct val="150000"/>
              </a:lnSpc>
              <a:spcBef>
                <a:spcPts val="0"/>
              </a:spcBef>
              <a:spcAft>
                <a:spcPts val="0"/>
              </a:spcAft>
              <a:buClr>
                <a:schemeClr val="dk1"/>
              </a:buClr>
              <a:buSzPts val="1100"/>
              <a:buNone/>
            </a:pPr>
            <a:r>
              <a:t/>
            </a:r>
            <a:endParaRPr/>
          </a:p>
        </p:txBody>
      </p:sp>
      <p:sp>
        <p:nvSpPr>
          <p:cNvPr id="8966" name="Google Shape;8966;p1441"/>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Trust in You</a:t>
            </a:r>
            <a:endParaRPr>
              <a:latin typeface="Playfair Display"/>
              <a:ea typeface="Playfair Display"/>
              <a:cs typeface="Playfair Display"/>
              <a:sym typeface="Playfair Display"/>
            </a:endParaRPr>
          </a:p>
        </p:txBody>
      </p:sp>
    </p:spTree>
  </p:cSld>
  <p:clrMapOvr>
    <a:masterClrMapping/>
  </p:clrMapOvr>
</p:sld>
</file>

<file path=ppt/slides/slide14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70" name="Shape 8970"/>
        <p:cNvGrpSpPr/>
        <p:nvPr/>
      </p:nvGrpSpPr>
      <p:grpSpPr>
        <a:xfrm>
          <a:off x="0" y="0"/>
          <a:ext cx="0" cy="0"/>
          <a:chOff x="0" y="0"/>
          <a:chExt cx="0" cy="0"/>
        </a:xfrm>
      </p:grpSpPr>
      <p:sp>
        <p:nvSpPr>
          <p:cNvPr id="8971" name="Google Shape;8971;p1442"/>
          <p:cNvSpPr txBox="1"/>
          <p:nvPr>
            <p:ph idx="1" type="body"/>
          </p:nvPr>
        </p:nvSpPr>
        <p:spPr>
          <a:xfrm>
            <a:off x="415650" y="326500"/>
            <a:ext cx="11360700" cy="4944900"/>
          </a:xfrm>
          <a:prstGeom prst="rect">
            <a:avLst/>
          </a:prstGeom>
          <a:solidFill>
            <a:srgbClr val="FFFFFF">
              <a:alpha val="88627"/>
            </a:srgbClr>
          </a:solidFill>
          <a:ln>
            <a:noFill/>
          </a:ln>
        </p:spPr>
        <p:txBody>
          <a:bodyPr anchorCtr="0" anchor="t"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I try to win this war, I confess</a:t>
            </a:r>
            <a:endParaRPr/>
          </a:p>
          <a:p>
            <a:pPr indent="0" lvl="0" marL="0" rtl="0" algn="ctr">
              <a:lnSpc>
                <a:spcPct val="150000"/>
              </a:lnSpc>
              <a:spcBef>
                <a:spcPts val="0"/>
              </a:spcBef>
              <a:spcAft>
                <a:spcPts val="0"/>
              </a:spcAft>
              <a:buClr>
                <a:schemeClr val="dk1"/>
              </a:buClr>
              <a:buSzPts val="1100"/>
              <a:buNone/>
            </a:pPr>
            <a:r>
              <a:rPr lang="en-US"/>
              <a:t>My hands are weary, I need Your rest</a:t>
            </a:r>
            <a:endParaRPr/>
          </a:p>
          <a:p>
            <a:pPr indent="0" lvl="0" marL="0" rtl="0" algn="ctr">
              <a:lnSpc>
                <a:spcPct val="150000"/>
              </a:lnSpc>
              <a:spcBef>
                <a:spcPts val="0"/>
              </a:spcBef>
              <a:spcAft>
                <a:spcPts val="0"/>
              </a:spcAft>
              <a:buClr>
                <a:schemeClr val="dk1"/>
              </a:buClr>
              <a:buSzPts val="1100"/>
              <a:buNone/>
            </a:pPr>
            <a:r>
              <a:rPr lang="en-US"/>
              <a:t>Mighty warrior, king of the fight</a:t>
            </a:r>
            <a:endParaRPr/>
          </a:p>
          <a:p>
            <a:pPr indent="0" lvl="0" marL="0" rtl="0" algn="ctr">
              <a:lnSpc>
                <a:spcPct val="150000"/>
              </a:lnSpc>
              <a:spcBef>
                <a:spcPts val="0"/>
              </a:spcBef>
              <a:spcAft>
                <a:spcPts val="0"/>
              </a:spcAft>
              <a:buClr>
                <a:schemeClr val="dk1"/>
              </a:buClr>
              <a:buSzPts val="1100"/>
              <a:buNone/>
            </a:pPr>
            <a:r>
              <a:rPr lang="en-US"/>
              <a:t>No matter what I face You're by my side</a:t>
            </a:r>
            <a:endParaRPr/>
          </a:p>
          <a:p>
            <a:pPr indent="0" lvl="0" marL="0" rtl="0" algn="ctr">
              <a:lnSpc>
                <a:spcPct val="150000"/>
              </a:lnSpc>
              <a:spcBef>
                <a:spcPts val="0"/>
              </a:spcBef>
              <a:spcAft>
                <a:spcPts val="0"/>
              </a:spcAft>
              <a:buClr>
                <a:schemeClr val="dk1"/>
              </a:buClr>
              <a:buSzPts val="1100"/>
              <a:buNone/>
            </a:pPr>
            <a:r>
              <a:t/>
            </a:r>
            <a:endParaRPr/>
          </a:p>
          <a:p>
            <a:pPr indent="0" lvl="0" marL="0" rtl="0" algn="ctr">
              <a:lnSpc>
                <a:spcPct val="150000"/>
              </a:lnSpc>
              <a:spcBef>
                <a:spcPts val="0"/>
              </a:spcBef>
              <a:spcAft>
                <a:spcPts val="0"/>
              </a:spcAft>
              <a:buClr>
                <a:schemeClr val="dk1"/>
              </a:buClr>
              <a:buSzPts val="1100"/>
              <a:buNone/>
            </a:pPr>
            <a:r>
              <a:t/>
            </a:r>
            <a:endParaRPr/>
          </a:p>
        </p:txBody>
      </p:sp>
      <p:sp>
        <p:nvSpPr>
          <p:cNvPr id="8972" name="Google Shape;8972;p1442"/>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Trust in You</a:t>
            </a:r>
            <a:endParaRPr>
              <a:latin typeface="Playfair Display"/>
              <a:ea typeface="Playfair Display"/>
              <a:cs typeface="Playfair Display"/>
              <a:sym typeface="Playfair Display"/>
            </a:endParaRPr>
          </a:p>
        </p:txBody>
      </p:sp>
    </p:spTree>
  </p:cSld>
  <p:clrMapOvr>
    <a:masterClrMapping/>
  </p:clrMapOvr>
</p:sld>
</file>

<file path=ppt/slides/slide14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76" name="Shape 8976"/>
        <p:cNvGrpSpPr/>
        <p:nvPr/>
      </p:nvGrpSpPr>
      <p:grpSpPr>
        <a:xfrm>
          <a:off x="0" y="0"/>
          <a:ext cx="0" cy="0"/>
          <a:chOff x="0" y="0"/>
          <a:chExt cx="0" cy="0"/>
        </a:xfrm>
      </p:grpSpPr>
      <p:sp>
        <p:nvSpPr>
          <p:cNvPr id="8977" name="Google Shape;8977;p1443"/>
          <p:cNvSpPr txBox="1"/>
          <p:nvPr>
            <p:ph idx="1" type="body"/>
          </p:nvPr>
        </p:nvSpPr>
        <p:spPr>
          <a:xfrm>
            <a:off x="415650" y="326500"/>
            <a:ext cx="11360700" cy="4944900"/>
          </a:xfrm>
          <a:prstGeom prst="rect">
            <a:avLst/>
          </a:prstGeom>
          <a:solidFill>
            <a:srgbClr val="FFFFFF">
              <a:alpha val="88627"/>
            </a:srgbClr>
          </a:solidFill>
          <a:ln>
            <a:noFill/>
          </a:ln>
        </p:spPr>
        <p:txBody>
          <a:bodyPr anchorCtr="0" anchor="t"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When You don't move the mountains</a:t>
            </a:r>
            <a:endParaRPr/>
          </a:p>
          <a:p>
            <a:pPr indent="0" lvl="0" marL="0" rtl="0" algn="ctr">
              <a:lnSpc>
                <a:spcPct val="150000"/>
              </a:lnSpc>
              <a:spcBef>
                <a:spcPts val="0"/>
              </a:spcBef>
              <a:spcAft>
                <a:spcPts val="0"/>
              </a:spcAft>
              <a:buClr>
                <a:schemeClr val="dk1"/>
              </a:buClr>
              <a:buSzPts val="1100"/>
              <a:buNone/>
            </a:pPr>
            <a:r>
              <a:rPr lang="en-US"/>
              <a:t>I'm needing You to move</a:t>
            </a:r>
            <a:endParaRPr/>
          </a:p>
          <a:p>
            <a:pPr indent="0" lvl="0" marL="0" rtl="0" algn="ctr">
              <a:lnSpc>
                <a:spcPct val="150000"/>
              </a:lnSpc>
              <a:spcBef>
                <a:spcPts val="0"/>
              </a:spcBef>
              <a:spcAft>
                <a:spcPts val="0"/>
              </a:spcAft>
              <a:buClr>
                <a:schemeClr val="dk1"/>
              </a:buClr>
              <a:buSzPts val="1100"/>
              <a:buNone/>
            </a:pPr>
            <a:r>
              <a:rPr lang="en-US"/>
              <a:t>When You don't part the waters</a:t>
            </a:r>
            <a:endParaRPr/>
          </a:p>
          <a:p>
            <a:pPr indent="0" lvl="0" marL="0" rtl="0" algn="ctr">
              <a:lnSpc>
                <a:spcPct val="150000"/>
              </a:lnSpc>
              <a:spcBef>
                <a:spcPts val="0"/>
              </a:spcBef>
              <a:spcAft>
                <a:spcPts val="0"/>
              </a:spcAft>
              <a:buClr>
                <a:schemeClr val="dk1"/>
              </a:buClr>
              <a:buSzPts val="1100"/>
              <a:buNone/>
            </a:pPr>
            <a:r>
              <a:rPr lang="en-US"/>
              <a:t>I wish I could walk through</a:t>
            </a:r>
            <a:endParaRPr/>
          </a:p>
          <a:p>
            <a:pPr indent="0" lvl="0" marL="0" rtl="0" algn="ctr">
              <a:lnSpc>
                <a:spcPct val="150000"/>
              </a:lnSpc>
              <a:spcBef>
                <a:spcPts val="0"/>
              </a:spcBef>
              <a:spcAft>
                <a:spcPts val="0"/>
              </a:spcAft>
              <a:buClr>
                <a:schemeClr val="dk1"/>
              </a:buClr>
              <a:buSzPts val="1100"/>
              <a:buNone/>
            </a:pPr>
            <a:r>
              <a:t/>
            </a:r>
            <a:endParaRPr/>
          </a:p>
          <a:p>
            <a:pPr indent="0" lvl="0" marL="0" rtl="0" algn="ctr">
              <a:lnSpc>
                <a:spcPct val="150000"/>
              </a:lnSpc>
              <a:spcBef>
                <a:spcPts val="0"/>
              </a:spcBef>
              <a:spcAft>
                <a:spcPts val="0"/>
              </a:spcAft>
              <a:buClr>
                <a:schemeClr val="dk1"/>
              </a:buClr>
              <a:buSzPts val="1100"/>
              <a:buNone/>
            </a:pPr>
            <a:r>
              <a:t/>
            </a:r>
            <a:endParaRPr/>
          </a:p>
        </p:txBody>
      </p:sp>
      <p:sp>
        <p:nvSpPr>
          <p:cNvPr id="8978" name="Google Shape;8978;p1443"/>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Trust in You</a:t>
            </a:r>
            <a:endParaRPr>
              <a:latin typeface="Playfair Display"/>
              <a:ea typeface="Playfair Display"/>
              <a:cs typeface="Playfair Display"/>
              <a:sym typeface="Playfair Display"/>
            </a:endParaRPr>
          </a:p>
        </p:txBody>
      </p:sp>
    </p:spTree>
  </p:cSld>
  <p:clrMapOvr>
    <a:masterClrMapping/>
  </p:clrMapOvr>
</p:sld>
</file>

<file path=ppt/slides/slide14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82" name="Shape 8982"/>
        <p:cNvGrpSpPr/>
        <p:nvPr/>
      </p:nvGrpSpPr>
      <p:grpSpPr>
        <a:xfrm>
          <a:off x="0" y="0"/>
          <a:ext cx="0" cy="0"/>
          <a:chOff x="0" y="0"/>
          <a:chExt cx="0" cy="0"/>
        </a:xfrm>
      </p:grpSpPr>
      <p:sp>
        <p:nvSpPr>
          <p:cNvPr id="8983" name="Google Shape;8983;p1444"/>
          <p:cNvSpPr txBox="1"/>
          <p:nvPr>
            <p:ph idx="1" type="body"/>
          </p:nvPr>
        </p:nvSpPr>
        <p:spPr>
          <a:xfrm>
            <a:off x="415650" y="326500"/>
            <a:ext cx="11360700" cy="4944900"/>
          </a:xfrm>
          <a:prstGeom prst="rect">
            <a:avLst/>
          </a:prstGeom>
          <a:solidFill>
            <a:srgbClr val="FFFFFF">
              <a:alpha val="88627"/>
            </a:srgbClr>
          </a:solidFill>
          <a:ln>
            <a:noFill/>
          </a:ln>
        </p:spPr>
        <p:txBody>
          <a:bodyPr anchorCtr="0" anchor="t"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When You don't give the answers</a:t>
            </a:r>
            <a:endParaRPr/>
          </a:p>
          <a:p>
            <a:pPr indent="0" lvl="0" marL="0" rtl="0" algn="ctr">
              <a:lnSpc>
                <a:spcPct val="150000"/>
              </a:lnSpc>
              <a:spcBef>
                <a:spcPts val="0"/>
              </a:spcBef>
              <a:spcAft>
                <a:spcPts val="0"/>
              </a:spcAft>
              <a:buClr>
                <a:schemeClr val="dk1"/>
              </a:buClr>
              <a:buSzPts val="1100"/>
              <a:buNone/>
            </a:pPr>
            <a:r>
              <a:rPr lang="en-US"/>
              <a:t>As I cry out to You</a:t>
            </a:r>
            <a:endParaRPr/>
          </a:p>
          <a:p>
            <a:pPr indent="0" lvl="0" marL="0" rtl="0" algn="ctr">
              <a:lnSpc>
                <a:spcPct val="150000"/>
              </a:lnSpc>
              <a:spcBef>
                <a:spcPts val="0"/>
              </a:spcBef>
              <a:spcAft>
                <a:spcPts val="0"/>
              </a:spcAft>
              <a:buClr>
                <a:schemeClr val="dk1"/>
              </a:buClr>
              <a:buSzPts val="1100"/>
              <a:buNone/>
            </a:pPr>
            <a:r>
              <a:rPr lang="en-US"/>
              <a:t>I will trust, I will trust,</a:t>
            </a:r>
            <a:endParaRPr/>
          </a:p>
          <a:p>
            <a:pPr indent="0" lvl="0" marL="0" rtl="0" algn="ctr">
              <a:lnSpc>
                <a:spcPct val="150000"/>
              </a:lnSpc>
              <a:spcBef>
                <a:spcPts val="0"/>
              </a:spcBef>
              <a:spcAft>
                <a:spcPts val="0"/>
              </a:spcAft>
              <a:buClr>
                <a:schemeClr val="dk1"/>
              </a:buClr>
              <a:buSzPts val="1100"/>
              <a:buNone/>
            </a:pPr>
            <a:r>
              <a:rPr lang="en-US"/>
              <a:t>I will trust in You</a:t>
            </a:r>
            <a:endParaRPr/>
          </a:p>
          <a:p>
            <a:pPr indent="0" lvl="0" marL="0" rtl="0" algn="ctr">
              <a:lnSpc>
                <a:spcPct val="150000"/>
              </a:lnSpc>
              <a:spcBef>
                <a:spcPts val="0"/>
              </a:spcBef>
              <a:spcAft>
                <a:spcPts val="0"/>
              </a:spcAft>
              <a:buClr>
                <a:schemeClr val="dk1"/>
              </a:buClr>
              <a:buSzPts val="1100"/>
              <a:buNone/>
            </a:pPr>
            <a:r>
              <a:t/>
            </a:r>
            <a:endParaRPr/>
          </a:p>
          <a:p>
            <a:pPr indent="0" lvl="0" marL="0" rtl="0" algn="ctr">
              <a:lnSpc>
                <a:spcPct val="150000"/>
              </a:lnSpc>
              <a:spcBef>
                <a:spcPts val="0"/>
              </a:spcBef>
              <a:spcAft>
                <a:spcPts val="0"/>
              </a:spcAft>
              <a:buClr>
                <a:schemeClr val="dk1"/>
              </a:buClr>
              <a:buSzPts val="1100"/>
              <a:buNone/>
            </a:pPr>
            <a:r>
              <a:t/>
            </a:r>
            <a:endParaRPr/>
          </a:p>
        </p:txBody>
      </p:sp>
      <p:sp>
        <p:nvSpPr>
          <p:cNvPr id="8984" name="Google Shape;8984;p1444"/>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Trust in You</a:t>
            </a:r>
            <a:endParaRPr>
              <a:latin typeface="Playfair Display"/>
              <a:ea typeface="Playfair Display"/>
              <a:cs typeface="Playfair Display"/>
              <a:sym typeface="Playfair Display"/>
            </a:endParaRPr>
          </a:p>
        </p:txBody>
      </p:sp>
    </p:spTree>
  </p:cSld>
  <p:clrMapOvr>
    <a:masterClrMapping/>
  </p:clrMapOvr>
</p:sld>
</file>

<file path=ppt/slides/slide14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88" name="Shape 8988"/>
        <p:cNvGrpSpPr/>
        <p:nvPr/>
      </p:nvGrpSpPr>
      <p:grpSpPr>
        <a:xfrm>
          <a:off x="0" y="0"/>
          <a:ext cx="0" cy="0"/>
          <a:chOff x="0" y="0"/>
          <a:chExt cx="0" cy="0"/>
        </a:xfrm>
      </p:grpSpPr>
      <p:sp>
        <p:nvSpPr>
          <p:cNvPr id="8989" name="Google Shape;8989;p1445"/>
          <p:cNvSpPr txBox="1"/>
          <p:nvPr>
            <p:ph idx="1" type="body"/>
          </p:nvPr>
        </p:nvSpPr>
        <p:spPr>
          <a:xfrm>
            <a:off x="415650" y="326500"/>
            <a:ext cx="11360700" cy="4944900"/>
          </a:xfrm>
          <a:prstGeom prst="rect">
            <a:avLst/>
          </a:prstGeom>
          <a:solidFill>
            <a:srgbClr val="FFFFFF">
              <a:alpha val="88627"/>
            </a:srgbClr>
          </a:solidFill>
          <a:ln>
            <a:noFill/>
          </a:ln>
        </p:spPr>
        <p:txBody>
          <a:bodyPr anchorCtr="0" anchor="t"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4600"/>
              <a:t>Truth is, You know what tomorrow brings</a:t>
            </a:r>
            <a:endParaRPr sz="4600"/>
          </a:p>
          <a:p>
            <a:pPr indent="0" lvl="0" marL="0" rtl="0" algn="ctr">
              <a:lnSpc>
                <a:spcPct val="150000"/>
              </a:lnSpc>
              <a:spcBef>
                <a:spcPts val="0"/>
              </a:spcBef>
              <a:spcAft>
                <a:spcPts val="0"/>
              </a:spcAft>
              <a:buClr>
                <a:schemeClr val="dk1"/>
              </a:buClr>
              <a:buSzPts val="1100"/>
              <a:buNone/>
            </a:pPr>
            <a:r>
              <a:rPr lang="en-US" sz="4600"/>
              <a:t>There's not a day ahead You have not seen</a:t>
            </a:r>
            <a:endParaRPr sz="4600"/>
          </a:p>
          <a:p>
            <a:pPr indent="0" lvl="0" marL="0" rtl="0" algn="ctr">
              <a:lnSpc>
                <a:spcPct val="150000"/>
              </a:lnSpc>
              <a:spcBef>
                <a:spcPts val="0"/>
              </a:spcBef>
              <a:spcAft>
                <a:spcPts val="0"/>
              </a:spcAft>
              <a:buClr>
                <a:schemeClr val="dk1"/>
              </a:buClr>
              <a:buSzPts val="1100"/>
              <a:buNone/>
            </a:pPr>
            <a:r>
              <a:rPr lang="en-US" sz="4600"/>
              <a:t>So let all things be my life and breath</a:t>
            </a:r>
            <a:endParaRPr sz="4600"/>
          </a:p>
          <a:p>
            <a:pPr indent="0" lvl="0" marL="0" rtl="0" algn="ctr">
              <a:lnSpc>
                <a:spcPct val="150000"/>
              </a:lnSpc>
              <a:spcBef>
                <a:spcPts val="0"/>
              </a:spcBef>
              <a:spcAft>
                <a:spcPts val="0"/>
              </a:spcAft>
              <a:buClr>
                <a:schemeClr val="dk1"/>
              </a:buClr>
              <a:buSzPts val="1100"/>
              <a:buNone/>
            </a:pPr>
            <a:r>
              <a:rPr lang="en-US" sz="4600"/>
              <a:t>I want what You want Lord and nothing less</a:t>
            </a:r>
            <a:endParaRPr sz="4600"/>
          </a:p>
          <a:p>
            <a:pPr indent="0" lvl="0" marL="0" rtl="0" algn="ctr">
              <a:lnSpc>
                <a:spcPct val="150000"/>
              </a:lnSpc>
              <a:spcBef>
                <a:spcPts val="0"/>
              </a:spcBef>
              <a:spcAft>
                <a:spcPts val="0"/>
              </a:spcAft>
              <a:buClr>
                <a:schemeClr val="dk1"/>
              </a:buClr>
              <a:buSzPts val="1100"/>
              <a:buNone/>
            </a:pPr>
            <a:r>
              <a:t/>
            </a:r>
            <a:endParaRPr sz="4600"/>
          </a:p>
          <a:p>
            <a:pPr indent="0" lvl="0" marL="0" rtl="0" algn="ctr">
              <a:lnSpc>
                <a:spcPct val="150000"/>
              </a:lnSpc>
              <a:spcBef>
                <a:spcPts val="0"/>
              </a:spcBef>
              <a:spcAft>
                <a:spcPts val="0"/>
              </a:spcAft>
              <a:buClr>
                <a:schemeClr val="dk1"/>
              </a:buClr>
              <a:buSzPts val="1100"/>
              <a:buNone/>
            </a:pPr>
            <a:r>
              <a:t/>
            </a:r>
            <a:endParaRPr sz="4600"/>
          </a:p>
        </p:txBody>
      </p:sp>
      <p:sp>
        <p:nvSpPr>
          <p:cNvPr id="8990" name="Google Shape;8990;p1445"/>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Trust in You</a:t>
            </a:r>
            <a:endParaRPr>
              <a:latin typeface="Playfair Display"/>
              <a:ea typeface="Playfair Display"/>
              <a:cs typeface="Playfair Display"/>
              <a:sym typeface="Playfair Display"/>
            </a:endParaRPr>
          </a:p>
        </p:txBody>
      </p:sp>
    </p:spTree>
  </p:cSld>
  <p:clrMapOvr>
    <a:masterClrMapping/>
  </p:clrMapOvr>
</p:sld>
</file>

<file path=ppt/slides/slide14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94" name="Shape 8994"/>
        <p:cNvGrpSpPr/>
        <p:nvPr/>
      </p:nvGrpSpPr>
      <p:grpSpPr>
        <a:xfrm>
          <a:off x="0" y="0"/>
          <a:ext cx="0" cy="0"/>
          <a:chOff x="0" y="0"/>
          <a:chExt cx="0" cy="0"/>
        </a:xfrm>
      </p:grpSpPr>
      <p:sp>
        <p:nvSpPr>
          <p:cNvPr id="8995" name="Google Shape;8995;p1446"/>
          <p:cNvSpPr txBox="1"/>
          <p:nvPr>
            <p:ph idx="1" type="body"/>
          </p:nvPr>
        </p:nvSpPr>
        <p:spPr>
          <a:xfrm>
            <a:off x="415650" y="326500"/>
            <a:ext cx="11360700" cy="4944900"/>
          </a:xfrm>
          <a:prstGeom prst="rect">
            <a:avLst/>
          </a:prstGeom>
          <a:solidFill>
            <a:srgbClr val="FFFFFF">
              <a:alpha val="88627"/>
            </a:srgbClr>
          </a:solidFill>
          <a:ln>
            <a:noFill/>
          </a:ln>
        </p:spPr>
        <p:txBody>
          <a:bodyPr anchorCtr="0" anchor="t"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When You don't move the mountains</a:t>
            </a:r>
            <a:endParaRPr/>
          </a:p>
          <a:p>
            <a:pPr indent="0" lvl="0" marL="0" rtl="0" algn="ctr">
              <a:lnSpc>
                <a:spcPct val="150000"/>
              </a:lnSpc>
              <a:spcBef>
                <a:spcPts val="0"/>
              </a:spcBef>
              <a:spcAft>
                <a:spcPts val="0"/>
              </a:spcAft>
              <a:buClr>
                <a:schemeClr val="dk1"/>
              </a:buClr>
              <a:buSzPts val="1100"/>
              <a:buNone/>
            </a:pPr>
            <a:r>
              <a:rPr lang="en-US"/>
              <a:t>I'm needing You to move</a:t>
            </a:r>
            <a:endParaRPr/>
          </a:p>
          <a:p>
            <a:pPr indent="0" lvl="0" marL="0" rtl="0" algn="ctr">
              <a:lnSpc>
                <a:spcPct val="150000"/>
              </a:lnSpc>
              <a:spcBef>
                <a:spcPts val="0"/>
              </a:spcBef>
              <a:spcAft>
                <a:spcPts val="0"/>
              </a:spcAft>
              <a:buClr>
                <a:schemeClr val="dk1"/>
              </a:buClr>
              <a:buSzPts val="1100"/>
              <a:buNone/>
            </a:pPr>
            <a:r>
              <a:rPr lang="en-US"/>
              <a:t>When You don't part the waters</a:t>
            </a:r>
            <a:endParaRPr/>
          </a:p>
          <a:p>
            <a:pPr indent="0" lvl="0" marL="0" rtl="0" algn="ctr">
              <a:lnSpc>
                <a:spcPct val="150000"/>
              </a:lnSpc>
              <a:spcBef>
                <a:spcPts val="0"/>
              </a:spcBef>
              <a:spcAft>
                <a:spcPts val="0"/>
              </a:spcAft>
              <a:buClr>
                <a:schemeClr val="dk1"/>
              </a:buClr>
              <a:buSzPts val="1100"/>
              <a:buNone/>
            </a:pPr>
            <a:r>
              <a:rPr lang="en-US"/>
              <a:t>I wish I could walk through</a:t>
            </a:r>
            <a:endParaRPr/>
          </a:p>
          <a:p>
            <a:pPr indent="0" lvl="0" marL="0" rtl="0" algn="ctr">
              <a:lnSpc>
                <a:spcPct val="150000"/>
              </a:lnSpc>
              <a:spcBef>
                <a:spcPts val="0"/>
              </a:spcBef>
              <a:spcAft>
                <a:spcPts val="0"/>
              </a:spcAft>
              <a:buClr>
                <a:schemeClr val="dk1"/>
              </a:buClr>
              <a:buSzPts val="1100"/>
              <a:buNone/>
            </a:pPr>
            <a:r>
              <a:t/>
            </a:r>
            <a:endParaRPr/>
          </a:p>
          <a:p>
            <a:pPr indent="0" lvl="0" marL="0" rtl="0" algn="ctr">
              <a:lnSpc>
                <a:spcPct val="150000"/>
              </a:lnSpc>
              <a:spcBef>
                <a:spcPts val="0"/>
              </a:spcBef>
              <a:spcAft>
                <a:spcPts val="0"/>
              </a:spcAft>
              <a:buClr>
                <a:schemeClr val="dk1"/>
              </a:buClr>
              <a:buSzPts val="1100"/>
              <a:buNone/>
            </a:pPr>
            <a:r>
              <a:t/>
            </a:r>
            <a:endParaRPr/>
          </a:p>
        </p:txBody>
      </p:sp>
      <p:sp>
        <p:nvSpPr>
          <p:cNvPr id="8996" name="Google Shape;8996;p1446"/>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Trust in You</a:t>
            </a:r>
            <a:endParaRPr>
              <a:latin typeface="Playfair Display"/>
              <a:ea typeface="Playfair Display"/>
              <a:cs typeface="Playfair Display"/>
              <a:sym typeface="Playfair Display"/>
            </a:endParaRPr>
          </a:p>
        </p:txBody>
      </p:sp>
    </p:spTree>
  </p:cSld>
  <p:clrMapOvr>
    <a:masterClrMapping/>
  </p:clrMapOvr>
</p:sld>
</file>

<file path=ppt/slides/slide14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00" name="Shape 9000"/>
        <p:cNvGrpSpPr/>
        <p:nvPr/>
      </p:nvGrpSpPr>
      <p:grpSpPr>
        <a:xfrm>
          <a:off x="0" y="0"/>
          <a:ext cx="0" cy="0"/>
          <a:chOff x="0" y="0"/>
          <a:chExt cx="0" cy="0"/>
        </a:xfrm>
      </p:grpSpPr>
      <p:sp>
        <p:nvSpPr>
          <p:cNvPr id="9001" name="Google Shape;9001;p1447"/>
          <p:cNvSpPr txBox="1"/>
          <p:nvPr>
            <p:ph idx="1" type="body"/>
          </p:nvPr>
        </p:nvSpPr>
        <p:spPr>
          <a:xfrm>
            <a:off x="415650" y="326500"/>
            <a:ext cx="11360700" cy="4944900"/>
          </a:xfrm>
          <a:prstGeom prst="rect">
            <a:avLst/>
          </a:prstGeom>
          <a:solidFill>
            <a:srgbClr val="FFFFFF">
              <a:alpha val="88627"/>
            </a:srgbClr>
          </a:solidFill>
          <a:ln>
            <a:noFill/>
          </a:ln>
        </p:spPr>
        <p:txBody>
          <a:bodyPr anchorCtr="0" anchor="t"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When You don't give the answers</a:t>
            </a:r>
            <a:endParaRPr/>
          </a:p>
          <a:p>
            <a:pPr indent="0" lvl="0" marL="0" rtl="0" algn="ctr">
              <a:lnSpc>
                <a:spcPct val="150000"/>
              </a:lnSpc>
              <a:spcBef>
                <a:spcPts val="0"/>
              </a:spcBef>
              <a:spcAft>
                <a:spcPts val="0"/>
              </a:spcAft>
              <a:buClr>
                <a:schemeClr val="dk1"/>
              </a:buClr>
              <a:buSzPts val="1100"/>
              <a:buNone/>
            </a:pPr>
            <a:r>
              <a:rPr lang="en-US"/>
              <a:t>As I cry out to You</a:t>
            </a:r>
            <a:endParaRPr/>
          </a:p>
          <a:p>
            <a:pPr indent="0" lvl="0" marL="0" rtl="0" algn="ctr">
              <a:lnSpc>
                <a:spcPct val="150000"/>
              </a:lnSpc>
              <a:spcBef>
                <a:spcPts val="0"/>
              </a:spcBef>
              <a:spcAft>
                <a:spcPts val="0"/>
              </a:spcAft>
              <a:buClr>
                <a:schemeClr val="dk1"/>
              </a:buClr>
              <a:buSzPts val="1100"/>
              <a:buNone/>
            </a:pPr>
            <a:r>
              <a:rPr lang="en-US"/>
              <a:t>I will trust, I will trust,</a:t>
            </a:r>
            <a:endParaRPr/>
          </a:p>
          <a:p>
            <a:pPr indent="0" lvl="0" marL="0" rtl="0" algn="ctr">
              <a:lnSpc>
                <a:spcPct val="150000"/>
              </a:lnSpc>
              <a:spcBef>
                <a:spcPts val="0"/>
              </a:spcBef>
              <a:spcAft>
                <a:spcPts val="0"/>
              </a:spcAft>
              <a:buClr>
                <a:schemeClr val="dk1"/>
              </a:buClr>
              <a:buSzPts val="1100"/>
              <a:buNone/>
            </a:pPr>
            <a:r>
              <a:rPr lang="en-US"/>
              <a:t>I will trust in You</a:t>
            </a:r>
            <a:endParaRPr/>
          </a:p>
          <a:p>
            <a:pPr indent="0" lvl="0" marL="0" rtl="0" algn="ctr">
              <a:lnSpc>
                <a:spcPct val="150000"/>
              </a:lnSpc>
              <a:spcBef>
                <a:spcPts val="0"/>
              </a:spcBef>
              <a:spcAft>
                <a:spcPts val="0"/>
              </a:spcAft>
              <a:buClr>
                <a:schemeClr val="dk1"/>
              </a:buClr>
              <a:buSzPts val="1100"/>
              <a:buNone/>
            </a:pPr>
            <a:r>
              <a:t/>
            </a:r>
            <a:endParaRPr/>
          </a:p>
          <a:p>
            <a:pPr indent="0" lvl="0" marL="0" rtl="0" algn="ctr">
              <a:lnSpc>
                <a:spcPct val="150000"/>
              </a:lnSpc>
              <a:spcBef>
                <a:spcPts val="0"/>
              </a:spcBef>
              <a:spcAft>
                <a:spcPts val="0"/>
              </a:spcAft>
              <a:buClr>
                <a:schemeClr val="dk1"/>
              </a:buClr>
              <a:buSzPts val="1100"/>
              <a:buNone/>
            </a:pPr>
            <a:r>
              <a:t/>
            </a:r>
            <a:endParaRPr/>
          </a:p>
        </p:txBody>
      </p:sp>
      <p:sp>
        <p:nvSpPr>
          <p:cNvPr id="9002" name="Google Shape;9002;p1447"/>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Trust in You</a:t>
            </a:r>
            <a:endParaRPr>
              <a:latin typeface="Playfair Display"/>
              <a:ea typeface="Playfair Display"/>
              <a:cs typeface="Playfair Display"/>
              <a:sym typeface="Playfair Display"/>
            </a:endParaRPr>
          </a:p>
        </p:txBody>
      </p:sp>
    </p:spTree>
  </p:cSld>
  <p:clrMapOvr>
    <a:masterClrMapping/>
  </p:clrMapOvr>
</p:sld>
</file>

<file path=ppt/slides/slide14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06" name="Shape 9006"/>
        <p:cNvGrpSpPr/>
        <p:nvPr/>
      </p:nvGrpSpPr>
      <p:grpSpPr>
        <a:xfrm>
          <a:off x="0" y="0"/>
          <a:ext cx="0" cy="0"/>
          <a:chOff x="0" y="0"/>
          <a:chExt cx="0" cy="0"/>
        </a:xfrm>
      </p:grpSpPr>
      <p:sp>
        <p:nvSpPr>
          <p:cNvPr id="9007" name="Google Shape;9007;p1448"/>
          <p:cNvSpPr txBox="1"/>
          <p:nvPr>
            <p:ph idx="1" type="body"/>
          </p:nvPr>
        </p:nvSpPr>
        <p:spPr>
          <a:xfrm>
            <a:off x="415650" y="326500"/>
            <a:ext cx="11360700" cy="4944900"/>
          </a:xfrm>
          <a:prstGeom prst="rect">
            <a:avLst/>
          </a:prstGeom>
          <a:solidFill>
            <a:srgbClr val="FFFFFF">
              <a:alpha val="88627"/>
            </a:srgbClr>
          </a:solidFill>
          <a:ln>
            <a:noFill/>
          </a:ln>
        </p:spPr>
        <p:txBody>
          <a:bodyPr anchorCtr="0" anchor="t"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You are my strength and comfort</a:t>
            </a:r>
            <a:endParaRPr/>
          </a:p>
          <a:p>
            <a:pPr indent="0" lvl="0" marL="0" rtl="0" algn="ctr">
              <a:lnSpc>
                <a:spcPct val="150000"/>
              </a:lnSpc>
              <a:spcBef>
                <a:spcPts val="0"/>
              </a:spcBef>
              <a:spcAft>
                <a:spcPts val="0"/>
              </a:spcAft>
              <a:buClr>
                <a:schemeClr val="dk1"/>
              </a:buClr>
              <a:buSzPts val="1100"/>
              <a:buNone/>
            </a:pPr>
            <a:r>
              <a:rPr lang="en-US"/>
              <a:t>You are my steady hand</a:t>
            </a:r>
            <a:endParaRPr/>
          </a:p>
          <a:p>
            <a:pPr indent="0" lvl="0" marL="0" rtl="0" algn="ctr">
              <a:lnSpc>
                <a:spcPct val="150000"/>
              </a:lnSpc>
              <a:spcBef>
                <a:spcPts val="0"/>
              </a:spcBef>
              <a:spcAft>
                <a:spcPts val="0"/>
              </a:spcAft>
              <a:buClr>
                <a:schemeClr val="dk1"/>
              </a:buClr>
              <a:buSzPts val="1100"/>
              <a:buNone/>
            </a:pPr>
            <a:r>
              <a:rPr lang="en-US"/>
              <a:t>You are my firm foundation</a:t>
            </a:r>
            <a:endParaRPr/>
          </a:p>
          <a:p>
            <a:pPr indent="0" lvl="0" marL="0" rtl="0" algn="ctr">
              <a:lnSpc>
                <a:spcPct val="150000"/>
              </a:lnSpc>
              <a:spcBef>
                <a:spcPts val="0"/>
              </a:spcBef>
              <a:spcAft>
                <a:spcPts val="0"/>
              </a:spcAft>
              <a:buClr>
                <a:schemeClr val="dk1"/>
              </a:buClr>
              <a:buSzPts val="1100"/>
              <a:buNone/>
            </a:pPr>
            <a:r>
              <a:rPr lang="en-US"/>
              <a:t>The rock on which I stand</a:t>
            </a:r>
            <a:endParaRPr/>
          </a:p>
          <a:p>
            <a:pPr indent="0" lvl="0" marL="0" rtl="0" algn="ctr">
              <a:lnSpc>
                <a:spcPct val="150000"/>
              </a:lnSpc>
              <a:spcBef>
                <a:spcPts val="0"/>
              </a:spcBef>
              <a:spcAft>
                <a:spcPts val="0"/>
              </a:spcAft>
              <a:buClr>
                <a:schemeClr val="dk1"/>
              </a:buClr>
              <a:buSzPts val="1100"/>
              <a:buNone/>
            </a:pPr>
            <a:r>
              <a:t/>
            </a:r>
            <a:endParaRPr/>
          </a:p>
          <a:p>
            <a:pPr indent="0" lvl="0" marL="0" rtl="0" algn="ctr">
              <a:lnSpc>
                <a:spcPct val="150000"/>
              </a:lnSpc>
              <a:spcBef>
                <a:spcPts val="0"/>
              </a:spcBef>
              <a:spcAft>
                <a:spcPts val="0"/>
              </a:spcAft>
              <a:buClr>
                <a:schemeClr val="dk1"/>
              </a:buClr>
              <a:buSzPts val="1100"/>
              <a:buNone/>
            </a:pPr>
            <a:r>
              <a:t/>
            </a:r>
            <a:endParaRPr/>
          </a:p>
        </p:txBody>
      </p:sp>
      <p:sp>
        <p:nvSpPr>
          <p:cNvPr id="9008" name="Google Shape;9008;p1448"/>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Trust in You</a:t>
            </a:r>
            <a:endParaRPr>
              <a:latin typeface="Playfair Display"/>
              <a:ea typeface="Playfair Display"/>
              <a:cs typeface="Playfair Display"/>
              <a:sym typeface="Playfair Display"/>
            </a:endParaRPr>
          </a:p>
        </p:txBody>
      </p:sp>
    </p:spTree>
  </p:cSld>
  <p:clrMapOvr>
    <a:masterClrMapping/>
  </p:clrMapOvr>
</p:sld>
</file>

<file path=ppt/slides/slide14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12" name="Shape 9012"/>
        <p:cNvGrpSpPr/>
        <p:nvPr/>
      </p:nvGrpSpPr>
      <p:grpSpPr>
        <a:xfrm>
          <a:off x="0" y="0"/>
          <a:ext cx="0" cy="0"/>
          <a:chOff x="0" y="0"/>
          <a:chExt cx="0" cy="0"/>
        </a:xfrm>
      </p:grpSpPr>
      <p:sp>
        <p:nvSpPr>
          <p:cNvPr id="9013" name="Google Shape;9013;p1449"/>
          <p:cNvSpPr txBox="1"/>
          <p:nvPr>
            <p:ph idx="1" type="body"/>
          </p:nvPr>
        </p:nvSpPr>
        <p:spPr>
          <a:xfrm>
            <a:off x="415650" y="326500"/>
            <a:ext cx="11360700" cy="4944900"/>
          </a:xfrm>
          <a:prstGeom prst="rect">
            <a:avLst/>
          </a:prstGeom>
          <a:solidFill>
            <a:srgbClr val="FFFFFF">
              <a:alpha val="88627"/>
            </a:srgbClr>
          </a:solidFill>
          <a:ln>
            <a:noFill/>
          </a:ln>
        </p:spPr>
        <p:txBody>
          <a:bodyPr anchorCtr="0" anchor="t"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Your ways are always higher</a:t>
            </a:r>
            <a:endParaRPr/>
          </a:p>
          <a:p>
            <a:pPr indent="0" lvl="0" marL="0" rtl="0" algn="ctr">
              <a:lnSpc>
                <a:spcPct val="150000"/>
              </a:lnSpc>
              <a:spcBef>
                <a:spcPts val="0"/>
              </a:spcBef>
              <a:spcAft>
                <a:spcPts val="0"/>
              </a:spcAft>
              <a:buClr>
                <a:schemeClr val="dk1"/>
              </a:buClr>
              <a:buSzPts val="1100"/>
              <a:buNone/>
            </a:pPr>
            <a:r>
              <a:rPr lang="en-US"/>
              <a:t>Your plans are always good</a:t>
            </a:r>
            <a:endParaRPr/>
          </a:p>
          <a:p>
            <a:pPr indent="0" lvl="0" marL="0" rtl="0" algn="ctr">
              <a:lnSpc>
                <a:spcPct val="150000"/>
              </a:lnSpc>
              <a:spcBef>
                <a:spcPts val="0"/>
              </a:spcBef>
              <a:spcAft>
                <a:spcPts val="0"/>
              </a:spcAft>
              <a:buClr>
                <a:schemeClr val="dk1"/>
              </a:buClr>
              <a:buSzPts val="1100"/>
              <a:buNone/>
            </a:pPr>
            <a:r>
              <a:rPr lang="en-US"/>
              <a:t>There's not a place where I'll go</a:t>
            </a:r>
            <a:endParaRPr/>
          </a:p>
          <a:p>
            <a:pPr indent="0" lvl="0" marL="0" rtl="0" algn="ctr">
              <a:lnSpc>
                <a:spcPct val="150000"/>
              </a:lnSpc>
              <a:spcBef>
                <a:spcPts val="0"/>
              </a:spcBef>
              <a:spcAft>
                <a:spcPts val="0"/>
              </a:spcAft>
              <a:buClr>
                <a:schemeClr val="dk1"/>
              </a:buClr>
              <a:buSzPts val="1100"/>
              <a:buNone/>
            </a:pPr>
            <a:r>
              <a:rPr lang="en-US"/>
              <a:t>You've not already stood</a:t>
            </a:r>
            <a:endParaRPr/>
          </a:p>
          <a:p>
            <a:pPr indent="0" lvl="0" marL="0" rtl="0" algn="ctr">
              <a:lnSpc>
                <a:spcPct val="150000"/>
              </a:lnSpc>
              <a:spcBef>
                <a:spcPts val="0"/>
              </a:spcBef>
              <a:spcAft>
                <a:spcPts val="0"/>
              </a:spcAft>
              <a:buClr>
                <a:schemeClr val="dk1"/>
              </a:buClr>
              <a:buSzPts val="1100"/>
              <a:buNone/>
            </a:pPr>
            <a:r>
              <a:t/>
            </a:r>
            <a:endParaRPr/>
          </a:p>
          <a:p>
            <a:pPr indent="0" lvl="0" marL="0" rtl="0" algn="ctr">
              <a:lnSpc>
                <a:spcPct val="150000"/>
              </a:lnSpc>
              <a:spcBef>
                <a:spcPts val="0"/>
              </a:spcBef>
              <a:spcAft>
                <a:spcPts val="0"/>
              </a:spcAft>
              <a:buClr>
                <a:schemeClr val="dk1"/>
              </a:buClr>
              <a:buSzPts val="1100"/>
              <a:buNone/>
            </a:pPr>
            <a:r>
              <a:t/>
            </a:r>
            <a:endParaRPr/>
          </a:p>
        </p:txBody>
      </p:sp>
      <p:sp>
        <p:nvSpPr>
          <p:cNvPr id="9014" name="Google Shape;9014;p1449"/>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Trust in You</a:t>
            </a:r>
            <a:endParaRPr>
              <a:latin typeface="Playfair Display"/>
              <a:ea typeface="Playfair Display"/>
              <a:cs typeface="Playfair Display"/>
              <a:sym typeface="Playfair Display"/>
            </a:endParaRPr>
          </a:p>
        </p:txBody>
      </p:sp>
    </p:spTree>
  </p:cSld>
  <p:clrMapOvr>
    <a:masterClrMapping/>
  </p:clrMapOvr>
</p:sld>
</file>

<file path=ppt/slides/slide1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0" name="Shape 940"/>
        <p:cNvGrpSpPr/>
        <p:nvPr/>
      </p:nvGrpSpPr>
      <p:grpSpPr>
        <a:xfrm>
          <a:off x="0" y="0"/>
          <a:ext cx="0" cy="0"/>
          <a:chOff x="0" y="0"/>
          <a:chExt cx="0" cy="0"/>
        </a:xfrm>
      </p:grpSpPr>
      <p:sp>
        <p:nvSpPr>
          <p:cNvPr id="941" name="Google Shape;941;p145"/>
          <p:cNvSpPr txBox="1"/>
          <p:nvPr>
            <p:ph idx="1" type="body"/>
          </p:nvPr>
        </p:nvSpPr>
        <p:spPr>
          <a:xfrm>
            <a:off x="415650" y="326500"/>
            <a:ext cx="11360700" cy="4848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4500"/>
              <a:t>A man of means, a man of wealth,</a:t>
            </a:r>
            <a:endParaRPr sz="4500"/>
          </a:p>
          <a:p>
            <a:pPr indent="0" lvl="0" marL="0" rtl="0" algn="ctr">
              <a:lnSpc>
                <a:spcPct val="150000"/>
              </a:lnSpc>
              <a:spcBef>
                <a:spcPts val="0"/>
              </a:spcBef>
              <a:spcAft>
                <a:spcPts val="0"/>
              </a:spcAft>
              <a:buClr>
                <a:schemeClr val="dk1"/>
              </a:buClr>
              <a:buSzPts val="1100"/>
              <a:buNone/>
            </a:pPr>
            <a:r>
              <a:rPr lang="en-US" sz="4500"/>
              <a:t>The rich man lived for his own self,</a:t>
            </a:r>
            <a:endParaRPr sz="4500"/>
          </a:p>
          <a:p>
            <a:pPr indent="0" lvl="0" marL="0" rtl="0" algn="ctr">
              <a:lnSpc>
                <a:spcPct val="150000"/>
              </a:lnSpc>
              <a:spcBef>
                <a:spcPts val="0"/>
              </a:spcBef>
              <a:spcAft>
                <a:spcPts val="0"/>
              </a:spcAft>
              <a:buClr>
                <a:schemeClr val="dk1"/>
              </a:buClr>
              <a:buSzPts val="1100"/>
              <a:buNone/>
            </a:pPr>
            <a:r>
              <a:rPr lang="en-US" sz="4500"/>
              <a:t>His heart was cold</a:t>
            </a:r>
            <a:endParaRPr sz="4500"/>
          </a:p>
          <a:p>
            <a:pPr indent="0" lvl="0" marL="0" rtl="0" algn="ctr">
              <a:lnSpc>
                <a:spcPct val="150000"/>
              </a:lnSpc>
              <a:spcBef>
                <a:spcPts val="0"/>
              </a:spcBef>
              <a:spcAft>
                <a:spcPts val="0"/>
              </a:spcAft>
              <a:buClr>
                <a:schemeClr val="dk1"/>
              </a:buClr>
              <a:buSzPts val="1100"/>
              <a:buNone/>
            </a:pPr>
            <a:r>
              <a:rPr lang="en-US" sz="4500"/>
              <a:t>his soul was dry,</a:t>
            </a:r>
            <a:endParaRPr sz="4500"/>
          </a:p>
          <a:p>
            <a:pPr indent="0" lvl="0" marL="0" rtl="0" algn="ctr">
              <a:lnSpc>
                <a:spcPct val="150000"/>
              </a:lnSpc>
              <a:spcBef>
                <a:spcPts val="0"/>
              </a:spcBef>
              <a:spcAft>
                <a:spcPts val="0"/>
              </a:spcAft>
              <a:buClr>
                <a:schemeClr val="dk1"/>
              </a:buClr>
              <a:buSzPts val="1100"/>
              <a:buNone/>
            </a:pPr>
            <a:r>
              <a:rPr lang="en-US" sz="4500"/>
              <a:t>to Lazarus turned a blind eye</a:t>
            </a:r>
            <a:endParaRPr sz="4500"/>
          </a:p>
        </p:txBody>
      </p:sp>
      <p:sp>
        <p:nvSpPr>
          <p:cNvPr id="942" name="Google Shape;942;p145"/>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Blind Eye</a:t>
            </a:r>
            <a:endParaRPr>
              <a:latin typeface="Playfair Display"/>
              <a:ea typeface="Playfair Display"/>
              <a:cs typeface="Playfair Display"/>
              <a:sym typeface="Playfair Display"/>
            </a:endParaRPr>
          </a:p>
        </p:txBody>
      </p:sp>
    </p:spTree>
  </p:cSld>
  <p:clrMapOvr>
    <a:masterClrMapping/>
  </p:clrMapOvr>
</p:sld>
</file>

<file path=ppt/slides/slide14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18" name="Shape 9018"/>
        <p:cNvGrpSpPr/>
        <p:nvPr/>
      </p:nvGrpSpPr>
      <p:grpSpPr>
        <a:xfrm>
          <a:off x="0" y="0"/>
          <a:ext cx="0" cy="0"/>
          <a:chOff x="0" y="0"/>
          <a:chExt cx="0" cy="0"/>
        </a:xfrm>
      </p:grpSpPr>
      <p:sp>
        <p:nvSpPr>
          <p:cNvPr id="9019" name="Google Shape;9019;p1450"/>
          <p:cNvSpPr txBox="1"/>
          <p:nvPr>
            <p:ph idx="1" type="body"/>
          </p:nvPr>
        </p:nvSpPr>
        <p:spPr>
          <a:xfrm>
            <a:off x="415650" y="326500"/>
            <a:ext cx="11360700" cy="4944900"/>
          </a:xfrm>
          <a:prstGeom prst="rect">
            <a:avLst/>
          </a:prstGeom>
          <a:solidFill>
            <a:srgbClr val="FFFFFF">
              <a:alpha val="88627"/>
            </a:srgbClr>
          </a:solidFill>
          <a:ln>
            <a:noFill/>
          </a:ln>
        </p:spPr>
        <p:txBody>
          <a:bodyPr anchorCtr="0" anchor="t"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When You don't move the mountains</a:t>
            </a:r>
            <a:endParaRPr/>
          </a:p>
          <a:p>
            <a:pPr indent="0" lvl="0" marL="0" rtl="0" algn="ctr">
              <a:lnSpc>
                <a:spcPct val="150000"/>
              </a:lnSpc>
              <a:spcBef>
                <a:spcPts val="0"/>
              </a:spcBef>
              <a:spcAft>
                <a:spcPts val="0"/>
              </a:spcAft>
              <a:buClr>
                <a:schemeClr val="dk1"/>
              </a:buClr>
              <a:buSzPts val="1100"/>
              <a:buNone/>
            </a:pPr>
            <a:r>
              <a:rPr lang="en-US"/>
              <a:t>I'm needing You to move</a:t>
            </a:r>
            <a:endParaRPr/>
          </a:p>
          <a:p>
            <a:pPr indent="0" lvl="0" marL="0" rtl="0" algn="ctr">
              <a:lnSpc>
                <a:spcPct val="150000"/>
              </a:lnSpc>
              <a:spcBef>
                <a:spcPts val="0"/>
              </a:spcBef>
              <a:spcAft>
                <a:spcPts val="0"/>
              </a:spcAft>
              <a:buClr>
                <a:schemeClr val="dk1"/>
              </a:buClr>
              <a:buSzPts val="1100"/>
              <a:buNone/>
            </a:pPr>
            <a:r>
              <a:rPr lang="en-US"/>
              <a:t>When You don't part the waters</a:t>
            </a:r>
            <a:endParaRPr/>
          </a:p>
          <a:p>
            <a:pPr indent="0" lvl="0" marL="0" rtl="0" algn="ctr">
              <a:lnSpc>
                <a:spcPct val="150000"/>
              </a:lnSpc>
              <a:spcBef>
                <a:spcPts val="0"/>
              </a:spcBef>
              <a:spcAft>
                <a:spcPts val="0"/>
              </a:spcAft>
              <a:buClr>
                <a:schemeClr val="dk1"/>
              </a:buClr>
              <a:buSzPts val="1100"/>
              <a:buNone/>
            </a:pPr>
            <a:r>
              <a:rPr lang="en-US"/>
              <a:t>I wish I could walk through</a:t>
            </a:r>
            <a:endParaRPr/>
          </a:p>
          <a:p>
            <a:pPr indent="0" lvl="0" marL="0" rtl="0" algn="ctr">
              <a:lnSpc>
                <a:spcPct val="150000"/>
              </a:lnSpc>
              <a:spcBef>
                <a:spcPts val="0"/>
              </a:spcBef>
              <a:spcAft>
                <a:spcPts val="0"/>
              </a:spcAft>
              <a:buClr>
                <a:schemeClr val="dk1"/>
              </a:buClr>
              <a:buSzPts val="1100"/>
              <a:buNone/>
            </a:pPr>
            <a:r>
              <a:t/>
            </a:r>
            <a:endParaRPr/>
          </a:p>
          <a:p>
            <a:pPr indent="0" lvl="0" marL="0" rtl="0" algn="ctr">
              <a:lnSpc>
                <a:spcPct val="150000"/>
              </a:lnSpc>
              <a:spcBef>
                <a:spcPts val="0"/>
              </a:spcBef>
              <a:spcAft>
                <a:spcPts val="0"/>
              </a:spcAft>
              <a:buClr>
                <a:schemeClr val="dk1"/>
              </a:buClr>
              <a:buSzPts val="1100"/>
              <a:buNone/>
            </a:pPr>
            <a:r>
              <a:t/>
            </a:r>
            <a:endParaRPr/>
          </a:p>
        </p:txBody>
      </p:sp>
      <p:sp>
        <p:nvSpPr>
          <p:cNvPr id="9020" name="Google Shape;9020;p1450"/>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Trust in You</a:t>
            </a:r>
            <a:endParaRPr>
              <a:latin typeface="Playfair Display"/>
              <a:ea typeface="Playfair Display"/>
              <a:cs typeface="Playfair Display"/>
              <a:sym typeface="Playfair Display"/>
            </a:endParaRPr>
          </a:p>
        </p:txBody>
      </p:sp>
    </p:spTree>
  </p:cSld>
  <p:clrMapOvr>
    <a:masterClrMapping/>
  </p:clrMapOvr>
</p:sld>
</file>

<file path=ppt/slides/slide14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24" name="Shape 9024"/>
        <p:cNvGrpSpPr/>
        <p:nvPr/>
      </p:nvGrpSpPr>
      <p:grpSpPr>
        <a:xfrm>
          <a:off x="0" y="0"/>
          <a:ext cx="0" cy="0"/>
          <a:chOff x="0" y="0"/>
          <a:chExt cx="0" cy="0"/>
        </a:xfrm>
      </p:grpSpPr>
      <p:sp>
        <p:nvSpPr>
          <p:cNvPr id="9025" name="Google Shape;9025;p1451"/>
          <p:cNvSpPr txBox="1"/>
          <p:nvPr>
            <p:ph idx="1" type="body"/>
          </p:nvPr>
        </p:nvSpPr>
        <p:spPr>
          <a:xfrm>
            <a:off x="415650" y="326500"/>
            <a:ext cx="11360700" cy="4944900"/>
          </a:xfrm>
          <a:prstGeom prst="rect">
            <a:avLst/>
          </a:prstGeom>
          <a:solidFill>
            <a:srgbClr val="FFFFFF">
              <a:alpha val="88627"/>
            </a:srgbClr>
          </a:solidFill>
          <a:ln>
            <a:noFill/>
          </a:ln>
        </p:spPr>
        <p:txBody>
          <a:bodyPr anchorCtr="0" anchor="t"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When You don't give the answers</a:t>
            </a:r>
            <a:endParaRPr/>
          </a:p>
          <a:p>
            <a:pPr indent="0" lvl="0" marL="0" rtl="0" algn="ctr">
              <a:lnSpc>
                <a:spcPct val="150000"/>
              </a:lnSpc>
              <a:spcBef>
                <a:spcPts val="0"/>
              </a:spcBef>
              <a:spcAft>
                <a:spcPts val="0"/>
              </a:spcAft>
              <a:buClr>
                <a:schemeClr val="dk1"/>
              </a:buClr>
              <a:buSzPts val="1100"/>
              <a:buNone/>
            </a:pPr>
            <a:r>
              <a:rPr lang="en-US"/>
              <a:t>As I cry out to You</a:t>
            </a:r>
            <a:endParaRPr/>
          </a:p>
          <a:p>
            <a:pPr indent="0" lvl="0" marL="0" rtl="0" algn="ctr">
              <a:lnSpc>
                <a:spcPct val="150000"/>
              </a:lnSpc>
              <a:spcBef>
                <a:spcPts val="0"/>
              </a:spcBef>
              <a:spcAft>
                <a:spcPts val="0"/>
              </a:spcAft>
              <a:buClr>
                <a:schemeClr val="dk1"/>
              </a:buClr>
              <a:buSzPts val="1100"/>
              <a:buNone/>
            </a:pPr>
            <a:r>
              <a:rPr lang="en-US"/>
              <a:t>I will trust, I will trust,</a:t>
            </a:r>
            <a:endParaRPr/>
          </a:p>
          <a:p>
            <a:pPr indent="0" lvl="0" marL="0" rtl="0" algn="ctr">
              <a:lnSpc>
                <a:spcPct val="150000"/>
              </a:lnSpc>
              <a:spcBef>
                <a:spcPts val="0"/>
              </a:spcBef>
              <a:spcAft>
                <a:spcPts val="0"/>
              </a:spcAft>
              <a:buClr>
                <a:schemeClr val="dk1"/>
              </a:buClr>
              <a:buSzPts val="1100"/>
              <a:buNone/>
            </a:pPr>
            <a:r>
              <a:rPr lang="en-US"/>
              <a:t>I will trust in You</a:t>
            </a:r>
            <a:endParaRPr/>
          </a:p>
          <a:p>
            <a:pPr indent="0" lvl="0" marL="0" rtl="0" algn="ctr">
              <a:lnSpc>
                <a:spcPct val="150000"/>
              </a:lnSpc>
              <a:spcBef>
                <a:spcPts val="0"/>
              </a:spcBef>
              <a:spcAft>
                <a:spcPts val="0"/>
              </a:spcAft>
              <a:buClr>
                <a:schemeClr val="dk1"/>
              </a:buClr>
              <a:buSzPts val="1100"/>
              <a:buNone/>
            </a:pPr>
            <a:r>
              <a:t/>
            </a:r>
            <a:endParaRPr/>
          </a:p>
          <a:p>
            <a:pPr indent="0" lvl="0" marL="0" rtl="0" algn="ctr">
              <a:lnSpc>
                <a:spcPct val="150000"/>
              </a:lnSpc>
              <a:spcBef>
                <a:spcPts val="0"/>
              </a:spcBef>
              <a:spcAft>
                <a:spcPts val="0"/>
              </a:spcAft>
              <a:buClr>
                <a:schemeClr val="dk1"/>
              </a:buClr>
              <a:buSzPts val="1100"/>
              <a:buNone/>
            </a:pPr>
            <a:r>
              <a:t/>
            </a:r>
            <a:endParaRPr/>
          </a:p>
        </p:txBody>
      </p:sp>
      <p:sp>
        <p:nvSpPr>
          <p:cNvPr id="9026" name="Google Shape;9026;p1451"/>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Trust in You</a:t>
            </a:r>
            <a:endParaRPr>
              <a:latin typeface="Playfair Display"/>
              <a:ea typeface="Playfair Display"/>
              <a:cs typeface="Playfair Display"/>
              <a:sym typeface="Playfair Display"/>
            </a:endParaRPr>
          </a:p>
        </p:txBody>
      </p:sp>
      <p:pic>
        <p:nvPicPr>
          <p:cNvPr id="9027" name="Google Shape;9027;p1451">
            <a:hlinkClick action="ppaction://hlinksldjump" r:id="rId3"/>
          </p:cNvPr>
          <p:cNvPicPr preferRelativeResize="0"/>
          <p:nvPr/>
        </p:nvPicPr>
        <p:blipFill rotWithShape="1">
          <a:blip r:embed="rId4">
            <a:alphaModFix/>
          </a:blip>
          <a:srcRect b="0" l="0" r="0" t="0"/>
          <a:stretch/>
        </p:blipFill>
        <p:spPr>
          <a:xfrm>
            <a:off x="11046100" y="5644600"/>
            <a:ext cx="1145899" cy="1145899"/>
          </a:xfrm>
          <a:prstGeom prst="rect">
            <a:avLst/>
          </a:prstGeom>
          <a:noFill/>
          <a:ln>
            <a:noFill/>
          </a:ln>
        </p:spPr>
      </p:pic>
    </p:spTree>
  </p:cSld>
  <p:clrMapOvr>
    <a:masterClrMapping/>
  </p:clrMapOvr>
</p:sld>
</file>

<file path=ppt/slides/slide14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31" name="Shape 9031"/>
        <p:cNvGrpSpPr/>
        <p:nvPr/>
      </p:nvGrpSpPr>
      <p:grpSpPr>
        <a:xfrm>
          <a:off x="0" y="0"/>
          <a:ext cx="0" cy="0"/>
          <a:chOff x="0" y="0"/>
          <a:chExt cx="0" cy="0"/>
        </a:xfrm>
      </p:grpSpPr>
      <p:sp>
        <p:nvSpPr>
          <p:cNvPr id="9032" name="Google Shape;9032;p1452"/>
          <p:cNvSpPr txBox="1"/>
          <p:nvPr>
            <p:ph type="ctrTitle"/>
          </p:nvPr>
        </p:nvSpPr>
        <p:spPr>
          <a:xfrm>
            <a:off x="1762650" y="2766750"/>
            <a:ext cx="8666700" cy="1324500"/>
          </a:xfrm>
          <a:prstGeom prst="rect">
            <a:avLst/>
          </a:prstGeom>
          <a:solidFill>
            <a:srgbClr val="FFFFFF">
              <a:alpha val="88627"/>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Tuesday Psali</a:t>
            </a:r>
            <a:endParaRPr/>
          </a:p>
        </p:txBody>
      </p:sp>
      <p:pic>
        <p:nvPicPr>
          <p:cNvPr id="9033" name="Google Shape;9033;p1452">
            <a:hlinkClick action="ppaction://hlinksldjump" r:id="rId3"/>
          </p:cNvPr>
          <p:cNvPicPr preferRelativeResize="0"/>
          <p:nvPr/>
        </p:nvPicPr>
        <p:blipFill rotWithShape="1">
          <a:blip r:embed="rId4">
            <a:alphaModFix/>
          </a:blip>
          <a:srcRect b="0" l="0" r="0" t="0"/>
          <a:stretch/>
        </p:blipFill>
        <p:spPr>
          <a:xfrm>
            <a:off x="11046100" y="5644600"/>
            <a:ext cx="1145899" cy="1145899"/>
          </a:xfrm>
          <a:prstGeom prst="rect">
            <a:avLst/>
          </a:prstGeom>
          <a:noFill/>
          <a:ln>
            <a:noFill/>
          </a:ln>
        </p:spPr>
      </p:pic>
    </p:spTree>
  </p:cSld>
  <p:clrMapOvr>
    <a:masterClrMapping/>
  </p:clrMapOvr>
</p:sld>
</file>

<file path=ppt/slides/slide14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37" name="Shape 9037"/>
        <p:cNvGrpSpPr/>
        <p:nvPr/>
      </p:nvGrpSpPr>
      <p:grpSpPr>
        <a:xfrm>
          <a:off x="0" y="0"/>
          <a:ext cx="0" cy="0"/>
          <a:chOff x="0" y="0"/>
          <a:chExt cx="0" cy="0"/>
        </a:xfrm>
      </p:grpSpPr>
      <p:sp>
        <p:nvSpPr>
          <p:cNvPr id="9038" name="Google Shape;9038;p1453"/>
          <p:cNvSpPr txBox="1"/>
          <p:nvPr>
            <p:ph idx="1" type="body"/>
          </p:nvPr>
        </p:nvSpPr>
        <p:spPr>
          <a:xfrm>
            <a:off x="329750" y="243400"/>
            <a:ext cx="11360700" cy="5248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457200" lvl="0" marL="457200" rtl="0" algn="ctr">
              <a:lnSpc>
                <a:spcPct val="150000"/>
              </a:lnSpc>
              <a:spcBef>
                <a:spcPts val="0"/>
              </a:spcBef>
              <a:spcAft>
                <a:spcPts val="0"/>
              </a:spcAft>
              <a:buSzPts val="4600"/>
              <a:buChar char="+"/>
            </a:pPr>
            <a:r>
              <a:rPr lang="en-US" sz="4600"/>
              <a:t>Come to us today, O Christ our Master, shine upon us, with Your exalted divinity.</a:t>
            </a:r>
            <a:endParaRPr sz="4600"/>
          </a:p>
          <a:p>
            <a:pPr indent="-457200" lvl="0" marL="457200" rtl="0" algn="ctr">
              <a:lnSpc>
                <a:spcPct val="150000"/>
              </a:lnSpc>
              <a:spcBef>
                <a:spcPts val="0"/>
              </a:spcBef>
              <a:spcAft>
                <a:spcPts val="0"/>
              </a:spcAft>
              <a:buClr>
                <a:srgbClr val="980000"/>
              </a:buClr>
              <a:buSzPts val="4600"/>
              <a:buChar char="+"/>
            </a:pPr>
            <a:r>
              <a:rPr lang="en-US" sz="4600">
                <a:solidFill>
                  <a:srgbClr val="980000"/>
                </a:solidFill>
              </a:rPr>
              <a:t>Send to us, this great grace, of Your Holy Spirit, the Paraclete.</a:t>
            </a:r>
            <a:endParaRPr sz="4600">
              <a:solidFill>
                <a:srgbClr val="980000"/>
              </a:solidFill>
            </a:endParaRPr>
          </a:p>
        </p:txBody>
      </p:sp>
      <p:sp>
        <p:nvSpPr>
          <p:cNvPr id="9039" name="Google Shape;9039;p1453"/>
          <p:cNvSpPr txBox="1"/>
          <p:nvPr>
            <p:ph type="title"/>
          </p:nvPr>
        </p:nvSpPr>
        <p:spPr>
          <a:xfrm>
            <a:off x="415650" y="5660767"/>
            <a:ext cx="11360700" cy="7635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Tuesday Psali</a:t>
            </a:r>
            <a:endParaRPr>
              <a:latin typeface="Playfair Display"/>
              <a:ea typeface="Playfair Display"/>
              <a:cs typeface="Playfair Display"/>
              <a:sym typeface="Playfair Display"/>
            </a:endParaRPr>
          </a:p>
        </p:txBody>
      </p:sp>
    </p:spTree>
  </p:cSld>
  <p:clrMapOvr>
    <a:masterClrMapping/>
  </p:clrMapOvr>
</p:sld>
</file>

<file path=ppt/slides/slide14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43" name="Shape 9043"/>
        <p:cNvGrpSpPr/>
        <p:nvPr/>
      </p:nvGrpSpPr>
      <p:grpSpPr>
        <a:xfrm>
          <a:off x="0" y="0"/>
          <a:ext cx="0" cy="0"/>
          <a:chOff x="0" y="0"/>
          <a:chExt cx="0" cy="0"/>
        </a:xfrm>
      </p:grpSpPr>
      <p:sp>
        <p:nvSpPr>
          <p:cNvPr id="9044" name="Google Shape;9044;p1454"/>
          <p:cNvSpPr txBox="1"/>
          <p:nvPr>
            <p:ph idx="1" type="body"/>
          </p:nvPr>
        </p:nvSpPr>
        <p:spPr>
          <a:xfrm>
            <a:off x="329750" y="243400"/>
            <a:ext cx="11360700" cy="5248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457200" lvl="0" marL="457200" rtl="0" algn="ctr">
              <a:lnSpc>
                <a:spcPct val="150000"/>
              </a:lnSpc>
              <a:spcBef>
                <a:spcPts val="0"/>
              </a:spcBef>
              <a:spcAft>
                <a:spcPts val="0"/>
              </a:spcAft>
              <a:buSzPts val="4600"/>
              <a:buChar char="+"/>
            </a:pPr>
            <a:r>
              <a:rPr lang="en-US" sz="4600"/>
              <a:t>So that I may speak, with great honor, about Your holy, and blessed name.</a:t>
            </a:r>
            <a:endParaRPr sz="4600"/>
          </a:p>
          <a:p>
            <a:pPr indent="-457200" lvl="0" marL="457200" rtl="0" algn="ctr">
              <a:lnSpc>
                <a:spcPct val="150000"/>
              </a:lnSpc>
              <a:spcBef>
                <a:spcPts val="0"/>
              </a:spcBef>
              <a:spcAft>
                <a:spcPts val="0"/>
              </a:spcAft>
              <a:buClr>
                <a:srgbClr val="980000"/>
              </a:buClr>
              <a:buSzPts val="4600"/>
              <a:buChar char="+"/>
            </a:pPr>
            <a:r>
              <a:rPr lang="en-US" sz="4600">
                <a:solidFill>
                  <a:srgbClr val="980000"/>
                </a:solidFill>
              </a:rPr>
              <a:t>This is He who was glorified, by the mouths of, Your righteous saints, who lived upon the earth.</a:t>
            </a:r>
            <a:endParaRPr sz="4600">
              <a:solidFill>
                <a:srgbClr val="980000"/>
              </a:solidFill>
            </a:endParaRPr>
          </a:p>
        </p:txBody>
      </p:sp>
      <p:sp>
        <p:nvSpPr>
          <p:cNvPr id="9045" name="Google Shape;9045;p1454"/>
          <p:cNvSpPr txBox="1"/>
          <p:nvPr>
            <p:ph type="title"/>
          </p:nvPr>
        </p:nvSpPr>
        <p:spPr>
          <a:xfrm>
            <a:off x="415650" y="5660767"/>
            <a:ext cx="11360700" cy="7635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Tuesday Psali</a:t>
            </a:r>
            <a:endParaRPr>
              <a:latin typeface="Playfair Display"/>
              <a:ea typeface="Playfair Display"/>
              <a:cs typeface="Playfair Display"/>
              <a:sym typeface="Playfair Display"/>
            </a:endParaRPr>
          </a:p>
        </p:txBody>
      </p:sp>
    </p:spTree>
  </p:cSld>
  <p:clrMapOvr>
    <a:masterClrMapping/>
  </p:clrMapOvr>
</p:sld>
</file>

<file path=ppt/slides/slide14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49" name="Shape 9049"/>
        <p:cNvGrpSpPr/>
        <p:nvPr/>
      </p:nvGrpSpPr>
      <p:grpSpPr>
        <a:xfrm>
          <a:off x="0" y="0"/>
          <a:ext cx="0" cy="0"/>
          <a:chOff x="0" y="0"/>
          <a:chExt cx="0" cy="0"/>
        </a:xfrm>
      </p:grpSpPr>
      <p:sp>
        <p:nvSpPr>
          <p:cNvPr id="9050" name="Google Shape;9050;p1455"/>
          <p:cNvSpPr txBox="1"/>
          <p:nvPr>
            <p:ph idx="1" type="body"/>
          </p:nvPr>
        </p:nvSpPr>
        <p:spPr>
          <a:xfrm>
            <a:off x="329750" y="243400"/>
            <a:ext cx="11360700" cy="5248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457200" lvl="0" marL="457200" rtl="0" algn="ctr">
              <a:lnSpc>
                <a:spcPct val="150000"/>
              </a:lnSpc>
              <a:spcBef>
                <a:spcPts val="0"/>
              </a:spcBef>
              <a:spcAft>
                <a:spcPts val="0"/>
              </a:spcAft>
              <a:buSzPts val="4600"/>
              <a:buChar char="+"/>
            </a:pPr>
            <a:r>
              <a:rPr lang="en-US" sz="4600"/>
              <a:t>By those wandering people, in the barren mountains, threatened by hunger and thirst, frost and cold.</a:t>
            </a:r>
            <a:endParaRPr sz="4600"/>
          </a:p>
          <a:p>
            <a:pPr indent="-457200" lvl="0" marL="457200" rtl="0" algn="ctr">
              <a:lnSpc>
                <a:spcPct val="150000"/>
              </a:lnSpc>
              <a:spcBef>
                <a:spcPts val="0"/>
              </a:spcBef>
              <a:spcAft>
                <a:spcPts val="0"/>
              </a:spcAft>
              <a:buClr>
                <a:srgbClr val="980000"/>
              </a:buClr>
              <a:buSzPts val="4600"/>
              <a:buChar char="+"/>
            </a:pPr>
            <a:r>
              <a:rPr lang="en-US" sz="4600">
                <a:solidFill>
                  <a:srgbClr val="980000"/>
                </a:solidFill>
              </a:rPr>
              <a:t>They were needy and suffering, and afflicted, according to, Paul the apostle.</a:t>
            </a:r>
            <a:endParaRPr sz="4600">
              <a:solidFill>
                <a:srgbClr val="980000"/>
              </a:solidFill>
            </a:endParaRPr>
          </a:p>
        </p:txBody>
      </p:sp>
      <p:sp>
        <p:nvSpPr>
          <p:cNvPr id="9051" name="Google Shape;9051;p1455"/>
          <p:cNvSpPr txBox="1"/>
          <p:nvPr>
            <p:ph type="title"/>
          </p:nvPr>
        </p:nvSpPr>
        <p:spPr>
          <a:xfrm>
            <a:off x="415650" y="5660767"/>
            <a:ext cx="11360700" cy="7635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Tuesday Psali</a:t>
            </a:r>
            <a:endParaRPr>
              <a:latin typeface="Playfair Display"/>
              <a:ea typeface="Playfair Display"/>
              <a:cs typeface="Playfair Display"/>
              <a:sym typeface="Playfair Display"/>
            </a:endParaRPr>
          </a:p>
        </p:txBody>
      </p:sp>
    </p:spTree>
  </p:cSld>
  <p:clrMapOvr>
    <a:masterClrMapping/>
  </p:clrMapOvr>
</p:sld>
</file>

<file path=ppt/slides/slide14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55" name="Shape 9055"/>
        <p:cNvGrpSpPr/>
        <p:nvPr/>
      </p:nvGrpSpPr>
      <p:grpSpPr>
        <a:xfrm>
          <a:off x="0" y="0"/>
          <a:ext cx="0" cy="0"/>
          <a:chOff x="0" y="0"/>
          <a:chExt cx="0" cy="0"/>
        </a:xfrm>
      </p:grpSpPr>
      <p:sp>
        <p:nvSpPr>
          <p:cNvPr id="9056" name="Google Shape;9056;p1456"/>
          <p:cNvSpPr txBox="1"/>
          <p:nvPr>
            <p:ph idx="1" type="body"/>
          </p:nvPr>
        </p:nvSpPr>
        <p:spPr>
          <a:xfrm>
            <a:off x="329750" y="243400"/>
            <a:ext cx="11360700" cy="5248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457200" lvl="0" marL="457200" rtl="0" algn="ctr">
              <a:lnSpc>
                <a:spcPct val="150000"/>
              </a:lnSpc>
              <a:spcBef>
                <a:spcPts val="0"/>
              </a:spcBef>
              <a:spcAft>
                <a:spcPts val="0"/>
              </a:spcAft>
              <a:buSzPts val="4600"/>
              <a:buChar char="+"/>
            </a:pPr>
            <a:r>
              <a:rPr lang="en-US" sz="4600"/>
              <a:t>But Your holy name, O my Lord Jesus, upheld and delivered them, in all their sufferings.</a:t>
            </a:r>
            <a:endParaRPr sz="4600"/>
          </a:p>
          <a:p>
            <a:pPr indent="-457200" lvl="0" marL="457200" rtl="0" algn="ctr">
              <a:lnSpc>
                <a:spcPct val="150000"/>
              </a:lnSpc>
              <a:spcBef>
                <a:spcPts val="0"/>
              </a:spcBef>
              <a:spcAft>
                <a:spcPts val="0"/>
              </a:spcAft>
              <a:buClr>
                <a:srgbClr val="980000"/>
              </a:buClr>
              <a:buSzPts val="4600"/>
              <a:buChar char="+"/>
            </a:pPr>
            <a:r>
              <a:rPr lang="en-US" sz="4600">
                <a:solidFill>
                  <a:srgbClr val="980000"/>
                </a:solidFill>
              </a:rPr>
              <a:t>Your holy name, O my Lord Jesus, saved them from all, their afflictions.</a:t>
            </a:r>
            <a:endParaRPr sz="4600">
              <a:solidFill>
                <a:srgbClr val="980000"/>
              </a:solidFill>
            </a:endParaRPr>
          </a:p>
        </p:txBody>
      </p:sp>
      <p:sp>
        <p:nvSpPr>
          <p:cNvPr id="9057" name="Google Shape;9057;p1456"/>
          <p:cNvSpPr txBox="1"/>
          <p:nvPr>
            <p:ph type="title"/>
          </p:nvPr>
        </p:nvSpPr>
        <p:spPr>
          <a:xfrm>
            <a:off x="415650" y="5660767"/>
            <a:ext cx="11360700" cy="7635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Tuesday Psali</a:t>
            </a:r>
            <a:endParaRPr>
              <a:latin typeface="Playfair Display"/>
              <a:ea typeface="Playfair Display"/>
              <a:cs typeface="Playfair Display"/>
              <a:sym typeface="Playfair Display"/>
            </a:endParaRPr>
          </a:p>
        </p:txBody>
      </p:sp>
    </p:spTree>
  </p:cSld>
  <p:clrMapOvr>
    <a:masterClrMapping/>
  </p:clrMapOvr>
</p:sld>
</file>

<file path=ppt/slides/slide14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61" name="Shape 9061"/>
        <p:cNvGrpSpPr/>
        <p:nvPr/>
      </p:nvGrpSpPr>
      <p:grpSpPr>
        <a:xfrm>
          <a:off x="0" y="0"/>
          <a:ext cx="0" cy="0"/>
          <a:chOff x="0" y="0"/>
          <a:chExt cx="0" cy="0"/>
        </a:xfrm>
      </p:grpSpPr>
      <p:sp>
        <p:nvSpPr>
          <p:cNvPr id="9062" name="Google Shape;9062;p1457"/>
          <p:cNvSpPr txBox="1"/>
          <p:nvPr>
            <p:ph idx="1" type="body"/>
          </p:nvPr>
        </p:nvSpPr>
        <p:spPr>
          <a:xfrm>
            <a:off x="329750" y="243400"/>
            <a:ext cx="11360700" cy="5248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457200" lvl="0" marL="457200" rtl="0" algn="ctr">
              <a:lnSpc>
                <a:spcPct val="150000"/>
              </a:lnSpc>
              <a:spcBef>
                <a:spcPts val="0"/>
              </a:spcBef>
              <a:spcAft>
                <a:spcPts val="0"/>
              </a:spcAft>
              <a:buSzPts val="4600"/>
              <a:buChar char="+"/>
            </a:pPr>
            <a:r>
              <a:rPr lang="en-US" sz="4600"/>
              <a:t>For them it was, a living food, which filled their souls, and their bodies too.</a:t>
            </a:r>
            <a:endParaRPr sz="4600"/>
          </a:p>
          <a:p>
            <a:pPr indent="-457200" lvl="0" marL="457200" rtl="0" algn="ctr">
              <a:lnSpc>
                <a:spcPct val="150000"/>
              </a:lnSpc>
              <a:spcBef>
                <a:spcPts val="0"/>
              </a:spcBef>
              <a:spcAft>
                <a:spcPts val="0"/>
              </a:spcAft>
              <a:buClr>
                <a:srgbClr val="980000"/>
              </a:buClr>
              <a:buSzPts val="4600"/>
              <a:buChar char="+"/>
            </a:pPr>
            <a:r>
              <a:rPr lang="en-US" sz="4600">
                <a:solidFill>
                  <a:srgbClr val="980000"/>
                </a:solidFill>
              </a:rPr>
              <a:t>For them it was, a fountain of living water, sweeter than honey, in their mouths.</a:t>
            </a:r>
            <a:endParaRPr sz="4600">
              <a:solidFill>
                <a:srgbClr val="980000"/>
              </a:solidFill>
            </a:endParaRPr>
          </a:p>
        </p:txBody>
      </p:sp>
      <p:sp>
        <p:nvSpPr>
          <p:cNvPr id="9063" name="Google Shape;9063;p1457"/>
          <p:cNvSpPr txBox="1"/>
          <p:nvPr>
            <p:ph type="title"/>
          </p:nvPr>
        </p:nvSpPr>
        <p:spPr>
          <a:xfrm>
            <a:off x="415650" y="5660767"/>
            <a:ext cx="11360700" cy="7635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Tuesday Psali</a:t>
            </a:r>
            <a:endParaRPr>
              <a:latin typeface="Playfair Display"/>
              <a:ea typeface="Playfair Display"/>
              <a:cs typeface="Playfair Display"/>
              <a:sym typeface="Playfair Display"/>
            </a:endParaRPr>
          </a:p>
        </p:txBody>
      </p:sp>
    </p:spTree>
  </p:cSld>
  <p:clrMapOvr>
    <a:masterClrMapping/>
  </p:clrMapOvr>
</p:sld>
</file>

<file path=ppt/slides/slide14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67" name="Shape 9067"/>
        <p:cNvGrpSpPr/>
        <p:nvPr/>
      </p:nvGrpSpPr>
      <p:grpSpPr>
        <a:xfrm>
          <a:off x="0" y="0"/>
          <a:ext cx="0" cy="0"/>
          <a:chOff x="0" y="0"/>
          <a:chExt cx="0" cy="0"/>
        </a:xfrm>
      </p:grpSpPr>
      <p:sp>
        <p:nvSpPr>
          <p:cNvPr id="9068" name="Google Shape;9068;p1458"/>
          <p:cNvSpPr txBox="1"/>
          <p:nvPr>
            <p:ph idx="1" type="body"/>
          </p:nvPr>
        </p:nvSpPr>
        <p:spPr>
          <a:xfrm>
            <a:off x="329750" y="243400"/>
            <a:ext cx="11360700" cy="5248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457200" lvl="0" marL="457200" rtl="0" algn="ctr">
              <a:lnSpc>
                <a:spcPct val="150000"/>
              </a:lnSpc>
              <a:spcBef>
                <a:spcPts val="0"/>
              </a:spcBef>
              <a:spcAft>
                <a:spcPts val="0"/>
              </a:spcAft>
              <a:buSzPts val="4600"/>
              <a:buChar char="+"/>
            </a:pPr>
            <a:r>
              <a:rPr lang="en-US" sz="4600"/>
              <a:t>When they call upon it, their hearts rejoiced, and their bodies, blossomed.</a:t>
            </a:r>
            <a:endParaRPr sz="4600"/>
          </a:p>
          <a:p>
            <a:pPr indent="-457200" lvl="0" marL="457200" rtl="0" algn="ctr">
              <a:lnSpc>
                <a:spcPct val="150000"/>
              </a:lnSpc>
              <a:spcBef>
                <a:spcPts val="0"/>
              </a:spcBef>
              <a:spcAft>
                <a:spcPts val="0"/>
              </a:spcAft>
              <a:buClr>
                <a:srgbClr val="980000"/>
              </a:buClr>
              <a:buSzPts val="4600"/>
              <a:buChar char="+"/>
            </a:pPr>
            <a:r>
              <a:rPr lang="en-US" sz="4600">
                <a:solidFill>
                  <a:srgbClr val="980000"/>
                </a:solidFill>
              </a:rPr>
              <a:t>When they uttered it, their minds were enlightened, and their hearts ascended, to the heights.</a:t>
            </a:r>
            <a:endParaRPr sz="4600">
              <a:solidFill>
                <a:srgbClr val="980000"/>
              </a:solidFill>
            </a:endParaRPr>
          </a:p>
        </p:txBody>
      </p:sp>
      <p:sp>
        <p:nvSpPr>
          <p:cNvPr id="9069" name="Google Shape;9069;p1458"/>
          <p:cNvSpPr txBox="1"/>
          <p:nvPr>
            <p:ph type="title"/>
          </p:nvPr>
        </p:nvSpPr>
        <p:spPr>
          <a:xfrm>
            <a:off x="415650" y="5660767"/>
            <a:ext cx="11360700" cy="7635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Tuesday Psali</a:t>
            </a:r>
            <a:endParaRPr>
              <a:latin typeface="Playfair Display"/>
              <a:ea typeface="Playfair Display"/>
              <a:cs typeface="Playfair Display"/>
              <a:sym typeface="Playfair Display"/>
            </a:endParaRPr>
          </a:p>
        </p:txBody>
      </p:sp>
      <p:pic>
        <p:nvPicPr>
          <p:cNvPr id="9070" name="Google Shape;9070;p1458">
            <a:hlinkClick action="ppaction://hlinksldjump" r:id="rId3"/>
          </p:cNvPr>
          <p:cNvPicPr preferRelativeResize="0"/>
          <p:nvPr/>
        </p:nvPicPr>
        <p:blipFill rotWithShape="1">
          <a:blip r:embed="rId4">
            <a:alphaModFix/>
          </a:blip>
          <a:srcRect b="0" l="0" r="0" t="0"/>
          <a:stretch/>
        </p:blipFill>
        <p:spPr>
          <a:xfrm>
            <a:off x="11046100" y="5644600"/>
            <a:ext cx="1145899" cy="1145899"/>
          </a:xfrm>
          <a:prstGeom prst="rect">
            <a:avLst/>
          </a:prstGeom>
          <a:noFill/>
          <a:ln>
            <a:noFill/>
          </a:ln>
        </p:spPr>
      </p:pic>
    </p:spTree>
  </p:cSld>
  <p:clrMapOvr>
    <a:masterClrMapping/>
  </p:clrMapOvr>
</p:sld>
</file>

<file path=ppt/slides/slide14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74" name="Shape 9074"/>
        <p:cNvGrpSpPr/>
        <p:nvPr/>
      </p:nvGrpSpPr>
      <p:grpSpPr>
        <a:xfrm>
          <a:off x="0" y="0"/>
          <a:ext cx="0" cy="0"/>
          <a:chOff x="0" y="0"/>
          <a:chExt cx="0" cy="0"/>
        </a:xfrm>
      </p:grpSpPr>
      <p:sp>
        <p:nvSpPr>
          <p:cNvPr id="9075" name="Google Shape;9075;p1459"/>
          <p:cNvSpPr txBox="1"/>
          <p:nvPr>
            <p:ph type="ctrTitle"/>
          </p:nvPr>
        </p:nvSpPr>
        <p:spPr>
          <a:xfrm>
            <a:off x="1762650" y="2766750"/>
            <a:ext cx="8666700" cy="1324500"/>
          </a:xfrm>
          <a:prstGeom prst="rect">
            <a:avLst/>
          </a:prstGeom>
          <a:solidFill>
            <a:srgbClr val="FFFFFF">
              <a:alpha val="88627"/>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Voice of Truth</a:t>
            </a:r>
            <a:endParaRPr/>
          </a:p>
        </p:txBody>
      </p:sp>
      <p:pic>
        <p:nvPicPr>
          <p:cNvPr id="9076" name="Google Shape;9076;p1459">
            <a:hlinkClick action="ppaction://hlinksldjump" r:id="rId3"/>
          </p:cNvPr>
          <p:cNvPicPr preferRelativeResize="0"/>
          <p:nvPr/>
        </p:nvPicPr>
        <p:blipFill rotWithShape="1">
          <a:blip r:embed="rId4">
            <a:alphaModFix/>
          </a:blip>
          <a:srcRect b="0" l="0" r="0" t="0"/>
          <a:stretch/>
        </p:blipFill>
        <p:spPr>
          <a:xfrm>
            <a:off x="11046100" y="5644600"/>
            <a:ext cx="1145899" cy="1145899"/>
          </a:xfrm>
          <a:prstGeom prst="rect">
            <a:avLst/>
          </a:prstGeom>
          <a:noFill/>
          <a:ln>
            <a:noFill/>
          </a:ln>
        </p:spPr>
      </p:pic>
    </p:spTree>
  </p:cSld>
  <p:clrMapOvr>
    <a:masterClrMapping/>
  </p:clrMapOvr>
</p:sld>
</file>

<file path=ppt/slides/slide1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6" name="Shape 946"/>
        <p:cNvGrpSpPr/>
        <p:nvPr/>
      </p:nvGrpSpPr>
      <p:grpSpPr>
        <a:xfrm>
          <a:off x="0" y="0"/>
          <a:ext cx="0" cy="0"/>
          <a:chOff x="0" y="0"/>
          <a:chExt cx="0" cy="0"/>
        </a:xfrm>
      </p:grpSpPr>
      <p:sp>
        <p:nvSpPr>
          <p:cNvPr id="947" name="Google Shape;947;p146"/>
          <p:cNvSpPr txBox="1"/>
          <p:nvPr>
            <p:ph idx="1" type="body"/>
          </p:nvPr>
        </p:nvSpPr>
        <p:spPr>
          <a:xfrm>
            <a:off x="415650" y="326500"/>
            <a:ext cx="11360700" cy="4848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4500"/>
              <a:t>So the rich man in a plea</a:t>
            </a:r>
            <a:endParaRPr sz="4500"/>
          </a:p>
          <a:p>
            <a:pPr indent="0" lvl="0" marL="0" rtl="0" algn="ctr">
              <a:lnSpc>
                <a:spcPct val="150000"/>
              </a:lnSpc>
              <a:spcBef>
                <a:spcPts val="0"/>
              </a:spcBef>
              <a:spcAft>
                <a:spcPts val="0"/>
              </a:spcAft>
              <a:buClr>
                <a:schemeClr val="dk1"/>
              </a:buClr>
              <a:buSzPts val="1100"/>
              <a:buNone/>
            </a:pPr>
            <a:r>
              <a:rPr lang="en-US" sz="4500"/>
              <a:t>said, Abraham please have pity</a:t>
            </a:r>
            <a:endParaRPr sz="4500"/>
          </a:p>
          <a:p>
            <a:pPr indent="0" lvl="0" marL="0" rtl="0" algn="ctr">
              <a:lnSpc>
                <a:spcPct val="150000"/>
              </a:lnSpc>
              <a:spcBef>
                <a:spcPts val="0"/>
              </a:spcBef>
              <a:spcAft>
                <a:spcPts val="0"/>
              </a:spcAft>
              <a:buClr>
                <a:schemeClr val="dk1"/>
              </a:buClr>
              <a:buSzPts val="1100"/>
              <a:buNone/>
            </a:pPr>
            <a:r>
              <a:rPr lang="en-US" sz="4500"/>
              <a:t>send Lazarus with water that he</a:t>
            </a:r>
            <a:endParaRPr sz="4500"/>
          </a:p>
          <a:p>
            <a:pPr indent="0" lvl="0" marL="0" rtl="0" algn="ctr">
              <a:lnSpc>
                <a:spcPct val="150000"/>
              </a:lnSpc>
              <a:spcBef>
                <a:spcPts val="0"/>
              </a:spcBef>
              <a:spcAft>
                <a:spcPts val="0"/>
              </a:spcAft>
              <a:buClr>
                <a:schemeClr val="dk1"/>
              </a:buClr>
              <a:buSzPts val="1100"/>
              <a:buNone/>
            </a:pPr>
            <a:r>
              <a:rPr lang="en-US" sz="4500"/>
              <a:t>may give just a drop to quench me</a:t>
            </a:r>
            <a:endParaRPr sz="4500"/>
          </a:p>
        </p:txBody>
      </p:sp>
      <p:sp>
        <p:nvSpPr>
          <p:cNvPr id="948" name="Google Shape;948;p146"/>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Blind Eye</a:t>
            </a:r>
            <a:endParaRPr>
              <a:latin typeface="Playfair Display"/>
              <a:ea typeface="Playfair Display"/>
              <a:cs typeface="Playfair Display"/>
              <a:sym typeface="Playfair Display"/>
            </a:endParaRPr>
          </a:p>
        </p:txBody>
      </p:sp>
    </p:spTree>
  </p:cSld>
  <p:clrMapOvr>
    <a:masterClrMapping/>
  </p:clrMapOvr>
</p:sld>
</file>

<file path=ppt/slides/slide14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80" name="Shape 9080"/>
        <p:cNvGrpSpPr/>
        <p:nvPr/>
      </p:nvGrpSpPr>
      <p:grpSpPr>
        <a:xfrm>
          <a:off x="0" y="0"/>
          <a:ext cx="0" cy="0"/>
          <a:chOff x="0" y="0"/>
          <a:chExt cx="0" cy="0"/>
        </a:xfrm>
      </p:grpSpPr>
      <p:sp>
        <p:nvSpPr>
          <p:cNvPr id="9081" name="Google Shape;9081;p1460"/>
          <p:cNvSpPr txBox="1"/>
          <p:nvPr>
            <p:ph idx="1" type="body"/>
          </p:nvPr>
        </p:nvSpPr>
        <p:spPr>
          <a:xfrm>
            <a:off x="415650" y="326500"/>
            <a:ext cx="11360700" cy="49449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Oh what I would do to have</a:t>
            </a:r>
            <a:endParaRPr/>
          </a:p>
          <a:p>
            <a:pPr indent="0" lvl="0" marL="0" rtl="0" algn="ctr">
              <a:lnSpc>
                <a:spcPct val="150000"/>
              </a:lnSpc>
              <a:spcBef>
                <a:spcPts val="0"/>
              </a:spcBef>
              <a:spcAft>
                <a:spcPts val="0"/>
              </a:spcAft>
              <a:buClr>
                <a:schemeClr val="dk1"/>
              </a:buClr>
              <a:buSzPts val="1100"/>
              <a:buNone/>
            </a:pPr>
            <a:r>
              <a:rPr lang="en-US"/>
              <a:t>The kind of faith it takes</a:t>
            </a:r>
            <a:endParaRPr/>
          </a:p>
          <a:p>
            <a:pPr indent="0" lvl="0" marL="0" rtl="0" algn="ctr">
              <a:lnSpc>
                <a:spcPct val="150000"/>
              </a:lnSpc>
              <a:spcBef>
                <a:spcPts val="0"/>
              </a:spcBef>
              <a:spcAft>
                <a:spcPts val="0"/>
              </a:spcAft>
              <a:buClr>
                <a:schemeClr val="dk1"/>
              </a:buClr>
              <a:buSzPts val="1100"/>
              <a:buNone/>
            </a:pPr>
            <a:r>
              <a:rPr lang="en-US"/>
              <a:t>To climb out of this boat I'm in</a:t>
            </a:r>
            <a:endParaRPr/>
          </a:p>
          <a:p>
            <a:pPr indent="0" lvl="0" marL="0" rtl="0" algn="ctr">
              <a:lnSpc>
                <a:spcPct val="150000"/>
              </a:lnSpc>
              <a:spcBef>
                <a:spcPts val="0"/>
              </a:spcBef>
              <a:spcAft>
                <a:spcPts val="0"/>
              </a:spcAft>
              <a:buClr>
                <a:schemeClr val="dk1"/>
              </a:buClr>
              <a:buSzPts val="1100"/>
              <a:buNone/>
            </a:pPr>
            <a:r>
              <a:rPr lang="en-US"/>
              <a:t>Onto the crashing waves</a:t>
            </a:r>
            <a:endParaRPr/>
          </a:p>
        </p:txBody>
      </p:sp>
      <p:sp>
        <p:nvSpPr>
          <p:cNvPr id="9082" name="Google Shape;9082;p1460"/>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Voice of Truth</a:t>
            </a:r>
            <a:endParaRPr>
              <a:latin typeface="Playfair Display"/>
              <a:ea typeface="Playfair Display"/>
              <a:cs typeface="Playfair Display"/>
              <a:sym typeface="Playfair Display"/>
            </a:endParaRPr>
          </a:p>
        </p:txBody>
      </p:sp>
    </p:spTree>
  </p:cSld>
  <p:clrMapOvr>
    <a:masterClrMapping/>
  </p:clrMapOvr>
</p:sld>
</file>

<file path=ppt/slides/slide14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86" name="Shape 9086"/>
        <p:cNvGrpSpPr/>
        <p:nvPr/>
      </p:nvGrpSpPr>
      <p:grpSpPr>
        <a:xfrm>
          <a:off x="0" y="0"/>
          <a:ext cx="0" cy="0"/>
          <a:chOff x="0" y="0"/>
          <a:chExt cx="0" cy="0"/>
        </a:xfrm>
      </p:grpSpPr>
      <p:sp>
        <p:nvSpPr>
          <p:cNvPr id="9087" name="Google Shape;9087;p1461"/>
          <p:cNvSpPr txBox="1"/>
          <p:nvPr>
            <p:ph idx="1" type="body"/>
          </p:nvPr>
        </p:nvSpPr>
        <p:spPr>
          <a:xfrm>
            <a:off x="415650" y="326500"/>
            <a:ext cx="11360700" cy="49449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To step out of my comfort zone</a:t>
            </a:r>
            <a:endParaRPr/>
          </a:p>
          <a:p>
            <a:pPr indent="0" lvl="0" marL="0" rtl="0" algn="ctr">
              <a:lnSpc>
                <a:spcPct val="150000"/>
              </a:lnSpc>
              <a:spcBef>
                <a:spcPts val="0"/>
              </a:spcBef>
              <a:spcAft>
                <a:spcPts val="0"/>
              </a:spcAft>
              <a:buClr>
                <a:schemeClr val="dk1"/>
              </a:buClr>
              <a:buSzPts val="1100"/>
              <a:buNone/>
            </a:pPr>
            <a:r>
              <a:rPr lang="en-US"/>
              <a:t>Into the realm of the unknown where Jesus is</a:t>
            </a:r>
            <a:endParaRPr/>
          </a:p>
          <a:p>
            <a:pPr indent="0" lvl="0" marL="0" rtl="0" algn="ctr">
              <a:lnSpc>
                <a:spcPct val="150000"/>
              </a:lnSpc>
              <a:spcBef>
                <a:spcPts val="0"/>
              </a:spcBef>
              <a:spcAft>
                <a:spcPts val="0"/>
              </a:spcAft>
              <a:buClr>
                <a:schemeClr val="dk1"/>
              </a:buClr>
              <a:buSzPts val="1100"/>
              <a:buNone/>
            </a:pPr>
            <a:r>
              <a:rPr lang="en-US"/>
              <a:t>And He's holding out His hand</a:t>
            </a:r>
            <a:endParaRPr/>
          </a:p>
        </p:txBody>
      </p:sp>
      <p:sp>
        <p:nvSpPr>
          <p:cNvPr id="9088" name="Google Shape;9088;p1461"/>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Voice of Truth</a:t>
            </a:r>
            <a:endParaRPr>
              <a:latin typeface="Playfair Display"/>
              <a:ea typeface="Playfair Display"/>
              <a:cs typeface="Playfair Display"/>
              <a:sym typeface="Playfair Display"/>
            </a:endParaRPr>
          </a:p>
        </p:txBody>
      </p:sp>
    </p:spTree>
  </p:cSld>
  <p:clrMapOvr>
    <a:masterClrMapping/>
  </p:clrMapOvr>
</p:sld>
</file>

<file path=ppt/slides/slide14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92" name="Shape 9092"/>
        <p:cNvGrpSpPr/>
        <p:nvPr/>
      </p:nvGrpSpPr>
      <p:grpSpPr>
        <a:xfrm>
          <a:off x="0" y="0"/>
          <a:ext cx="0" cy="0"/>
          <a:chOff x="0" y="0"/>
          <a:chExt cx="0" cy="0"/>
        </a:xfrm>
      </p:grpSpPr>
      <p:sp>
        <p:nvSpPr>
          <p:cNvPr id="9093" name="Google Shape;9093;p1462"/>
          <p:cNvSpPr txBox="1"/>
          <p:nvPr>
            <p:ph idx="1" type="body"/>
          </p:nvPr>
        </p:nvSpPr>
        <p:spPr>
          <a:xfrm>
            <a:off x="415650" y="326500"/>
            <a:ext cx="11360700" cy="49449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But the waves are calling out my name</a:t>
            </a:r>
            <a:endParaRPr/>
          </a:p>
          <a:p>
            <a:pPr indent="0" lvl="0" marL="0" rtl="0" algn="ctr">
              <a:lnSpc>
                <a:spcPct val="150000"/>
              </a:lnSpc>
              <a:spcBef>
                <a:spcPts val="0"/>
              </a:spcBef>
              <a:spcAft>
                <a:spcPts val="0"/>
              </a:spcAft>
              <a:buClr>
                <a:schemeClr val="dk1"/>
              </a:buClr>
              <a:buSzPts val="1100"/>
              <a:buNone/>
            </a:pPr>
            <a:r>
              <a:rPr lang="en-US"/>
              <a:t>And they laugh at me</a:t>
            </a:r>
            <a:endParaRPr/>
          </a:p>
          <a:p>
            <a:pPr indent="0" lvl="0" marL="0" rtl="0" algn="ctr">
              <a:lnSpc>
                <a:spcPct val="150000"/>
              </a:lnSpc>
              <a:spcBef>
                <a:spcPts val="0"/>
              </a:spcBef>
              <a:spcAft>
                <a:spcPts val="0"/>
              </a:spcAft>
              <a:buClr>
                <a:schemeClr val="dk1"/>
              </a:buClr>
              <a:buSzPts val="1100"/>
              <a:buNone/>
            </a:pPr>
            <a:r>
              <a:rPr lang="en-US"/>
              <a:t>Reminding me of all the times</a:t>
            </a:r>
            <a:endParaRPr/>
          </a:p>
          <a:p>
            <a:pPr indent="0" lvl="0" marL="0" rtl="0" algn="ctr">
              <a:lnSpc>
                <a:spcPct val="150000"/>
              </a:lnSpc>
              <a:spcBef>
                <a:spcPts val="0"/>
              </a:spcBef>
              <a:spcAft>
                <a:spcPts val="0"/>
              </a:spcAft>
              <a:buClr>
                <a:schemeClr val="dk1"/>
              </a:buClr>
              <a:buSzPts val="1100"/>
              <a:buNone/>
            </a:pPr>
            <a:r>
              <a:rPr lang="en-US"/>
              <a:t>I've tried before and failed</a:t>
            </a:r>
            <a:endParaRPr/>
          </a:p>
        </p:txBody>
      </p:sp>
      <p:sp>
        <p:nvSpPr>
          <p:cNvPr id="9094" name="Google Shape;9094;p1462"/>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Voice of Truth</a:t>
            </a:r>
            <a:endParaRPr>
              <a:latin typeface="Playfair Display"/>
              <a:ea typeface="Playfair Display"/>
              <a:cs typeface="Playfair Display"/>
              <a:sym typeface="Playfair Display"/>
            </a:endParaRPr>
          </a:p>
        </p:txBody>
      </p:sp>
    </p:spTree>
  </p:cSld>
  <p:clrMapOvr>
    <a:masterClrMapping/>
  </p:clrMapOvr>
</p:sld>
</file>

<file path=ppt/slides/slide14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98" name="Shape 9098"/>
        <p:cNvGrpSpPr/>
        <p:nvPr/>
      </p:nvGrpSpPr>
      <p:grpSpPr>
        <a:xfrm>
          <a:off x="0" y="0"/>
          <a:ext cx="0" cy="0"/>
          <a:chOff x="0" y="0"/>
          <a:chExt cx="0" cy="0"/>
        </a:xfrm>
      </p:grpSpPr>
      <p:sp>
        <p:nvSpPr>
          <p:cNvPr id="9099" name="Google Shape;9099;p1463"/>
          <p:cNvSpPr txBox="1"/>
          <p:nvPr>
            <p:ph idx="1" type="body"/>
          </p:nvPr>
        </p:nvSpPr>
        <p:spPr>
          <a:xfrm>
            <a:off x="415650" y="326500"/>
            <a:ext cx="11360700" cy="49449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The waves they keep on telling me</a:t>
            </a:r>
            <a:endParaRPr/>
          </a:p>
          <a:p>
            <a:pPr indent="0" lvl="0" marL="0" rtl="0" algn="ctr">
              <a:lnSpc>
                <a:spcPct val="150000"/>
              </a:lnSpc>
              <a:spcBef>
                <a:spcPts val="0"/>
              </a:spcBef>
              <a:spcAft>
                <a:spcPts val="0"/>
              </a:spcAft>
              <a:buClr>
                <a:schemeClr val="dk1"/>
              </a:buClr>
              <a:buSzPts val="1100"/>
              <a:buNone/>
            </a:pPr>
            <a:r>
              <a:rPr lang="en-US"/>
              <a:t>Time and time again. </a:t>
            </a:r>
            <a:endParaRPr/>
          </a:p>
          <a:p>
            <a:pPr indent="0" lvl="0" marL="0" rtl="0" algn="ctr">
              <a:lnSpc>
                <a:spcPct val="150000"/>
              </a:lnSpc>
              <a:spcBef>
                <a:spcPts val="0"/>
              </a:spcBef>
              <a:spcAft>
                <a:spcPts val="0"/>
              </a:spcAft>
              <a:buClr>
                <a:schemeClr val="dk1"/>
              </a:buClr>
              <a:buSzPts val="1100"/>
              <a:buNone/>
            </a:pPr>
            <a:r>
              <a:rPr lang="en-US"/>
              <a:t>"Boy, you'll never win!"</a:t>
            </a:r>
            <a:endParaRPr/>
          </a:p>
          <a:p>
            <a:pPr indent="0" lvl="0" marL="0" rtl="0" algn="ctr">
              <a:lnSpc>
                <a:spcPct val="150000"/>
              </a:lnSpc>
              <a:spcBef>
                <a:spcPts val="0"/>
              </a:spcBef>
              <a:spcAft>
                <a:spcPts val="0"/>
              </a:spcAft>
              <a:buClr>
                <a:schemeClr val="dk1"/>
              </a:buClr>
              <a:buSzPts val="1100"/>
              <a:buNone/>
            </a:pPr>
            <a:r>
              <a:rPr lang="en-US"/>
              <a:t>"You'll never win!"</a:t>
            </a:r>
            <a:endParaRPr/>
          </a:p>
        </p:txBody>
      </p:sp>
      <p:sp>
        <p:nvSpPr>
          <p:cNvPr id="9100" name="Google Shape;9100;p1463"/>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Voice of Truth</a:t>
            </a:r>
            <a:endParaRPr>
              <a:latin typeface="Playfair Display"/>
              <a:ea typeface="Playfair Display"/>
              <a:cs typeface="Playfair Display"/>
              <a:sym typeface="Playfair Display"/>
            </a:endParaRPr>
          </a:p>
        </p:txBody>
      </p:sp>
    </p:spTree>
  </p:cSld>
  <p:clrMapOvr>
    <a:masterClrMapping/>
  </p:clrMapOvr>
</p:sld>
</file>

<file path=ppt/slides/slide14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04" name="Shape 9104"/>
        <p:cNvGrpSpPr/>
        <p:nvPr/>
      </p:nvGrpSpPr>
      <p:grpSpPr>
        <a:xfrm>
          <a:off x="0" y="0"/>
          <a:ext cx="0" cy="0"/>
          <a:chOff x="0" y="0"/>
          <a:chExt cx="0" cy="0"/>
        </a:xfrm>
      </p:grpSpPr>
      <p:sp>
        <p:nvSpPr>
          <p:cNvPr id="9105" name="Google Shape;9105;p1464"/>
          <p:cNvSpPr txBox="1"/>
          <p:nvPr>
            <p:ph idx="1" type="body"/>
          </p:nvPr>
        </p:nvSpPr>
        <p:spPr>
          <a:xfrm>
            <a:off x="415650" y="326500"/>
            <a:ext cx="11360700" cy="49449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a:t>But the Voice of Truth tells me a different story</a:t>
            </a:r>
            <a:endParaRPr/>
          </a:p>
          <a:p>
            <a:pPr indent="0" lvl="0" marL="0" rtl="0" algn="ctr">
              <a:lnSpc>
                <a:spcPct val="115000"/>
              </a:lnSpc>
              <a:spcBef>
                <a:spcPts val="0"/>
              </a:spcBef>
              <a:spcAft>
                <a:spcPts val="0"/>
              </a:spcAft>
              <a:buClr>
                <a:schemeClr val="dk1"/>
              </a:buClr>
              <a:buSzPts val="1100"/>
              <a:buNone/>
            </a:pPr>
            <a:r>
              <a:rPr lang="en-US"/>
              <a:t>The Voice of Truth says, "Do not be afraid!"</a:t>
            </a:r>
            <a:endParaRPr/>
          </a:p>
          <a:p>
            <a:pPr indent="0" lvl="0" marL="0" rtl="0" algn="ctr">
              <a:lnSpc>
                <a:spcPct val="115000"/>
              </a:lnSpc>
              <a:spcBef>
                <a:spcPts val="0"/>
              </a:spcBef>
              <a:spcAft>
                <a:spcPts val="0"/>
              </a:spcAft>
              <a:buClr>
                <a:schemeClr val="dk1"/>
              </a:buClr>
              <a:buSzPts val="1100"/>
              <a:buNone/>
            </a:pPr>
            <a:r>
              <a:rPr lang="en-US"/>
              <a:t>And the Voice of Truth says, "This is for My glory"</a:t>
            </a:r>
            <a:endParaRPr/>
          </a:p>
        </p:txBody>
      </p:sp>
      <p:sp>
        <p:nvSpPr>
          <p:cNvPr id="9106" name="Google Shape;9106;p1464"/>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Voice of Truth</a:t>
            </a:r>
            <a:endParaRPr>
              <a:latin typeface="Playfair Display"/>
              <a:ea typeface="Playfair Display"/>
              <a:cs typeface="Playfair Display"/>
              <a:sym typeface="Playfair Display"/>
            </a:endParaRPr>
          </a:p>
        </p:txBody>
      </p:sp>
    </p:spTree>
  </p:cSld>
  <p:clrMapOvr>
    <a:masterClrMapping/>
  </p:clrMapOvr>
</p:sld>
</file>

<file path=ppt/slides/slide14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10" name="Shape 9110"/>
        <p:cNvGrpSpPr/>
        <p:nvPr/>
      </p:nvGrpSpPr>
      <p:grpSpPr>
        <a:xfrm>
          <a:off x="0" y="0"/>
          <a:ext cx="0" cy="0"/>
          <a:chOff x="0" y="0"/>
          <a:chExt cx="0" cy="0"/>
        </a:xfrm>
      </p:grpSpPr>
      <p:sp>
        <p:nvSpPr>
          <p:cNvPr id="9111" name="Google Shape;9111;p1465"/>
          <p:cNvSpPr txBox="1"/>
          <p:nvPr>
            <p:ph idx="1" type="body"/>
          </p:nvPr>
        </p:nvSpPr>
        <p:spPr>
          <a:xfrm>
            <a:off x="415650" y="326500"/>
            <a:ext cx="11360700" cy="49449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Out of all the voices calling out to me</a:t>
            </a:r>
            <a:endParaRPr/>
          </a:p>
          <a:p>
            <a:pPr indent="0" lvl="0" marL="0" rtl="0" algn="ctr">
              <a:lnSpc>
                <a:spcPct val="150000"/>
              </a:lnSpc>
              <a:spcBef>
                <a:spcPts val="0"/>
              </a:spcBef>
              <a:spcAft>
                <a:spcPts val="0"/>
              </a:spcAft>
              <a:buClr>
                <a:schemeClr val="dk1"/>
              </a:buClr>
              <a:buSzPts val="1100"/>
              <a:buNone/>
            </a:pPr>
            <a:r>
              <a:rPr lang="en-US"/>
              <a:t>I will choose to listen and believe the Voice of Truth</a:t>
            </a:r>
            <a:endParaRPr/>
          </a:p>
        </p:txBody>
      </p:sp>
      <p:sp>
        <p:nvSpPr>
          <p:cNvPr id="9112" name="Google Shape;9112;p1465"/>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Voice of Truth</a:t>
            </a:r>
            <a:endParaRPr>
              <a:latin typeface="Playfair Display"/>
              <a:ea typeface="Playfair Display"/>
              <a:cs typeface="Playfair Display"/>
              <a:sym typeface="Playfair Display"/>
            </a:endParaRPr>
          </a:p>
        </p:txBody>
      </p:sp>
    </p:spTree>
  </p:cSld>
  <p:clrMapOvr>
    <a:masterClrMapping/>
  </p:clrMapOvr>
</p:sld>
</file>

<file path=ppt/slides/slide14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16" name="Shape 9116"/>
        <p:cNvGrpSpPr/>
        <p:nvPr/>
      </p:nvGrpSpPr>
      <p:grpSpPr>
        <a:xfrm>
          <a:off x="0" y="0"/>
          <a:ext cx="0" cy="0"/>
          <a:chOff x="0" y="0"/>
          <a:chExt cx="0" cy="0"/>
        </a:xfrm>
      </p:grpSpPr>
      <p:sp>
        <p:nvSpPr>
          <p:cNvPr id="9117" name="Google Shape;9117;p1466"/>
          <p:cNvSpPr txBox="1"/>
          <p:nvPr>
            <p:ph idx="1" type="body"/>
          </p:nvPr>
        </p:nvSpPr>
        <p:spPr>
          <a:xfrm>
            <a:off x="415650" y="326500"/>
            <a:ext cx="11360700" cy="49449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Oh what I would do to have</a:t>
            </a:r>
            <a:endParaRPr/>
          </a:p>
          <a:p>
            <a:pPr indent="0" lvl="0" marL="0" rtl="0" algn="ctr">
              <a:lnSpc>
                <a:spcPct val="150000"/>
              </a:lnSpc>
              <a:spcBef>
                <a:spcPts val="0"/>
              </a:spcBef>
              <a:spcAft>
                <a:spcPts val="0"/>
              </a:spcAft>
              <a:buClr>
                <a:schemeClr val="dk1"/>
              </a:buClr>
              <a:buSzPts val="1100"/>
              <a:buNone/>
            </a:pPr>
            <a:r>
              <a:rPr lang="en-US"/>
              <a:t>The kind of strength it takes</a:t>
            </a:r>
            <a:endParaRPr/>
          </a:p>
          <a:p>
            <a:pPr indent="0" lvl="0" marL="0" rtl="0" algn="ctr">
              <a:lnSpc>
                <a:spcPct val="150000"/>
              </a:lnSpc>
              <a:spcBef>
                <a:spcPts val="0"/>
              </a:spcBef>
              <a:spcAft>
                <a:spcPts val="0"/>
              </a:spcAft>
              <a:buClr>
                <a:schemeClr val="dk1"/>
              </a:buClr>
              <a:buSzPts val="1100"/>
              <a:buNone/>
            </a:pPr>
            <a:r>
              <a:rPr lang="en-US"/>
              <a:t>To stand before a giant</a:t>
            </a:r>
            <a:endParaRPr/>
          </a:p>
          <a:p>
            <a:pPr indent="0" lvl="0" marL="0" rtl="0" algn="ctr">
              <a:lnSpc>
                <a:spcPct val="150000"/>
              </a:lnSpc>
              <a:spcBef>
                <a:spcPts val="0"/>
              </a:spcBef>
              <a:spcAft>
                <a:spcPts val="0"/>
              </a:spcAft>
              <a:buClr>
                <a:schemeClr val="dk1"/>
              </a:buClr>
              <a:buSzPts val="1100"/>
              <a:buNone/>
            </a:pPr>
            <a:r>
              <a:rPr lang="en-US"/>
              <a:t>With just a sling and a stone</a:t>
            </a:r>
            <a:endParaRPr/>
          </a:p>
        </p:txBody>
      </p:sp>
      <p:sp>
        <p:nvSpPr>
          <p:cNvPr id="9118" name="Google Shape;9118;p1466"/>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Voice of Truth</a:t>
            </a:r>
            <a:endParaRPr>
              <a:latin typeface="Playfair Display"/>
              <a:ea typeface="Playfair Display"/>
              <a:cs typeface="Playfair Display"/>
              <a:sym typeface="Playfair Display"/>
            </a:endParaRPr>
          </a:p>
        </p:txBody>
      </p:sp>
    </p:spTree>
  </p:cSld>
  <p:clrMapOvr>
    <a:masterClrMapping/>
  </p:clrMapOvr>
</p:sld>
</file>

<file path=ppt/slides/slide14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22" name="Shape 9122"/>
        <p:cNvGrpSpPr/>
        <p:nvPr/>
      </p:nvGrpSpPr>
      <p:grpSpPr>
        <a:xfrm>
          <a:off x="0" y="0"/>
          <a:ext cx="0" cy="0"/>
          <a:chOff x="0" y="0"/>
          <a:chExt cx="0" cy="0"/>
        </a:xfrm>
      </p:grpSpPr>
      <p:sp>
        <p:nvSpPr>
          <p:cNvPr id="9123" name="Google Shape;9123;p1467"/>
          <p:cNvSpPr txBox="1"/>
          <p:nvPr>
            <p:ph idx="1" type="body"/>
          </p:nvPr>
        </p:nvSpPr>
        <p:spPr>
          <a:xfrm>
            <a:off x="415650" y="326500"/>
            <a:ext cx="11360700" cy="50898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Surrounded by the sound of a thousand warriors</a:t>
            </a:r>
            <a:endParaRPr/>
          </a:p>
          <a:p>
            <a:pPr indent="0" lvl="0" marL="0" rtl="0" algn="ctr">
              <a:lnSpc>
                <a:spcPct val="150000"/>
              </a:lnSpc>
              <a:spcBef>
                <a:spcPts val="0"/>
              </a:spcBef>
              <a:spcAft>
                <a:spcPts val="0"/>
              </a:spcAft>
              <a:buClr>
                <a:schemeClr val="dk1"/>
              </a:buClr>
              <a:buSzPts val="1100"/>
              <a:buNone/>
            </a:pPr>
            <a:r>
              <a:rPr lang="en-US"/>
              <a:t>Shaking in their armor</a:t>
            </a:r>
            <a:endParaRPr/>
          </a:p>
          <a:p>
            <a:pPr indent="0" lvl="0" marL="0" rtl="0" algn="ctr">
              <a:lnSpc>
                <a:spcPct val="150000"/>
              </a:lnSpc>
              <a:spcBef>
                <a:spcPts val="0"/>
              </a:spcBef>
              <a:spcAft>
                <a:spcPts val="0"/>
              </a:spcAft>
              <a:buClr>
                <a:schemeClr val="dk1"/>
              </a:buClr>
              <a:buSzPts val="1100"/>
              <a:buNone/>
            </a:pPr>
            <a:r>
              <a:rPr lang="en-US"/>
              <a:t>Wishing they'd have had the strength to stand</a:t>
            </a:r>
            <a:endParaRPr/>
          </a:p>
        </p:txBody>
      </p:sp>
      <p:sp>
        <p:nvSpPr>
          <p:cNvPr id="9124" name="Google Shape;9124;p1467"/>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Voice of Truth</a:t>
            </a:r>
            <a:endParaRPr>
              <a:latin typeface="Playfair Display"/>
              <a:ea typeface="Playfair Display"/>
              <a:cs typeface="Playfair Display"/>
              <a:sym typeface="Playfair Display"/>
            </a:endParaRPr>
          </a:p>
        </p:txBody>
      </p:sp>
    </p:spTree>
  </p:cSld>
  <p:clrMapOvr>
    <a:masterClrMapping/>
  </p:clrMapOvr>
</p:sld>
</file>

<file path=ppt/slides/slide14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28" name="Shape 9128"/>
        <p:cNvGrpSpPr/>
        <p:nvPr/>
      </p:nvGrpSpPr>
      <p:grpSpPr>
        <a:xfrm>
          <a:off x="0" y="0"/>
          <a:ext cx="0" cy="0"/>
          <a:chOff x="0" y="0"/>
          <a:chExt cx="0" cy="0"/>
        </a:xfrm>
      </p:grpSpPr>
      <p:sp>
        <p:nvSpPr>
          <p:cNvPr id="9129" name="Google Shape;9129;p1468"/>
          <p:cNvSpPr txBox="1"/>
          <p:nvPr>
            <p:ph idx="1" type="body"/>
          </p:nvPr>
        </p:nvSpPr>
        <p:spPr>
          <a:xfrm>
            <a:off x="415650" y="326500"/>
            <a:ext cx="11360700" cy="49449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But the giant's calling out my name</a:t>
            </a:r>
            <a:endParaRPr/>
          </a:p>
          <a:p>
            <a:pPr indent="0" lvl="0" marL="0" rtl="0" algn="ctr">
              <a:lnSpc>
                <a:spcPct val="150000"/>
              </a:lnSpc>
              <a:spcBef>
                <a:spcPts val="0"/>
              </a:spcBef>
              <a:spcAft>
                <a:spcPts val="0"/>
              </a:spcAft>
              <a:buClr>
                <a:schemeClr val="dk1"/>
              </a:buClr>
              <a:buSzPts val="1100"/>
              <a:buNone/>
            </a:pPr>
            <a:r>
              <a:rPr lang="en-US"/>
              <a:t>And he laughs at me</a:t>
            </a:r>
            <a:endParaRPr/>
          </a:p>
          <a:p>
            <a:pPr indent="0" lvl="0" marL="0" rtl="0" algn="ctr">
              <a:lnSpc>
                <a:spcPct val="150000"/>
              </a:lnSpc>
              <a:spcBef>
                <a:spcPts val="0"/>
              </a:spcBef>
              <a:spcAft>
                <a:spcPts val="0"/>
              </a:spcAft>
              <a:buClr>
                <a:schemeClr val="dk1"/>
              </a:buClr>
              <a:buSzPts val="1100"/>
              <a:buNone/>
            </a:pPr>
            <a:r>
              <a:rPr lang="en-US"/>
              <a:t>Reminding me of all the times</a:t>
            </a:r>
            <a:endParaRPr/>
          </a:p>
          <a:p>
            <a:pPr indent="0" lvl="0" marL="0" rtl="0" algn="ctr">
              <a:lnSpc>
                <a:spcPct val="150000"/>
              </a:lnSpc>
              <a:spcBef>
                <a:spcPts val="0"/>
              </a:spcBef>
              <a:spcAft>
                <a:spcPts val="0"/>
              </a:spcAft>
              <a:buClr>
                <a:schemeClr val="dk1"/>
              </a:buClr>
              <a:buSzPts val="1100"/>
              <a:buNone/>
            </a:pPr>
            <a:r>
              <a:rPr lang="en-US"/>
              <a:t>I've tried before and failed</a:t>
            </a:r>
            <a:endParaRPr/>
          </a:p>
        </p:txBody>
      </p:sp>
      <p:sp>
        <p:nvSpPr>
          <p:cNvPr id="9130" name="Google Shape;9130;p1468"/>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Voice of Truth</a:t>
            </a:r>
            <a:endParaRPr>
              <a:latin typeface="Playfair Display"/>
              <a:ea typeface="Playfair Display"/>
              <a:cs typeface="Playfair Display"/>
              <a:sym typeface="Playfair Display"/>
            </a:endParaRPr>
          </a:p>
        </p:txBody>
      </p:sp>
    </p:spTree>
  </p:cSld>
  <p:clrMapOvr>
    <a:masterClrMapping/>
  </p:clrMapOvr>
</p:sld>
</file>

<file path=ppt/slides/slide14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34" name="Shape 9134"/>
        <p:cNvGrpSpPr/>
        <p:nvPr/>
      </p:nvGrpSpPr>
      <p:grpSpPr>
        <a:xfrm>
          <a:off x="0" y="0"/>
          <a:ext cx="0" cy="0"/>
          <a:chOff x="0" y="0"/>
          <a:chExt cx="0" cy="0"/>
        </a:xfrm>
      </p:grpSpPr>
      <p:sp>
        <p:nvSpPr>
          <p:cNvPr id="9135" name="Google Shape;9135;p1469"/>
          <p:cNvSpPr txBox="1"/>
          <p:nvPr>
            <p:ph idx="1" type="body"/>
          </p:nvPr>
        </p:nvSpPr>
        <p:spPr>
          <a:xfrm>
            <a:off x="415650" y="326500"/>
            <a:ext cx="11360700" cy="49449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The giant keeps on telling me</a:t>
            </a:r>
            <a:endParaRPr/>
          </a:p>
          <a:p>
            <a:pPr indent="0" lvl="0" marL="0" rtl="0" algn="ctr">
              <a:lnSpc>
                <a:spcPct val="150000"/>
              </a:lnSpc>
              <a:spcBef>
                <a:spcPts val="0"/>
              </a:spcBef>
              <a:spcAft>
                <a:spcPts val="0"/>
              </a:spcAft>
              <a:buClr>
                <a:schemeClr val="dk1"/>
              </a:buClr>
              <a:buSzPts val="1100"/>
              <a:buNone/>
            </a:pPr>
            <a:r>
              <a:rPr lang="en-US"/>
              <a:t>Time and time again. "Boy you'll never win!"</a:t>
            </a:r>
            <a:endParaRPr/>
          </a:p>
          <a:p>
            <a:pPr indent="0" lvl="0" marL="0" rtl="0" algn="ctr">
              <a:lnSpc>
                <a:spcPct val="150000"/>
              </a:lnSpc>
              <a:spcBef>
                <a:spcPts val="0"/>
              </a:spcBef>
              <a:spcAft>
                <a:spcPts val="0"/>
              </a:spcAft>
              <a:buClr>
                <a:schemeClr val="dk1"/>
              </a:buClr>
              <a:buSzPts val="1100"/>
              <a:buNone/>
            </a:pPr>
            <a:r>
              <a:rPr lang="en-US"/>
              <a:t>"You'll never win!"</a:t>
            </a:r>
            <a:endParaRPr/>
          </a:p>
        </p:txBody>
      </p:sp>
      <p:sp>
        <p:nvSpPr>
          <p:cNvPr id="9136" name="Google Shape;9136;p1469"/>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Voice of Truth</a:t>
            </a:r>
            <a:endParaRPr>
              <a:latin typeface="Playfair Display"/>
              <a:ea typeface="Playfair Display"/>
              <a:cs typeface="Playfair Display"/>
              <a:sym typeface="Playfair Display"/>
            </a:endParaRPr>
          </a:p>
        </p:txBody>
      </p:sp>
    </p:spTree>
  </p:cSld>
  <p:clrMapOvr>
    <a:masterClrMapping/>
  </p:clrMapOvr>
</p:sld>
</file>

<file path=ppt/slides/slide1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2" name="Shape 952"/>
        <p:cNvGrpSpPr/>
        <p:nvPr/>
      </p:nvGrpSpPr>
      <p:grpSpPr>
        <a:xfrm>
          <a:off x="0" y="0"/>
          <a:ext cx="0" cy="0"/>
          <a:chOff x="0" y="0"/>
          <a:chExt cx="0" cy="0"/>
        </a:xfrm>
      </p:grpSpPr>
      <p:sp>
        <p:nvSpPr>
          <p:cNvPr id="953" name="Google Shape;953;p147"/>
          <p:cNvSpPr txBox="1"/>
          <p:nvPr>
            <p:ph idx="1" type="body"/>
          </p:nvPr>
        </p:nvSpPr>
        <p:spPr>
          <a:xfrm>
            <a:off x="415650" y="326500"/>
            <a:ext cx="11360700" cy="4848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4700"/>
              <a:t>Abraham replied,</a:t>
            </a:r>
            <a:endParaRPr sz="4700"/>
          </a:p>
          <a:p>
            <a:pPr indent="0" lvl="0" marL="0" rtl="0" algn="ctr">
              <a:lnSpc>
                <a:spcPct val="150000"/>
              </a:lnSpc>
              <a:spcBef>
                <a:spcPts val="0"/>
              </a:spcBef>
              <a:spcAft>
                <a:spcPts val="0"/>
              </a:spcAft>
              <a:buClr>
                <a:schemeClr val="dk1"/>
              </a:buClr>
              <a:buSzPts val="1100"/>
              <a:buNone/>
            </a:pPr>
            <a:r>
              <a:rPr lang="en-US" sz="4700"/>
              <a:t>‘Son, remember in your life</a:t>
            </a:r>
            <a:endParaRPr sz="4700"/>
          </a:p>
          <a:p>
            <a:pPr indent="0" lvl="0" marL="0" rtl="0" algn="ctr">
              <a:lnSpc>
                <a:spcPct val="150000"/>
              </a:lnSpc>
              <a:spcBef>
                <a:spcPts val="0"/>
              </a:spcBef>
              <a:spcAft>
                <a:spcPts val="0"/>
              </a:spcAft>
              <a:buClr>
                <a:schemeClr val="dk1"/>
              </a:buClr>
              <a:buSzPts val="1100"/>
              <a:buNone/>
            </a:pPr>
            <a:r>
              <a:rPr lang="en-US" sz="4700"/>
              <a:t>you received all the good things,</a:t>
            </a:r>
            <a:endParaRPr sz="4700"/>
          </a:p>
          <a:p>
            <a:pPr indent="0" lvl="0" marL="0" rtl="0" algn="ctr">
              <a:lnSpc>
                <a:spcPct val="150000"/>
              </a:lnSpc>
              <a:spcBef>
                <a:spcPts val="0"/>
              </a:spcBef>
              <a:spcAft>
                <a:spcPts val="0"/>
              </a:spcAft>
              <a:buClr>
                <a:schemeClr val="dk1"/>
              </a:buClr>
              <a:buSzPts val="1100"/>
              <a:buNone/>
            </a:pPr>
            <a:r>
              <a:rPr lang="en-US" sz="4700"/>
              <a:t>while Lazarus lived in strife</a:t>
            </a:r>
            <a:endParaRPr sz="4700"/>
          </a:p>
        </p:txBody>
      </p:sp>
      <p:sp>
        <p:nvSpPr>
          <p:cNvPr id="954" name="Google Shape;954;p147"/>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Blind Eye</a:t>
            </a:r>
            <a:endParaRPr>
              <a:latin typeface="Playfair Display"/>
              <a:ea typeface="Playfair Display"/>
              <a:cs typeface="Playfair Display"/>
              <a:sym typeface="Playfair Display"/>
            </a:endParaRPr>
          </a:p>
        </p:txBody>
      </p:sp>
    </p:spTree>
  </p:cSld>
  <p:clrMapOvr>
    <a:masterClrMapping/>
  </p:clrMapOvr>
</p:sld>
</file>

<file path=ppt/slides/slide14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40" name="Shape 9140"/>
        <p:cNvGrpSpPr/>
        <p:nvPr/>
      </p:nvGrpSpPr>
      <p:grpSpPr>
        <a:xfrm>
          <a:off x="0" y="0"/>
          <a:ext cx="0" cy="0"/>
          <a:chOff x="0" y="0"/>
          <a:chExt cx="0" cy="0"/>
        </a:xfrm>
      </p:grpSpPr>
      <p:sp>
        <p:nvSpPr>
          <p:cNvPr id="9141" name="Google Shape;9141;p1470"/>
          <p:cNvSpPr txBox="1"/>
          <p:nvPr>
            <p:ph idx="1" type="body"/>
          </p:nvPr>
        </p:nvSpPr>
        <p:spPr>
          <a:xfrm>
            <a:off x="415650" y="326500"/>
            <a:ext cx="11360700" cy="49449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a:t>But the Voice of Truth tells me a different story</a:t>
            </a:r>
            <a:endParaRPr/>
          </a:p>
          <a:p>
            <a:pPr indent="0" lvl="0" marL="0" rtl="0" algn="ctr">
              <a:lnSpc>
                <a:spcPct val="115000"/>
              </a:lnSpc>
              <a:spcBef>
                <a:spcPts val="0"/>
              </a:spcBef>
              <a:spcAft>
                <a:spcPts val="0"/>
              </a:spcAft>
              <a:buClr>
                <a:schemeClr val="dk1"/>
              </a:buClr>
              <a:buSzPts val="1100"/>
              <a:buNone/>
            </a:pPr>
            <a:r>
              <a:rPr lang="en-US"/>
              <a:t>The Voice of Truth says, "Do not be afraid!"</a:t>
            </a:r>
            <a:endParaRPr/>
          </a:p>
          <a:p>
            <a:pPr indent="0" lvl="0" marL="0" rtl="0" algn="ctr">
              <a:lnSpc>
                <a:spcPct val="115000"/>
              </a:lnSpc>
              <a:spcBef>
                <a:spcPts val="0"/>
              </a:spcBef>
              <a:spcAft>
                <a:spcPts val="0"/>
              </a:spcAft>
              <a:buClr>
                <a:schemeClr val="dk1"/>
              </a:buClr>
              <a:buSzPts val="1100"/>
              <a:buNone/>
            </a:pPr>
            <a:r>
              <a:rPr lang="en-US"/>
              <a:t>And the Voice of Truth says, "This is for My glory"</a:t>
            </a:r>
            <a:endParaRPr/>
          </a:p>
        </p:txBody>
      </p:sp>
      <p:sp>
        <p:nvSpPr>
          <p:cNvPr id="9142" name="Google Shape;9142;p1470"/>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Voice of Truth</a:t>
            </a:r>
            <a:endParaRPr>
              <a:latin typeface="Playfair Display"/>
              <a:ea typeface="Playfair Display"/>
              <a:cs typeface="Playfair Display"/>
              <a:sym typeface="Playfair Display"/>
            </a:endParaRPr>
          </a:p>
        </p:txBody>
      </p:sp>
    </p:spTree>
  </p:cSld>
  <p:clrMapOvr>
    <a:masterClrMapping/>
  </p:clrMapOvr>
</p:sld>
</file>

<file path=ppt/slides/slide14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46" name="Shape 9146"/>
        <p:cNvGrpSpPr/>
        <p:nvPr/>
      </p:nvGrpSpPr>
      <p:grpSpPr>
        <a:xfrm>
          <a:off x="0" y="0"/>
          <a:ext cx="0" cy="0"/>
          <a:chOff x="0" y="0"/>
          <a:chExt cx="0" cy="0"/>
        </a:xfrm>
      </p:grpSpPr>
      <p:sp>
        <p:nvSpPr>
          <p:cNvPr id="9147" name="Google Shape;9147;p1471"/>
          <p:cNvSpPr txBox="1"/>
          <p:nvPr>
            <p:ph idx="1" type="body"/>
          </p:nvPr>
        </p:nvSpPr>
        <p:spPr>
          <a:xfrm>
            <a:off x="415650" y="326500"/>
            <a:ext cx="11360700" cy="49449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Out of all the voices calling out to me</a:t>
            </a:r>
            <a:endParaRPr/>
          </a:p>
          <a:p>
            <a:pPr indent="0" lvl="0" marL="0" rtl="0" algn="ctr">
              <a:lnSpc>
                <a:spcPct val="150000"/>
              </a:lnSpc>
              <a:spcBef>
                <a:spcPts val="0"/>
              </a:spcBef>
              <a:spcAft>
                <a:spcPts val="0"/>
              </a:spcAft>
              <a:buClr>
                <a:schemeClr val="dk1"/>
              </a:buClr>
              <a:buSzPts val="1100"/>
              <a:buNone/>
            </a:pPr>
            <a:r>
              <a:rPr lang="en-US"/>
              <a:t>I will choose to listen and believe the Voice of Truth</a:t>
            </a:r>
            <a:endParaRPr/>
          </a:p>
        </p:txBody>
      </p:sp>
      <p:sp>
        <p:nvSpPr>
          <p:cNvPr id="9148" name="Google Shape;9148;p1471"/>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Voice of Truth</a:t>
            </a:r>
            <a:endParaRPr>
              <a:latin typeface="Playfair Display"/>
              <a:ea typeface="Playfair Display"/>
              <a:cs typeface="Playfair Display"/>
              <a:sym typeface="Playfair Display"/>
            </a:endParaRPr>
          </a:p>
        </p:txBody>
      </p:sp>
    </p:spTree>
  </p:cSld>
  <p:clrMapOvr>
    <a:masterClrMapping/>
  </p:clrMapOvr>
</p:sld>
</file>

<file path=ppt/slides/slide14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52" name="Shape 9152"/>
        <p:cNvGrpSpPr/>
        <p:nvPr/>
      </p:nvGrpSpPr>
      <p:grpSpPr>
        <a:xfrm>
          <a:off x="0" y="0"/>
          <a:ext cx="0" cy="0"/>
          <a:chOff x="0" y="0"/>
          <a:chExt cx="0" cy="0"/>
        </a:xfrm>
      </p:grpSpPr>
      <p:sp>
        <p:nvSpPr>
          <p:cNvPr id="9153" name="Google Shape;9153;p1472"/>
          <p:cNvSpPr txBox="1"/>
          <p:nvPr>
            <p:ph idx="1" type="body"/>
          </p:nvPr>
        </p:nvSpPr>
        <p:spPr>
          <a:xfrm>
            <a:off x="415650" y="326500"/>
            <a:ext cx="11360700" cy="49449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But the stone was just the right size</a:t>
            </a:r>
            <a:endParaRPr/>
          </a:p>
          <a:p>
            <a:pPr indent="0" lvl="0" marL="0" rtl="0" algn="ctr">
              <a:lnSpc>
                <a:spcPct val="150000"/>
              </a:lnSpc>
              <a:spcBef>
                <a:spcPts val="0"/>
              </a:spcBef>
              <a:spcAft>
                <a:spcPts val="0"/>
              </a:spcAft>
              <a:buClr>
                <a:schemeClr val="dk1"/>
              </a:buClr>
              <a:buSzPts val="1100"/>
              <a:buNone/>
            </a:pPr>
            <a:r>
              <a:rPr lang="en-US"/>
              <a:t>To put the giant on the ground</a:t>
            </a:r>
            <a:endParaRPr/>
          </a:p>
          <a:p>
            <a:pPr indent="0" lvl="0" marL="0" rtl="0" algn="ctr">
              <a:lnSpc>
                <a:spcPct val="150000"/>
              </a:lnSpc>
              <a:spcBef>
                <a:spcPts val="0"/>
              </a:spcBef>
              <a:spcAft>
                <a:spcPts val="0"/>
              </a:spcAft>
              <a:buClr>
                <a:schemeClr val="dk1"/>
              </a:buClr>
              <a:buSzPts val="1100"/>
              <a:buNone/>
            </a:pPr>
            <a:r>
              <a:rPr lang="en-US"/>
              <a:t>And the waves they don't seem so high</a:t>
            </a:r>
            <a:endParaRPr/>
          </a:p>
          <a:p>
            <a:pPr indent="0" lvl="0" marL="0" rtl="0" algn="ctr">
              <a:lnSpc>
                <a:spcPct val="150000"/>
              </a:lnSpc>
              <a:spcBef>
                <a:spcPts val="0"/>
              </a:spcBef>
              <a:spcAft>
                <a:spcPts val="0"/>
              </a:spcAft>
              <a:buClr>
                <a:schemeClr val="dk1"/>
              </a:buClr>
              <a:buSzPts val="1100"/>
              <a:buNone/>
            </a:pPr>
            <a:r>
              <a:rPr lang="en-US"/>
              <a:t>On top of them lookin' down</a:t>
            </a:r>
            <a:endParaRPr/>
          </a:p>
        </p:txBody>
      </p:sp>
      <p:sp>
        <p:nvSpPr>
          <p:cNvPr id="9154" name="Google Shape;9154;p1472"/>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Voice of Truth</a:t>
            </a:r>
            <a:endParaRPr>
              <a:latin typeface="Playfair Display"/>
              <a:ea typeface="Playfair Display"/>
              <a:cs typeface="Playfair Display"/>
              <a:sym typeface="Playfair Display"/>
            </a:endParaRPr>
          </a:p>
        </p:txBody>
      </p:sp>
    </p:spTree>
  </p:cSld>
  <p:clrMapOvr>
    <a:masterClrMapping/>
  </p:clrMapOvr>
</p:sld>
</file>

<file path=ppt/slides/slide14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58" name="Shape 9158"/>
        <p:cNvGrpSpPr/>
        <p:nvPr/>
      </p:nvGrpSpPr>
      <p:grpSpPr>
        <a:xfrm>
          <a:off x="0" y="0"/>
          <a:ext cx="0" cy="0"/>
          <a:chOff x="0" y="0"/>
          <a:chExt cx="0" cy="0"/>
        </a:xfrm>
      </p:grpSpPr>
      <p:sp>
        <p:nvSpPr>
          <p:cNvPr id="9159" name="Google Shape;9159;p1473"/>
          <p:cNvSpPr txBox="1"/>
          <p:nvPr>
            <p:ph idx="1" type="body"/>
          </p:nvPr>
        </p:nvSpPr>
        <p:spPr>
          <a:xfrm>
            <a:off x="415650" y="326500"/>
            <a:ext cx="11360700" cy="49449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I will soar with the wings of eagles</a:t>
            </a:r>
            <a:endParaRPr/>
          </a:p>
          <a:p>
            <a:pPr indent="0" lvl="0" marL="0" rtl="0" algn="ctr">
              <a:lnSpc>
                <a:spcPct val="150000"/>
              </a:lnSpc>
              <a:spcBef>
                <a:spcPts val="0"/>
              </a:spcBef>
              <a:spcAft>
                <a:spcPts val="0"/>
              </a:spcAft>
              <a:buClr>
                <a:schemeClr val="dk1"/>
              </a:buClr>
              <a:buSzPts val="1100"/>
              <a:buNone/>
            </a:pPr>
            <a:r>
              <a:rPr lang="en-US"/>
              <a:t>When I stop and listen to the sound of Jesus</a:t>
            </a:r>
            <a:endParaRPr/>
          </a:p>
          <a:p>
            <a:pPr indent="0" lvl="0" marL="0" rtl="0" algn="ctr">
              <a:lnSpc>
                <a:spcPct val="150000"/>
              </a:lnSpc>
              <a:spcBef>
                <a:spcPts val="0"/>
              </a:spcBef>
              <a:spcAft>
                <a:spcPts val="0"/>
              </a:spcAft>
              <a:buClr>
                <a:schemeClr val="dk1"/>
              </a:buClr>
              <a:buSzPts val="1100"/>
              <a:buNone/>
            </a:pPr>
            <a:r>
              <a:rPr lang="en-US"/>
              <a:t>Singing over me</a:t>
            </a:r>
            <a:endParaRPr/>
          </a:p>
        </p:txBody>
      </p:sp>
      <p:sp>
        <p:nvSpPr>
          <p:cNvPr id="9160" name="Google Shape;9160;p1473"/>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Voice of Truth</a:t>
            </a:r>
            <a:endParaRPr>
              <a:latin typeface="Playfair Display"/>
              <a:ea typeface="Playfair Display"/>
              <a:cs typeface="Playfair Display"/>
              <a:sym typeface="Playfair Display"/>
            </a:endParaRPr>
          </a:p>
        </p:txBody>
      </p:sp>
    </p:spTree>
  </p:cSld>
  <p:clrMapOvr>
    <a:masterClrMapping/>
  </p:clrMapOvr>
</p:sld>
</file>

<file path=ppt/slides/slide14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64" name="Shape 9164"/>
        <p:cNvGrpSpPr/>
        <p:nvPr/>
      </p:nvGrpSpPr>
      <p:grpSpPr>
        <a:xfrm>
          <a:off x="0" y="0"/>
          <a:ext cx="0" cy="0"/>
          <a:chOff x="0" y="0"/>
          <a:chExt cx="0" cy="0"/>
        </a:xfrm>
      </p:grpSpPr>
      <p:sp>
        <p:nvSpPr>
          <p:cNvPr id="9165" name="Google Shape;9165;p1474"/>
          <p:cNvSpPr txBox="1"/>
          <p:nvPr>
            <p:ph idx="1" type="body"/>
          </p:nvPr>
        </p:nvSpPr>
        <p:spPr>
          <a:xfrm>
            <a:off x="415650" y="326500"/>
            <a:ext cx="11360700" cy="49449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a:t>But the Voice of Truth tells me a different story</a:t>
            </a:r>
            <a:endParaRPr/>
          </a:p>
          <a:p>
            <a:pPr indent="0" lvl="0" marL="0" rtl="0" algn="ctr">
              <a:lnSpc>
                <a:spcPct val="115000"/>
              </a:lnSpc>
              <a:spcBef>
                <a:spcPts val="0"/>
              </a:spcBef>
              <a:spcAft>
                <a:spcPts val="0"/>
              </a:spcAft>
              <a:buClr>
                <a:schemeClr val="dk1"/>
              </a:buClr>
              <a:buSzPts val="1100"/>
              <a:buNone/>
            </a:pPr>
            <a:r>
              <a:rPr lang="en-US"/>
              <a:t>The Voice of Truth says, "Do not be afraid!"</a:t>
            </a:r>
            <a:endParaRPr/>
          </a:p>
          <a:p>
            <a:pPr indent="0" lvl="0" marL="0" rtl="0" algn="ctr">
              <a:lnSpc>
                <a:spcPct val="115000"/>
              </a:lnSpc>
              <a:spcBef>
                <a:spcPts val="0"/>
              </a:spcBef>
              <a:spcAft>
                <a:spcPts val="0"/>
              </a:spcAft>
              <a:buClr>
                <a:schemeClr val="dk1"/>
              </a:buClr>
              <a:buSzPts val="1100"/>
              <a:buNone/>
            </a:pPr>
            <a:r>
              <a:rPr lang="en-US"/>
              <a:t>And the Voice of Truth says, "This is for My glory"</a:t>
            </a:r>
            <a:endParaRPr/>
          </a:p>
        </p:txBody>
      </p:sp>
      <p:sp>
        <p:nvSpPr>
          <p:cNvPr id="9166" name="Google Shape;9166;p1474"/>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Voice of Truth</a:t>
            </a:r>
            <a:endParaRPr>
              <a:latin typeface="Playfair Display"/>
              <a:ea typeface="Playfair Display"/>
              <a:cs typeface="Playfair Display"/>
              <a:sym typeface="Playfair Display"/>
            </a:endParaRPr>
          </a:p>
        </p:txBody>
      </p:sp>
    </p:spTree>
  </p:cSld>
  <p:clrMapOvr>
    <a:masterClrMapping/>
  </p:clrMapOvr>
</p:sld>
</file>

<file path=ppt/slides/slide14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70" name="Shape 9170"/>
        <p:cNvGrpSpPr/>
        <p:nvPr/>
      </p:nvGrpSpPr>
      <p:grpSpPr>
        <a:xfrm>
          <a:off x="0" y="0"/>
          <a:ext cx="0" cy="0"/>
          <a:chOff x="0" y="0"/>
          <a:chExt cx="0" cy="0"/>
        </a:xfrm>
      </p:grpSpPr>
      <p:sp>
        <p:nvSpPr>
          <p:cNvPr id="9171" name="Google Shape;9171;p1475"/>
          <p:cNvSpPr txBox="1"/>
          <p:nvPr>
            <p:ph idx="1" type="body"/>
          </p:nvPr>
        </p:nvSpPr>
        <p:spPr>
          <a:xfrm>
            <a:off x="415650" y="326500"/>
            <a:ext cx="11360700" cy="49449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Out of all the voices calling out to me</a:t>
            </a:r>
            <a:endParaRPr/>
          </a:p>
          <a:p>
            <a:pPr indent="0" lvl="0" marL="0" rtl="0" algn="ctr">
              <a:lnSpc>
                <a:spcPct val="150000"/>
              </a:lnSpc>
              <a:spcBef>
                <a:spcPts val="0"/>
              </a:spcBef>
              <a:spcAft>
                <a:spcPts val="0"/>
              </a:spcAft>
              <a:buClr>
                <a:schemeClr val="dk1"/>
              </a:buClr>
              <a:buSzPts val="1100"/>
              <a:buNone/>
            </a:pPr>
            <a:r>
              <a:rPr lang="en-US"/>
              <a:t>I will choose to listen and believe the Voice of Truth</a:t>
            </a:r>
            <a:endParaRPr/>
          </a:p>
        </p:txBody>
      </p:sp>
      <p:sp>
        <p:nvSpPr>
          <p:cNvPr id="9172" name="Google Shape;9172;p1475"/>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Voice of Truth</a:t>
            </a:r>
            <a:endParaRPr>
              <a:latin typeface="Playfair Display"/>
              <a:ea typeface="Playfair Display"/>
              <a:cs typeface="Playfair Display"/>
              <a:sym typeface="Playfair Display"/>
            </a:endParaRPr>
          </a:p>
        </p:txBody>
      </p:sp>
      <p:pic>
        <p:nvPicPr>
          <p:cNvPr id="9173" name="Google Shape;9173;p1475">
            <a:hlinkClick action="ppaction://hlinksldjump" r:id="rId3"/>
          </p:cNvPr>
          <p:cNvPicPr preferRelativeResize="0"/>
          <p:nvPr/>
        </p:nvPicPr>
        <p:blipFill rotWithShape="1">
          <a:blip r:embed="rId4">
            <a:alphaModFix/>
          </a:blip>
          <a:srcRect b="0" l="0" r="0" t="0"/>
          <a:stretch/>
        </p:blipFill>
        <p:spPr>
          <a:xfrm>
            <a:off x="11046100" y="5644600"/>
            <a:ext cx="1145899" cy="1145899"/>
          </a:xfrm>
          <a:prstGeom prst="rect">
            <a:avLst/>
          </a:prstGeom>
          <a:noFill/>
          <a:ln>
            <a:noFill/>
          </a:ln>
        </p:spPr>
      </p:pic>
    </p:spTree>
  </p:cSld>
  <p:clrMapOvr>
    <a:masterClrMapping/>
  </p:clrMapOvr>
</p:sld>
</file>

<file path=ppt/slides/slide14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77" name="Shape 9177"/>
        <p:cNvGrpSpPr/>
        <p:nvPr/>
      </p:nvGrpSpPr>
      <p:grpSpPr>
        <a:xfrm>
          <a:off x="0" y="0"/>
          <a:ext cx="0" cy="0"/>
          <a:chOff x="0" y="0"/>
          <a:chExt cx="0" cy="0"/>
        </a:xfrm>
      </p:grpSpPr>
      <p:sp>
        <p:nvSpPr>
          <p:cNvPr id="9178" name="Google Shape;9178;p1476"/>
          <p:cNvSpPr txBox="1"/>
          <p:nvPr>
            <p:ph type="ctrTitle"/>
          </p:nvPr>
        </p:nvSpPr>
        <p:spPr>
          <a:xfrm>
            <a:off x="763950" y="2712750"/>
            <a:ext cx="10664100" cy="1432500"/>
          </a:xfrm>
          <a:prstGeom prst="rect">
            <a:avLst/>
          </a:prstGeom>
          <a:solidFill>
            <a:srgbClr val="FFFFFF">
              <a:alpha val="88627"/>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We Come to You Father</a:t>
            </a:r>
            <a:endParaRPr>
              <a:latin typeface="Playfair Display"/>
              <a:ea typeface="Playfair Display"/>
              <a:cs typeface="Playfair Display"/>
              <a:sym typeface="Playfair Display"/>
            </a:endParaRPr>
          </a:p>
        </p:txBody>
      </p:sp>
      <p:pic>
        <p:nvPicPr>
          <p:cNvPr id="9179" name="Google Shape;9179;p1476">
            <a:hlinkClick action="ppaction://hlinksldjump" r:id="rId3"/>
          </p:cNvPr>
          <p:cNvPicPr preferRelativeResize="0"/>
          <p:nvPr/>
        </p:nvPicPr>
        <p:blipFill rotWithShape="1">
          <a:blip r:embed="rId4">
            <a:alphaModFix/>
          </a:blip>
          <a:srcRect b="0" l="0" r="0" t="0"/>
          <a:stretch/>
        </p:blipFill>
        <p:spPr>
          <a:xfrm>
            <a:off x="11046100" y="5605800"/>
            <a:ext cx="1145899" cy="1145899"/>
          </a:xfrm>
          <a:prstGeom prst="rect">
            <a:avLst/>
          </a:prstGeom>
          <a:noFill/>
          <a:ln>
            <a:noFill/>
          </a:ln>
        </p:spPr>
      </p:pic>
    </p:spTree>
  </p:cSld>
  <p:clrMapOvr>
    <a:masterClrMapping/>
  </p:clrMapOvr>
</p:sld>
</file>

<file path=ppt/slides/slide14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83" name="Shape 9183"/>
        <p:cNvGrpSpPr/>
        <p:nvPr/>
      </p:nvGrpSpPr>
      <p:grpSpPr>
        <a:xfrm>
          <a:off x="0" y="0"/>
          <a:ext cx="0" cy="0"/>
          <a:chOff x="0" y="0"/>
          <a:chExt cx="0" cy="0"/>
        </a:xfrm>
      </p:grpSpPr>
      <p:sp>
        <p:nvSpPr>
          <p:cNvPr id="9184" name="Google Shape;9184;p1477"/>
          <p:cNvSpPr txBox="1"/>
          <p:nvPr>
            <p:ph idx="1" type="body"/>
          </p:nvPr>
        </p:nvSpPr>
        <p:spPr>
          <a:xfrm>
            <a:off x="415650" y="326500"/>
            <a:ext cx="11360700" cy="49449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4600"/>
              <a:t>(We come to You Father</a:t>
            </a:r>
            <a:endParaRPr sz="4600"/>
          </a:p>
          <a:p>
            <a:pPr indent="0" lvl="0" marL="0" rtl="0" algn="ctr">
              <a:lnSpc>
                <a:spcPct val="150000"/>
              </a:lnSpc>
              <a:spcBef>
                <a:spcPts val="0"/>
              </a:spcBef>
              <a:spcAft>
                <a:spcPts val="0"/>
              </a:spcAft>
              <a:buClr>
                <a:schemeClr val="dk1"/>
              </a:buClr>
              <a:buSzPts val="1100"/>
              <a:buNone/>
            </a:pPr>
            <a:r>
              <a:rPr lang="en-US" sz="4600"/>
              <a:t>Hear our supplications</a:t>
            </a:r>
            <a:endParaRPr sz="4600"/>
          </a:p>
          <a:p>
            <a:pPr indent="0" lvl="0" marL="0" rtl="0" algn="ctr">
              <a:lnSpc>
                <a:spcPct val="150000"/>
              </a:lnSpc>
              <a:spcBef>
                <a:spcPts val="0"/>
              </a:spcBef>
              <a:spcAft>
                <a:spcPts val="0"/>
              </a:spcAft>
              <a:buClr>
                <a:schemeClr val="dk1"/>
              </a:buClr>
              <a:buSzPts val="1100"/>
              <a:buNone/>
            </a:pPr>
            <a:r>
              <a:rPr lang="en-US" sz="4600"/>
              <a:t>Humbly Your people return</a:t>
            </a:r>
            <a:endParaRPr sz="4600"/>
          </a:p>
          <a:p>
            <a:pPr indent="0" lvl="0" marL="0" rtl="0" algn="ctr">
              <a:lnSpc>
                <a:spcPct val="150000"/>
              </a:lnSpc>
              <a:spcBef>
                <a:spcPts val="0"/>
              </a:spcBef>
              <a:spcAft>
                <a:spcPts val="0"/>
              </a:spcAft>
              <a:buClr>
                <a:schemeClr val="dk1"/>
              </a:buClr>
              <a:buSzPts val="1100"/>
              <a:buNone/>
            </a:pPr>
            <a:r>
              <a:rPr lang="en-US" sz="4600"/>
              <a:t>Asking for Your mercy</a:t>
            </a:r>
            <a:endParaRPr sz="4600"/>
          </a:p>
          <a:p>
            <a:pPr indent="0" lvl="0" marL="0" rtl="0" algn="ctr">
              <a:lnSpc>
                <a:spcPct val="150000"/>
              </a:lnSpc>
              <a:spcBef>
                <a:spcPts val="0"/>
              </a:spcBef>
              <a:spcAft>
                <a:spcPts val="0"/>
              </a:spcAft>
              <a:buClr>
                <a:schemeClr val="dk1"/>
              </a:buClr>
              <a:buSzPts val="1100"/>
              <a:buNone/>
            </a:pPr>
            <a:r>
              <a:rPr lang="en-US" sz="4600"/>
              <a:t>With hearts in need for You) x2</a:t>
            </a:r>
            <a:endParaRPr sz="4600"/>
          </a:p>
        </p:txBody>
      </p:sp>
      <p:sp>
        <p:nvSpPr>
          <p:cNvPr id="9185" name="Google Shape;9185;p1477"/>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We Come To You Father </a:t>
            </a:r>
            <a:endParaRPr>
              <a:latin typeface="Playfair Display"/>
              <a:ea typeface="Playfair Display"/>
              <a:cs typeface="Playfair Display"/>
              <a:sym typeface="Playfair Display"/>
            </a:endParaRPr>
          </a:p>
        </p:txBody>
      </p:sp>
    </p:spTree>
  </p:cSld>
  <p:clrMapOvr>
    <a:masterClrMapping/>
  </p:clrMapOvr>
</p:sld>
</file>

<file path=ppt/slides/slide14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89" name="Shape 9189"/>
        <p:cNvGrpSpPr/>
        <p:nvPr/>
      </p:nvGrpSpPr>
      <p:grpSpPr>
        <a:xfrm>
          <a:off x="0" y="0"/>
          <a:ext cx="0" cy="0"/>
          <a:chOff x="0" y="0"/>
          <a:chExt cx="0" cy="0"/>
        </a:xfrm>
      </p:grpSpPr>
      <p:sp>
        <p:nvSpPr>
          <p:cNvPr id="9190" name="Google Shape;9190;p1478"/>
          <p:cNvSpPr txBox="1"/>
          <p:nvPr>
            <p:ph idx="1" type="body"/>
          </p:nvPr>
        </p:nvSpPr>
        <p:spPr>
          <a:xfrm>
            <a:off x="415650" y="326500"/>
            <a:ext cx="11360700" cy="49449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Our hope is in You O Lord</a:t>
            </a:r>
            <a:endParaRPr/>
          </a:p>
          <a:p>
            <a:pPr indent="0" lvl="0" marL="0" rtl="0" algn="ctr">
              <a:lnSpc>
                <a:spcPct val="150000"/>
              </a:lnSpc>
              <a:spcBef>
                <a:spcPts val="0"/>
              </a:spcBef>
              <a:spcAft>
                <a:spcPts val="0"/>
              </a:spcAft>
              <a:buClr>
                <a:schemeClr val="dk1"/>
              </a:buClr>
              <a:buSzPts val="1100"/>
              <a:buNone/>
            </a:pPr>
            <a:r>
              <a:rPr lang="en-US"/>
              <a:t>We’ll wait for the promise</a:t>
            </a:r>
            <a:endParaRPr/>
          </a:p>
          <a:p>
            <a:pPr indent="0" lvl="0" marL="0" rtl="0" algn="ctr">
              <a:lnSpc>
                <a:spcPct val="150000"/>
              </a:lnSpc>
              <a:spcBef>
                <a:spcPts val="0"/>
              </a:spcBef>
              <a:spcAft>
                <a:spcPts val="0"/>
              </a:spcAft>
              <a:buClr>
                <a:schemeClr val="dk1"/>
              </a:buClr>
              <a:buSzPts val="1100"/>
              <a:buNone/>
            </a:pPr>
            <a:r>
              <a:rPr lang="en-US"/>
              <a:t>To You we lift our eyes</a:t>
            </a:r>
            <a:endParaRPr/>
          </a:p>
          <a:p>
            <a:pPr indent="0" lvl="0" marL="0" rtl="0" algn="ctr">
              <a:lnSpc>
                <a:spcPct val="150000"/>
              </a:lnSpc>
              <a:spcBef>
                <a:spcPts val="0"/>
              </a:spcBef>
              <a:spcAft>
                <a:spcPts val="0"/>
              </a:spcAft>
              <a:buClr>
                <a:schemeClr val="dk1"/>
              </a:buClr>
              <a:buSzPts val="1100"/>
              <a:buNone/>
            </a:pPr>
            <a:r>
              <a:rPr lang="en-US"/>
              <a:t>And our faith in You will grow</a:t>
            </a:r>
            <a:endParaRPr/>
          </a:p>
        </p:txBody>
      </p:sp>
      <p:sp>
        <p:nvSpPr>
          <p:cNvPr id="9191" name="Google Shape;9191;p1478"/>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We Come To You Father </a:t>
            </a:r>
            <a:endParaRPr>
              <a:latin typeface="Playfair Display"/>
              <a:ea typeface="Playfair Display"/>
              <a:cs typeface="Playfair Display"/>
              <a:sym typeface="Playfair Display"/>
            </a:endParaRPr>
          </a:p>
        </p:txBody>
      </p:sp>
    </p:spTree>
  </p:cSld>
  <p:clrMapOvr>
    <a:masterClrMapping/>
  </p:clrMapOvr>
</p:sld>
</file>

<file path=ppt/slides/slide14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95" name="Shape 9195"/>
        <p:cNvGrpSpPr/>
        <p:nvPr/>
      </p:nvGrpSpPr>
      <p:grpSpPr>
        <a:xfrm>
          <a:off x="0" y="0"/>
          <a:ext cx="0" cy="0"/>
          <a:chOff x="0" y="0"/>
          <a:chExt cx="0" cy="0"/>
        </a:xfrm>
      </p:grpSpPr>
      <p:sp>
        <p:nvSpPr>
          <p:cNvPr id="9196" name="Google Shape;9196;p1479"/>
          <p:cNvSpPr txBox="1"/>
          <p:nvPr>
            <p:ph idx="1" type="body"/>
          </p:nvPr>
        </p:nvSpPr>
        <p:spPr>
          <a:xfrm>
            <a:off x="415650" y="326500"/>
            <a:ext cx="11360700" cy="49449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We trust in all Your promises</a:t>
            </a:r>
            <a:endParaRPr/>
          </a:p>
          <a:p>
            <a:pPr indent="0" lvl="0" marL="0" rtl="0" algn="ctr">
              <a:lnSpc>
                <a:spcPct val="150000"/>
              </a:lnSpc>
              <a:spcBef>
                <a:spcPts val="0"/>
              </a:spcBef>
              <a:spcAft>
                <a:spcPts val="0"/>
              </a:spcAft>
              <a:buClr>
                <a:schemeClr val="dk1"/>
              </a:buClr>
              <a:buSzPts val="1100"/>
              <a:buNone/>
            </a:pPr>
            <a:r>
              <a:rPr lang="en-US"/>
              <a:t>Because You are faithful</a:t>
            </a:r>
            <a:endParaRPr/>
          </a:p>
          <a:p>
            <a:pPr indent="0" lvl="0" marL="0" rtl="0" algn="ctr">
              <a:lnSpc>
                <a:spcPct val="150000"/>
              </a:lnSpc>
              <a:spcBef>
                <a:spcPts val="0"/>
              </a:spcBef>
              <a:spcAft>
                <a:spcPts val="0"/>
              </a:spcAft>
              <a:buClr>
                <a:schemeClr val="dk1"/>
              </a:buClr>
              <a:buSzPts val="1100"/>
              <a:buNone/>
            </a:pPr>
            <a:r>
              <a:rPr lang="en-US"/>
              <a:t>You fill our lives with goodness</a:t>
            </a:r>
            <a:endParaRPr/>
          </a:p>
          <a:p>
            <a:pPr indent="0" lvl="0" marL="0" rtl="0" algn="ctr">
              <a:lnSpc>
                <a:spcPct val="150000"/>
              </a:lnSpc>
              <a:spcBef>
                <a:spcPts val="0"/>
              </a:spcBef>
              <a:spcAft>
                <a:spcPts val="0"/>
              </a:spcAft>
              <a:buClr>
                <a:schemeClr val="dk1"/>
              </a:buClr>
              <a:buSzPts val="1100"/>
              <a:buNone/>
            </a:pPr>
            <a:r>
              <a:rPr lang="en-US"/>
              <a:t>Glory be to You</a:t>
            </a:r>
            <a:endParaRPr/>
          </a:p>
        </p:txBody>
      </p:sp>
      <p:sp>
        <p:nvSpPr>
          <p:cNvPr id="9197" name="Google Shape;9197;p1479"/>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We Come To You Father </a:t>
            </a:r>
            <a:endParaRPr>
              <a:latin typeface="Playfair Display"/>
              <a:ea typeface="Playfair Display"/>
              <a:cs typeface="Playfair Display"/>
              <a:sym typeface="Playfair Display"/>
            </a:endParaRPr>
          </a:p>
        </p:txBody>
      </p:sp>
    </p:spTree>
  </p:cSld>
  <p:clrMapOvr>
    <a:masterClrMapping/>
  </p:clrMapOvr>
</p:sld>
</file>

<file path=ppt/slides/slide1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8" name="Shape 958"/>
        <p:cNvGrpSpPr/>
        <p:nvPr/>
      </p:nvGrpSpPr>
      <p:grpSpPr>
        <a:xfrm>
          <a:off x="0" y="0"/>
          <a:ext cx="0" cy="0"/>
          <a:chOff x="0" y="0"/>
          <a:chExt cx="0" cy="0"/>
        </a:xfrm>
      </p:grpSpPr>
      <p:sp>
        <p:nvSpPr>
          <p:cNvPr id="959" name="Google Shape;959;p148"/>
          <p:cNvSpPr txBox="1"/>
          <p:nvPr>
            <p:ph idx="1" type="body"/>
          </p:nvPr>
        </p:nvSpPr>
        <p:spPr>
          <a:xfrm>
            <a:off x="415650" y="326500"/>
            <a:ext cx="11360700" cy="4848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4700"/>
              <a:t>Now he’s comforted</a:t>
            </a:r>
            <a:endParaRPr sz="4700"/>
          </a:p>
          <a:p>
            <a:pPr indent="0" lvl="0" marL="0" rtl="0" algn="ctr">
              <a:lnSpc>
                <a:spcPct val="150000"/>
              </a:lnSpc>
              <a:spcBef>
                <a:spcPts val="0"/>
              </a:spcBef>
              <a:spcAft>
                <a:spcPts val="0"/>
              </a:spcAft>
              <a:buClr>
                <a:schemeClr val="dk1"/>
              </a:buClr>
              <a:buSzPts val="1100"/>
              <a:buNone/>
            </a:pPr>
            <a:r>
              <a:rPr lang="en-US" sz="4700"/>
              <a:t>while you burn in the fire</a:t>
            </a:r>
            <a:endParaRPr sz="4700"/>
          </a:p>
          <a:p>
            <a:pPr indent="0" lvl="0" marL="0" rtl="0" algn="ctr">
              <a:lnSpc>
                <a:spcPct val="150000"/>
              </a:lnSpc>
              <a:spcBef>
                <a:spcPts val="0"/>
              </a:spcBef>
              <a:spcAft>
                <a:spcPts val="0"/>
              </a:spcAft>
              <a:buClr>
                <a:schemeClr val="dk1"/>
              </a:buClr>
              <a:buSzPts val="1100"/>
              <a:buNone/>
            </a:pPr>
            <a:r>
              <a:rPr lang="en-US" sz="4700"/>
              <a:t>for you lived your life in vain</a:t>
            </a:r>
            <a:endParaRPr sz="4700"/>
          </a:p>
          <a:p>
            <a:pPr indent="0" lvl="0" marL="0" rtl="0" algn="ctr">
              <a:lnSpc>
                <a:spcPct val="150000"/>
              </a:lnSpc>
              <a:spcBef>
                <a:spcPts val="0"/>
              </a:spcBef>
              <a:spcAft>
                <a:spcPts val="0"/>
              </a:spcAft>
              <a:buClr>
                <a:schemeClr val="dk1"/>
              </a:buClr>
              <a:buSzPts val="1100"/>
              <a:buNone/>
            </a:pPr>
            <a:r>
              <a:rPr lang="en-US" sz="4700"/>
              <a:t>now you cannot cross over</a:t>
            </a:r>
            <a:endParaRPr sz="4700"/>
          </a:p>
        </p:txBody>
      </p:sp>
      <p:sp>
        <p:nvSpPr>
          <p:cNvPr id="960" name="Google Shape;960;p148"/>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Blind Eye</a:t>
            </a:r>
            <a:endParaRPr>
              <a:latin typeface="Playfair Display"/>
              <a:ea typeface="Playfair Display"/>
              <a:cs typeface="Playfair Display"/>
              <a:sym typeface="Playfair Display"/>
            </a:endParaRPr>
          </a:p>
        </p:txBody>
      </p:sp>
    </p:spTree>
  </p:cSld>
  <p:clrMapOvr>
    <a:masterClrMapping/>
  </p:clrMapOvr>
</p:sld>
</file>

<file path=ppt/slides/slide14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01" name="Shape 9201"/>
        <p:cNvGrpSpPr/>
        <p:nvPr/>
      </p:nvGrpSpPr>
      <p:grpSpPr>
        <a:xfrm>
          <a:off x="0" y="0"/>
          <a:ext cx="0" cy="0"/>
          <a:chOff x="0" y="0"/>
          <a:chExt cx="0" cy="0"/>
        </a:xfrm>
      </p:grpSpPr>
      <p:sp>
        <p:nvSpPr>
          <p:cNvPr id="9202" name="Google Shape;9202;p1480"/>
          <p:cNvSpPr txBox="1"/>
          <p:nvPr>
            <p:ph idx="1" type="body"/>
          </p:nvPr>
        </p:nvSpPr>
        <p:spPr>
          <a:xfrm>
            <a:off x="415650" y="326500"/>
            <a:ext cx="11360700" cy="49449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(Our land is thirsty </a:t>
            </a:r>
            <a:endParaRPr/>
          </a:p>
          <a:p>
            <a:pPr indent="0" lvl="0" marL="0" rtl="0" algn="ctr">
              <a:lnSpc>
                <a:spcPct val="150000"/>
              </a:lnSpc>
              <a:spcBef>
                <a:spcPts val="0"/>
              </a:spcBef>
              <a:spcAft>
                <a:spcPts val="0"/>
              </a:spcAft>
              <a:buClr>
                <a:schemeClr val="dk1"/>
              </a:buClr>
              <a:buSzPts val="1100"/>
              <a:buNone/>
            </a:pPr>
            <a:r>
              <a:rPr lang="en-US"/>
              <a:t>Our wounds are many</a:t>
            </a:r>
            <a:endParaRPr/>
          </a:p>
          <a:p>
            <a:pPr indent="0" lvl="0" marL="0" rtl="0" algn="ctr">
              <a:lnSpc>
                <a:spcPct val="150000"/>
              </a:lnSpc>
              <a:spcBef>
                <a:spcPts val="0"/>
              </a:spcBef>
              <a:spcAft>
                <a:spcPts val="0"/>
              </a:spcAft>
              <a:buClr>
                <a:schemeClr val="dk1"/>
              </a:buClr>
              <a:buSzPts val="1100"/>
              <a:buNone/>
            </a:pPr>
            <a:r>
              <a:rPr lang="en-US"/>
              <a:t>Quench it with Your great love</a:t>
            </a:r>
            <a:endParaRPr/>
          </a:p>
          <a:p>
            <a:pPr indent="0" lvl="0" marL="0" rtl="0" algn="ctr">
              <a:lnSpc>
                <a:spcPct val="150000"/>
              </a:lnSpc>
              <a:spcBef>
                <a:spcPts val="0"/>
              </a:spcBef>
              <a:spcAft>
                <a:spcPts val="0"/>
              </a:spcAft>
              <a:buClr>
                <a:schemeClr val="dk1"/>
              </a:buClr>
              <a:buSzPts val="1100"/>
              <a:buNone/>
            </a:pPr>
            <a:r>
              <a:rPr lang="en-US"/>
              <a:t>Heal it with Your hands touch</a:t>
            </a:r>
            <a:endParaRPr/>
          </a:p>
          <a:p>
            <a:pPr indent="0" lvl="0" marL="0" rtl="0" algn="ctr">
              <a:lnSpc>
                <a:spcPct val="150000"/>
              </a:lnSpc>
              <a:spcBef>
                <a:spcPts val="0"/>
              </a:spcBef>
              <a:spcAft>
                <a:spcPts val="0"/>
              </a:spcAft>
              <a:buClr>
                <a:schemeClr val="dk1"/>
              </a:buClr>
              <a:buSzPts val="1100"/>
              <a:buNone/>
            </a:pPr>
            <a:r>
              <a:rPr lang="en-US"/>
              <a:t>And bring it back to You) x2</a:t>
            </a:r>
            <a:endParaRPr/>
          </a:p>
        </p:txBody>
      </p:sp>
      <p:sp>
        <p:nvSpPr>
          <p:cNvPr id="9203" name="Google Shape;9203;p1480"/>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We Come To You Father </a:t>
            </a:r>
            <a:endParaRPr>
              <a:latin typeface="Playfair Display"/>
              <a:ea typeface="Playfair Display"/>
              <a:cs typeface="Playfair Display"/>
              <a:sym typeface="Playfair Display"/>
            </a:endParaRPr>
          </a:p>
        </p:txBody>
      </p:sp>
    </p:spTree>
  </p:cSld>
  <p:clrMapOvr>
    <a:masterClrMapping/>
  </p:clrMapOvr>
</p:sld>
</file>

<file path=ppt/slides/slide14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07" name="Shape 9207"/>
        <p:cNvGrpSpPr/>
        <p:nvPr/>
      </p:nvGrpSpPr>
      <p:grpSpPr>
        <a:xfrm>
          <a:off x="0" y="0"/>
          <a:ext cx="0" cy="0"/>
          <a:chOff x="0" y="0"/>
          <a:chExt cx="0" cy="0"/>
        </a:xfrm>
      </p:grpSpPr>
      <p:sp>
        <p:nvSpPr>
          <p:cNvPr id="9208" name="Google Shape;9208;p1481"/>
          <p:cNvSpPr txBox="1"/>
          <p:nvPr>
            <p:ph idx="1" type="body"/>
          </p:nvPr>
        </p:nvSpPr>
        <p:spPr>
          <a:xfrm>
            <a:off x="415650" y="326500"/>
            <a:ext cx="11360700" cy="49449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Our hope is in You O Lord</a:t>
            </a:r>
            <a:endParaRPr/>
          </a:p>
          <a:p>
            <a:pPr indent="0" lvl="0" marL="0" rtl="0" algn="ctr">
              <a:lnSpc>
                <a:spcPct val="150000"/>
              </a:lnSpc>
              <a:spcBef>
                <a:spcPts val="0"/>
              </a:spcBef>
              <a:spcAft>
                <a:spcPts val="0"/>
              </a:spcAft>
              <a:buClr>
                <a:schemeClr val="dk1"/>
              </a:buClr>
              <a:buSzPts val="1100"/>
              <a:buNone/>
            </a:pPr>
            <a:r>
              <a:rPr lang="en-US"/>
              <a:t>We’ll wait for the promise</a:t>
            </a:r>
            <a:endParaRPr/>
          </a:p>
          <a:p>
            <a:pPr indent="0" lvl="0" marL="0" rtl="0" algn="ctr">
              <a:lnSpc>
                <a:spcPct val="150000"/>
              </a:lnSpc>
              <a:spcBef>
                <a:spcPts val="0"/>
              </a:spcBef>
              <a:spcAft>
                <a:spcPts val="0"/>
              </a:spcAft>
              <a:buClr>
                <a:schemeClr val="dk1"/>
              </a:buClr>
              <a:buSzPts val="1100"/>
              <a:buNone/>
            </a:pPr>
            <a:r>
              <a:rPr lang="en-US"/>
              <a:t>To You we lift our eyes</a:t>
            </a:r>
            <a:endParaRPr/>
          </a:p>
          <a:p>
            <a:pPr indent="0" lvl="0" marL="0" rtl="0" algn="ctr">
              <a:lnSpc>
                <a:spcPct val="150000"/>
              </a:lnSpc>
              <a:spcBef>
                <a:spcPts val="0"/>
              </a:spcBef>
              <a:spcAft>
                <a:spcPts val="0"/>
              </a:spcAft>
              <a:buClr>
                <a:schemeClr val="dk1"/>
              </a:buClr>
              <a:buSzPts val="1100"/>
              <a:buNone/>
            </a:pPr>
            <a:r>
              <a:rPr lang="en-US"/>
              <a:t>And our faith in You will grow</a:t>
            </a:r>
            <a:endParaRPr/>
          </a:p>
        </p:txBody>
      </p:sp>
      <p:sp>
        <p:nvSpPr>
          <p:cNvPr id="9209" name="Google Shape;9209;p1481"/>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We Come To You Father </a:t>
            </a:r>
            <a:endParaRPr>
              <a:latin typeface="Playfair Display"/>
              <a:ea typeface="Playfair Display"/>
              <a:cs typeface="Playfair Display"/>
              <a:sym typeface="Playfair Display"/>
            </a:endParaRPr>
          </a:p>
        </p:txBody>
      </p:sp>
    </p:spTree>
  </p:cSld>
  <p:clrMapOvr>
    <a:masterClrMapping/>
  </p:clrMapOvr>
</p:sld>
</file>

<file path=ppt/slides/slide14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13" name="Shape 9213"/>
        <p:cNvGrpSpPr/>
        <p:nvPr/>
      </p:nvGrpSpPr>
      <p:grpSpPr>
        <a:xfrm>
          <a:off x="0" y="0"/>
          <a:ext cx="0" cy="0"/>
          <a:chOff x="0" y="0"/>
          <a:chExt cx="0" cy="0"/>
        </a:xfrm>
      </p:grpSpPr>
      <p:sp>
        <p:nvSpPr>
          <p:cNvPr id="9214" name="Google Shape;9214;p1482"/>
          <p:cNvSpPr txBox="1"/>
          <p:nvPr>
            <p:ph idx="1" type="body"/>
          </p:nvPr>
        </p:nvSpPr>
        <p:spPr>
          <a:xfrm>
            <a:off x="415650" y="326500"/>
            <a:ext cx="11360700" cy="49449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We trust in all Your promises</a:t>
            </a:r>
            <a:endParaRPr/>
          </a:p>
          <a:p>
            <a:pPr indent="0" lvl="0" marL="0" rtl="0" algn="ctr">
              <a:lnSpc>
                <a:spcPct val="150000"/>
              </a:lnSpc>
              <a:spcBef>
                <a:spcPts val="0"/>
              </a:spcBef>
              <a:spcAft>
                <a:spcPts val="0"/>
              </a:spcAft>
              <a:buClr>
                <a:schemeClr val="dk1"/>
              </a:buClr>
              <a:buSzPts val="1100"/>
              <a:buNone/>
            </a:pPr>
            <a:r>
              <a:rPr lang="en-US"/>
              <a:t>Because You are faithful</a:t>
            </a:r>
            <a:endParaRPr/>
          </a:p>
          <a:p>
            <a:pPr indent="0" lvl="0" marL="0" rtl="0" algn="ctr">
              <a:lnSpc>
                <a:spcPct val="150000"/>
              </a:lnSpc>
              <a:spcBef>
                <a:spcPts val="0"/>
              </a:spcBef>
              <a:spcAft>
                <a:spcPts val="0"/>
              </a:spcAft>
              <a:buClr>
                <a:schemeClr val="dk1"/>
              </a:buClr>
              <a:buSzPts val="1100"/>
              <a:buNone/>
            </a:pPr>
            <a:r>
              <a:rPr lang="en-US"/>
              <a:t>You fill our lives with goodness</a:t>
            </a:r>
            <a:endParaRPr/>
          </a:p>
          <a:p>
            <a:pPr indent="0" lvl="0" marL="0" rtl="0" algn="ctr">
              <a:lnSpc>
                <a:spcPct val="150000"/>
              </a:lnSpc>
              <a:spcBef>
                <a:spcPts val="0"/>
              </a:spcBef>
              <a:spcAft>
                <a:spcPts val="0"/>
              </a:spcAft>
              <a:buClr>
                <a:schemeClr val="dk1"/>
              </a:buClr>
              <a:buSzPts val="1100"/>
              <a:buNone/>
            </a:pPr>
            <a:r>
              <a:rPr lang="en-US"/>
              <a:t>Glory be to You</a:t>
            </a:r>
            <a:endParaRPr/>
          </a:p>
        </p:txBody>
      </p:sp>
      <p:sp>
        <p:nvSpPr>
          <p:cNvPr id="9215" name="Google Shape;9215;p1482"/>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We Come To You Father </a:t>
            </a:r>
            <a:endParaRPr>
              <a:latin typeface="Playfair Display"/>
              <a:ea typeface="Playfair Display"/>
              <a:cs typeface="Playfair Display"/>
              <a:sym typeface="Playfair Display"/>
            </a:endParaRPr>
          </a:p>
        </p:txBody>
      </p:sp>
    </p:spTree>
  </p:cSld>
  <p:clrMapOvr>
    <a:masterClrMapping/>
  </p:clrMapOvr>
</p:sld>
</file>

<file path=ppt/slides/slide14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19" name="Shape 9219"/>
        <p:cNvGrpSpPr/>
        <p:nvPr/>
      </p:nvGrpSpPr>
      <p:grpSpPr>
        <a:xfrm>
          <a:off x="0" y="0"/>
          <a:ext cx="0" cy="0"/>
          <a:chOff x="0" y="0"/>
          <a:chExt cx="0" cy="0"/>
        </a:xfrm>
      </p:grpSpPr>
      <p:sp>
        <p:nvSpPr>
          <p:cNvPr id="9220" name="Google Shape;9220;p1483"/>
          <p:cNvSpPr txBox="1"/>
          <p:nvPr>
            <p:ph idx="1" type="body"/>
          </p:nvPr>
        </p:nvSpPr>
        <p:spPr>
          <a:xfrm>
            <a:off x="415650" y="326500"/>
            <a:ext cx="11360700" cy="49449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(We repent before You</a:t>
            </a:r>
            <a:endParaRPr/>
          </a:p>
          <a:p>
            <a:pPr indent="0" lvl="0" marL="0" rtl="0" algn="ctr">
              <a:lnSpc>
                <a:spcPct val="150000"/>
              </a:lnSpc>
              <a:spcBef>
                <a:spcPts val="0"/>
              </a:spcBef>
              <a:spcAft>
                <a:spcPts val="0"/>
              </a:spcAft>
              <a:buClr>
                <a:schemeClr val="dk1"/>
              </a:buClr>
              <a:buSzPts val="1100"/>
              <a:buNone/>
            </a:pPr>
            <a:r>
              <a:rPr lang="en-US"/>
              <a:t>We return to Your love and care</a:t>
            </a:r>
            <a:endParaRPr/>
          </a:p>
          <a:p>
            <a:pPr indent="0" lvl="0" marL="0" rtl="0" algn="ctr">
              <a:lnSpc>
                <a:spcPct val="150000"/>
              </a:lnSpc>
              <a:spcBef>
                <a:spcPts val="0"/>
              </a:spcBef>
              <a:spcAft>
                <a:spcPts val="0"/>
              </a:spcAft>
              <a:buClr>
                <a:schemeClr val="dk1"/>
              </a:buClr>
              <a:buSzPts val="1100"/>
              <a:buNone/>
            </a:pPr>
            <a:r>
              <a:rPr lang="en-US"/>
              <a:t>We declare Your kingdom</a:t>
            </a:r>
            <a:endParaRPr/>
          </a:p>
          <a:p>
            <a:pPr indent="0" lvl="0" marL="0" rtl="0" algn="ctr">
              <a:lnSpc>
                <a:spcPct val="150000"/>
              </a:lnSpc>
              <a:spcBef>
                <a:spcPts val="0"/>
              </a:spcBef>
              <a:spcAft>
                <a:spcPts val="0"/>
              </a:spcAft>
              <a:buClr>
                <a:schemeClr val="dk1"/>
              </a:buClr>
              <a:buSzPts val="1100"/>
              <a:buNone/>
            </a:pPr>
            <a:r>
              <a:rPr lang="en-US"/>
              <a:t>In our lives and forever</a:t>
            </a:r>
            <a:endParaRPr/>
          </a:p>
          <a:p>
            <a:pPr indent="0" lvl="0" marL="0" rtl="0" algn="ctr">
              <a:lnSpc>
                <a:spcPct val="150000"/>
              </a:lnSpc>
              <a:spcBef>
                <a:spcPts val="0"/>
              </a:spcBef>
              <a:spcAft>
                <a:spcPts val="0"/>
              </a:spcAft>
              <a:buClr>
                <a:schemeClr val="dk1"/>
              </a:buClr>
              <a:buSzPts val="1100"/>
              <a:buNone/>
            </a:pPr>
            <a:r>
              <a:rPr lang="en-US"/>
              <a:t>And our hearts worship You) x 2</a:t>
            </a:r>
            <a:endParaRPr/>
          </a:p>
        </p:txBody>
      </p:sp>
      <p:sp>
        <p:nvSpPr>
          <p:cNvPr id="9221" name="Google Shape;9221;p1483"/>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We Come To You Father </a:t>
            </a:r>
            <a:endParaRPr>
              <a:latin typeface="Playfair Display"/>
              <a:ea typeface="Playfair Display"/>
              <a:cs typeface="Playfair Display"/>
              <a:sym typeface="Playfair Display"/>
            </a:endParaRPr>
          </a:p>
        </p:txBody>
      </p:sp>
    </p:spTree>
  </p:cSld>
  <p:clrMapOvr>
    <a:masterClrMapping/>
  </p:clrMapOvr>
</p:sld>
</file>

<file path=ppt/slides/slide14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25" name="Shape 9225"/>
        <p:cNvGrpSpPr/>
        <p:nvPr/>
      </p:nvGrpSpPr>
      <p:grpSpPr>
        <a:xfrm>
          <a:off x="0" y="0"/>
          <a:ext cx="0" cy="0"/>
          <a:chOff x="0" y="0"/>
          <a:chExt cx="0" cy="0"/>
        </a:xfrm>
      </p:grpSpPr>
      <p:sp>
        <p:nvSpPr>
          <p:cNvPr id="9226" name="Google Shape;9226;p1484"/>
          <p:cNvSpPr txBox="1"/>
          <p:nvPr>
            <p:ph idx="1" type="body"/>
          </p:nvPr>
        </p:nvSpPr>
        <p:spPr>
          <a:xfrm>
            <a:off x="415650" y="326500"/>
            <a:ext cx="11360700" cy="49449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Our hope is in You O Lord</a:t>
            </a:r>
            <a:endParaRPr/>
          </a:p>
          <a:p>
            <a:pPr indent="0" lvl="0" marL="0" rtl="0" algn="ctr">
              <a:lnSpc>
                <a:spcPct val="150000"/>
              </a:lnSpc>
              <a:spcBef>
                <a:spcPts val="0"/>
              </a:spcBef>
              <a:spcAft>
                <a:spcPts val="0"/>
              </a:spcAft>
              <a:buClr>
                <a:schemeClr val="dk1"/>
              </a:buClr>
              <a:buSzPts val="1100"/>
              <a:buNone/>
            </a:pPr>
            <a:r>
              <a:rPr lang="en-US"/>
              <a:t>We’ll wait for the promise</a:t>
            </a:r>
            <a:endParaRPr/>
          </a:p>
          <a:p>
            <a:pPr indent="0" lvl="0" marL="0" rtl="0" algn="ctr">
              <a:lnSpc>
                <a:spcPct val="150000"/>
              </a:lnSpc>
              <a:spcBef>
                <a:spcPts val="0"/>
              </a:spcBef>
              <a:spcAft>
                <a:spcPts val="0"/>
              </a:spcAft>
              <a:buClr>
                <a:schemeClr val="dk1"/>
              </a:buClr>
              <a:buSzPts val="1100"/>
              <a:buNone/>
            </a:pPr>
            <a:r>
              <a:rPr lang="en-US"/>
              <a:t>To You we lift our eyes</a:t>
            </a:r>
            <a:endParaRPr/>
          </a:p>
          <a:p>
            <a:pPr indent="0" lvl="0" marL="0" rtl="0" algn="ctr">
              <a:lnSpc>
                <a:spcPct val="150000"/>
              </a:lnSpc>
              <a:spcBef>
                <a:spcPts val="0"/>
              </a:spcBef>
              <a:spcAft>
                <a:spcPts val="0"/>
              </a:spcAft>
              <a:buClr>
                <a:schemeClr val="dk1"/>
              </a:buClr>
              <a:buSzPts val="1100"/>
              <a:buNone/>
            </a:pPr>
            <a:r>
              <a:rPr lang="en-US"/>
              <a:t>And our faith in You will grow</a:t>
            </a:r>
            <a:endParaRPr/>
          </a:p>
        </p:txBody>
      </p:sp>
      <p:sp>
        <p:nvSpPr>
          <p:cNvPr id="9227" name="Google Shape;9227;p1484"/>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We Come To You Father </a:t>
            </a:r>
            <a:endParaRPr>
              <a:latin typeface="Playfair Display"/>
              <a:ea typeface="Playfair Display"/>
              <a:cs typeface="Playfair Display"/>
              <a:sym typeface="Playfair Display"/>
            </a:endParaRPr>
          </a:p>
        </p:txBody>
      </p:sp>
    </p:spTree>
  </p:cSld>
  <p:clrMapOvr>
    <a:masterClrMapping/>
  </p:clrMapOvr>
</p:sld>
</file>

<file path=ppt/slides/slide14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31" name="Shape 9231"/>
        <p:cNvGrpSpPr/>
        <p:nvPr/>
      </p:nvGrpSpPr>
      <p:grpSpPr>
        <a:xfrm>
          <a:off x="0" y="0"/>
          <a:ext cx="0" cy="0"/>
          <a:chOff x="0" y="0"/>
          <a:chExt cx="0" cy="0"/>
        </a:xfrm>
      </p:grpSpPr>
      <p:sp>
        <p:nvSpPr>
          <p:cNvPr id="9232" name="Google Shape;9232;p1485"/>
          <p:cNvSpPr txBox="1"/>
          <p:nvPr>
            <p:ph idx="1" type="body"/>
          </p:nvPr>
        </p:nvSpPr>
        <p:spPr>
          <a:xfrm>
            <a:off x="415650" y="326500"/>
            <a:ext cx="11360700" cy="49449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We trust in all Your promises</a:t>
            </a:r>
            <a:endParaRPr/>
          </a:p>
          <a:p>
            <a:pPr indent="0" lvl="0" marL="0" rtl="0" algn="ctr">
              <a:lnSpc>
                <a:spcPct val="150000"/>
              </a:lnSpc>
              <a:spcBef>
                <a:spcPts val="0"/>
              </a:spcBef>
              <a:spcAft>
                <a:spcPts val="0"/>
              </a:spcAft>
              <a:buClr>
                <a:schemeClr val="dk1"/>
              </a:buClr>
              <a:buSzPts val="1100"/>
              <a:buNone/>
            </a:pPr>
            <a:r>
              <a:rPr lang="en-US"/>
              <a:t>Because You are faithful</a:t>
            </a:r>
            <a:endParaRPr/>
          </a:p>
          <a:p>
            <a:pPr indent="0" lvl="0" marL="0" rtl="0" algn="ctr">
              <a:lnSpc>
                <a:spcPct val="150000"/>
              </a:lnSpc>
              <a:spcBef>
                <a:spcPts val="0"/>
              </a:spcBef>
              <a:spcAft>
                <a:spcPts val="0"/>
              </a:spcAft>
              <a:buClr>
                <a:schemeClr val="dk1"/>
              </a:buClr>
              <a:buSzPts val="1100"/>
              <a:buNone/>
            </a:pPr>
            <a:r>
              <a:rPr lang="en-US"/>
              <a:t>You fill our lives with goodness</a:t>
            </a:r>
            <a:endParaRPr/>
          </a:p>
          <a:p>
            <a:pPr indent="0" lvl="0" marL="0" rtl="0" algn="ctr">
              <a:lnSpc>
                <a:spcPct val="150000"/>
              </a:lnSpc>
              <a:spcBef>
                <a:spcPts val="0"/>
              </a:spcBef>
              <a:spcAft>
                <a:spcPts val="0"/>
              </a:spcAft>
              <a:buClr>
                <a:schemeClr val="dk1"/>
              </a:buClr>
              <a:buSzPts val="1100"/>
              <a:buNone/>
            </a:pPr>
            <a:r>
              <a:rPr lang="en-US"/>
              <a:t>Glory be to You</a:t>
            </a:r>
            <a:endParaRPr/>
          </a:p>
        </p:txBody>
      </p:sp>
      <p:sp>
        <p:nvSpPr>
          <p:cNvPr id="9233" name="Google Shape;9233;p1485"/>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We Come To You Father </a:t>
            </a:r>
            <a:endParaRPr>
              <a:latin typeface="Playfair Display"/>
              <a:ea typeface="Playfair Display"/>
              <a:cs typeface="Playfair Display"/>
              <a:sym typeface="Playfair Display"/>
            </a:endParaRPr>
          </a:p>
        </p:txBody>
      </p:sp>
      <p:pic>
        <p:nvPicPr>
          <p:cNvPr id="9234" name="Google Shape;9234;p1485">
            <a:hlinkClick action="ppaction://hlinksldjump" r:id="rId3"/>
          </p:cNvPr>
          <p:cNvPicPr preferRelativeResize="0"/>
          <p:nvPr/>
        </p:nvPicPr>
        <p:blipFill rotWithShape="1">
          <a:blip r:embed="rId4">
            <a:alphaModFix/>
          </a:blip>
          <a:srcRect b="0" l="0" r="0" t="0"/>
          <a:stretch/>
        </p:blipFill>
        <p:spPr>
          <a:xfrm>
            <a:off x="11046100" y="5605800"/>
            <a:ext cx="1145899" cy="1145899"/>
          </a:xfrm>
          <a:prstGeom prst="rect">
            <a:avLst/>
          </a:prstGeom>
          <a:noFill/>
          <a:ln>
            <a:noFill/>
          </a:ln>
        </p:spPr>
      </p:pic>
    </p:spTree>
  </p:cSld>
  <p:clrMapOvr>
    <a:masterClrMapping/>
  </p:clrMapOvr>
</p:sld>
</file>

<file path=ppt/slides/slide14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38" name="Shape 9238"/>
        <p:cNvGrpSpPr/>
        <p:nvPr/>
      </p:nvGrpSpPr>
      <p:grpSpPr>
        <a:xfrm>
          <a:off x="0" y="0"/>
          <a:ext cx="0" cy="0"/>
          <a:chOff x="0" y="0"/>
          <a:chExt cx="0" cy="0"/>
        </a:xfrm>
      </p:grpSpPr>
      <p:sp>
        <p:nvSpPr>
          <p:cNvPr id="9239" name="Google Shape;9239;p1486"/>
          <p:cNvSpPr txBox="1"/>
          <p:nvPr>
            <p:ph type="ctrTitle"/>
          </p:nvPr>
        </p:nvSpPr>
        <p:spPr>
          <a:xfrm>
            <a:off x="2552400" y="2783700"/>
            <a:ext cx="7087200" cy="1290600"/>
          </a:xfrm>
          <a:prstGeom prst="rect">
            <a:avLst/>
          </a:prstGeom>
          <a:solidFill>
            <a:srgbClr val="FFFFFF">
              <a:alpha val="88627"/>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Wednesday Psali</a:t>
            </a:r>
            <a:endParaRPr>
              <a:latin typeface="Playfair Display"/>
              <a:ea typeface="Playfair Display"/>
              <a:cs typeface="Playfair Display"/>
              <a:sym typeface="Playfair Display"/>
            </a:endParaRPr>
          </a:p>
        </p:txBody>
      </p:sp>
      <p:pic>
        <p:nvPicPr>
          <p:cNvPr id="9240" name="Google Shape;9240;p1486">
            <a:hlinkClick action="ppaction://hlinksldjump" r:id="rId3"/>
          </p:cNvPr>
          <p:cNvPicPr preferRelativeResize="0"/>
          <p:nvPr/>
        </p:nvPicPr>
        <p:blipFill rotWithShape="1">
          <a:blip r:embed="rId4">
            <a:alphaModFix/>
          </a:blip>
          <a:srcRect b="0" l="0" r="0" t="0"/>
          <a:stretch/>
        </p:blipFill>
        <p:spPr>
          <a:xfrm>
            <a:off x="11046100" y="5605800"/>
            <a:ext cx="1145899" cy="1145899"/>
          </a:xfrm>
          <a:prstGeom prst="rect">
            <a:avLst/>
          </a:prstGeom>
          <a:noFill/>
          <a:ln>
            <a:noFill/>
          </a:ln>
        </p:spPr>
      </p:pic>
    </p:spTree>
  </p:cSld>
  <p:clrMapOvr>
    <a:masterClrMapping/>
  </p:clrMapOvr>
</p:sld>
</file>

<file path=ppt/slides/slide14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44" name="Shape 9244"/>
        <p:cNvGrpSpPr/>
        <p:nvPr/>
      </p:nvGrpSpPr>
      <p:grpSpPr>
        <a:xfrm>
          <a:off x="0" y="0"/>
          <a:ext cx="0" cy="0"/>
          <a:chOff x="0" y="0"/>
          <a:chExt cx="0" cy="0"/>
        </a:xfrm>
      </p:grpSpPr>
      <p:sp>
        <p:nvSpPr>
          <p:cNvPr id="9245" name="Google Shape;9245;p1487"/>
          <p:cNvSpPr txBox="1"/>
          <p:nvPr>
            <p:ph idx="1" type="body"/>
          </p:nvPr>
        </p:nvSpPr>
        <p:spPr>
          <a:xfrm>
            <a:off x="329750" y="243400"/>
            <a:ext cx="11360700" cy="5248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457200" lvl="0" marL="457200" rtl="0" algn="ctr">
              <a:lnSpc>
                <a:spcPct val="115000"/>
              </a:lnSpc>
              <a:spcBef>
                <a:spcPts val="0"/>
              </a:spcBef>
              <a:spcAft>
                <a:spcPts val="0"/>
              </a:spcAft>
              <a:buSzPts val="4400"/>
              <a:buChar char="+"/>
            </a:pPr>
            <a:r>
              <a:rPr lang="en-US" sz="4400"/>
              <a:t>Let them rejoice and be happy, those who seek the Lord, who are constantly, calling upon His holy name.</a:t>
            </a:r>
            <a:endParaRPr sz="4400"/>
          </a:p>
          <a:p>
            <a:pPr indent="-457200" lvl="0" marL="457200" rtl="0" algn="ctr">
              <a:lnSpc>
                <a:spcPct val="115000"/>
              </a:lnSpc>
              <a:spcBef>
                <a:spcPts val="0"/>
              </a:spcBef>
              <a:spcAft>
                <a:spcPts val="0"/>
              </a:spcAft>
              <a:buClr>
                <a:srgbClr val="980000"/>
              </a:buClr>
              <a:buSzPts val="4400"/>
              <a:buChar char="+"/>
            </a:pPr>
            <a:r>
              <a:rPr lang="en-US" sz="4400">
                <a:solidFill>
                  <a:srgbClr val="980000"/>
                </a:solidFill>
              </a:rPr>
              <a:t>These are the trees, that David the psalmist spoke about, for they are planted by the rivers of water, bringing forth perfect fruit.</a:t>
            </a:r>
            <a:endParaRPr sz="4400"/>
          </a:p>
        </p:txBody>
      </p:sp>
      <p:sp>
        <p:nvSpPr>
          <p:cNvPr id="9246" name="Google Shape;9246;p1487"/>
          <p:cNvSpPr txBox="1"/>
          <p:nvPr>
            <p:ph type="title"/>
          </p:nvPr>
        </p:nvSpPr>
        <p:spPr>
          <a:xfrm>
            <a:off x="415650" y="5660767"/>
            <a:ext cx="11360700" cy="7635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Wednesday Psali</a:t>
            </a:r>
            <a:endParaRPr>
              <a:latin typeface="Playfair Display"/>
              <a:ea typeface="Playfair Display"/>
              <a:cs typeface="Playfair Display"/>
              <a:sym typeface="Playfair Display"/>
            </a:endParaRPr>
          </a:p>
        </p:txBody>
      </p:sp>
    </p:spTree>
  </p:cSld>
  <p:clrMapOvr>
    <a:masterClrMapping/>
  </p:clrMapOvr>
</p:sld>
</file>

<file path=ppt/slides/slide14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50" name="Shape 9250"/>
        <p:cNvGrpSpPr/>
        <p:nvPr/>
      </p:nvGrpSpPr>
      <p:grpSpPr>
        <a:xfrm>
          <a:off x="0" y="0"/>
          <a:ext cx="0" cy="0"/>
          <a:chOff x="0" y="0"/>
          <a:chExt cx="0" cy="0"/>
        </a:xfrm>
      </p:grpSpPr>
      <p:sp>
        <p:nvSpPr>
          <p:cNvPr id="9251" name="Google Shape;9251;p1488"/>
          <p:cNvSpPr txBox="1"/>
          <p:nvPr>
            <p:ph idx="1" type="body"/>
          </p:nvPr>
        </p:nvSpPr>
        <p:spPr>
          <a:xfrm>
            <a:off x="329750" y="243400"/>
            <a:ext cx="11360700" cy="5248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457200" lvl="0" marL="457200" rtl="0" algn="ctr">
              <a:lnSpc>
                <a:spcPct val="115000"/>
              </a:lnSpc>
              <a:spcBef>
                <a:spcPts val="0"/>
              </a:spcBef>
              <a:spcAft>
                <a:spcPts val="0"/>
              </a:spcAft>
              <a:buSzPts val="4400"/>
              <a:buChar char="+"/>
            </a:pPr>
            <a:r>
              <a:rPr lang="en-US" sz="4400"/>
              <a:t>The river of water is our Savior, Jesus Christ our Lord, and the souls of those who abide, in Him will live forever.</a:t>
            </a:r>
            <a:endParaRPr sz="4400"/>
          </a:p>
          <a:p>
            <a:pPr indent="-457200" lvl="0" marL="457200" rtl="0" algn="ctr">
              <a:lnSpc>
                <a:spcPct val="115000"/>
              </a:lnSpc>
              <a:spcBef>
                <a:spcPts val="0"/>
              </a:spcBef>
              <a:spcAft>
                <a:spcPts val="0"/>
              </a:spcAft>
              <a:buClr>
                <a:srgbClr val="980000"/>
              </a:buClr>
              <a:buSzPts val="4400"/>
              <a:buChar char="+"/>
            </a:pPr>
            <a:r>
              <a:rPr lang="en-US" sz="4400">
                <a:solidFill>
                  <a:srgbClr val="980000"/>
                </a:solidFill>
              </a:rPr>
              <a:t>They teach us in the holy books, the breaths of God, to be merciful to the creation, which He has created.</a:t>
            </a:r>
            <a:endParaRPr sz="4400"/>
          </a:p>
        </p:txBody>
      </p:sp>
      <p:sp>
        <p:nvSpPr>
          <p:cNvPr id="9252" name="Google Shape;9252;p1488"/>
          <p:cNvSpPr txBox="1"/>
          <p:nvPr>
            <p:ph type="title"/>
          </p:nvPr>
        </p:nvSpPr>
        <p:spPr>
          <a:xfrm>
            <a:off x="415650" y="5660767"/>
            <a:ext cx="11360700" cy="7635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Wednesday Psali</a:t>
            </a:r>
            <a:endParaRPr>
              <a:latin typeface="Playfair Display"/>
              <a:ea typeface="Playfair Display"/>
              <a:cs typeface="Playfair Display"/>
              <a:sym typeface="Playfair Display"/>
            </a:endParaRPr>
          </a:p>
        </p:txBody>
      </p:sp>
    </p:spTree>
  </p:cSld>
  <p:clrMapOvr>
    <a:masterClrMapping/>
  </p:clrMapOvr>
</p:sld>
</file>

<file path=ppt/slides/slide14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56" name="Shape 9256"/>
        <p:cNvGrpSpPr/>
        <p:nvPr/>
      </p:nvGrpSpPr>
      <p:grpSpPr>
        <a:xfrm>
          <a:off x="0" y="0"/>
          <a:ext cx="0" cy="0"/>
          <a:chOff x="0" y="0"/>
          <a:chExt cx="0" cy="0"/>
        </a:xfrm>
      </p:grpSpPr>
      <p:sp>
        <p:nvSpPr>
          <p:cNvPr id="9257" name="Google Shape;9257;p1489"/>
          <p:cNvSpPr txBox="1"/>
          <p:nvPr>
            <p:ph idx="1" type="body"/>
          </p:nvPr>
        </p:nvSpPr>
        <p:spPr>
          <a:xfrm>
            <a:off x="329750" y="243400"/>
            <a:ext cx="11360700" cy="5248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457200" lvl="0" marL="457200" rtl="0" algn="ctr">
              <a:lnSpc>
                <a:spcPct val="150000"/>
              </a:lnSpc>
              <a:spcBef>
                <a:spcPts val="0"/>
              </a:spcBef>
              <a:spcAft>
                <a:spcPts val="0"/>
              </a:spcAft>
              <a:buSzPts val="4400"/>
              <a:buChar char="+"/>
            </a:pPr>
            <a:r>
              <a:rPr lang="en-US" sz="4400"/>
              <a:t>And also “Love, will never fail,” as said by the wise, Paul the Apostle.</a:t>
            </a:r>
            <a:endParaRPr sz="4400"/>
          </a:p>
          <a:p>
            <a:pPr indent="-457200" lvl="0" marL="457200" rtl="0" algn="ctr">
              <a:lnSpc>
                <a:spcPct val="150000"/>
              </a:lnSpc>
              <a:spcBef>
                <a:spcPts val="0"/>
              </a:spcBef>
              <a:spcAft>
                <a:spcPts val="0"/>
              </a:spcAft>
              <a:buClr>
                <a:srgbClr val="980000"/>
              </a:buClr>
              <a:buSzPts val="4400"/>
              <a:buChar char="+"/>
            </a:pPr>
            <a:r>
              <a:rPr lang="en-US" sz="4400">
                <a:solidFill>
                  <a:srgbClr val="980000"/>
                </a:solidFill>
              </a:rPr>
              <a:t>The love that, the holy apostle speaks of, is the name of salvation, of our Lord Jesus Christ.</a:t>
            </a:r>
            <a:endParaRPr sz="4400"/>
          </a:p>
        </p:txBody>
      </p:sp>
      <p:sp>
        <p:nvSpPr>
          <p:cNvPr id="9258" name="Google Shape;9258;p1489"/>
          <p:cNvSpPr txBox="1"/>
          <p:nvPr>
            <p:ph type="title"/>
          </p:nvPr>
        </p:nvSpPr>
        <p:spPr>
          <a:xfrm>
            <a:off x="415650" y="5660767"/>
            <a:ext cx="11360700" cy="7635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Wednesday Psali</a:t>
            </a:r>
            <a:endParaRPr>
              <a:latin typeface="Playfair Display"/>
              <a:ea typeface="Playfair Display"/>
              <a:cs typeface="Playfair Display"/>
              <a:sym typeface="Playfair Display"/>
            </a:endParaRPr>
          </a:p>
        </p:txBody>
      </p:sp>
    </p:spTree>
  </p:cSld>
  <p:clrMapOvr>
    <a:masterClrMapping/>
  </p:clrMapOvr>
</p:sld>
</file>

<file path=ppt/slides/slide1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4" name="Shape 964"/>
        <p:cNvGrpSpPr/>
        <p:nvPr/>
      </p:nvGrpSpPr>
      <p:grpSpPr>
        <a:xfrm>
          <a:off x="0" y="0"/>
          <a:ext cx="0" cy="0"/>
          <a:chOff x="0" y="0"/>
          <a:chExt cx="0" cy="0"/>
        </a:xfrm>
      </p:grpSpPr>
      <p:sp>
        <p:nvSpPr>
          <p:cNvPr id="965" name="Google Shape;965;p149"/>
          <p:cNvSpPr txBox="1"/>
          <p:nvPr>
            <p:ph idx="1" type="body"/>
          </p:nvPr>
        </p:nvSpPr>
        <p:spPr>
          <a:xfrm>
            <a:off x="415650" y="326500"/>
            <a:ext cx="11360700" cy="4848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4700"/>
              <a:t>A man of means, a man of wealth,</a:t>
            </a:r>
            <a:endParaRPr sz="4700"/>
          </a:p>
          <a:p>
            <a:pPr indent="0" lvl="0" marL="0" rtl="0" algn="ctr">
              <a:lnSpc>
                <a:spcPct val="150000"/>
              </a:lnSpc>
              <a:spcBef>
                <a:spcPts val="0"/>
              </a:spcBef>
              <a:spcAft>
                <a:spcPts val="0"/>
              </a:spcAft>
              <a:buClr>
                <a:schemeClr val="dk1"/>
              </a:buClr>
              <a:buSzPts val="1100"/>
              <a:buNone/>
            </a:pPr>
            <a:r>
              <a:rPr lang="en-US" sz="4700"/>
              <a:t>The rich man lived for his own self,</a:t>
            </a:r>
            <a:endParaRPr sz="4700"/>
          </a:p>
          <a:p>
            <a:pPr indent="0" lvl="0" marL="0" rtl="0" algn="ctr">
              <a:lnSpc>
                <a:spcPct val="150000"/>
              </a:lnSpc>
              <a:spcBef>
                <a:spcPts val="0"/>
              </a:spcBef>
              <a:spcAft>
                <a:spcPts val="0"/>
              </a:spcAft>
              <a:buClr>
                <a:schemeClr val="dk1"/>
              </a:buClr>
              <a:buSzPts val="1100"/>
              <a:buNone/>
            </a:pPr>
            <a:r>
              <a:rPr lang="en-US" sz="4700"/>
              <a:t>His heart was cold, his soul was dry,</a:t>
            </a:r>
            <a:endParaRPr sz="4700"/>
          </a:p>
          <a:p>
            <a:pPr indent="0" lvl="0" marL="0" rtl="0" algn="ctr">
              <a:lnSpc>
                <a:spcPct val="150000"/>
              </a:lnSpc>
              <a:spcBef>
                <a:spcPts val="0"/>
              </a:spcBef>
              <a:spcAft>
                <a:spcPts val="0"/>
              </a:spcAft>
              <a:buClr>
                <a:schemeClr val="dk1"/>
              </a:buClr>
              <a:buSzPts val="1100"/>
              <a:buNone/>
            </a:pPr>
            <a:r>
              <a:rPr lang="en-US" sz="4700"/>
              <a:t>to Lazarus turned a blind eye</a:t>
            </a:r>
            <a:endParaRPr sz="4700"/>
          </a:p>
        </p:txBody>
      </p:sp>
      <p:sp>
        <p:nvSpPr>
          <p:cNvPr id="966" name="Google Shape;966;p149"/>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Blind Eye</a:t>
            </a:r>
            <a:endParaRPr>
              <a:latin typeface="Playfair Display"/>
              <a:ea typeface="Playfair Display"/>
              <a:cs typeface="Playfair Display"/>
              <a:sym typeface="Playfair Display"/>
            </a:endParaRPr>
          </a:p>
        </p:txBody>
      </p:sp>
    </p:spTree>
  </p:cSld>
  <p:clrMapOvr>
    <a:masterClrMapping/>
  </p:clrMapOvr>
</p:sld>
</file>

<file path=ppt/slides/slide14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62" name="Shape 9262"/>
        <p:cNvGrpSpPr/>
        <p:nvPr/>
      </p:nvGrpSpPr>
      <p:grpSpPr>
        <a:xfrm>
          <a:off x="0" y="0"/>
          <a:ext cx="0" cy="0"/>
          <a:chOff x="0" y="0"/>
          <a:chExt cx="0" cy="0"/>
        </a:xfrm>
      </p:grpSpPr>
      <p:sp>
        <p:nvSpPr>
          <p:cNvPr id="9263" name="Google Shape;9263;p1490"/>
          <p:cNvSpPr txBox="1"/>
          <p:nvPr>
            <p:ph idx="1" type="body"/>
          </p:nvPr>
        </p:nvSpPr>
        <p:spPr>
          <a:xfrm>
            <a:off x="329750" y="243400"/>
            <a:ext cx="11360700" cy="5248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457200" lvl="0" marL="457200" rtl="0" algn="ctr">
              <a:lnSpc>
                <a:spcPct val="150000"/>
              </a:lnSpc>
              <a:spcBef>
                <a:spcPts val="0"/>
              </a:spcBef>
              <a:spcAft>
                <a:spcPts val="0"/>
              </a:spcAft>
              <a:buSzPts val="4400"/>
              <a:buChar char="+"/>
            </a:pPr>
            <a:r>
              <a:rPr lang="en-US" sz="4400"/>
              <a:t>When we love the name of salvation, of our Lord Jesus Christ, and have mercy upon each other, we fulfill all the law.</a:t>
            </a:r>
            <a:endParaRPr sz="4400"/>
          </a:p>
          <a:p>
            <a:pPr indent="-457200" lvl="0" marL="457200" rtl="0" algn="ctr">
              <a:lnSpc>
                <a:spcPct val="150000"/>
              </a:lnSpc>
              <a:spcBef>
                <a:spcPts val="0"/>
              </a:spcBef>
              <a:spcAft>
                <a:spcPts val="0"/>
              </a:spcAft>
              <a:buClr>
                <a:srgbClr val="980000"/>
              </a:buClr>
              <a:buSzPts val="4400"/>
              <a:buChar char="+"/>
            </a:pPr>
            <a:r>
              <a:rPr lang="en-US" sz="4400">
                <a:solidFill>
                  <a:srgbClr val="980000"/>
                </a:solidFill>
              </a:rPr>
              <a:t>Through mercy, Abraham was pleased, to host God, and His holy angels.</a:t>
            </a:r>
            <a:endParaRPr sz="4400"/>
          </a:p>
        </p:txBody>
      </p:sp>
      <p:sp>
        <p:nvSpPr>
          <p:cNvPr id="9264" name="Google Shape;9264;p1490"/>
          <p:cNvSpPr txBox="1"/>
          <p:nvPr>
            <p:ph type="title"/>
          </p:nvPr>
        </p:nvSpPr>
        <p:spPr>
          <a:xfrm>
            <a:off x="415650" y="5660767"/>
            <a:ext cx="11360700" cy="7635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Wednesday Psali</a:t>
            </a:r>
            <a:endParaRPr>
              <a:latin typeface="Playfair Display"/>
              <a:ea typeface="Playfair Display"/>
              <a:cs typeface="Playfair Display"/>
              <a:sym typeface="Playfair Display"/>
            </a:endParaRPr>
          </a:p>
        </p:txBody>
      </p:sp>
    </p:spTree>
  </p:cSld>
  <p:clrMapOvr>
    <a:masterClrMapping/>
  </p:clrMapOvr>
</p:sld>
</file>

<file path=ppt/slides/slide14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68" name="Shape 9268"/>
        <p:cNvGrpSpPr/>
        <p:nvPr/>
      </p:nvGrpSpPr>
      <p:grpSpPr>
        <a:xfrm>
          <a:off x="0" y="0"/>
          <a:ext cx="0" cy="0"/>
          <a:chOff x="0" y="0"/>
          <a:chExt cx="0" cy="0"/>
        </a:xfrm>
      </p:grpSpPr>
      <p:sp>
        <p:nvSpPr>
          <p:cNvPr id="9269" name="Google Shape;9269;p1491"/>
          <p:cNvSpPr txBox="1"/>
          <p:nvPr>
            <p:ph idx="1" type="body"/>
          </p:nvPr>
        </p:nvSpPr>
        <p:spPr>
          <a:xfrm>
            <a:off x="329750" y="243400"/>
            <a:ext cx="11360700" cy="5248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457200" lvl="0" marL="457200" rtl="0" algn="ctr">
              <a:lnSpc>
                <a:spcPct val="115000"/>
              </a:lnSpc>
              <a:spcBef>
                <a:spcPts val="0"/>
              </a:spcBef>
              <a:spcAft>
                <a:spcPts val="0"/>
              </a:spcAft>
              <a:buSzPts val="4400"/>
              <a:buChar char="+"/>
            </a:pPr>
            <a:r>
              <a:rPr lang="en-US" sz="4400"/>
              <a:t>Through mercy, the righteous Lot was saved, from the tribulations, that came upon Sodom.</a:t>
            </a:r>
            <a:endParaRPr sz="4400"/>
          </a:p>
          <a:p>
            <a:pPr indent="-457200" lvl="0" marL="457200" rtl="0" algn="ctr">
              <a:lnSpc>
                <a:spcPct val="115000"/>
              </a:lnSpc>
              <a:spcBef>
                <a:spcPts val="0"/>
              </a:spcBef>
              <a:spcAft>
                <a:spcPts val="0"/>
              </a:spcAft>
              <a:buClr>
                <a:srgbClr val="980000"/>
              </a:buClr>
              <a:buSzPts val="4400"/>
              <a:buChar char="+"/>
            </a:pPr>
            <a:r>
              <a:rPr lang="en-US" sz="4400">
                <a:solidFill>
                  <a:srgbClr val="980000"/>
                </a:solidFill>
              </a:rPr>
              <a:t>Through mercy, Cornelius was worthy, to be baptized, at the hands of our father Peter.</a:t>
            </a:r>
            <a:endParaRPr sz="4400"/>
          </a:p>
        </p:txBody>
      </p:sp>
      <p:sp>
        <p:nvSpPr>
          <p:cNvPr id="9270" name="Google Shape;9270;p1491"/>
          <p:cNvSpPr txBox="1"/>
          <p:nvPr>
            <p:ph type="title"/>
          </p:nvPr>
        </p:nvSpPr>
        <p:spPr>
          <a:xfrm>
            <a:off x="415650" y="5660767"/>
            <a:ext cx="11360700" cy="7635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Wednesday Psali</a:t>
            </a:r>
            <a:endParaRPr>
              <a:latin typeface="Playfair Display"/>
              <a:ea typeface="Playfair Display"/>
              <a:cs typeface="Playfair Display"/>
              <a:sym typeface="Playfair Display"/>
            </a:endParaRPr>
          </a:p>
        </p:txBody>
      </p:sp>
    </p:spTree>
  </p:cSld>
  <p:clrMapOvr>
    <a:masterClrMapping/>
  </p:clrMapOvr>
</p:sld>
</file>

<file path=ppt/slides/slide14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74" name="Shape 9274"/>
        <p:cNvGrpSpPr/>
        <p:nvPr/>
      </p:nvGrpSpPr>
      <p:grpSpPr>
        <a:xfrm>
          <a:off x="0" y="0"/>
          <a:ext cx="0" cy="0"/>
          <a:chOff x="0" y="0"/>
          <a:chExt cx="0" cy="0"/>
        </a:xfrm>
      </p:grpSpPr>
      <p:sp>
        <p:nvSpPr>
          <p:cNvPr id="9275" name="Google Shape;9275;p1492"/>
          <p:cNvSpPr txBox="1"/>
          <p:nvPr>
            <p:ph idx="1" type="body"/>
          </p:nvPr>
        </p:nvSpPr>
        <p:spPr>
          <a:xfrm>
            <a:off x="329750" y="243400"/>
            <a:ext cx="11360700" cy="5248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457200" lvl="0" marL="457200" rtl="0" algn="ctr">
              <a:lnSpc>
                <a:spcPct val="115000"/>
              </a:lnSpc>
              <a:spcBef>
                <a:spcPts val="0"/>
              </a:spcBef>
              <a:spcAft>
                <a:spcPts val="0"/>
              </a:spcAft>
              <a:buSzPts val="4400"/>
              <a:buChar char="+"/>
            </a:pPr>
            <a:r>
              <a:rPr lang="en-US" sz="4400"/>
              <a:t>If we are needy, for the money of this world, and we have nothing, to offer as alms.</a:t>
            </a:r>
            <a:endParaRPr sz="4400"/>
          </a:p>
          <a:p>
            <a:pPr indent="-457200" lvl="0" marL="457200" rtl="0" algn="ctr">
              <a:lnSpc>
                <a:spcPct val="115000"/>
              </a:lnSpc>
              <a:spcBef>
                <a:spcPts val="0"/>
              </a:spcBef>
              <a:spcAft>
                <a:spcPts val="0"/>
              </a:spcAft>
              <a:buClr>
                <a:srgbClr val="980000"/>
              </a:buClr>
              <a:buSzPts val="4400"/>
              <a:buChar char="+"/>
            </a:pPr>
            <a:r>
              <a:rPr lang="en-US" sz="4400">
                <a:solidFill>
                  <a:srgbClr val="980000"/>
                </a:solidFill>
              </a:rPr>
              <a:t>Yet we truly have, the precious pearl of great price, which is the sweet name full of glory, of our Lord Jesus Christ.</a:t>
            </a:r>
            <a:endParaRPr sz="4400"/>
          </a:p>
        </p:txBody>
      </p:sp>
      <p:sp>
        <p:nvSpPr>
          <p:cNvPr id="9276" name="Google Shape;9276;p1492"/>
          <p:cNvSpPr txBox="1"/>
          <p:nvPr>
            <p:ph type="title"/>
          </p:nvPr>
        </p:nvSpPr>
        <p:spPr>
          <a:xfrm>
            <a:off x="415650" y="5660767"/>
            <a:ext cx="11360700" cy="7635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Wednesday Psali</a:t>
            </a:r>
            <a:endParaRPr>
              <a:latin typeface="Playfair Display"/>
              <a:ea typeface="Playfair Display"/>
              <a:cs typeface="Playfair Display"/>
              <a:sym typeface="Playfair Display"/>
            </a:endParaRPr>
          </a:p>
        </p:txBody>
      </p:sp>
    </p:spTree>
  </p:cSld>
  <p:clrMapOvr>
    <a:masterClrMapping/>
  </p:clrMapOvr>
</p:sld>
</file>

<file path=ppt/slides/slide14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80" name="Shape 9280"/>
        <p:cNvGrpSpPr/>
        <p:nvPr/>
      </p:nvGrpSpPr>
      <p:grpSpPr>
        <a:xfrm>
          <a:off x="0" y="0"/>
          <a:ext cx="0" cy="0"/>
          <a:chOff x="0" y="0"/>
          <a:chExt cx="0" cy="0"/>
        </a:xfrm>
      </p:grpSpPr>
      <p:sp>
        <p:nvSpPr>
          <p:cNvPr id="9281" name="Google Shape;9281;p1493"/>
          <p:cNvSpPr txBox="1"/>
          <p:nvPr>
            <p:ph idx="1" type="body"/>
          </p:nvPr>
        </p:nvSpPr>
        <p:spPr>
          <a:xfrm>
            <a:off x="329750" y="243400"/>
            <a:ext cx="11360700" cy="5248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457200" lvl="0" marL="457200" rtl="0" algn="ctr">
              <a:lnSpc>
                <a:spcPct val="115000"/>
              </a:lnSpc>
              <a:spcBef>
                <a:spcPts val="0"/>
              </a:spcBef>
              <a:spcAft>
                <a:spcPts val="0"/>
              </a:spcAft>
              <a:buSzPts val="4400"/>
              <a:buChar char="+"/>
            </a:pPr>
            <a:r>
              <a:rPr lang="en-US" sz="4400"/>
              <a:t>When we continue to keep Him, in our inner being, He will make us rich, that we can give to others.</a:t>
            </a:r>
            <a:endParaRPr sz="4400"/>
          </a:p>
          <a:p>
            <a:pPr indent="-457200" lvl="0" marL="457200" rtl="0" algn="ctr">
              <a:lnSpc>
                <a:spcPct val="115000"/>
              </a:lnSpc>
              <a:spcBef>
                <a:spcPts val="0"/>
              </a:spcBef>
              <a:spcAft>
                <a:spcPts val="0"/>
              </a:spcAft>
              <a:buClr>
                <a:srgbClr val="980000"/>
              </a:buClr>
              <a:buSzPts val="4400"/>
              <a:buChar char="+"/>
            </a:pPr>
            <a:r>
              <a:rPr lang="en-US" sz="4400">
                <a:solidFill>
                  <a:srgbClr val="980000"/>
                </a:solidFill>
              </a:rPr>
              <a:t>We do not ask for, the wealth of this world, but for the salvation of our souls, by calling upon His holy name.</a:t>
            </a:r>
            <a:endParaRPr sz="4400"/>
          </a:p>
        </p:txBody>
      </p:sp>
      <p:sp>
        <p:nvSpPr>
          <p:cNvPr id="9282" name="Google Shape;9282;p1493"/>
          <p:cNvSpPr txBox="1"/>
          <p:nvPr>
            <p:ph type="title"/>
          </p:nvPr>
        </p:nvSpPr>
        <p:spPr>
          <a:xfrm>
            <a:off x="415650" y="5660767"/>
            <a:ext cx="11360700" cy="7635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Wednesday Psali</a:t>
            </a:r>
            <a:endParaRPr>
              <a:latin typeface="Playfair Display"/>
              <a:ea typeface="Playfair Display"/>
              <a:cs typeface="Playfair Display"/>
              <a:sym typeface="Playfair Display"/>
            </a:endParaRPr>
          </a:p>
        </p:txBody>
      </p:sp>
      <p:pic>
        <p:nvPicPr>
          <p:cNvPr id="9283" name="Google Shape;9283;p1493">
            <a:hlinkClick action="ppaction://hlinksldjump" r:id="rId3"/>
          </p:cNvPr>
          <p:cNvPicPr preferRelativeResize="0"/>
          <p:nvPr/>
        </p:nvPicPr>
        <p:blipFill rotWithShape="1">
          <a:blip r:embed="rId4">
            <a:alphaModFix/>
          </a:blip>
          <a:srcRect b="0" l="0" r="0" t="0"/>
          <a:stretch/>
        </p:blipFill>
        <p:spPr>
          <a:xfrm>
            <a:off x="11046100" y="5644600"/>
            <a:ext cx="1145899" cy="1145899"/>
          </a:xfrm>
          <a:prstGeom prst="rect">
            <a:avLst/>
          </a:prstGeom>
          <a:noFill/>
          <a:ln>
            <a:noFill/>
          </a:ln>
        </p:spPr>
      </p:pic>
    </p:spTree>
  </p:cSld>
  <p:clrMapOvr>
    <a:masterClrMapping/>
  </p:clrMapOvr>
</p:sld>
</file>

<file path=ppt/slides/slide14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87" name="Shape 9287"/>
        <p:cNvGrpSpPr/>
        <p:nvPr/>
      </p:nvGrpSpPr>
      <p:grpSpPr>
        <a:xfrm>
          <a:off x="0" y="0"/>
          <a:ext cx="0" cy="0"/>
          <a:chOff x="0" y="0"/>
          <a:chExt cx="0" cy="0"/>
        </a:xfrm>
      </p:grpSpPr>
      <p:sp>
        <p:nvSpPr>
          <p:cNvPr id="9288" name="Google Shape;9288;p1494"/>
          <p:cNvSpPr txBox="1"/>
          <p:nvPr>
            <p:ph type="ctrTitle"/>
          </p:nvPr>
        </p:nvSpPr>
        <p:spPr>
          <a:xfrm>
            <a:off x="880650" y="2752500"/>
            <a:ext cx="10430700" cy="1353000"/>
          </a:xfrm>
          <a:prstGeom prst="rect">
            <a:avLst/>
          </a:prstGeom>
          <a:solidFill>
            <a:srgbClr val="FFFFFF">
              <a:alpha val="88235"/>
            </a:srgbClr>
          </a:solidFill>
          <a:ln>
            <a:noFill/>
          </a:ln>
        </p:spPr>
        <p:txBody>
          <a:bodyPr anchorCtr="0" anchor="ctr" bIns="121900" lIns="121900" spcFirstLastPara="1" rIns="121900" wrap="square" tIns="121900">
            <a:noAutofit/>
          </a:bodyPr>
          <a:lstStyle/>
          <a:p>
            <a:pPr indent="0" lvl="0" marL="0" rtl="0" algn="ctr">
              <a:lnSpc>
                <a:spcPct val="70000"/>
              </a:lnSpc>
              <a:spcBef>
                <a:spcPts val="0"/>
              </a:spcBef>
              <a:spcAft>
                <a:spcPts val="0"/>
              </a:spcAft>
              <a:buSzPts val="6900"/>
              <a:buNone/>
            </a:pPr>
            <a:r>
              <a:rPr lang="en-US">
                <a:solidFill>
                  <a:srgbClr val="000000"/>
                </a:solidFill>
              </a:rPr>
              <a:t>What A Beautiful Name</a:t>
            </a:r>
            <a:endParaRPr>
              <a:solidFill>
                <a:srgbClr val="000000"/>
              </a:solidFill>
            </a:endParaRPr>
          </a:p>
        </p:txBody>
      </p:sp>
      <p:pic>
        <p:nvPicPr>
          <p:cNvPr id="9289" name="Google Shape;9289;p1494">
            <a:hlinkClick action="ppaction://hlinksldjump" r:id="rId3"/>
          </p:cNvPr>
          <p:cNvPicPr preferRelativeResize="0"/>
          <p:nvPr/>
        </p:nvPicPr>
        <p:blipFill rotWithShape="1">
          <a:blip r:embed="rId4">
            <a:alphaModFix/>
          </a:blip>
          <a:srcRect b="0" l="0" r="0" t="0"/>
          <a:stretch/>
        </p:blipFill>
        <p:spPr>
          <a:xfrm>
            <a:off x="11046100" y="5644600"/>
            <a:ext cx="1145899" cy="1145899"/>
          </a:xfrm>
          <a:prstGeom prst="rect">
            <a:avLst/>
          </a:prstGeom>
          <a:noFill/>
          <a:ln>
            <a:noFill/>
          </a:ln>
        </p:spPr>
      </p:pic>
    </p:spTree>
  </p:cSld>
  <p:clrMapOvr>
    <a:masterClrMapping/>
  </p:clrMapOvr>
</p:sld>
</file>

<file path=ppt/slides/slide14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93" name="Shape 9293"/>
        <p:cNvGrpSpPr/>
        <p:nvPr/>
      </p:nvGrpSpPr>
      <p:grpSpPr>
        <a:xfrm>
          <a:off x="0" y="0"/>
          <a:ext cx="0" cy="0"/>
          <a:chOff x="0" y="0"/>
          <a:chExt cx="0" cy="0"/>
        </a:xfrm>
      </p:grpSpPr>
      <p:sp>
        <p:nvSpPr>
          <p:cNvPr id="9294" name="Google Shape;9294;p1495"/>
          <p:cNvSpPr txBox="1"/>
          <p:nvPr>
            <p:ph idx="1" type="body"/>
          </p:nvPr>
        </p:nvSpPr>
        <p:spPr>
          <a:xfrm>
            <a:off x="415650" y="243400"/>
            <a:ext cx="11360700" cy="46530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2100"/>
              </a:spcAft>
              <a:buClr>
                <a:schemeClr val="dk1"/>
              </a:buClr>
              <a:buSzPts val="2400"/>
              <a:buNone/>
            </a:pPr>
            <a:r>
              <a:rPr lang="en-US"/>
              <a:t>You were the Word at the beginning</a:t>
            </a:r>
            <a:br>
              <a:rPr lang="en-US"/>
            </a:br>
            <a:r>
              <a:rPr lang="en-US"/>
              <a:t>One With God the Lord Most High</a:t>
            </a:r>
            <a:br>
              <a:rPr lang="en-US"/>
            </a:br>
            <a:r>
              <a:rPr lang="en-US"/>
              <a:t>Your hidden glory in creation</a:t>
            </a:r>
            <a:br>
              <a:rPr lang="en-US"/>
            </a:br>
            <a:r>
              <a:rPr lang="en-US"/>
              <a:t>Now revealed in You our Christ</a:t>
            </a:r>
            <a:endParaRPr>
              <a:latin typeface="Times"/>
              <a:ea typeface="Times"/>
              <a:cs typeface="Times"/>
              <a:sym typeface="Times"/>
            </a:endParaRPr>
          </a:p>
        </p:txBody>
      </p:sp>
      <p:sp>
        <p:nvSpPr>
          <p:cNvPr id="9295" name="Google Shape;9295;p1495"/>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latin typeface="Playfair Display"/>
                <a:ea typeface="Playfair Display"/>
                <a:cs typeface="Playfair Display"/>
                <a:sym typeface="Playfair Display"/>
              </a:rPr>
              <a:t>What a Beautiful Name</a:t>
            </a:r>
            <a:endParaRPr>
              <a:latin typeface="Playfair Display"/>
              <a:ea typeface="Playfair Display"/>
              <a:cs typeface="Playfair Display"/>
              <a:sym typeface="Playfair Display"/>
            </a:endParaRPr>
          </a:p>
        </p:txBody>
      </p:sp>
    </p:spTree>
  </p:cSld>
  <p:clrMapOvr>
    <a:masterClrMapping/>
  </p:clrMapOvr>
</p:sld>
</file>

<file path=ppt/slides/slide14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99" name="Shape 9299"/>
        <p:cNvGrpSpPr/>
        <p:nvPr/>
      </p:nvGrpSpPr>
      <p:grpSpPr>
        <a:xfrm>
          <a:off x="0" y="0"/>
          <a:ext cx="0" cy="0"/>
          <a:chOff x="0" y="0"/>
          <a:chExt cx="0" cy="0"/>
        </a:xfrm>
      </p:grpSpPr>
      <p:sp>
        <p:nvSpPr>
          <p:cNvPr id="9300" name="Google Shape;9300;p1496"/>
          <p:cNvSpPr txBox="1"/>
          <p:nvPr>
            <p:ph idx="1" type="body"/>
          </p:nvPr>
        </p:nvSpPr>
        <p:spPr>
          <a:xfrm>
            <a:off x="415650" y="326500"/>
            <a:ext cx="11360700" cy="4821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400"/>
              <a:buNone/>
            </a:pPr>
            <a:r>
              <a:rPr lang="en-US" sz="4700"/>
              <a:t>What a beautiful Name it is</a:t>
            </a:r>
            <a:br>
              <a:rPr lang="en-US" sz="4700"/>
            </a:br>
            <a:r>
              <a:rPr lang="en-US" sz="4700"/>
              <a:t>What a beautiful Name it is</a:t>
            </a:r>
            <a:br>
              <a:rPr lang="en-US" sz="4700"/>
            </a:br>
            <a:r>
              <a:rPr lang="en-US" sz="4700"/>
              <a:t>The Name of Jesus Christ my King</a:t>
            </a:r>
            <a:endParaRPr sz="4700"/>
          </a:p>
          <a:p>
            <a:pPr indent="0" lvl="0" marL="0" rtl="0" algn="ctr">
              <a:lnSpc>
                <a:spcPct val="90000"/>
              </a:lnSpc>
              <a:spcBef>
                <a:spcPts val="0"/>
              </a:spcBef>
              <a:spcAft>
                <a:spcPts val="0"/>
              </a:spcAft>
              <a:buClr>
                <a:schemeClr val="dk1"/>
              </a:buClr>
              <a:buSzPts val="1100"/>
              <a:buFont typeface="Arial"/>
              <a:buNone/>
            </a:pPr>
            <a:r>
              <a:rPr lang="en-US" sz="4700"/>
              <a:t>What a beautiful Name it is</a:t>
            </a:r>
            <a:endParaRPr sz="4700"/>
          </a:p>
          <a:p>
            <a:pPr indent="0" lvl="0" marL="0" rtl="0" algn="ctr">
              <a:lnSpc>
                <a:spcPct val="90000"/>
              </a:lnSpc>
              <a:spcBef>
                <a:spcPts val="0"/>
              </a:spcBef>
              <a:spcAft>
                <a:spcPts val="0"/>
              </a:spcAft>
              <a:buClr>
                <a:schemeClr val="dk1"/>
              </a:buClr>
              <a:buSzPts val="1100"/>
              <a:buFont typeface="Arial"/>
              <a:buNone/>
            </a:pPr>
            <a:r>
              <a:rPr lang="en-US" sz="4700"/>
              <a:t>Nothing compares to this</a:t>
            </a:r>
            <a:endParaRPr sz="4700"/>
          </a:p>
          <a:p>
            <a:pPr indent="0" lvl="0" marL="0" rtl="0" algn="ctr">
              <a:lnSpc>
                <a:spcPct val="90000"/>
              </a:lnSpc>
              <a:spcBef>
                <a:spcPts val="0"/>
              </a:spcBef>
              <a:spcAft>
                <a:spcPts val="0"/>
              </a:spcAft>
              <a:buClr>
                <a:schemeClr val="dk1"/>
              </a:buClr>
              <a:buSzPts val="1100"/>
              <a:buFont typeface="Arial"/>
              <a:buNone/>
            </a:pPr>
            <a:r>
              <a:rPr lang="en-US" sz="4700"/>
              <a:t>What a beautiful Name it is</a:t>
            </a:r>
            <a:endParaRPr sz="4700"/>
          </a:p>
          <a:p>
            <a:pPr indent="0" lvl="0" marL="0" rtl="0" algn="ctr">
              <a:lnSpc>
                <a:spcPct val="90000"/>
              </a:lnSpc>
              <a:spcBef>
                <a:spcPts val="0"/>
              </a:spcBef>
              <a:spcAft>
                <a:spcPts val="0"/>
              </a:spcAft>
              <a:buClr>
                <a:schemeClr val="dk1"/>
              </a:buClr>
              <a:buSzPts val="1100"/>
              <a:buFont typeface="Arial"/>
              <a:buNone/>
            </a:pPr>
            <a:r>
              <a:rPr lang="en-US" sz="4700"/>
              <a:t>The Name of Jesus</a:t>
            </a:r>
            <a:endParaRPr sz="4700"/>
          </a:p>
        </p:txBody>
      </p:sp>
      <p:sp>
        <p:nvSpPr>
          <p:cNvPr id="9301" name="Google Shape;9301;p1496"/>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latin typeface="Playfair Display"/>
                <a:ea typeface="Playfair Display"/>
                <a:cs typeface="Playfair Display"/>
                <a:sym typeface="Playfair Display"/>
              </a:rPr>
              <a:t>What a Beautiful Name</a:t>
            </a:r>
            <a:endParaRPr>
              <a:latin typeface="Playfair Display"/>
              <a:ea typeface="Playfair Display"/>
              <a:cs typeface="Playfair Display"/>
              <a:sym typeface="Playfair Display"/>
            </a:endParaRPr>
          </a:p>
        </p:txBody>
      </p:sp>
    </p:spTree>
  </p:cSld>
  <p:clrMapOvr>
    <a:masterClrMapping/>
  </p:clrMapOvr>
</p:sld>
</file>

<file path=ppt/slides/slide14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05" name="Shape 9305"/>
        <p:cNvGrpSpPr/>
        <p:nvPr/>
      </p:nvGrpSpPr>
      <p:grpSpPr>
        <a:xfrm>
          <a:off x="0" y="0"/>
          <a:ext cx="0" cy="0"/>
          <a:chOff x="0" y="0"/>
          <a:chExt cx="0" cy="0"/>
        </a:xfrm>
      </p:grpSpPr>
      <p:sp>
        <p:nvSpPr>
          <p:cNvPr id="9306" name="Google Shape;9306;p1497"/>
          <p:cNvSpPr txBox="1"/>
          <p:nvPr>
            <p:ph idx="1" type="body"/>
          </p:nvPr>
        </p:nvSpPr>
        <p:spPr>
          <a:xfrm>
            <a:off x="415650" y="326508"/>
            <a:ext cx="11360700" cy="4555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2100"/>
              </a:spcAft>
              <a:buClr>
                <a:schemeClr val="dk1"/>
              </a:buClr>
              <a:buSzPts val="2400"/>
              <a:buNone/>
            </a:pPr>
            <a:r>
              <a:rPr lang="en-US"/>
              <a:t>You didn't want heaven without us</a:t>
            </a:r>
            <a:br>
              <a:rPr lang="en-US"/>
            </a:br>
            <a:r>
              <a:rPr lang="en-US"/>
              <a:t>So Jesus, You brought heaven down</a:t>
            </a:r>
            <a:br>
              <a:rPr lang="en-US"/>
            </a:br>
            <a:r>
              <a:rPr lang="en-US"/>
              <a:t>My sin was great, Your love was greater</a:t>
            </a:r>
            <a:br>
              <a:rPr lang="en-US"/>
            </a:br>
            <a:r>
              <a:rPr lang="en-US"/>
              <a:t>What could separate us now</a:t>
            </a:r>
            <a:endParaRPr>
              <a:latin typeface="Times"/>
              <a:ea typeface="Times"/>
              <a:cs typeface="Times"/>
              <a:sym typeface="Times"/>
            </a:endParaRPr>
          </a:p>
        </p:txBody>
      </p:sp>
      <p:sp>
        <p:nvSpPr>
          <p:cNvPr id="9307" name="Google Shape;9307;p1497"/>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latin typeface="Playfair Display"/>
                <a:ea typeface="Playfair Display"/>
                <a:cs typeface="Playfair Display"/>
                <a:sym typeface="Playfair Display"/>
              </a:rPr>
              <a:t>What a Beautiful Name</a:t>
            </a:r>
            <a:endParaRPr>
              <a:latin typeface="Playfair Display"/>
              <a:ea typeface="Playfair Display"/>
              <a:cs typeface="Playfair Display"/>
              <a:sym typeface="Playfair Display"/>
            </a:endParaRPr>
          </a:p>
        </p:txBody>
      </p:sp>
    </p:spTree>
  </p:cSld>
  <p:clrMapOvr>
    <a:masterClrMapping/>
  </p:clrMapOvr>
</p:sld>
</file>

<file path=ppt/slides/slide14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11" name="Shape 9311"/>
        <p:cNvGrpSpPr/>
        <p:nvPr/>
      </p:nvGrpSpPr>
      <p:grpSpPr>
        <a:xfrm>
          <a:off x="0" y="0"/>
          <a:ext cx="0" cy="0"/>
          <a:chOff x="0" y="0"/>
          <a:chExt cx="0" cy="0"/>
        </a:xfrm>
      </p:grpSpPr>
      <p:sp>
        <p:nvSpPr>
          <p:cNvPr id="9312" name="Google Shape;9312;p1498"/>
          <p:cNvSpPr txBox="1"/>
          <p:nvPr>
            <p:ph idx="1" type="body"/>
          </p:nvPr>
        </p:nvSpPr>
        <p:spPr>
          <a:xfrm>
            <a:off x="415650" y="326500"/>
            <a:ext cx="11360700" cy="50139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400"/>
              <a:buNone/>
            </a:pPr>
            <a:r>
              <a:rPr lang="en-US" sz="4700"/>
              <a:t>What a wonderful Name it is</a:t>
            </a:r>
            <a:br>
              <a:rPr lang="en-US" sz="4700"/>
            </a:br>
            <a:r>
              <a:rPr lang="en-US" sz="4700"/>
              <a:t>What a wonderful Name it is</a:t>
            </a:r>
            <a:br>
              <a:rPr lang="en-US" sz="4700"/>
            </a:br>
            <a:r>
              <a:rPr lang="en-US" sz="4700"/>
              <a:t>The Name of Jesus Christ my King</a:t>
            </a:r>
            <a:endParaRPr sz="4700"/>
          </a:p>
          <a:p>
            <a:pPr indent="0" lvl="0" marL="0" rtl="0" algn="ctr">
              <a:lnSpc>
                <a:spcPct val="100000"/>
              </a:lnSpc>
              <a:spcBef>
                <a:spcPts val="0"/>
              </a:spcBef>
              <a:spcAft>
                <a:spcPts val="0"/>
              </a:spcAft>
              <a:buClr>
                <a:schemeClr val="dk1"/>
              </a:buClr>
              <a:buSzPts val="1100"/>
              <a:buNone/>
            </a:pPr>
            <a:r>
              <a:rPr lang="en-US" sz="4700"/>
              <a:t>What a wonderful Name it is</a:t>
            </a:r>
            <a:endParaRPr sz="4700"/>
          </a:p>
          <a:p>
            <a:pPr indent="0" lvl="0" marL="0" rtl="0" algn="ctr">
              <a:lnSpc>
                <a:spcPct val="100000"/>
              </a:lnSpc>
              <a:spcBef>
                <a:spcPts val="0"/>
              </a:spcBef>
              <a:spcAft>
                <a:spcPts val="0"/>
              </a:spcAft>
              <a:buClr>
                <a:schemeClr val="dk1"/>
              </a:buClr>
              <a:buSzPts val="1100"/>
              <a:buNone/>
            </a:pPr>
            <a:r>
              <a:rPr lang="en-US" sz="4700"/>
              <a:t>Nothing compares to this</a:t>
            </a:r>
            <a:endParaRPr sz="4700"/>
          </a:p>
          <a:p>
            <a:pPr indent="0" lvl="0" marL="0" rtl="0" algn="ctr">
              <a:lnSpc>
                <a:spcPct val="100000"/>
              </a:lnSpc>
              <a:spcBef>
                <a:spcPts val="0"/>
              </a:spcBef>
              <a:spcAft>
                <a:spcPts val="0"/>
              </a:spcAft>
              <a:buClr>
                <a:schemeClr val="dk1"/>
              </a:buClr>
              <a:buSzPts val="1100"/>
              <a:buNone/>
            </a:pPr>
            <a:r>
              <a:rPr lang="en-US" sz="4700"/>
              <a:t>What a wonderful Name it is</a:t>
            </a:r>
            <a:endParaRPr sz="4700"/>
          </a:p>
          <a:p>
            <a:pPr indent="0" lvl="0" marL="0" rtl="0" algn="ctr">
              <a:lnSpc>
                <a:spcPct val="100000"/>
              </a:lnSpc>
              <a:spcBef>
                <a:spcPts val="0"/>
              </a:spcBef>
              <a:spcAft>
                <a:spcPts val="0"/>
              </a:spcAft>
              <a:buClr>
                <a:schemeClr val="dk1"/>
              </a:buClr>
              <a:buSzPts val="1100"/>
              <a:buNone/>
            </a:pPr>
            <a:r>
              <a:rPr lang="en-US" sz="4700"/>
              <a:t>The Name of Jesus </a:t>
            </a:r>
            <a:endParaRPr sz="4700"/>
          </a:p>
        </p:txBody>
      </p:sp>
      <p:sp>
        <p:nvSpPr>
          <p:cNvPr id="9313" name="Google Shape;9313;p1498"/>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latin typeface="Playfair Display"/>
                <a:ea typeface="Playfair Display"/>
                <a:cs typeface="Playfair Display"/>
                <a:sym typeface="Playfair Display"/>
              </a:rPr>
              <a:t>What a Beautiful Name</a:t>
            </a:r>
            <a:endParaRPr>
              <a:latin typeface="Playfair Display"/>
              <a:ea typeface="Playfair Display"/>
              <a:cs typeface="Playfair Display"/>
              <a:sym typeface="Playfair Display"/>
            </a:endParaRPr>
          </a:p>
        </p:txBody>
      </p:sp>
    </p:spTree>
  </p:cSld>
  <p:clrMapOvr>
    <a:masterClrMapping/>
  </p:clrMapOvr>
</p:sld>
</file>

<file path=ppt/slides/slide14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17" name="Shape 9317"/>
        <p:cNvGrpSpPr/>
        <p:nvPr/>
      </p:nvGrpSpPr>
      <p:grpSpPr>
        <a:xfrm>
          <a:off x="0" y="0"/>
          <a:ext cx="0" cy="0"/>
          <a:chOff x="0" y="0"/>
          <a:chExt cx="0" cy="0"/>
        </a:xfrm>
      </p:grpSpPr>
      <p:sp>
        <p:nvSpPr>
          <p:cNvPr id="9318" name="Google Shape;9318;p1499"/>
          <p:cNvSpPr txBox="1"/>
          <p:nvPr>
            <p:ph idx="1" type="body"/>
          </p:nvPr>
        </p:nvSpPr>
        <p:spPr>
          <a:xfrm>
            <a:off x="415650" y="257700"/>
            <a:ext cx="11360700" cy="50970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Font typeface="Arial"/>
              <a:buNone/>
            </a:pPr>
            <a:r>
              <a:rPr lang="en-US"/>
              <a:t>Death could not hold You, </a:t>
            </a:r>
            <a:endParaRPr/>
          </a:p>
          <a:p>
            <a:pPr indent="0" lvl="0" marL="0" rtl="0" algn="ctr">
              <a:lnSpc>
                <a:spcPct val="115000"/>
              </a:lnSpc>
              <a:spcBef>
                <a:spcPts val="0"/>
              </a:spcBef>
              <a:spcAft>
                <a:spcPts val="0"/>
              </a:spcAft>
              <a:buClr>
                <a:schemeClr val="dk1"/>
              </a:buClr>
              <a:buSzPts val="1100"/>
              <a:buFont typeface="Arial"/>
              <a:buNone/>
            </a:pPr>
            <a:r>
              <a:rPr lang="en-US"/>
              <a:t>the veil tore before You</a:t>
            </a:r>
            <a:endParaRPr/>
          </a:p>
          <a:p>
            <a:pPr indent="0" lvl="0" marL="0" rtl="0" algn="ctr">
              <a:lnSpc>
                <a:spcPct val="115000"/>
              </a:lnSpc>
              <a:spcBef>
                <a:spcPts val="0"/>
              </a:spcBef>
              <a:spcAft>
                <a:spcPts val="0"/>
              </a:spcAft>
              <a:buClr>
                <a:schemeClr val="dk1"/>
              </a:buClr>
              <a:buSzPts val="1100"/>
              <a:buFont typeface="Arial"/>
              <a:buNone/>
            </a:pPr>
            <a:r>
              <a:rPr lang="en-US"/>
              <a:t>You silenced the boast, of sin and grave</a:t>
            </a:r>
            <a:endParaRPr/>
          </a:p>
          <a:p>
            <a:pPr indent="0" lvl="0" marL="0" rtl="0" algn="ctr">
              <a:lnSpc>
                <a:spcPct val="115000"/>
              </a:lnSpc>
              <a:spcBef>
                <a:spcPts val="0"/>
              </a:spcBef>
              <a:spcAft>
                <a:spcPts val="0"/>
              </a:spcAft>
              <a:buClr>
                <a:schemeClr val="dk1"/>
              </a:buClr>
              <a:buSzPts val="1100"/>
              <a:buFont typeface="Arial"/>
              <a:buNone/>
            </a:pPr>
            <a:r>
              <a:rPr lang="en-US"/>
              <a:t>The heavens are roaring, </a:t>
            </a:r>
            <a:endParaRPr/>
          </a:p>
          <a:p>
            <a:pPr indent="0" lvl="0" marL="0" rtl="0" algn="ctr">
              <a:lnSpc>
                <a:spcPct val="115000"/>
              </a:lnSpc>
              <a:spcBef>
                <a:spcPts val="0"/>
              </a:spcBef>
              <a:spcAft>
                <a:spcPts val="0"/>
              </a:spcAft>
              <a:buClr>
                <a:schemeClr val="dk1"/>
              </a:buClr>
              <a:buSzPts val="1100"/>
              <a:buFont typeface="Arial"/>
              <a:buNone/>
            </a:pPr>
            <a:r>
              <a:rPr lang="en-US"/>
              <a:t>the praise of Your glory</a:t>
            </a:r>
            <a:endParaRPr/>
          </a:p>
          <a:p>
            <a:pPr indent="0" lvl="0" marL="0" rtl="0" algn="ctr">
              <a:lnSpc>
                <a:spcPct val="115000"/>
              </a:lnSpc>
              <a:spcBef>
                <a:spcPts val="0"/>
              </a:spcBef>
              <a:spcAft>
                <a:spcPts val="0"/>
              </a:spcAft>
              <a:buClr>
                <a:schemeClr val="dk1"/>
              </a:buClr>
              <a:buSzPts val="1100"/>
              <a:buFont typeface="Arial"/>
              <a:buNone/>
            </a:pPr>
            <a:r>
              <a:rPr lang="en-US"/>
              <a:t>For You are raised to life again</a:t>
            </a:r>
            <a:endParaRPr/>
          </a:p>
        </p:txBody>
      </p:sp>
      <p:sp>
        <p:nvSpPr>
          <p:cNvPr id="9319" name="Google Shape;9319;p1499"/>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latin typeface="Playfair Display"/>
                <a:ea typeface="Playfair Display"/>
                <a:cs typeface="Playfair Display"/>
                <a:sym typeface="Playfair Display"/>
              </a:rPr>
              <a:t>What a Beautiful Name</a:t>
            </a:r>
            <a:endParaRPr>
              <a:latin typeface="Playfair Display"/>
              <a:ea typeface="Playfair Display"/>
              <a:cs typeface="Playfair Display"/>
              <a:sym typeface="Playfair Display"/>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5"/>
          <p:cNvSpPr txBox="1"/>
          <p:nvPr>
            <p:ph idx="1" type="body"/>
          </p:nvPr>
        </p:nvSpPr>
        <p:spPr>
          <a:xfrm>
            <a:off x="415650" y="326499"/>
            <a:ext cx="11360700" cy="5096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t>The Bible here my only lamp</a:t>
            </a:r>
            <a:endParaRPr/>
          </a:p>
          <a:p>
            <a:pPr indent="0" lvl="0" marL="0" rtl="0" algn="ctr">
              <a:lnSpc>
                <a:spcPct val="150000"/>
              </a:lnSpc>
              <a:spcBef>
                <a:spcPts val="0"/>
              </a:spcBef>
              <a:spcAft>
                <a:spcPts val="0"/>
              </a:spcAft>
              <a:buClr>
                <a:schemeClr val="dk1"/>
              </a:buClr>
              <a:buSzPts val="1100"/>
              <a:buFont typeface="Arial"/>
              <a:buNone/>
            </a:pPr>
            <a:r>
              <a:rPr lang="en-US"/>
              <a:t>And nothing else to concern me</a:t>
            </a:r>
            <a:endParaRPr/>
          </a:p>
        </p:txBody>
      </p:sp>
      <p:sp>
        <p:nvSpPr>
          <p:cNvPr id="147" name="Google Shape;147;p15"/>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A Stranger</a:t>
            </a:r>
            <a:endParaRPr>
              <a:latin typeface="Playfair Display"/>
              <a:ea typeface="Playfair Display"/>
              <a:cs typeface="Playfair Display"/>
              <a:sym typeface="Playfair Display"/>
            </a:endParaRPr>
          </a:p>
        </p:txBody>
      </p:sp>
    </p:spTree>
  </p:cSld>
  <p:clrMapOvr>
    <a:masterClrMapping/>
  </p:clrMapOvr>
</p:sld>
</file>

<file path=ppt/slides/slide1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0" name="Shape 970"/>
        <p:cNvGrpSpPr/>
        <p:nvPr/>
      </p:nvGrpSpPr>
      <p:grpSpPr>
        <a:xfrm>
          <a:off x="0" y="0"/>
          <a:ext cx="0" cy="0"/>
          <a:chOff x="0" y="0"/>
          <a:chExt cx="0" cy="0"/>
        </a:xfrm>
      </p:grpSpPr>
      <p:sp>
        <p:nvSpPr>
          <p:cNvPr id="971" name="Google Shape;971;p150"/>
          <p:cNvSpPr txBox="1"/>
          <p:nvPr>
            <p:ph idx="1" type="body"/>
          </p:nvPr>
        </p:nvSpPr>
        <p:spPr>
          <a:xfrm>
            <a:off x="415650" y="326500"/>
            <a:ext cx="11360700" cy="4848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4700"/>
              <a:t>but their fates reversed</a:t>
            </a:r>
            <a:endParaRPr sz="4700"/>
          </a:p>
          <a:p>
            <a:pPr indent="0" lvl="0" marL="0" rtl="0" algn="ctr">
              <a:lnSpc>
                <a:spcPct val="150000"/>
              </a:lnSpc>
              <a:spcBef>
                <a:spcPts val="0"/>
              </a:spcBef>
              <a:spcAft>
                <a:spcPts val="0"/>
              </a:spcAft>
              <a:buClr>
                <a:schemeClr val="dk1"/>
              </a:buClr>
              <a:buSzPts val="1100"/>
              <a:buNone/>
            </a:pPr>
            <a:r>
              <a:rPr lang="en-US" sz="4700"/>
              <a:t>for now the rich man did thirst</a:t>
            </a:r>
            <a:endParaRPr sz="4700"/>
          </a:p>
          <a:p>
            <a:pPr indent="0" lvl="0" marL="0" rtl="0" algn="ctr">
              <a:lnSpc>
                <a:spcPct val="150000"/>
              </a:lnSpc>
              <a:spcBef>
                <a:spcPts val="0"/>
              </a:spcBef>
              <a:spcAft>
                <a:spcPts val="0"/>
              </a:spcAft>
              <a:buClr>
                <a:schemeClr val="dk1"/>
              </a:buClr>
              <a:buSzPts val="1100"/>
              <a:buNone/>
            </a:pPr>
            <a:r>
              <a:rPr lang="en-US" sz="4700"/>
              <a:t>while Lazarus is at peace</a:t>
            </a:r>
            <a:endParaRPr sz="4700"/>
          </a:p>
          <a:p>
            <a:pPr indent="0" lvl="0" marL="0" rtl="0" algn="ctr">
              <a:lnSpc>
                <a:spcPct val="150000"/>
              </a:lnSpc>
              <a:spcBef>
                <a:spcPts val="0"/>
              </a:spcBef>
              <a:spcAft>
                <a:spcPts val="0"/>
              </a:spcAft>
              <a:buClr>
                <a:schemeClr val="dk1"/>
              </a:buClr>
              <a:buSzPts val="1100"/>
              <a:buNone/>
            </a:pPr>
            <a:r>
              <a:rPr lang="en-US" sz="4700"/>
              <a:t>and his joy will never cease</a:t>
            </a:r>
            <a:endParaRPr sz="4700"/>
          </a:p>
        </p:txBody>
      </p:sp>
      <p:sp>
        <p:nvSpPr>
          <p:cNvPr id="972" name="Google Shape;972;p150"/>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Blind Eye</a:t>
            </a:r>
            <a:endParaRPr>
              <a:latin typeface="Playfair Display"/>
              <a:ea typeface="Playfair Display"/>
              <a:cs typeface="Playfair Display"/>
              <a:sym typeface="Playfair Display"/>
            </a:endParaRPr>
          </a:p>
        </p:txBody>
      </p:sp>
      <p:pic>
        <p:nvPicPr>
          <p:cNvPr id="973" name="Google Shape;973;p150">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5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23" name="Shape 9323"/>
        <p:cNvGrpSpPr/>
        <p:nvPr/>
      </p:nvGrpSpPr>
      <p:grpSpPr>
        <a:xfrm>
          <a:off x="0" y="0"/>
          <a:ext cx="0" cy="0"/>
          <a:chOff x="0" y="0"/>
          <a:chExt cx="0" cy="0"/>
        </a:xfrm>
      </p:grpSpPr>
      <p:sp>
        <p:nvSpPr>
          <p:cNvPr id="9324" name="Google Shape;9324;p1500"/>
          <p:cNvSpPr txBox="1"/>
          <p:nvPr>
            <p:ph idx="1" type="body"/>
          </p:nvPr>
        </p:nvSpPr>
        <p:spPr>
          <a:xfrm>
            <a:off x="415650" y="300675"/>
            <a:ext cx="11360700" cy="49251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Font typeface="Arial"/>
              <a:buNone/>
            </a:pPr>
            <a:r>
              <a:rPr lang="en-US"/>
              <a:t>You have no rival, You have no equal</a:t>
            </a:r>
            <a:endParaRPr/>
          </a:p>
          <a:p>
            <a:pPr indent="0" lvl="0" marL="0" rtl="0" algn="ctr">
              <a:lnSpc>
                <a:spcPct val="115000"/>
              </a:lnSpc>
              <a:spcBef>
                <a:spcPts val="2100"/>
              </a:spcBef>
              <a:spcAft>
                <a:spcPts val="0"/>
              </a:spcAft>
              <a:buClr>
                <a:schemeClr val="dk1"/>
              </a:buClr>
              <a:buSzPts val="1100"/>
              <a:buFont typeface="Arial"/>
              <a:buNone/>
            </a:pPr>
            <a:r>
              <a:rPr lang="en-US"/>
              <a:t>Now and forever, God You reign</a:t>
            </a:r>
            <a:endParaRPr/>
          </a:p>
          <a:p>
            <a:pPr indent="0" lvl="0" marL="0" rtl="0" algn="ctr">
              <a:lnSpc>
                <a:spcPct val="115000"/>
              </a:lnSpc>
              <a:spcBef>
                <a:spcPts val="2100"/>
              </a:spcBef>
              <a:spcAft>
                <a:spcPts val="0"/>
              </a:spcAft>
              <a:buClr>
                <a:schemeClr val="dk1"/>
              </a:buClr>
              <a:buSzPts val="1100"/>
              <a:buFont typeface="Arial"/>
              <a:buNone/>
            </a:pPr>
            <a:r>
              <a:rPr lang="en-US"/>
              <a:t>Yours is the Kingdom, Yours is the glory</a:t>
            </a:r>
            <a:endParaRPr/>
          </a:p>
          <a:p>
            <a:pPr indent="0" lvl="0" marL="0" rtl="0" algn="ctr">
              <a:lnSpc>
                <a:spcPct val="115000"/>
              </a:lnSpc>
              <a:spcBef>
                <a:spcPts val="2100"/>
              </a:spcBef>
              <a:spcAft>
                <a:spcPts val="2100"/>
              </a:spcAft>
              <a:buClr>
                <a:schemeClr val="dk1"/>
              </a:buClr>
              <a:buSzPts val="1100"/>
              <a:buNone/>
            </a:pPr>
            <a:r>
              <a:rPr lang="en-US"/>
              <a:t>Yours is the Name, above all names</a:t>
            </a:r>
            <a:endParaRPr/>
          </a:p>
        </p:txBody>
      </p:sp>
      <p:sp>
        <p:nvSpPr>
          <p:cNvPr id="9325" name="Google Shape;9325;p1500"/>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latin typeface="Playfair Display"/>
                <a:ea typeface="Playfair Display"/>
                <a:cs typeface="Playfair Display"/>
                <a:sym typeface="Playfair Display"/>
              </a:rPr>
              <a:t>What a Beautiful Name</a:t>
            </a:r>
            <a:endParaRPr>
              <a:latin typeface="Playfair Display"/>
              <a:ea typeface="Playfair Display"/>
              <a:cs typeface="Playfair Display"/>
              <a:sym typeface="Playfair Display"/>
            </a:endParaRPr>
          </a:p>
        </p:txBody>
      </p:sp>
    </p:spTree>
  </p:cSld>
  <p:clrMapOvr>
    <a:masterClrMapping/>
  </p:clrMapOvr>
</p:sld>
</file>

<file path=ppt/slides/slide15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29" name="Shape 9329"/>
        <p:cNvGrpSpPr/>
        <p:nvPr/>
      </p:nvGrpSpPr>
      <p:grpSpPr>
        <a:xfrm>
          <a:off x="0" y="0"/>
          <a:ext cx="0" cy="0"/>
          <a:chOff x="0" y="0"/>
          <a:chExt cx="0" cy="0"/>
        </a:xfrm>
      </p:grpSpPr>
      <p:sp>
        <p:nvSpPr>
          <p:cNvPr id="9330" name="Google Shape;9330;p1501"/>
          <p:cNvSpPr txBox="1"/>
          <p:nvPr>
            <p:ph idx="1" type="body"/>
          </p:nvPr>
        </p:nvSpPr>
        <p:spPr>
          <a:xfrm>
            <a:off x="415650" y="214750"/>
            <a:ext cx="11360700" cy="51543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400"/>
              <a:buNone/>
            </a:pPr>
            <a:r>
              <a:rPr lang="en-US" sz="4700"/>
              <a:t>What a powerful Name it is</a:t>
            </a:r>
            <a:br>
              <a:rPr lang="en-US" sz="4700"/>
            </a:br>
            <a:r>
              <a:rPr lang="en-US" sz="4700"/>
              <a:t>What a powerful Name it is</a:t>
            </a:r>
            <a:br>
              <a:rPr lang="en-US" sz="4700"/>
            </a:br>
            <a:r>
              <a:rPr lang="en-US" sz="4700"/>
              <a:t>The Name of Jesus Christ my King</a:t>
            </a:r>
            <a:endParaRPr sz="4700"/>
          </a:p>
          <a:p>
            <a:pPr indent="0" lvl="0" marL="0" rtl="0" algn="ctr">
              <a:lnSpc>
                <a:spcPct val="100000"/>
              </a:lnSpc>
              <a:spcBef>
                <a:spcPts val="0"/>
              </a:spcBef>
              <a:spcAft>
                <a:spcPts val="0"/>
              </a:spcAft>
              <a:buClr>
                <a:schemeClr val="dk1"/>
              </a:buClr>
              <a:buSzPts val="1100"/>
              <a:buNone/>
            </a:pPr>
            <a:r>
              <a:rPr lang="en-US" sz="4700"/>
              <a:t>What a powerful Name it is</a:t>
            </a:r>
            <a:endParaRPr sz="4700"/>
          </a:p>
          <a:p>
            <a:pPr indent="0" lvl="0" marL="0" rtl="0" algn="ctr">
              <a:lnSpc>
                <a:spcPct val="100000"/>
              </a:lnSpc>
              <a:spcBef>
                <a:spcPts val="0"/>
              </a:spcBef>
              <a:spcAft>
                <a:spcPts val="0"/>
              </a:spcAft>
              <a:buClr>
                <a:schemeClr val="dk1"/>
              </a:buClr>
              <a:buSzPts val="1100"/>
              <a:buNone/>
            </a:pPr>
            <a:r>
              <a:rPr lang="en-US" sz="4700"/>
              <a:t>Nothing can stand against</a:t>
            </a:r>
            <a:endParaRPr sz="4700"/>
          </a:p>
          <a:p>
            <a:pPr indent="0" lvl="0" marL="0" rtl="0" algn="ctr">
              <a:lnSpc>
                <a:spcPct val="100000"/>
              </a:lnSpc>
              <a:spcBef>
                <a:spcPts val="0"/>
              </a:spcBef>
              <a:spcAft>
                <a:spcPts val="0"/>
              </a:spcAft>
              <a:buClr>
                <a:schemeClr val="dk1"/>
              </a:buClr>
              <a:buSzPts val="1100"/>
              <a:buNone/>
            </a:pPr>
            <a:r>
              <a:rPr lang="en-US" sz="4700"/>
              <a:t>What a powerful Name it is</a:t>
            </a:r>
            <a:endParaRPr sz="4700"/>
          </a:p>
          <a:p>
            <a:pPr indent="0" lvl="0" marL="0" rtl="0" algn="ctr">
              <a:lnSpc>
                <a:spcPct val="100000"/>
              </a:lnSpc>
              <a:spcBef>
                <a:spcPts val="0"/>
              </a:spcBef>
              <a:spcAft>
                <a:spcPts val="0"/>
              </a:spcAft>
              <a:buClr>
                <a:schemeClr val="dk1"/>
              </a:buClr>
              <a:buSzPts val="1100"/>
              <a:buNone/>
            </a:pPr>
            <a:r>
              <a:rPr lang="en-US" sz="4700"/>
              <a:t>The Name of Jesus </a:t>
            </a:r>
            <a:endParaRPr sz="4700"/>
          </a:p>
        </p:txBody>
      </p:sp>
      <p:sp>
        <p:nvSpPr>
          <p:cNvPr id="9331" name="Google Shape;9331;p1501"/>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latin typeface="Playfair Display"/>
                <a:ea typeface="Playfair Display"/>
                <a:cs typeface="Playfair Display"/>
                <a:sym typeface="Playfair Display"/>
              </a:rPr>
              <a:t>What a Beautiful Name</a:t>
            </a:r>
            <a:endParaRPr>
              <a:latin typeface="Playfair Display"/>
              <a:ea typeface="Playfair Display"/>
              <a:cs typeface="Playfair Display"/>
              <a:sym typeface="Playfair Display"/>
            </a:endParaRPr>
          </a:p>
        </p:txBody>
      </p:sp>
    </p:spTree>
  </p:cSld>
  <p:clrMapOvr>
    <a:masterClrMapping/>
  </p:clrMapOvr>
</p:sld>
</file>

<file path=ppt/slides/slide15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35" name="Shape 9335"/>
        <p:cNvGrpSpPr/>
        <p:nvPr/>
      </p:nvGrpSpPr>
      <p:grpSpPr>
        <a:xfrm>
          <a:off x="0" y="0"/>
          <a:ext cx="0" cy="0"/>
          <a:chOff x="0" y="0"/>
          <a:chExt cx="0" cy="0"/>
        </a:xfrm>
      </p:grpSpPr>
      <p:sp>
        <p:nvSpPr>
          <p:cNvPr id="9336" name="Google Shape;9336;p1502"/>
          <p:cNvSpPr txBox="1"/>
          <p:nvPr>
            <p:ph idx="1" type="body"/>
          </p:nvPr>
        </p:nvSpPr>
        <p:spPr>
          <a:xfrm>
            <a:off x="333450" y="844725"/>
            <a:ext cx="11525100" cy="33360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200000"/>
              </a:lnSpc>
              <a:spcBef>
                <a:spcPts val="0"/>
              </a:spcBef>
              <a:spcAft>
                <a:spcPts val="2100"/>
              </a:spcAft>
              <a:buClr>
                <a:schemeClr val="dk1"/>
              </a:buClr>
              <a:buSzPts val="2400"/>
              <a:buNone/>
            </a:pPr>
            <a:r>
              <a:rPr lang="en-US"/>
              <a:t>What a powerful Name it is</a:t>
            </a:r>
            <a:br>
              <a:rPr lang="en-US"/>
            </a:br>
            <a:r>
              <a:rPr lang="en-US"/>
              <a:t>The Name of Jesus </a:t>
            </a:r>
            <a:endParaRPr/>
          </a:p>
        </p:txBody>
      </p:sp>
      <p:sp>
        <p:nvSpPr>
          <p:cNvPr id="9337" name="Google Shape;9337;p1502"/>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latin typeface="Playfair Display"/>
                <a:ea typeface="Playfair Display"/>
                <a:cs typeface="Playfair Display"/>
                <a:sym typeface="Playfair Display"/>
              </a:rPr>
              <a:t>What a Beautiful Name</a:t>
            </a:r>
            <a:endParaRPr>
              <a:latin typeface="Playfair Display"/>
              <a:ea typeface="Playfair Display"/>
              <a:cs typeface="Playfair Display"/>
              <a:sym typeface="Playfair Display"/>
            </a:endParaRPr>
          </a:p>
        </p:txBody>
      </p:sp>
      <p:pic>
        <p:nvPicPr>
          <p:cNvPr id="9338" name="Google Shape;9338;p1502">
            <a:hlinkClick action="ppaction://hlinksldjump" r:id="rId3"/>
          </p:cNvPr>
          <p:cNvPicPr preferRelativeResize="0"/>
          <p:nvPr/>
        </p:nvPicPr>
        <p:blipFill rotWithShape="1">
          <a:blip r:embed="rId4">
            <a:alphaModFix/>
          </a:blip>
          <a:srcRect b="0" l="0" r="0" t="0"/>
          <a:stretch/>
        </p:blipFill>
        <p:spPr>
          <a:xfrm>
            <a:off x="11046100" y="5644600"/>
            <a:ext cx="1145899" cy="1145899"/>
          </a:xfrm>
          <a:prstGeom prst="rect">
            <a:avLst/>
          </a:prstGeom>
          <a:noFill/>
          <a:ln>
            <a:noFill/>
          </a:ln>
        </p:spPr>
      </p:pic>
    </p:spTree>
  </p:cSld>
  <p:clrMapOvr>
    <a:masterClrMapping/>
  </p:clrMapOvr>
</p:sld>
</file>

<file path=ppt/slides/slide15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42" name="Shape 9342"/>
        <p:cNvGrpSpPr/>
        <p:nvPr/>
      </p:nvGrpSpPr>
      <p:grpSpPr>
        <a:xfrm>
          <a:off x="0" y="0"/>
          <a:ext cx="0" cy="0"/>
          <a:chOff x="0" y="0"/>
          <a:chExt cx="0" cy="0"/>
        </a:xfrm>
      </p:grpSpPr>
      <p:sp>
        <p:nvSpPr>
          <p:cNvPr id="9343" name="Google Shape;9343;p1503"/>
          <p:cNvSpPr txBox="1"/>
          <p:nvPr>
            <p:ph type="ctrTitle"/>
          </p:nvPr>
        </p:nvSpPr>
        <p:spPr>
          <a:xfrm>
            <a:off x="426300" y="2688150"/>
            <a:ext cx="11339400" cy="1481700"/>
          </a:xfrm>
          <a:prstGeom prst="rect">
            <a:avLst/>
          </a:prstGeom>
          <a:solidFill>
            <a:srgbClr val="FFFFFF">
              <a:alpha val="87450"/>
            </a:srgbClr>
          </a:solid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When the Spirit of the Lord</a:t>
            </a:r>
            <a:endParaRPr/>
          </a:p>
        </p:txBody>
      </p:sp>
      <p:pic>
        <p:nvPicPr>
          <p:cNvPr id="9344" name="Google Shape;9344;p1503">
            <a:hlinkClick action="ppaction://hlinksldjump" r:id="rId3"/>
          </p:cNvPr>
          <p:cNvPicPr preferRelativeResize="0"/>
          <p:nvPr/>
        </p:nvPicPr>
        <p:blipFill rotWithShape="1">
          <a:blip r:embed="rId4">
            <a:alphaModFix/>
          </a:blip>
          <a:srcRect b="0" l="0" r="0" t="0"/>
          <a:stretch/>
        </p:blipFill>
        <p:spPr>
          <a:xfrm>
            <a:off x="11046100" y="5644600"/>
            <a:ext cx="1145899" cy="1145899"/>
          </a:xfrm>
          <a:prstGeom prst="rect">
            <a:avLst/>
          </a:prstGeom>
          <a:noFill/>
          <a:ln>
            <a:noFill/>
          </a:ln>
        </p:spPr>
      </p:pic>
    </p:spTree>
  </p:cSld>
  <p:clrMapOvr>
    <a:masterClrMapping/>
  </p:clrMapOvr>
</p:sld>
</file>

<file path=ppt/slides/slide15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48" name="Shape 9348"/>
        <p:cNvGrpSpPr/>
        <p:nvPr/>
      </p:nvGrpSpPr>
      <p:grpSpPr>
        <a:xfrm>
          <a:off x="0" y="0"/>
          <a:ext cx="0" cy="0"/>
          <a:chOff x="0" y="0"/>
          <a:chExt cx="0" cy="0"/>
        </a:xfrm>
      </p:grpSpPr>
      <p:sp>
        <p:nvSpPr>
          <p:cNvPr id="9349" name="Google Shape;9349;p1504"/>
          <p:cNvSpPr txBox="1"/>
          <p:nvPr>
            <p:ph idx="1" type="body"/>
          </p:nvPr>
        </p:nvSpPr>
        <p:spPr>
          <a:xfrm>
            <a:off x="415650" y="220350"/>
            <a:ext cx="11360700" cy="51201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Font typeface="Arial"/>
              <a:buNone/>
            </a:pPr>
            <a:r>
              <a:rPr lang="en-US"/>
              <a:t>When the Spirit of the Lord moves in my Heart,</a:t>
            </a:r>
            <a:endParaRPr/>
          </a:p>
          <a:p>
            <a:pPr indent="0" lvl="0" marL="0" rtl="0" algn="ctr">
              <a:lnSpc>
                <a:spcPct val="115000"/>
              </a:lnSpc>
              <a:spcBef>
                <a:spcPts val="0"/>
              </a:spcBef>
              <a:spcAft>
                <a:spcPts val="0"/>
              </a:spcAft>
              <a:buClr>
                <a:schemeClr val="dk1"/>
              </a:buClr>
              <a:buSzPts val="1100"/>
              <a:buNone/>
            </a:pPr>
            <a:r>
              <a:rPr lang="en-US"/>
              <a:t>I will love as Jesus loves </a:t>
            </a:r>
            <a:endParaRPr/>
          </a:p>
          <a:p>
            <a:pPr indent="0" lvl="0" marL="0" rtl="0" algn="ctr">
              <a:lnSpc>
                <a:spcPct val="115000"/>
              </a:lnSpc>
              <a:spcBef>
                <a:spcPts val="0"/>
              </a:spcBef>
              <a:spcAft>
                <a:spcPts val="0"/>
              </a:spcAft>
              <a:buClr>
                <a:schemeClr val="dk1"/>
              </a:buClr>
              <a:buSzPts val="1100"/>
              <a:buNone/>
            </a:pPr>
            <a:r>
              <a:rPr lang="en-US">
                <a:solidFill>
                  <a:schemeClr val="dk1"/>
                </a:solidFill>
              </a:rPr>
              <a:t>When the Spirit of the Lord moves in my Heart,</a:t>
            </a:r>
            <a:endParaRPr>
              <a:solidFill>
                <a:schemeClr val="dk1"/>
              </a:solidFill>
            </a:endParaRPr>
          </a:p>
          <a:p>
            <a:pPr indent="0" lvl="0" marL="0" rtl="0" algn="ctr">
              <a:lnSpc>
                <a:spcPct val="115000"/>
              </a:lnSpc>
              <a:spcBef>
                <a:spcPts val="0"/>
              </a:spcBef>
              <a:spcAft>
                <a:spcPts val="0"/>
              </a:spcAft>
              <a:buClr>
                <a:schemeClr val="dk1"/>
              </a:buClr>
              <a:buSzPts val="1100"/>
              <a:buNone/>
            </a:pPr>
            <a:r>
              <a:rPr lang="en-US">
                <a:solidFill>
                  <a:schemeClr val="dk1"/>
                </a:solidFill>
              </a:rPr>
              <a:t>I will love as Jesus loves </a:t>
            </a:r>
            <a:endParaRPr/>
          </a:p>
        </p:txBody>
      </p:sp>
      <p:sp>
        <p:nvSpPr>
          <p:cNvPr id="9350" name="Google Shape;9350;p1504"/>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When the Spirit of the Lord</a:t>
            </a:r>
            <a:endParaRPr>
              <a:latin typeface="Playfair Display"/>
              <a:ea typeface="Playfair Display"/>
              <a:cs typeface="Playfair Display"/>
              <a:sym typeface="Playfair Display"/>
            </a:endParaRPr>
          </a:p>
        </p:txBody>
      </p:sp>
    </p:spTree>
  </p:cSld>
  <p:clrMapOvr>
    <a:masterClrMapping/>
  </p:clrMapOvr>
</p:sld>
</file>

<file path=ppt/slides/slide15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54" name="Shape 9354"/>
        <p:cNvGrpSpPr/>
        <p:nvPr/>
      </p:nvGrpSpPr>
      <p:grpSpPr>
        <a:xfrm>
          <a:off x="0" y="0"/>
          <a:ext cx="0" cy="0"/>
          <a:chOff x="0" y="0"/>
          <a:chExt cx="0" cy="0"/>
        </a:xfrm>
      </p:grpSpPr>
      <p:sp>
        <p:nvSpPr>
          <p:cNvPr id="9355" name="Google Shape;9355;p1505"/>
          <p:cNvSpPr txBox="1"/>
          <p:nvPr>
            <p:ph idx="1" type="body"/>
          </p:nvPr>
        </p:nvSpPr>
        <p:spPr>
          <a:xfrm>
            <a:off x="415650" y="220350"/>
            <a:ext cx="11360700" cy="51201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I will love, I will love,</a:t>
            </a:r>
            <a:endParaRPr/>
          </a:p>
          <a:p>
            <a:pPr indent="0" lvl="0" marL="0" rtl="0" algn="ctr">
              <a:lnSpc>
                <a:spcPct val="150000"/>
              </a:lnSpc>
              <a:spcBef>
                <a:spcPts val="0"/>
              </a:spcBef>
              <a:spcAft>
                <a:spcPts val="0"/>
              </a:spcAft>
              <a:buClr>
                <a:schemeClr val="dk1"/>
              </a:buClr>
              <a:buSzPts val="1100"/>
              <a:buNone/>
            </a:pPr>
            <a:r>
              <a:rPr lang="en-US"/>
              <a:t>I will love as Jesus loves.</a:t>
            </a:r>
            <a:endParaRPr/>
          </a:p>
          <a:p>
            <a:pPr indent="0" lvl="0" marL="0" rtl="0" algn="ctr">
              <a:lnSpc>
                <a:spcPct val="150000"/>
              </a:lnSpc>
              <a:spcBef>
                <a:spcPts val="0"/>
              </a:spcBef>
              <a:spcAft>
                <a:spcPts val="0"/>
              </a:spcAft>
              <a:buClr>
                <a:schemeClr val="dk1"/>
              </a:buClr>
              <a:buSzPts val="1100"/>
              <a:buNone/>
            </a:pPr>
            <a:r>
              <a:rPr lang="en-US"/>
              <a:t>I will love, I will love,</a:t>
            </a:r>
            <a:endParaRPr/>
          </a:p>
          <a:p>
            <a:pPr indent="0" lvl="0" marL="0" rtl="0" algn="ctr">
              <a:lnSpc>
                <a:spcPct val="150000"/>
              </a:lnSpc>
              <a:spcBef>
                <a:spcPts val="0"/>
              </a:spcBef>
              <a:spcAft>
                <a:spcPts val="0"/>
              </a:spcAft>
              <a:buClr>
                <a:schemeClr val="dk1"/>
              </a:buClr>
              <a:buSzPts val="1100"/>
              <a:buNone/>
            </a:pPr>
            <a:r>
              <a:rPr lang="en-US"/>
              <a:t>I will love as Jesus loves.</a:t>
            </a:r>
            <a:endParaRPr/>
          </a:p>
        </p:txBody>
      </p:sp>
      <p:sp>
        <p:nvSpPr>
          <p:cNvPr id="9356" name="Google Shape;9356;p1505"/>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When the Spirit of the Lord</a:t>
            </a:r>
            <a:endParaRPr>
              <a:latin typeface="Playfair Display"/>
              <a:ea typeface="Playfair Display"/>
              <a:cs typeface="Playfair Display"/>
              <a:sym typeface="Playfair Display"/>
            </a:endParaRPr>
          </a:p>
        </p:txBody>
      </p:sp>
    </p:spTree>
  </p:cSld>
  <p:clrMapOvr>
    <a:masterClrMapping/>
  </p:clrMapOvr>
</p:sld>
</file>

<file path=ppt/slides/slide15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60" name="Shape 9360"/>
        <p:cNvGrpSpPr/>
        <p:nvPr/>
      </p:nvGrpSpPr>
      <p:grpSpPr>
        <a:xfrm>
          <a:off x="0" y="0"/>
          <a:ext cx="0" cy="0"/>
          <a:chOff x="0" y="0"/>
          <a:chExt cx="0" cy="0"/>
        </a:xfrm>
      </p:grpSpPr>
      <p:sp>
        <p:nvSpPr>
          <p:cNvPr id="9361" name="Google Shape;9361;p1506"/>
          <p:cNvSpPr txBox="1"/>
          <p:nvPr>
            <p:ph idx="1" type="body"/>
          </p:nvPr>
        </p:nvSpPr>
        <p:spPr>
          <a:xfrm>
            <a:off x="415650" y="220350"/>
            <a:ext cx="11360700" cy="51201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a:t>When the Spirit of the Lord moves in my Heart,</a:t>
            </a:r>
            <a:endParaRPr/>
          </a:p>
          <a:p>
            <a:pPr indent="0" lvl="0" marL="0" rtl="0" algn="ctr">
              <a:lnSpc>
                <a:spcPct val="115000"/>
              </a:lnSpc>
              <a:spcBef>
                <a:spcPts val="0"/>
              </a:spcBef>
              <a:spcAft>
                <a:spcPts val="0"/>
              </a:spcAft>
              <a:buClr>
                <a:schemeClr val="dk1"/>
              </a:buClr>
              <a:buSzPts val="1100"/>
              <a:buNone/>
            </a:pPr>
            <a:r>
              <a:rPr lang="en-US"/>
              <a:t>I will pray as David prayed </a:t>
            </a:r>
            <a:endParaRPr/>
          </a:p>
          <a:p>
            <a:pPr indent="0" lvl="0" marL="0" rtl="0" algn="ctr">
              <a:lnSpc>
                <a:spcPct val="115000"/>
              </a:lnSpc>
              <a:spcBef>
                <a:spcPts val="0"/>
              </a:spcBef>
              <a:spcAft>
                <a:spcPts val="0"/>
              </a:spcAft>
              <a:buClr>
                <a:schemeClr val="dk1"/>
              </a:buClr>
              <a:buSzPts val="1100"/>
              <a:buNone/>
            </a:pPr>
            <a:r>
              <a:rPr lang="en-US">
                <a:solidFill>
                  <a:schemeClr val="dk1"/>
                </a:solidFill>
              </a:rPr>
              <a:t>When the Spirit of the Lord moves in my Heart,</a:t>
            </a:r>
            <a:endParaRPr>
              <a:solidFill>
                <a:schemeClr val="dk1"/>
              </a:solidFill>
            </a:endParaRPr>
          </a:p>
          <a:p>
            <a:pPr indent="0" lvl="0" marL="0" rtl="0" algn="ctr">
              <a:lnSpc>
                <a:spcPct val="115000"/>
              </a:lnSpc>
              <a:spcBef>
                <a:spcPts val="0"/>
              </a:spcBef>
              <a:spcAft>
                <a:spcPts val="0"/>
              </a:spcAft>
              <a:buClr>
                <a:schemeClr val="dk1"/>
              </a:buClr>
              <a:buSzPts val="1100"/>
              <a:buNone/>
            </a:pPr>
            <a:r>
              <a:rPr lang="en-US">
                <a:solidFill>
                  <a:schemeClr val="dk1"/>
                </a:solidFill>
              </a:rPr>
              <a:t>I will pray as David prayed </a:t>
            </a:r>
            <a:endParaRPr/>
          </a:p>
        </p:txBody>
      </p:sp>
      <p:sp>
        <p:nvSpPr>
          <p:cNvPr id="9362" name="Google Shape;9362;p1506"/>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When the Spirit of the Lord</a:t>
            </a:r>
            <a:endParaRPr>
              <a:latin typeface="Playfair Display"/>
              <a:ea typeface="Playfair Display"/>
              <a:cs typeface="Playfair Display"/>
              <a:sym typeface="Playfair Display"/>
            </a:endParaRPr>
          </a:p>
        </p:txBody>
      </p:sp>
    </p:spTree>
  </p:cSld>
  <p:clrMapOvr>
    <a:masterClrMapping/>
  </p:clrMapOvr>
</p:sld>
</file>

<file path=ppt/slides/slide15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66" name="Shape 9366"/>
        <p:cNvGrpSpPr/>
        <p:nvPr/>
      </p:nvGrpSpPr>
      <p:grpSpPr>
        <a:xfrm>
          <a:off x="0" y="0"/>
          <a:ext cx="0" cy="0"/>
          <a:chOff x="0" y="0"/>
          <a:chExt cx="0" cy="0"/>
        </a:xfrm>
      </p:grpSpPr>
      <p:sp>
        <p:nvSpPr>
          <p:cNvPr id="9367" name="Google Shape;9367;p1507"/>
          <p:cNvSpPr txBox="1"/>
          <p:nvPr>
            <p:ph idx="1" type="body"/>
          </p:nvPr>
        </p:nvSpPr>
        <p:spPr>
          <a:xfrm>
            <a:off x="415650" y="220350"/>
            <a:ext cx="11360700" cy="51201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I will pray, I will pray,</a:t>
            </a:r>
            <a:endParaRPr/>
          </a:p>
          <a:p>
            <a:pPr indent="0" lvl="0" marL="0" rtl="0" algn="ctr">
              <a:lnSpc>
                <a:spcPct val="150000"/>
              </a:lnSpc>
              <a:spcBef>
                <a:spcPts val="0"/>
              </a:spcBef>
              <a:spcAft>
                <a:spcPts val="0"/>
              </a:spcAft>
              <a:buClr>
                <a:schemeClr val="dk1"/>
              </a:buClr>
              <a:buSzPts val="1100"/>
              <a:buNone/>
            </a:pPr>
            <a:r>
              <a:rPr lang="en-US"/>
              <a:t>I will pray as David prays.</a:t>
            </a:r>
            <a:endParaRPr/>
          </a:p>
          <a:p>
            <a:pPr indent="0" lvl="0" marL="0" rtl="0" algn="ctr">
              <a:lnSpc>
                <a:spcPct val="150000"/>
              </a:lnSpc>
              <a:spcBef>
                <a:spcPts val="0"/>
              </a:spcBef>
              <a:spcAft>
                <a:spcPts val="0"/>
              </a:spcAft>
              <a:buClr>
                <a:schemeClr val="dk1"/>
              </a:buClr>
              <a:buSzPts val="1100"/>
              <a:buNone/>
            </a:pPr>
            <a:r>
              <a:rPr lang="en-US"/>
              <a:t>I will pray, I will pray,</a:t>
            </a:r>
            <a:endParaRPr/>
          </a:p>
          <a:p>
            <a:pPr indent="0" lvl="0" marL="0" rtl="0" algn="ctr">
              <a:lnSpc>
                <a:spcPct val="150000"/>
              </a:lnSpc>
              <a:spcBef>
                <a:spcPts val="0"/>
              </a:spcBef>
              <a:spcAft>
                <a:spcPts val="0"/>
              </a:spcAft>
              <a:buClr>
                <a:schemeClr val="dk1"/>
              </a:buClr>
              <a:buSzPts val="1100"/>
              <a:buNone/>
            </a:pPr>
            <a:r>
              <a:rPr lang="en-US"/>
              <a:t>I will pray as David prays.</a:t>
            </a:r>
            <a:endParaRPr/>
          </a:p>
        </p:txBody>
      </p:sp>
      <p:sp>
        <p:nvSpPr>
          <p:cNvPr id="9368" name="Google Shape;9368;p1507"/>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When the Spirit of the Lord</a:t>
            </a:r>
            <a:endParaRPr>
              <a:latin typeface="Playfair Display"/>
              <a:ea typeface="Playfair Display"/>
              <a:cs typeface="Playfair Display"/>
              <a:sym typeface="Playfair Display"/>
            </a:endParaRPr>
          </a:p>
        </p:txBody>
      </p:sp>
    </p:spTree>
  </p:cSld>
  <p:clrMapOvr>
    <a:masterClrMapping/>
  </p:clrMapOvr>
</p:sld>
</file>

<file path=ppt/slides/slide15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72" name="Shape 9372"/>
        <p:cNvGrpSpPr/>
        <p:nvPr/>
      </p:nvGrpSpPr>
      <p:grpSpPr>
        <a:xfrm>
          <a:off x="0" y="0"/>
          <a:ext cx="0" cy="0"/>
          <a:chOff x="0" y="0"/>
          <a:chExt cx="0" cy="0"/>
        </a:xfrm>
      </p:grpSpPr>
      <p:sp>
        <p:nvSpPr>
          <p:cNvPr id="9373" name="Google Shape;9373;p1508"/>
          <p:cNvSpPr txBox="1"/>
          <p:nvPr>
            <p:ph idx="1" type="body"/>
          </p:nvPr>
        </p:nvSpPr>
        <p:spPr>
          <a:xfrm>
            <a:off x="415650" y="220350"/>
            <a:ext cx="11360700" cy="51201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a:t>When the Spirit of the Lord moves in my Heart,</a:t>
            </a:r>
            <a:endParaRPr/>
          </a:p>
          <a:p>
            <a:pPr indent="0" lvl="0" marL="0" rtl="0" algn="ctr">
              <a:lnSpc>
                <a:spcPct val="115000"/>
              </a:lnSpc>
              <a:spcBef>
                <a:spcPts val="0"/>
              </a:spcBef>
              <a:spcAft>
                <a:spcPts val="0"/>
              </a:spcAft>
              <a:buClr>
                <a:schemeClr val="dk1"/>
              </a:buClr>
              <a:buSzPts val="1100"/>
              <a:buNone/>
            </a:pPr>
            <a:r>
              <a:rPr lang="en-US"/>
              <a:t>I will preached as Peter preached</a:t>
            </a:r>
            <a:endParaRPr/>
          </a:p>
          <a:p>
            <a:pPr indent="0" lvl="0" marL="0" rtl="0" algn="ctr">
              <a:lnSpc>
                <a:spcPct val="115000"/>
              </a:lnSpc>
              <a:spcBef>
                <a:spcPts val="0"/>
              </a:spcBef>
              <a:spcAft>
                <a:spcPts val="0"/>
              </a:spcAft>
              <a:buClr>
                <a:schemeClr val="dk1"/>
              </a:buClr>
              <a:buSzPts val="1100"/>
              <a:buNone/>
            </a:pPr>
            <a:r>
              <a:rPr lang="en-US">
                <a:solidFill>
                  <a:schemeClr val="dk1"/>
                </a:solidFill>
              </a:rPr>
              <a:t>When the Spirit of the Lord moves in my Heart,</a:t>
            </a:r>
            <a:endParaRPr>
              <a:solidFill>
                <a:schemeClr val="dk1"/>
              </a:solidFill>
            </a:endParaRPr>
          </a:p>
          <a:p>
            <a:pPr indent="0" lvl="0" marL="0" rtl="0" algn="ctr">
              <a:lnSpc>
                <a:spcPct val="115000"/>
              </a:lnSpc>
              <a:spcBef>
                <a:spcPts val="0"/>
              </a:spcBef>
              <a:spcAft>
                <a:spcPts val="0"/>
              </a:spcAft>
              <a:buClr>
                <a:schemeClr val="dk1"/>
              </a:buClr>
              <a:buSzPts val="1100"/>
              <a:buNone/>
            </a:pPr>
            <a:r>
              <a:rPr lang="en-US">
                <a:solidFill>
                  <a:schemeClr val="dk1"/>
                </a:solidFill>
              </a:rPr>
              <a:t>I will preach as Peter preached</a:t>
            </a:r>
            <a:endParaRPr/>
          </a:p>
        </p:txBody>
      </p:sp>
      <p:sp>
        <p:nvSpPr>
          <p:cNvPr id="9374" name="Google Shape;9374;p1508"/>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When the Spirit of the Lord</a:t>
            </a:r>
            <a:endParaRPr>
              <a:latin typeface="Playfair Display"/>
              <a:ea typeface="Playfair Display"/>
              <a:cs typeface="Playfair Display"/>
              <a:sym typeface="Playfair Display"/>
            </a:endParaRPr>
          </a:p>
        </p:txBody>
      </p:sp>
    </p:spTree>
  </p:cSld>
  <p:clrMapOvr>
    <a:masterClrMapping/>
  </p:clrMapOvr>
</p:sld>
</file>

<file path=ppt/slides/slide15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78" name="Shape 9378"/>
        <p:cNvGrpSpPr/>
        <p:nvPr/>
      </p:nvGrpSpPr>
      <p:grpSpPr>
        <a:xfrm>
          <a:off x="0" y="0"/>
          <a:ext cx="0" cy="0"/>
          <a:chOff x="0" y="0"/>
          <a:chExt cx="0" cy="0"/>
        </a:xfrm>
      </p:grpSpPr>
      <p:sp>
        <p:nvSpPr>
          <p:cNvPr id="9379" name="Google Shape;9379;p1509"/>
          <p:cNvSpPr txBox="1"/>
          <p:nvPr>
            <p:ph idx="1" type="body"/>
          </p:nvPr>
        </p:nvSpPr>
        <p:spPr>
          <a:xfrm>
            <a:off x="415650" y="220350"/>
            <a:ext cx="11360700" cy="51201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I will preach, I will preach,</a:t>
            </a:r>
            <a:endParaRPr/>
          </a:p>
          <a:p>
            <a:pPr indent="0" lvl="0" marL="0" rtl="0" algn="ctr">
              <a:lnSpc>
                <a:spcPct val="150000"/>
              </a:lnSpc>
              <a:spcBef>
                <a:spcPts val="0"/>
              </a:spcBef>
              <a:spcAft>
                <a:spcPts val="0"/>
              </a:spcAft>
              <a:buClr>
                <a:schemeClr val="dk1"/>
              </a:buClr>
              <a:buSzPts val="1100"/>
              <a:buNone/>
            </a:pPr>
            <a:r>
              <a:rPr lang="en-US"/>
              <a:t>I will preach as Peter preached.</a:t>
            </a:r>
            <a:endParaRPr/>
          </a:p>
          <a:p>
            <a:pPr indent="0" lvl="0" marL="0" rtl="0" algn="ctr">
              <a:lnSpc>
                <a:spcPct val="150000"/>
              </a:lnSpc>
              <a:spcBef>
                <a:spcPts val="0"/>
              </a:spcBef>
              <a:spcAft>
                <a:spcPts val="0"/>
              </a:spcAft>
              <a:buClr>
                <a:schemeClr val="dk1"/>
              </a:buClr>
              <a:buSzPts val="1100"/>
              <a:buNone/>
            </a:pPr>
            <a:r>
              <a:rPr lang="en-US">
                <a:solidFill>
                  <a:schemeClr val="dk1"/>
                </a:solidFill>
              </a:rPr>
              <a:t>I will preach, I will preach,</a:t>
            </a:r>
            <a:endParaRPr>
              <a:solidFill>
                <a:schemeClr val="dk1"/>
              </a:solidFill>
            </a:endParaRPr>
          </a:p>
          <a:p>
            <a:pPr indent="0" lvl="0" marL="0" rtl="0" algn="ctr">
              <a:lnSpc>
                <a:spcPct val="150000"/>
              </a:lnSpc>
              <a:spcBef>
                <a:spcPts val="0"/>
              </a:spcBef>
              <a:spcAft>
                <a:spcPts val="0"/>
              </a:spcAft>
              <a:buClr>
                <a:schemeClr val="dk1"/>
              </a:buClr>
              <a:buSzPts val="1100"/>
              <a:buNone/>
            </a:pPr>
            <a:r>
              <a:rPr lang="en-US">
                <a:solidFill>
                  <a:schemeClr val="dk1"/>
                </a:solidFill>
              </a:rPr>
              <a:t>I will preach as Peter preached.</a:t>
            </a:r>
            <a:endParaRPr/>
          </a:p>
        </p:txBody>
      </p:sp>
      <p:sp>
        <p:nvSpPr>
          <p:cNvPr id="9380" name="Google Shape;9380;p1509"/>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When the Spirit of the Lord</a:t>
            </a:r>
            <a:endParaRPr>
              <a:latin typeface="Playfair Display"/>
              <a:ea typeface="Playfair Display"/>
              <a:cs typeface="Playfair Display"/>
              <a:sym typeface="Playfair Display"/>
            </a:endParaRPr>
          </a:p>
        </p:txBody>
      </p:sp>
    </p:spTree>
  </p:cSld>
  <p:clrMapOvr>
    <a:masterClrMapping/>
  </p:clrMapOvr>
</p:sld>
</file>

<file path=ppt/slides/slide1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7" name="Shape 977"/>
        <p:cNvGrpSpPr/>
        <p:nvPr/>
      </p:nvGrpSpPr>
      <p:grpSpPr>
        <a:xfrm>
          <a:off x="0" y="0"/>
          <a:ext cx="0" cy="0"/>
          <a:chOff x="0" y="0"/>
          <a:chExt cx="0" cy="0"/>
        </a:xfrm>
      </p:grpSpPr>
      <p:sp>
        <p:nvSpPr>
          <p:cNvPr id="978" name="Google Shape;978;p151"/>
          <p:cNvSpPr txBox="1"/>
          <p:nvPr>
            <p:ph idx="1" type="body"/>
          </p:nvPr>
        </p:nvSpPr>
        <p:spPr>
          <a:xfrm>
            <a:off x="726900" y="2512800"/>
            <a:ext cx="10738200" cy="1832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1000"/>
              </a:spcBef>
              <a:spcAft>
                <a:spcPts val="2100"/>
              </a:spcAft>
              <a:buSzPts val="1800"/>
              <a:buNone/>
            </a:pPr>
            <a:r>
              <a:rPr lang="en-US" sz="6900"/>
              <a:t>Build Your Kingdom Here</a:t>
            </a:r>
            <a:endParaRPr sz="6900"/>
          </a:p>
        </p:txBody>
      </p:sp>
      <p:pic>
        <p:nvPicPr>
          <p:cNvPr id="979" name="Google Shape;979;p151">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5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84" name="Shape 9384"/>
        <p:cNvGrpSpPr/>
        <p:nvPr/>
      </p:nvGrpSpPr>
      <p:grpSpPr>
        <a:xfrm>
          <a:off x="0" y="0"/>
          <a:ext cx="0" cy="0"/>
          <a:chOff x="0" y="0"/>
          <a:chExt cx="0" cy="0"/>
        </a:xfrm>
      </p:grpSpPr>
      <p:sp>
        <p:nvSpPr>
          <p:cNvPr id="9385" name="Google Shape;9385;p1510"/>
          <p:cNvSpPr txBox="1"/>
          <p:nvPr>
            <p:ph idx="1" type="body"/>
          </p:nvPr>
        </p:nvSpPr>
        <p:spPr>
          <a:xfrm>
            <a:off x="415650" y="220350"/>
            <a:ext cx="11360700" cy="51201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a:t>When the Spirit of the Lord moves in my Heart,</a:t>
            </a:r>
            <a:endParaRPr/>
          </a:p>
          <a:p>
            <a:pPr indent="0" lvl="0" marL="0" rtl="0" algn="ctr">
              <a:lnSpc>
                <a:spcPct val="115000"/>
              </a:lnSpc>
              <a:spcBef>
                <a:spcPts val="0"/>
              </a:spcBef>
              <a:spcAft>
                <a:spcPts val="0"/>
              </a:spcAft>
              <a:buClr>
                <a:schemeClr val="dk1"/>
              </a:buClr>
              <a:buSzPts val="1100"/>
              <a:buNone/>
            </a:pPr>
            <a:r>
              <a:rPr lang="en-US"/>
              <a:t>I will serve as Paul served</a:t>
            </a:r>
            <a:endParaRPr/>
          </a:p>
          <a:p>
            <a:pPr indent="0" lvl="0" marL="0" rtl="0" algn="ctr">
              <a:lnSpc>
                <a:spcPct val="115000"/>
              </a:lnSpc>
              <a:spcBef>
                <a:spcPts val="0"/>
              </a:spcBef>
              <a:spcAft>
                <a:spcPts val="0"/>
              </a:spcAft>
              <a:buClr>
                <a:schemeClr val="dk1"/>
              </a:buClr>
              <a:buSzPts val="1100"/>
              <a:buNone/>
            </a:pPr>
            <a:r>
              <a:rPr lang="en-US">
                <a:solidFill>
                  <a:schemeClr val="dk1"/>
                </a:solidFill>
              </a:rPr>
              <a:t>When the Spirit of the Lord moves in my Heart,</a:t>
            </a:r>
            <a:endParaRPr>
              <a:solidFill>
                <a:schemeClr val="dk1"/>
              </a:solidFill>
            </a:endParaRPr>
          </a:p>
          <a:p>
            <a:pPr indent="0" lvl="0" marL="0" rtl="0" algn="ctr">
              <a:lnSpc>
                <a:spcPct val="115000"/>
              </a:lnSpc>
              <a:spcBef>
                <a:spcPts val="0"/>
              </a:spcBef>
              <a:spcAft>
                <a:spcPts val="0"/>
              </a:spcAft>
              <a:buClr>
                <a:schemeClr val="dk1"/>
              </a:buClr>
              <a:buSzPts val="1100"/>
              <a:buNone/>
            </a:pPr>
            <a:r>
              <a:rPr lang="en-US">
                <a:solidFill>
                  <a:schemeClr val="dk1"/>
                </a:solidFill>
              </a:rPr>
              <a:t>I will serve as Paul served</a:t>
            </a:r>
            <a:endParaRPr/>
          </a:p>
        </p:txBody>
      </p:sp>
      <p:sp>
        <p:nvSpPr>
          <p:cNvPr id="9386" name="Google Shape;9386;p1510"/>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When the Spirit of the Lord</a:t>
            </a:r>
            <a:endParaRPr>
              <a:latin typeface="Playfair Display"/>
              <a:ea typeface="Playfair Display"/>
              <a:cs typeface="Playfair Display"/>
              <a:sym typeface="Playfair Display"/>
            </a:endParaRPr>
          </a:p>
        </p:txBody>
      </p:sp>
    </p:spTree>
  </p:cSld>
  <p:clrMapOvr>
    <a:masterClrMapping/>
  </p:clrMapOvr>
</p:sld>
</file>

<file path=ppt/slides/slide15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90" name="Shape 9390"/>
        <p:cNvGrpSpPr/>
        <p:nvPr/>
      </p:nvGrpSpPr>
      <p:grpSpPr>
        <a:xfrm>
          <a:off x="0" y="0"/>
          <a:ext cx="0" cy="0"/>
          <a:chOff x="0" y="0"/>
          <a:chExt cx="0" cy="0"/>
        </a:xfrm>
      </p:grpSpPr>
      <p:sp>
        <p:nvSpPr>
          <p:cNvPr id="9391" name="Google Shape;9391;p1511"/>
          <p:cNvSpPr txBox="1"/>
          <p:nvPr>
            <p:ph idx="1" type="body"/>
          </p:nvPr>
        </p:nvSpPr>
        <p:spPr>
          <a:xfrm>
            <a:off x="415650" y="220350"/>
            <a:ext cx="11360700" cy="51201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I will serve, I will serve,</a:t>
            </a:r>
            <a:endParaRPr/>
          </a:p>
          <a:p>
            <a:pPr indent="0" lvl="0" marL="0" rtl="0" algn="ctr">
              <a:lnSpc>
                <a:spcPct val="150000"/>
              </a:lnSpc>
              <a:spcBef>
                <a:spcPts val="0"/>
              </a:spcBef>
              <a:spcAft>
                <a:spcPts val="0"/>
              </a:spcAft>
              <a:buClr>
                <a:schemeClr val="dk1"/>
              </a:buClr>
              <a:buSzPts val="1100"/>
              <a:buNone/>
            </a:pPr>
            <a:r>
              <a:rPr lang="en-US"/>
              <a:t>I will serve as Paul served.</a:t>
            </a:r>
            <a:endParaRPr/>
          </a:p>
          <a:p>
            <a:pPr indent="0" lvl="0" marL="0" rtl="0" algn="ctr">
              <a:lnSpc>
                <a:spcPct val="150000"/>
              </a:lnSpc>
              <a:spcBef>
                <a:spcPts val="0"/>
              </a:spcBef>
              <a:spcAft>
                <a:spcPts val="0"/>
              </a:spcAft>
              <a:buClr>
                <a:schemeClr val="dk1"/>
              </a:buClr>
              <a:buSzPts val="1100"/>
              <a:buNone/>
            </a:pPr>
            <a:r>
              <a:rPr lang="en-US">
                <a:solidFill>
                  <a:schemeClr val="dk1"/>
                </a:solidFill>
              </a:rPr>
              <a:t>I will serve, I will serve,</a:t>
            </a:r>
            <a:endParaRPr>
              <a:solidFill>
                <a:schemeClr val="dk1"/>
              </a:solidFill>
            </a:endParaRPr>
          </a:p>
          <a:p>
            <a:pPr indent="0" lvl="0" marL="0" rtl="0" algn="ctr">
              <a:lnSpc>
                <a:spcPct val="150000"/>
              </a:lnSpc>
              <a:spcBef>
                <a:spcPts val="0"/>
              </a:spcBef>
              <a:spcAft>
                <a:spcPts val="0"/>
              </a:spcAft>
              <a:buClr>
                <a:schemeClr val="dk1"/>
              </a:buClr>
              <a:buSzPts val="1100"/>
              <a:buNone/>
            </a:pPr>
            <a:r>
              <a:rPr lang="en-US">
                <a:solidFill>
                  <a:schemeClr val="dk1"/>
                </a:solidFill>
              </a:rPr>
              <a:t>I will serve as Paul served.</a:t>
            </a:r>
            <a:endParaRPr/>
          </a:p>
        </p:txBody>
      </p:sp>
      <p:sp>
        <p:nvSpPr>
          <p:cNvPr id="9392" name="Google Shape;9392;p1511"/>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When the Spirit of the Lord</a:t>
            </a:r>
            <a:endParaRPr>
              <a:latin typeface="Playfair Display"/>
              <a:ea typeface="Playfair Display"/>
              <a:cs typeface="Playfair Display"/>
              <a:sym typeface="Playfair Display"/>
            </a:endParaRPr>
          </a:p>
        </p:txBody>
      </p:sp>
      <p:pic>
        <p:nvPicPr>
          <p:cNvPr id="9393" name="Google Shape;9393;p1511">
            <a:hlinkClick action="ppaction://hlinksldjump" r:id="rId3"/>
          </p:cNvPr>
          <p:cNvPicPr preferRelativeResize="0"/>
          <p:nvPr/>
        </p:nvPicPr>
        <p:blipFill rotWithShape="1">
          <a:blip r:embed="rId4">
            <a:alphaModFix/>
          </a:blip>
          <a:srcRect b="0" l="0" r="0" t="0"/>
          <a:stretch/>
        </p:blipFill>
        <p:spPr>
          <a:xfrm>
            <a:off x="11046100" y="5644600"/>
            <a:ext cx="1145899" cy="1145899"/>
          </a:xfrm>
          <a:prstGeom prst="rect">
            <a:avLst/>
          </a:prstGeom>
          <a:noFill/>
          <a:ln>
            <a:noFill/>
          </a:ln>
        </p:spPr>
      </p:pic>
    </p:spTree>
  </p:cSld>
  <p:clrMapOvr>
    <a:masterClrMapping/>
  </p:clrMapOvr>
</p:sld>
</file>

<file path=ppt/slides/slide15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97" name="Shape 9397"/>
        <p:cNvGrpSpPr/>
        <p:nvPr/>
      </p:nvGrpSpPr>
      <p:grpSpPr>
        <a:xfrm>
          <a:off x="0" y="0"/>
          <a:ext cx="0" cy="0"/>
          <a:chOff x="0" y="0"/>
          <a:chExt cx="0" cy="0"/>
        </a:xfrm>
      </p:grpSpPr>
      <p:sp>
        <p:nvSpPr>
          <p:cNvPr id="9398" name="Google Shape;9398;p1512"/>
          <p:cNvSpPr txBox="1"/>
          <p:nvPr>
            <p:ph type="ctrTitle"/>
          </p:nvPr>
        </p:nvSpPr>
        <p:spPr>
          <a:xfrm>
            <a:off x="1873900" y="2688150"/>
            <a:ext cx="8301000" cy="1481700"/>
          </a:xfrm>
          <a:prstGeom prst="rect">
            <a:avLst/>
          </a:prstGeom>
          <a:solidFill>
            <a:srgbClr val="FFFFFF">
              <a:alpha val="87450"/>
            </a:srgbClr>
          </a:solid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Where He Leads Me</a:t>
            </a:r>
            <a:endParaRPr/>
          </a:p>
        </p:txBody>
      </p:sp>
      <p:pic>
        <p:nvPicPr>
          <p:cNvPr id="9399" name="Google Shape;9399;p1512">
            <a:hlinkClick action="ppaction://hlinksldjump" r:id="rId3"/>
          </p:cNvPr>
          <p:cNvPicPr preferRelativeResize="0"/>
          <p:nvPr/>
        </p:nvPicPr>
        <p:blipFill rotWithShape="1">
          <a:blip r:embed="rId4">
            <a:alphaModFix/>
          </a:blip>
          <a:srcRect b="0" l="0" r="0" t="0"/>
          <a:stretch/>
        </p:blipFill>
        <p:spPr>
          <a:xfrm>
            <a:off x="11046100" y="5644600"/>
            <a:ext cx="1145899" cy="1145899"/>
          </a:xfrm>
          <a:prstGeom prst="rect">
            <a:avLst/>
          </a:prstGeom>
          <a:noFill/>
          <a:ln>
            <a:noFill/>
          </a:ln>
        </p:spPr>
      </p:pic>
    </p:spTree>
  </p:cSld>
  <p:clrMapOvr>
    <a:masterClrMapping/>
  </p:clrMapOvr>
</p:sld>
</file>

<file path=ppt/slides/slide15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03" name="Shape 9403"/>
        <p:cNvGrpSpPr/>
        <p:nvPr/>
      </p:nvGrpSpPr>
      <p:grpSpPr>
        <a:xfrm>
          <a:off x="0" y="0"/>
          <a:ext cx="0" cy="0"/>
          <a:chOff x="0" y="0"/>
          <a:chExt cx="0" cy="0"/>
        </a:xfrm>
      </p:grpSpPr>
      <p:sp>
        <p:nvSpPr>
          <p:cNvPr id="9404" name="Google Shape;9404;p1513"/>
          <p:cNvSpPr txBox="1"/>
          <p:nvPr>
            <p:ph idx="1" type="body"/>
          </p:nvPr>
        </p:nvSpPr>
        <p:spPr>
          <a:xfrm>
            <a:off x="415658" y="220342"/>
            <a:ext cx="11360700" cy="4821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t>I can hear my Savior calling,</a:t>
            </a:r>
            <a:endParaRPr/>
          </a:p>
          <a:p>
            <a:pPr indent="0" lvl="0" marL="0" rtl="0" algn="ctr">
              <a:lnSpc>
                <a:spcPct val="150000"/>
              </a:lnSpc>
              <a:spcBef>
                <a:spcPts val="0"/>
              </a:spcBef>
              <a:spcAft>
                <a:spcPts val="0"/>
              </a:spcAft>
              <a:buClr>
                <a:schemeClr val="dk1"/>
              </a:buClr>
              <a:buSzPts val="1100"/>
              <a:buFont typeface="Arial"/>
              <a:buNone/>
            </a:pPr>
            <a:r>
              <a:rPr lang="en-US"/>
              <a:t>I can hear my Savior calling,</a:t>
            </a:r>
            <a:endParaRPr/>
          </a:p>
          <a:p>
            <a:pPr indent="0" lvl="0" marL="0" rtl="0" algn="ctr">
              <a:lnSpc>
                <a:spcPct val="150000"/>
              </a:lnSpc>
              <a:spcBef>
                <a:spcPts val="0"/>
              </a:spcBef>
              <a:spcAft>
                <a:spcPts val="0"/>
              </a:spcAft>
              <a:buClr>
                <a:schemeClr val="dk1"/>
              </a:buClr>
              <a:buSzPts val="1100"/>
              <a:buFont typeface="Arial"/>
              <a:buNone/>
            </a:pPr>
            <a:r>
              <a:rPr lang="en-US"/>
              <a:t>I can hear my Savior calling,</a:t>
            </a:r>
            <a:endParaRPr/>
          </a:p>
          <a:p>
            <a:pPr indent="0" lvl="0" marL="0" rtl="0" algn="ctr">
              <a:lnSpc>
                <a:spcPct val="150000"/>
              </a:lnSpc>
              <a:spcBef>
                <a:spcPts val="0"/>
              </a:spcBef>
              <a:spcAft>
                <a:spcPts val="0"/>
              </a:spcAft>
              <a:buClr>
                <a:schemeClr val="dk1"/>
              </a:buClr>
              <a:buSzPts val="1100"/>
              <a:buFont typeface="Arial"/>
              <a:buNone/>
            </a:pPr>
            <a:r>
              <a:rPr lang="en-US"/>
              <a:t>"Take the cross and follow, follow Me."</a:t>
            </a:r>
            <a:endParaRPr/>
          </a:p>
        </p:txBody>
      </p:sp>
      <p:sp>
        <p:nvSpPr>
          <p:cNvPr id="9405" name="Google Shape;9405;p1513"/>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Where He Leads Me</a:t>
            </a:r>
            <a:endParaRPr>
              <a:latin typeface="Playfair Display"/>
              <a:ea typeface="Playfair Display"/>
              <a:cs typeface="Playfair Display"/>
              <a:sym typeface="Playfair Display"/>
            </a:endParaRPr>
          </a:p>
        </p:txBody>
      </p:sp>
    </p:spTree>
  </p:cSld>
  <p:clrMapOvr>
    <a:masterClrMapping/>
  </p:clrMapOvr>
</p:sld>
</file>

<file path=ppt/slides/slide15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09" name="Shape 9409"/>
        <p:cNvGrpSpPr/>
        <p:nvPr/>
      </p:nvGrpSpPr>
      <p:grpSpPr>
        <a:xfrm>
          <a:off x="0" y="0"/>
          <a:ext cx="0" cy="0"/>
          <a:chOff x="0" y="0"/>
          <a:chExt cx="0" cy="0"/>
        </a:xfrm>
      </p:grpSpPr>
      <p:sp>
        <p:nvSpPr>
          <p:cNvPr id="9410" name="Google Shape;9410;p1514"/>
          <p:cNvSpPr txBox="1"/>
          <p:nvPr>
            <p:ph idx="1" type="body"/>
          </p:nvPr>
        </p:nvSpPr>
        <p:spPr>
          <a:xfrm>
            <a:off x="415650" y="326500"/>
            <a:ext cx="11360700" cy="4821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t>Where He leads me I will follow,</a:t>
            </a:r>
            <a:endParaRPr/>
          </a:p>
          <a:p>
            <a:pPr indent="0" lvl="0" marL="0" rtl="0" algn="ctr">
              <a:lnSpc>
                <a:spcPct val="150000"/>
              </a:lnSpc>
              <a:spcBef>
                <a:spcPts val="0"/>
              </a:spcBef>
              <a:spcAft>
                <a:spcPts val="0"/>
              </a:spcAft>
              <a:buClr>
                <a:schemeClr val="dk1"/>
              </a:buClr>
              <a:buSzPts val="1100"/>
              <a:buFont typeface="Arial"/>
              <a:buNone/>
            </a:pPr>
            <a:r>
              <a:rPr lang="en-US"/>
              <a:t>Where He leads me I will follow,</a:t>
            </a:r>
            <a:endParaRPr/>
          </a:p>
          <a:p>
            <a:pPr indent="0" lvl="0" marL="0" rtl="0" algn="ctr">
              <a:lnSpc>
                <a:spcPct val="150000"/>
              </a:lnSpc>
              <a:spcBef>
                <a:spcPts val="0"/>
              </a:spcBef>
              <a:spcAft>
                <a:spcPts val="0"/>
              </a:spcAft>
              <a:buClr>
                <a:schemeClr val="dk1"/>
              </a:buClr>
              <a:buSzPts val="1100"/>
              <a:buFont typeface="Arial"/>
              <a:buNone/>
            </a:pPr>
            <a:r>
              <a:rPr lang="en-US"/>
              <a:t>Where He leads me I will follow,</a:t>
            </a:r>
            <a:endParaRPr/>
          </a:p>
          <a:p>
            <a:pPr indent="0" lvl="0" marL="0" rtl="0" algn="ctr">
              <a:lnSpc>
                <a:spcPct val="150000"/>
              </a:lnSpc>
              <a:spcBef>
                <a:spcPts val="0"/>
              </a:spcBef>
              <a:spcAft>
                <a:spcPts val="0"/>
              </a:spcAft>
              <a:buClr>
                <a:schemeClr val="dk1"/>
              </a:buClr>
              <a:buSzPts val="1100"/>
              <a:buNone/>
            </a:pPr>
            <a:r>
              <a:rPr lang="en-US"/>
              <a:t>I'll go with Him, with Him all the way.</a:t>
            </a:r>
            <a:endParaRPr/>
          </a:p>
        </p:txBody>
      </p:sp>
      <p:sp>
        <p:nvSpPr>
          <p:cNvPr id="9411" name="Google Shape;9411;p1514"/>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Where He Leads Me</a:t>
            </a:r>
            <a:endParaRPr>
              <a:latin typeface="Playfair Display"/>
              <a:ea typeface="Playfair Display"/>
              <a:cs typeface="Playfair Display"/>
              <a:sym typeface="Playfair Display"/>
            </a:endParaRPr>
          </a:p>
        </p:txBody>
      </p:sp>
    </p:spTree>
  </p:cSld>
  <p:clrMapOvr>
    <a:masterClrMapping/>
  </p:clrMapOvr>
</p:sld>
</file>

<file path=ppt/slides/slide15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15" name="Shape 9415"/>
        <p:cNvGrpSpPr/>
        <p:nvPr/>
      </p:nvGrpSpPr>
      <p:grpSpPr>
        <a:xfrm>
          <a:off x="0" y="0"/>
          <a:ext cx="0" cy="0"/>
          <a:chOff x="0" y="0"/>
          <a:chExt cx="0" cy="0"/>
        </a:xfrm>
      </p:grpSpPr>
      <p:sp>
        <p:nvSpPr>
          <p:cNvPr id="9416" name="Google Shape;9416;p1515"/>
          <p:cNvSpPr txBox="1"/>
          <p:nvPr>
            <p:ph idx="1" type="body"/>
          </p:nvPr>
        </p:nvSpPr>
        <p:spPr>
          <a:xfrm>
            <a:off x="415650" y="326500"/>
            <a:ext cx="11360700" cy="4821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2400"/>
              <a:buNone/>
            </a:pPr>
            <a:r>
              <a:rPr lang="en-US"/>
              <a:t>If He leads me to the judgement, </a:t>
            </a:r>
            <a:endParaRPr/>
          </a:p>
          <a:p>
            <a:pPr indent="0" lvl="0" marL="0" rtl="0" algn="ctr">
              <a:lnSpc>
                <a:spcPct val="150000"/>
              </a:lnSpc>
              <a:spcBef>
                <a:spcPts val="0"/>
              </a:spcBef>
              <a:spcAft>
                <a:spcPts val="0"/>
              </a:spcAft>
              <a:buClr>
                <a:schemeClr val="dk1"/>
              </a:buClr>
              <a:buSzPts val="2400"/>
              <a:buNone/>
            </a:pPr>
            <a:r>
              <a:rPr lang="en-US">
                <a:solidFill>
                  <a:schemeClr val="dk1"/>
                </a:solidFill>
              </a:rPr>
              <a:t>If He leads me to the judgement, </a:t>
            </a:r>
            <a:endParaRPr>
              <a:solidFill>
                <a:schemeClr val="dk1"/>
              </a:solidFill>
            </a:endParaRPr>
          </a:p>
          <a:p>
            <a:pPr indent="0" lvl="0" marL="0" rtl="0" algn="ctr">
              <a:lnSpc>
                <a:spcPct val="150000"/>
              </a:lnSpc>
              <a:spcBef>
                <a:spcPts val="0"/>
              </a:spcBef>
              <a:spcAft>
                <a:spcPts val="0"/>
              </a:spcAft>
              <a:buClr>
                <a:schemeClr val="dk1"/>
              </a:buClr>
              <a:buSzPts val="2400"/>
              <a:buNone/>
            </a:pPr>
            <a:r>
              <a:rPr lang="en-US">
                <a:solidFill>
                  <a:schemeClr val="dk1"/>
                </a:solidFill>
              </a:rPr>
              <a:t>If He leads me to the judgement, </a:t>
            </a:r>
            <a:endParaRPr/>
          </a:p>
          <a:p>
            <a:pPr indent="0" lvl="0" marL="0" rtl="0" algn="ctr">
              <a:lnSpc>
                <a:spcPct val="150000"/>
              </a:lnSpc>
              <a:spcBef>
                <a:spcPts val="0"/>
              </a:spcBef>
              <a:spcAft>
                <a:spcPts val="0"/>
              </a:spcAft>
              <a:buClr>
                <a:schemeClr val="dk1"/>
              </a:buClr>
              <a:buSzPts val="2400"/>
              <a:buNone/>
            </a:pPr>
            <a:r>
              <a:rPr lang="en-US"/>
              <a:t>I will go with Him, with Him all the way</a:t>
            </a:r>
            <a:endParaRPr/>
          </a:p>
        </p:txBody>
      </p:sp>
      <p:sp>
        <p:nvSpPr>
          <p:cNvPr id="9417" name="Google Shape;9417;p1515"/>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Where He Leads Me</a:t>
            </a:r>
            <a:endParaRPr>
              <a:latin typeface="Playfair Display"/>
              <a:ea typeface="Playfair Display"/>
              <a:cs typeface="Playfair Display"/>
              <a:sym typeface="Playfair Display"/>
            </a:endParaRPr>
          </a:p>
        </p:txBody>
      </p:sp>
    </p:spTree>
  </p:cSld>
  <p:clrMapOvr>
    <a:masterClrMapping/>
  </p:clrMapOvr>
</p:sld>
</file>

<file path=ppt/slides/slide15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21" name="Shape 9421"/>
        <p:cNvGrpSpPr/>
        <p:nvPr/>
      </p:nvGrpSpPr>
      <p:grpSpPr>
        <a:xfrm>
          <a:off x="0" y="0"/>
          <a:ext cx="0" cy="0"/>
          <a:chOff x="0" y="0"/>
          <a:chExt cx="0" cy="0"/>
        </a:xfrm>
      </p:grpSpPr>
      <p:sp>
        <p:nvSpPr>
          <p:cNvPr id="9422" name="Google Shape;9422;p1516"/>
          <p:cNvSpPr txBox="1"/>
          <p:nvPr>
            <p:ph idx="1" type="body"/>
          </p:nvPr>
        </p:nvSpPr>
        <p:spPr>
          <a:xfrm>
            <a:off x="415650" y="326500"/>
            <a:ext cx="11360700" cy="4821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2400"/>
              <a:buNone/>
            </a:pPr>
            <a:r>
              <a:rPr lang="en-US"/>
              <a:t>If in jail or in chains,</a:t>
            </a:r>
            <a:endParaRPr/>
          </a:p>
          <a:p>
            <a:pPr indent="0" lvl="0" marL="0" rtl="0" algn="ctr">
              <a:lnSpc>
                <a:spcPct val="150000"/>
              </a:lnSpc>
              <a:spcBef>
                <a:spcPts val="0"/>
              </a:spcBef>
              <a:spcAft>
                <a:spcPts val="0"/>
              </a:spcAft>
              <a:buClr>
                <a:schemeClr val="dk1"/>
              </a:buClr>
              <a:buSzPts val="2400"/>
              <a:buNone/>
            </a:pPr>
            <a:r>
              <a:rPr lang="en-US">
                <a:solidFill>
                  <a:schemeClr val="dk1"/>
                </a:solidFill>
              </a:rPr>
              <a:t>If in jail or in chains,</a:t>
            </a:r>
            <a:endParaRPr>
              <a:solidFill>
                <a:schemeClr val="dk1"/>
              </a:solidFill>
            </a:endParaRPr>
          </a:p>
          <a:p>
            <a:pPr indent="0" lvl="0" marL="0" rtl="0" algn="ctr">
              <a:lnSpc>
                <a:spcPct val="150000"/>
              </a:lnSpc>
              <a:spcBef>
                <a:spcPts val="0"/>
              </a:spcBef>
              <a:spcAft>
                <a:spcPts val="0"/>
              </a:spcAft>
              <a:buClr>
                <a:schemeClr val="dk1"/>
              </a:buClr>
              <a:buSzPts val="2400"/>
              <a:buNone/>
            </a:pPr>
            <a:r>
              <a:rPr lang="en-US">
                <a:solidFill>
                  <a:schemeClr val="dk1"/>
                </a:solidFill>
              </a:rPr>
              <a:t>If in jail or in chains,</a:t>
            </a:r>
            <a:endParaRPr>
              <a:solidFill>
                <a:schemeClr val="dk1"/>
              </a:solidFill>
            </a:endParaRPr>
          </a:p>
          <a:p>
            <a:pPr indent="0" lvl="0" marL="0" rtl="0" algn="ctr">
              <a:lnSpc>
                <a:spcPct val="150000"/>
              </a:lnSpc>
              <a:spcBef>
                <a:spcPts val="0"/>
              </a:spcBef>
              <a:spcAft>
                <a:spcPts val="0"/>
              </a:spcAft>
              <a:buClr>
                <a:schemeClr val="dk1"/>
              </a:buClr>
              <a:buSzPts val="2400"/>
              <a:buNone/>
            </a:pPr>
            <a:r>
              <a:rPr lang="en-US"/>
              <a:t>I will go with Him, with Him all the way</a:t>
            </a:r>
            <a:endParaRPr/>
          </a:p>
        </p:txBody>
      </p:sp>
      <p:sp>
        <p:nvSpPr>
          <p:cNvPr id="9423" name="Google Shape;9423;p1516"/>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Where He Leads Me</a:t>
            </a:r>
            <a:endParaRPr>
              <a:latin typeface="Playfair Display"/>
              <a:ea typeface="Playfair Display"/>
              <a:cs typeface="Playfair Display"/>
              <a:sym typeface="Playfair Display"/>
            </a:endParaRPr>
          </a:p>
        </p:txBody>
      </p:sp>
    </p:spTree>
  </p:cSld>
  <p:clrMapOvr>
    <a:masterClrMapping/>
  </p:clrMapOvr>
</p:sld>
</file>

<file path=ppt/slides/slide15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27" name="Shape 9427"/>
        <p:cNvGrpSpPr/>
        <p:nvPr/>
      </p:nvGrpSpPr>
      <p:grpSpPr>
        <a:xfrm>
          <a:off x="0" y="0"/>
          <a:ext cx="0" cy="0"/>
          <a:chOff x="0" y="0"/>
          <a:chExt cx="0" cy="0"/>
        </a:xfrm>
      </p:grpSpPr>
      <p:sp>
        <p:nvSpPr>
          <p:cNvPr id="9428" name="Google Shape;9428;p1517"/>
          <p:cNvSpPr txBox="1"/>
          <p:nvPr>
            <p:ph idx="1" type="body"/>
          </p:nvPr>
        </p:nvSpPr>
        <p:spPr>
          <a:xfrm>
            <a:off x="415650" y="326500"/>
            <a:ext cx="11360700" cy="4821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2400"/>
              <a:buNone/>
            </a:pPr>
            <a:r>
              <a:rPr lang="en-US"/>
              <a:t>If He leads me to crucifixion,</a:t>
            </a:r>
            <a:endParaRPr/>
          </a:p>
          <a:p>
            <a:pPr indent="0" lvl="0" marL="0" rtl="0" algn="ctr">
              <a:lnSpc>
                <a:spcPct val="150000"/>
              </a:lnSpc>
              <a:spcBef>
                <a:spcPts val="0"/>
              </a:spcBef>
              <a:spcAft>
                <a:spcPts val="0"/>
              </a:spcAft>
              <a:buClr>
                <a:schemeClr val="dk1"/>
              </a:buClr>
              <a:buSzPts val="2400"/>
              <a:buNone/>
            </a:pPr>
            <a:r>
              <a:rPr lang="en-US">
                <a:solidFill>
                  <a:schemeClr val="dk1"/>
                </a:solidFill>
              </a:rPr>
              <a:t>If He leads me to crucifixion,</a:t>
            </a:r>
            <a:endParaRPr>
              <a:solidFill>
                <a:schemeClr val="dk1"/>
              </a:solidFill>
            </a:endParaRPr>
          </a:p>
          <a:p>
            <a:pPr indent="0" lvl="0" marL="0" rtl="0" algn="ctr">
              <a:lnSpc>
                <a:spcPct val="150000"/>
              </a:lnSpc>
              <a:spcBef>
                <a:spcPts val="0"/>
              </a:spcBef>
              <a:spcAft>
                <a:spcPts val="0"/>
              </a:spcAft>
              <a:buClr>
                <a:schemeClr val="dk1"/>
              </a:buClr>
              <a:buSzPts val="2400"/>
              <a:buNone/>
            </a:pPr>
            <a:r>
              <a:rPr lang="en-US">
                <a:solidFill>
                  <a:schemeClr val="dk1"/>
                </a:solidFill>
              </a:rPr>
              <a:t>If He leads me to crucifixion,</a:t>
            </a:r>
            <a:endParaRPr>
              <a:solidFill>
                <a:schemeClr val="dk1"/>
              </a:solidFill>
            </a:endParaRPr>
          </a:p>
          <a:p>
            <a:pPr indent="0" lvl="0" marL="0" rtl="0" algn="ctr">
              <a:lnSpc>
                <a:spcPct val="150000"/>
              </a:lnSpc>
              <a:spcBef>
                <a:spcPts val="0"/>
              </a:spcBef>
              <a:spcAft>
                <a:spcPts val="0"/>
              </a:spcAft>
              <a:buClr>
                <a:schemeClr val="dk1"/>
              </a:buClr>
              <a:buSzPts val="2400"/>
              <a:buNone/>
            </a:pPr>
            <a:r>
              <a:rPr lang="en-US"/>
              <a:t>I will go with Him, with Him all the way</a:t>
            </a:r>
            <a:endParaRPr/>
          </a:p>
        </p:txBody>
      </p:sp>
      <p:sp>
        <p:nvSpPr>
          <p:cNvPr id="9429" name="Google Shape;9429;p1517"/>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Where He Leads Me</a:t>
            </a:r>
            <a:endParaRPr>
              <a:latin typeface="Playfair Display"/>
              <a:ea typeface="Playfair Display"/>
              <a:cs typeface="Playfair Display"/>
              <a:sym typeface="Playfair Display"/>
            </a:endParaRPr>
          </a:p>
        </p:txBody>
      </p:sp>
    </p:spTree>
  </p:cSld>
  <p:clrMapOvr>
    <a:masterClrMapping/>
  </p:clrMapOvr>
</p:sld>
</file>

<file path=ppt/slides/slide15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33" name="Shape 9433"/>
        <p:cNvGrpSpPr/>
        <p:nvPr/>
      </p:nvGrpSpPr>
      <p:grpSpPr>
        <a:xfrm>
          <a:off x="0" y="0"/>
          <a:ext cx="0" cy="0"/>
          <a:chOff x="0" y="0"/>
          <a:chExt cx="0" cy="0"/>
        </a:xfrm>
      </p:grpSpPr>
      <p:sp>
        <p:nvSpPr>
          <p:cNvPr id="9434" name="Google Shape;9434;p1518"/>
          <p:cNvSpPr txBox="1"/>
          <p:nvPr>
            <p:ph idx="1" type="body"/>
          </p:nvPr>
        </p:nvSpPr>
        <p:spPr>
          <a:xfrm>
            <a:off x="415650" y="326500"/>
            <a:ext cx="11360700" cy="4821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2400"/>
              <a:buNone/>
            </a:pPr>
            <a:r>
              <a:rPr lang="en-US"/>
              <a:t>If in health or in sickness,</a:t>
            </a:r>
            <a:endParaRPr/>
          </a:p>
          <a:p>
            <a:pPr indent="0" lvl="0" marL="0" rtl="0" algn="ctr">
              <a:lnSpc>
                <a:spcPct val="150000"/>
              </a:lnSpc>
              <a:spcBef>
                <a:spcPts val="0"/>
              </a:spcBef>
              <a:spcAft>
                <a:spcPts val="0"/>
              </a:spcAft>
              <a:buClr>
                <a:schemeClr val="dk1"/>
              </a:buClr>
              <a:buSzPts val="2400"/>
              <a:buNone/>
            </a:pPr>
            <a:r>
              <a:rPr lang="en-US">
                <a:solidFill>
                  <a:schemeClr val="dk1"/>
                </a:solidFill>
              </a:rPr>
              <a:t>If in health or in sickness,</a:t>
            </a:r>
            <a:endParaRPr>
              <a:solidFill>
                <a:schemeClr val="dk1"/>
              </a:solidFill>
            </a:endParaRPr>
          </a:p>
          <a:p>
            <a:pPr indent="0" lvl="0" marL="0" rtl="0" algn="ctr">
              <a:lnSpc>
                <a:spcPct val="150000"/>
              </a:lnSpc>
              <a:spcBef>
                <a:spcPts val="0"/>
              </a:spcBef>
              <a:spcAft>
                <a:spcPts val="0"/>
              </a:spcAft>
              <a:buClr>
                <a:schemeClr val="dk1"/>
              </a:buClr>
              <a:buSzPts val="2400"/>
              <a:buNone/>
            </a:pPr>
            <a:r>
              <a:rPr lang="en-US">
                <a:solidFill>
                  <a:schemeClr val="dk1"/>
                </a:solidFill>
              </a:rPr>
              <a:t>If in health or in sickness,</a:t>
            </a:r>
            <a:endParaRPr>
              <a:solidFill>
                <a:schemeClr val="dk1"/>
              </a:solidFill>
            </a:endParaRPr>
          </a:p>
          <a:p>
            <a:pPr indent="0" lvl="0" marL="0" rtl="0" algn="ctr">
              <a:lnSpc>
                <a:spcPct val="150000"/>
              </a:lnSpc>
              <a:spcBef>
                <a:spcPts val="0"/>
              </a:spcBef>
              <a:spcAft>
                <a:spcPts val="0"/>
              </a:spcAft>
              <a:buClr>
                <a:schemeClr val="dk1"/>
              </a:buClr>
              <a:buSzPts val="2400"/>
              <a:buNone/>
            </a:pPr>
            <a:r>
              <a:rPr lang="en-US"/>
              <a:t>I will go with Him, with Him all the way</a:t>
            </a:r>
            <a:endParaRPr/>
          </a:p>
        </p:txBody>
      </p:sp>
      <p:sp>
        <p:nvSpPr>
          <p:cNvPr id="9435" name="Google Shape;9435;p1518"/>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Where He Leads Me</a:t>
            </a:r>
            <a:endParaRPr>
              <a:latin typeface="Playfair Display"/>
              <a:ea typeface="Playfair Display"/>
              <a:cs typeface="Playfair Display"/>
              <a:sym typeface="Playfair Display"/>
            </a:endParaRPr>
          </a:p>
        </p:txBody>
      </p:sp>
    </p:spTree>
  </p:cSld>
  <p:clrMapOvr>
    <a:masterClrMapping/>
  </p:clrMapOvr>
</p:sld>
</file>

<file path=ppt/slides/slide15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39" name="Shape 9439"/>
        <p:cNvGrpSpPr/>
        <p:nvPr/>
      </p:nvGrpSpPr>
      <p:grpSpPr>
        <a:xfrm>
          <a:off x="0" y="0"/>
          <a:ext cx="0" cy="0"/>
          <a:chOff x="0" y="0"/>
          <a:chExt cx="0" cy="0"/>
        </a:xfrm>
      </p:grpSpPr>
      <p:sp>
        <p:nvSpPr>
          <p:cNvPr id="9440" name="Google Shape;9440;p1519"/>
          <p:cNvSpPr txBox="1"/>
          <p:nvPr>
            <p:ph idx="1" type="body"/>
          </p:nvPr>
        </p:nvSpPr>
        <p:spPr>
          <a:xfrm>
            <a:off x="415650" y="326500"/>
            <a:ext cx="11360700" cy="4821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2400"/>
              <a:buNone/>
            </a:pPr>
            <a:r>
              <a:rPr lang="en-US"/>
              <a:t>If I’m beaten or afflicted,</a:t>
            </a:r>
            <a:endParaRPr/>
          </a:p>
          <a:p>
            <a:pPr indent="0" lvl="0" marL="0" rtl="0" algn="ctr">
              <a:lnSpc>
                <a:spcPct val="150000"/>
              </a:lnSpc>
              <a:spcBef>
                <a:spcPts val="0"/>
              </a:spcBef>
              <a:spcAft>
                <a:spcPts val="0"/>
              </a:spcAft>
              <a:buClr>
                <a:schemeClr val="dk1"/>
              </a:buClr>
              <a:buSzPts val="2400"/>
              <a:buNone/>
            </a:pPr>
            <a:r>
              <a:rPr lang="en-US">
                <a:solidFill>
                  <a:schemeClr val="dk1"/>
                </a:solidFill>
              </a:rPr>
              <a:t>If I’m beaten or afflicted,</a:t>
            </a:r>
            <a:endParaRPr>
              <a:solidFill>
                <a:schemeClr val="dk1"/>
              </a:solidFill>
            </a:endParaRPr>
          </a:p>
          <a:p>
            <a:pPr indent="0" lvl="0" marL="0" rtl="0" algn="ctr">
              <a:lnSpc>
                <a:spcPct val="150000"/>
              </a:lnSpc>
              <a:spcBef>
                <a:spcPts val="0"/>
              </a:spcBef>
              <a:spcAft>
                <a:spcPts val="0"/>
              </a:spcAft>
              <a:buClr>
                <a:schemeClr val="dk1"/>
              </a:buClr>
              <a:buSzPts val="2400"/>
              <a:buNone/>
            </a:pPr>
            <a:r>
              <a:rPr lang="en-US">
                <a:solidFill>
                  <a:schemeClr val="dk1"/>
                </a:solidFill>
              </a:rPr>
              <a:t>If I’m beaten or afflicted,</a:t>
            </a:r>
            <a:endParaRPr>
              <a:solidFill>
                <a:schemeClr val="dk1"/>
              </a:solidFill>
            </a:endParaRPr>
          </a:p>
          <a:p>
            <a:pPr indent="0" lvl="0" marL="0" rtl="0" algn="ctr">
              <a:lnSpc>
                <a:spcPct val="150000"/>
              </a:lnSpc>
              <a:spcBef>
                <a:spcPts val="0"/>
              </a:spcBef>
              <a:spcAft>
                <a:spcPts val="0"/>
              </a:spcAft>
              <a:buClr>
                <a:schemeClr val="dk1"/>
              </a:buClr>
              <a:buSzPts val="2400"/>
              <a:buNone/>
            </a:pPr>
            <a:r>
              <a:rPr lang="en-US"/>
              <a:t>I will go with Him, with Him all the way</a:t>
            </a:r>
            <a:endParaRPr/>
          </a:p>
        </p:txBody>
      </p:sp>
      <p:sp>
        <p:nvSpPr>
          <p:cNvPr id="9441" name="Google Shape;9441;p1519"/>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Where He Leads Me</a:t>
            </a:r>
            <a:endParaRPr>
              <a:latin typeface="Playfair Display"/>
              <a:ea typeface="Playfair Display"/>
              <a:cs typeface="Playfair Display"/>
              <a:sym typeface="Playfair Display"/>
            </a:endParaRPr>
          </a:p>
        </p:txBody>
      </p:sp>
    </p:spTree>
  </p:cSld>
  <p:clrMapOvr>
    <a:masterClrMapping/>
  </p:clrMapOvr>
</p:sld>
</file>

<file path=ppt/slides/slide1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3" name="Shape 983"/>
        <p:cNvGrpSpPr/>
        <p:nvPr/>
      </p:nvGrpSpPr>
      <p:grpSpPr>
        <a:xfrm>
          <a:off x="0" y="0"/>
          <a:ext cx="0" cy="0"/>
          <a:chOff x="0" y="0"/>
          <a:chExt cx="0" cy="0"/>
        </a:xfrm>
      </p:grpSpPr>
      <p:sp>
        <p:nvSpPr>
          <p:cNvPr id="984" name="Google Shape;984;p152"/>
          <p:cNvSpPr txBox="1"/>
          <p:nvPr>
            <p:ph idx="1" type="body"/>
          </p:nvPr>
        </p:nvSpPr>
        <p:spPr>
          <a:xfrm>
            <a:off x="415650" y="326508"/>
            <a:ext cx="11360700" cy="4555200"/>
          </a:xfrm>
          <a:prstGeom prst="rect">
            <a:avLst/>
          </a:prstGeom>
          <a:solidFill>
            <a:srgbClr val="FFFFFF">
              <a:alpha val="88235"/>
            </a:srgbClr>
          </a:solidFill>
          <a:ln>
            <a:noFill/>
          </a:ln>
        </p:spPr>
        <p:txBody>
          <a:bodyPr anchorCtr="0" anchor="t" bIns="45700" lIns="91425" spcFirstLastPara="1" rIns="91425" wrap="square" tIns="45700">
            <a:noAutofit/>
          </a:bodyPr>
          <a:lstStyle/>
          <a:p>
            <a:pPr indent="0" lvl="0" marL="0" rtl="0" algn="ctr">
              <a:lnSpc>
                <a:spcPct val="150000"/>
              </a:lnSpc>
              <a:spcBef>
                <a:spcPts val="0"/>
              </a:spcBef>
              <a:spcAft>
                <a:spcPts val="0"/>
              </a:spcAft>
              <a:buClr>
                <a:schemeClr val="dk1"/>
              </a:buClr>
              <a:buSzPts val="2800"/>
              <a:buNone/>
            </a:pPr>
            <a:r>
              <a:rPr lang="en-US"/>
              <a:t>Come set Your rule and reign</a:t>
            </a:r>
            <a:br>
              <a:rPr lang="en-US"/>
            </a:br>
            <a:r>
              <a:rPr lang="en-US"/>
              <a:t>In our hearts again</a:t>
            </a:r>
            <a:br>
              <a:rPr lang="en-US"/>
            </a:br>
            <a:r>
              <a:rPr lang="en-US"/>
              <a:t>Increase in us we pray</a:t>
            </a:r>
            <a:br>
              <a:rPr lang="en-US"/>
            </a:br>
            <a:r>
              <a:rPr lang="en-US"/>
              <a:t>Unveil why we're made</a:t>
            </a:r>
            <a:endParaRPr/>
          </a:p>
          <a:p>
            <a:pPr indent="0" lvl="0" marL="0" rtl="0" algn="ctr">
              <a:lnSpc>
                <a:spcPct val="150000"/>
              </a:lnSpc>
              <a:spcBef>
                <a:spcPts val="2100"/>
              </a:spcBef>
              <a:spcAft>
                <a:spcPts val="2100"/>
              </a:spcAft>
              <a:buClr>
                <a:schemeClr val="dk1"/>
              </a:buClr>
              <a:buSzPts val="2800"/>
              <a:buFont typeface="Arial"/>
              <a:buNone/>
            </a:pPr>
            <a:r>
              <a:t/>
            </a:r>
            <a:endParaRPr/>
          </a:p>
        </p:txBody>
      </p:sp>
      <p:sp>
        <p:nvSpPr>
          <p:cNvPr id="985" name="Google Shape;985;p152"/>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latin typeface="Playfair Display"/>
                <a:ea typeface="Playfair Display"/>
                <a:cs typeface="Playfair Display"/>
                <a:sym typeface="Playfair Display"/>
              </a:rPr>
              <a:t>Build Your Kingdom Here</a:t>
            </a:r>
            <a:endParaRPr>
              <a:latin typeface="Playfair Display"/>
              <a:ea typeface="Playfair Display"/>
              <a:cs typeface="Playfair Display"/>
              <a:sym typeface="Playfair Display"/>
            </a:endParaRPr>
          </a:p>
        </p:txBody>
      </p:sp>
    </p:spTree>
  </p:cSld>
  <p:clrMapOvr>
    <a:masterClrMapping/>
  </p:clrMapOvr>
</p:sld>
</file>

<file path=ppt/slides/slide15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45" name="Shape 9445"/>
        <p:cNvGrpSpPr/>
        <p:nvPr/>
      </p:nvGrpSpPr>
      <p:grpSpPr>
        <a:xfrm>
          <a:off x="0" y="0"/>
          <a:ext cx="0" cy="0"/>
          <a:chOff x="0" y="0"/>
          <a:chExt cx="0" cy="0"/>
        </a:xfrm>
      </p:grpSpPr>
      <p:sp>
        <p:nvSpPr>
          <p:cNvPr id="9446" name="Google Shape;9446;p1520"/>
          <p:cNvSpPr txBox="1"/>
          <p:nvPr>
            <p:ph idx="1" type="body"/>
          </p:nvPr>
        </p:nvSpPr>
        <p:spPr>
          <a:xfrm>
            <a:off x="415650" y="326500"/>
            <a:ext cx="11360700" cy="4821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2400"/>
              <a:buNone/>
            </a:pPr>
            <a:r>
              <a:rPr lang="en-US"/>
              <a:t>He will lead me to grace and glory,</a:t>
            </a:r>
            <a:endParaRPr/>
          </a:p>
          <a:p>
            <a:pPr indent="0" lvl="0" marL="0" rtl="0" algn="ctr">
              <a:lnSpc>
                <a:spcPct val="150000"/>
              </a:lnSpc>
              <a:spcBef>
                <a:spcPts val="0"/>
              </a:spcBef>
              <a:spcAft>
                <a:spcPts val="0"/>
              </a:spcAft>
              <a:buClr>
                <a:schemeClr val="dk1"/>
              </a:buClr>
              <a:buSzPts val="2400"/>
              <a:buNone/>
            </a:pPr>
            <a:r>
              <a:rPr lang="en-US">
                <a:solidFill>
                  <a:schemeClr val="dk1"/>
                </a:solidFill>
              </a:rPr>
              <a:t>He will lead me to grace and glory,</a:t>
            </a:r>
            <a:endParaRPr>
              <a:solidFill>
                <a:schemeClr val="dk1"/>
              </a:solidFill>
            </a:endParaRPr>
          </a:p>
          <a:p>
            <a:pPr indent="0" lvl="0" marL="0" rtl="0" algn="ctr">
              <a:lnSpc>
                <a:spcPct val="150000"/>
              </a:lnSpc>
              <a:spcBef>
                <a:spcPts val="0"/>
              </a:spcBef>
              <a:spcAft>
                <a:spcPts val="0"/>
              </a:spcAft>
              <a:buClr>
                <a:schemeClr val="dk1"/>
              </a:buClr>
              <a:buSzPts val="2400"/>
              <a:buNone/>
            </a:pPr>
            <a:r>
              <a:rPr lang="en-US">
                <a:solidFill>
                  <a:schemeClr val="dk1"/>
                </a:solidFill>
              </a:rPr>
              <a:t>He will lead me to grace and glory,</a:t>
            </a:r>
            <a:endParaRPr/>
          </a:p>
          <a:p>
            <a:pPr indent="0" lvl="0" marL="0" rtl="0" algn="ctr">
              <a:lnSpc>
                <a:spcPct val="150000"/>
              </a:lnSpc>
              <a:spcBef>
                <a:spcPts val="0"/>
              </a:spcBef>
              <a:spcAft>
                <a:spcPts val="0"/>
              </a:spcAft>
              <a:buClr>
                <a:schemeClr val="dk1"/>
              </a:buClr>
              <a:buSzPts val="2400"/>
              <a:buNone/>
            </a:pPr>
            <a:r>
              <a:rPr lang="en-US"/>
              <a:t>And will go with me, with me all the way</a:t>
            </a:r>
            <a:endParaRPr/>
          </a:p>
        </p:txBody>
      </p:sp>
      <p:sp>
        <p:nvSpPr>
          <p:cNvPr id="9447" name="Google Shape;9447;p1520"/>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Where He Leads Me</a:t>
            </a:r>
            <a:endParaRPr>
              <a:latin typeface="Playfair Display"/>
              <a:ea typeface="Playfair Display"/>
              <a:cs typeface="Playfair Display"/>
              <a:sym typeface="Playfair Display"/>
            </a:endParaRPr>
          </a:p>
        </p:txBody>
      </p:sp>
      <p:pic>
        <p:nvPicPr>
          <p:cNvPr id="9448" name="Google Shape;9448;p1520">
            <a:hlinkClick action="ppaction://hlinksldjump" r:id="rId3"/>
          </p:cNvPr>
          <p:cNvPicPr preferRelativeResize="0"/>
          <p:nvPr/>
        </p:nvPicPr>
        <p:blipFill rotWithShape="1">
          <a:blip r:embed="rId4">
            <a:alphaModFix/>
          </a:blip>
          <a:srcRect b="0" l="0" r="0" t="0"/>
          <a:stretch/>
        </p:blipFill>
        <p:spPr>
          <a:xfrm>
            <a:off x="11046100" y="5644600"/>
            <a:ext cx="1145899" cy="1145899"/>
          </a:xfrm>
          <a:prstGeom prst="rect">
            <a:avLst/>
          </a:prstGeom>
          <a:noFill/>
          <a:ln>
            <a:noFill/>
          </a:ln>
        </p:spPr>
      </p:pic>
    </p:spTree>
  </p:cSld>
  <p:clrMapOvr>
    <a:masterClrMapping/>
  </p:clrMapOvr>
</p:sld>
</file>

<file path=ppt/slides/slide15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52" name="Shape 9452"/>
        <p:cNvGrpSpPr/>
        <p:nvPr/>
      </p:nvGrpSpPr>
      <p:grpSpPr>
        <a:xfrm>
          <a:off x="0" y="0"/>
          <a:ext cx="0" cy="0"/>
          <a:chOff x="0" y="0"/>
          <a:chExt cx="0" cy="0"/>
        </a:xfrm>
      </p:grpSpPr>
      <p:sp>
        <p:nvSpPr>
          <p:cNvPr id="9453" name="Google Shape;9453;p1521"/>
          <p:cNvSpPr txBox="1"/>
          <p:nvPr>
            <p:ph type="ctrTitle"/>
          </p:nvPr>
        </p:nvSpPr>
        <p:spPr>
          <a:xfrm>
            <a:off x="3665400" y="2688150"/>
            <a:ext cx="4861200" cy="1481700"/>
          </a:xfrm>
          <a:prstGeom prst="rect">
            <a:avLst/>
          </a:prstGeom>
          <a:solidFill>
            <a:srgbClr val="FFFFFF">
              <a:alpha val="88235"/>
            </a:srgbClr>
          </a:solid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Who Am I</a:t>
            </a:r>
            <a:endParaRPr/>
          </a:p>
        </p:txBody>
      </p:sp>
      <p:pic>
        <p:nvPicPr>
          <p:cNvPr id="9454" name="Google Shape;9454;p1521">
            <a:hlinkClick action="ppaction://hlinksldjump" r:id="rId3"/>
          </p:cNvPr>
          <p:cNvPicPr preferRelativeResize="0"/>
          <p:nvPr/>
        </p:nvPicPr>
        <p:blipFill rotWithShape="1">
          <a:blip r:embed="rId4">
            <a:alphaModFix/>
          </a:blip>
          <a:srcRect b="0" l="0" r="0" t="0"/>
          <a:stretch/>
        </p:blipFill>
        <p:spPr>
          <a:xfrm>
            <a:off x="10936375" y="5608025"/>
            <a:ext cx="1145899" cy="1145899"/>
          </a:xfrm>
          <a:prstGeom prst="rect">
            <a:avLst/>
          </a:prstGeom>
          <a:noFill/>
          <a:ln>
            <a:noFill/>
          </a:ln>
        </p:spPr>
      </p:pic>
    </p:spTree>
  </p:cSld>
  <p:clrMapOvr>
    <a:masterClrMapping/>
  </p:clrMapOvr>
</p:sld>
</file>

<file path=ppt/slides/slide15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58" name="Shape 9458"/>
        <p:cNvGrpSpPr/>
        <p:nvPr/>
      </p:nvGrpSpPr>
      <p:grpSpPr>
        <a:xfrm>
          <a:off x="0" y="0"/>
          <a:ext cx="0" cy="0"/>
          <a:chOff x="0" y="0"/>
          <a:chExt cx="0" cy="0"/>
        </a:xfrm>
      </p:grpSpPr>
      <p:sp>
        <p:nvSpPr>
          <p:cNvPr id="9459" name="Google Shape;9459;p1522"/>
          <p:cNvSpPr txBox="1"/>
          <p:nvPr>
            <p:ph idx="1" type="body"/>
          </p:nvPr>
        </p:nvSpPr>
        <p:spPr>
          <a:xfrm>
            <a:off x="415650" y="326500"/>
            <a:ext cx="11360700" cy="4821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t>Who am I, </a:t>
            </a:r>
            <a:endParaRPr/>
          </a:p>
          <a:p>
            <a:pPr indent="0" lvl="0" marL="0" rtl="0" algn="ctr">
              <a:lnSpc>
                <a:spcPct val="150000"/>
              </a:lnSpc>
              <a:spcBef>
                <a:spcPts val="0"/>
              </a:spcBef>
              <a:spcAft>
                <a:spcPts val="0"/>
              </a:spcAft>
              <a:buClr>
                <a:schemeClr val="dk1"/>
              </a:buClr>
              <a:buSzPts val="1100"/>
              <a:buFont typeface="Arial"/>
              <a:buNone/>
            </a:pPr>
            <a:r>
              <a:rPr lang="en-US"/>
              <a:t>that the Lord of all the earth</a:t>
            </a:r>
            <a:endParaRPr/>
          </a:p>
          <a:p>
            <a:pPr indent="0" lvl="0" marL="0" rtl="0" algn="ctr">
              <a:lnSpc>
                <a:spcPct val="150000"/>
              </a:lnSpc>
              <a:spcBef>
                <a:spcPts val="0"/>
              </a:spcBef>
              <a:spcAft>
                <a:spcPts val="0"/>
              </a:spcAft>
              <a:buClr>
                <a:schemeClr val="dk1"/>
              </a:buClr>
              <a:buSzPts val="1100"/>
              <a:buFont typeface="Arial"/>
              <a:buNone/>
            </a:pPr>
            <a:r>
              <a:rPr lang="en-US"/>
              <a:t>Would care to know my name</a:t>
            </a:r>
            <a:endParaRPr/>
          </a:p>
          <a:p>
            <a:pPr indent="0" lvl="0" marL="0" rtl="0" algn="ctr">
              <a:lnSpc>
                <a:spcPct val="150000"/>
              </a:lnSpc>
              <a:spcBef>
                <a:spcPts val="0"/>
              </a:spcBef>
              <a:spcAft>
                <a:spcPts val="0"/>
              </a:spcAft>
              <a:buClr>
                <a:schemeClr val="dk1"/>
              </a:buClr>
              <a:buSzPts val="1100"/>
              <a:buNone/>
            </a:pPr>
            <a:r>
              <a:rPr lang="en-US"/>
              <a:t>Would care to feel my hurt?</a:t>
            </a:r>
            <a:endParaRPr/>
          </a:p>
        </p:txBody>
      </p:sp>
      <p:sp>
        <p:nvSpPr>
          <p:cNvPr id="9460" name="Google Shape;9460;p1522"/>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Who Am I</a:t>
            </a:r>
            <a:endParaRPr>
              <a:latin typeface="Playfair Display"/>
              <a:ea typeface="Playfair Display"/>
              <a:cs typeface="Playfair Display"/>
              <a:sym typeface="Playfair Display"/>
            </a:endParaRPr>
          </a:p>
        </p:txBody>
      </p:sp>
    </p:spTree>
  </p:cSld>
  <p:clrMapOvr>
    <a:masterClrMapping/>
  </p:clrMapOvr>
</p:sld>
</file>

<file path=ppt/slides/slide15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64" name="Shape 9464"/>
        <p:cNvGrpSpPr/>
        <p:nvPr/>
      </p:nvGrpSpPr>
      <p:grpSpPr>
        <a:xfrm>
          <a:off x="0" y="0"/>
          <a:ext cx="0" cy="0"/>
          <a:chOff x="0" y="0"/>
          <a:chExt cx="0" cy="0"/>
        </a:xfrm>
      </p:grpSpPr>
      <p:sp>
        <p:nvSpPr>
          <p:cNvPr id="9465" name="Google Shape;9465;p1523"/>
          <p:cNvSpPr txBox="1"/>
          <p:nvPr>
            <p:ph idx="1" type="body"/>
          </p:nvPr>
        </p:nvSpPr>
        <p:spPr>
          <a:xfrm>
            <a:off x="415650" y="326500"/>
            <a:ext cx="11360700" cy="4821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Who am I, </a:t>
            </a:r>
            <a:endParaRPr/>
          </a:p>
          <a:p>
            <a:pPr indent="0" lvl="0" marL="0" rtl="0" algn="ctr">
              <a:lnSpc>
                <a:spcPct val="150000"/>
              </a:lnSpc>
              <a:spcBef>
                <a:spcPts val="0"/>
              </a:spcBef>
              <a:spcAft>
                <a:spcPts val="0"/>
              </a:spcAft>
              <a:buClr>
                <a:schemeClr val="dk1"/>
              </a:buClr>
              <a:buSzPts val="1100"/>
              <a:buNone/>
            </a:pPr>
            <a:r>
              <a:rPr lang="en-US"/>
              <a:t>that the bright and morning star</a:t>
            </a:r>
            <a:endParaRPr/>
          </a:p>
          <a:p>
            <a:pPr indent="0" lvl="0" marL="0" rtl="0" algn="ctr">
              <a:lnSpc>
                <a:spcPct val="150000"/>
              </a:lnSpc>
              <a:spcBef>
                <a:spcPts val="0"/>
              </a:spcBef>
              <a:spcAft>
                <a:spcPts val="0"/>
              </a:spcAft>
              <a:buClr>
                <a:schemeClr val="dk1"/>
              </a:buClr>
              <a:buSzPts val="1100"/>
              <a:buNone/>
            </a:pPr>
            <a:r>
              <a:rPr lang="en-US"/>
              <a:t>Would choose to light the way</a:t>
            </a:r>
            <a:endParaRPr/>
          </a:p>
          <a:p>
            <a:pPr indent="0" lvl="0" marL="0" rtl="0" algn="ctr">
              <a:lnSpc>
                <a:spcPct val="150000"/>
              </a:lnSpc>
              <a:spcBef>
                <a:spcPts val="0"/>
              </a:spcBef>
              <a:spcAft>
                <a:spcPts val="0"/>
              </a:spcAft>
              <a:buClr>
                <a:schemeClr val="dk1"/>
              </a:buClr>
              <a:buSzPts val="1100"/>
              <a:buNone/>
            </a:pPr>
            <a:r>
              <a:rPr lang="en-US"/>
              <a:t>For my ever wandering heart?</a:t>
            </a:r>
            <a:endParaRPr/>
          </a:p>
        </p:txBody>
      </p:sp>
      <p:sp>
        <p:nvSpPr>
          <p:cNvPr id="9466" name="Google Shape;9466;p1523"/>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Who Am I</a:t>
            </a:r>
            <a:endParaRPr>
              <a:latin typeface="Playfair Display"/>
              <a:ea typeface="Playfair Display"/>
              <a:cs typeface="Playfair Display"/>
              <a:sym typeface="Playfair Display"/>
            </a:endParaRPr>
          </a:p>
        </p:txBody>
      </p:sp>
    </p:spTree>
  </p:cSld>
  <p:clrMapOvr>
    <a:masterClrMapping/>
  </p:clrMapOvr>
</p:sld>
</file>

<file path=ppt/slides/slide15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70" name="Shape 9470"/>
        <p:cNvGrpSpPr/>
        <p:nvPr/>
      </p:nvGrpSpPr>
      <p:grpSpPr>
        <a:xfrm>
          <a:off x="0" y="0"/>
          <a:ext cx="0" cy="0"/>
          <a:chOff x="0" y="0"/>
          <a:chExt cx="0" cy="0"/>
        </a:xfrm>
      </p:grpSpPr>
      <p:sp>
        <p:nvSpPr>
          <p:cNvPr id="9471" name="Google Shape;9471;p1524"/>
          <p:cNvSpPr txBox="1"/>
          <p:nvPr>
            <p:ph idx="1" type="body"/>
          </p:nvPr>
        </p:nvSpPr>
        <p:spPr>
          <a:xfrm>
            <a:off x="415650" y="326500"/>
            <a:ext cx="11360700" cy="4821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Not because of who I am</a:t>
            </a:r>
            <a:endParaRPr/>
          </a:p>
          <a:p>
            <a:pPr indent="0" lvl="0" marL="0" rtl="0" algn="ctr">
              <a:lnSpc>
                <a:spcPct val="150000"/>
              </a:lnSpc>
              <a:spcBef>
                <a:spcPts val="0"/>
              </a:spcBef>
              <a:spcAft>
                <a:spcPts val="0"/>
              </a:spcAft>
              <a:buClr>
                <a:schemeClr val="dk1"/>
              </a:buClr>
              <a:buSzPts val="1100"/>
              <a:buNone/>
            </a:pPr>
            <a:r>
              <a:rPr lang="en-US"/>
              <a:t>But because of what You’ve done</a:t>
            </a:r>
            <a:endParaRPr/>
          </a:p>
          <a:p>
            <a:pPr indent="0" lvl="0" marL="0" rtl="0" algn="ctr">
              <a:lnSpc>
                <a:spcPct val="150000"/>
              </a:lnSpc>
              <a:spcBef>
                <a:spcPts val="0"/>
              </a:spcBef>
              <a:spcAft>
                <a:spcPts val="0"/>
              </a:spcAft>
              <a:buClr>
                <a:schemeClr val="dk1"/>
              </a:buClr>
              <a:buSzPts val="1100"/>
              <a:buNone/>
            </a:pPr>
            <a:r>
              <a:rPr lang="en-US"/>
              <a:t>Not because of what I’ve done</a:t>
            </a:r>
            <a:endParaRPr/>
          </a:p>
          <a:p>
            <a:pPr indent="0" lvl="0" marL="0" rtl="0" algn="ctr">
              <a:lnSpc>
                <a:spcPct val="150000"/>
              </a:lnSpc>
              <a:spcBef>
                <a:spcPts val="0"/>
              </a:spcBef>
              <a:spcAft>
                <a:spcPts val="0"/>
              </a:spcAft>
              <a:buClr>
                <a:schemeClr val="dk1"/>
              </a:buClr>
              <a:buSzPts val="1100"/>
              <a:buNone/>
            </a:pPr>
            <a:r>
              <a:rPr lang="en-US"/>
              <a:t>But because of who You are</a:t>
            </a:r>
            <a:endParaRPr/>
          </a:p>
        </p:txBody>
      </p:sp>
      <p:sp>
        <p:nvSpPr>
          <p:cNvPr id="9472" name="Google Shape;9472;p1524"/>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Who Am I</a:t>
            </a:r>
            <a:endParaRPr>
              <a:latin typeface="Playfair Display"/>
              <a:ea typeface="Playfair Display"/>
              <a:cs typeface="Playfair Display"/>
              <a:sym typeface="Playfair Display"/>
            </a:endParaRPr>
          </a:p>
        </p:txBody>
      </p:sp>
    </p:spTree>
  </p:cSld>
  <p:clrMapOvr>
    <a:masterClrMapping/>
  </p:clrMapOvr>
</p:sld>
</file>

<file path=ppt/slides/slide15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76" name="Shape 9476"/>
        <p:cNvGrpSpPr/>
        <p:nvPr/>
      </p:nvGrpSpPr>
      <p:grpSpPr>
        <a:xfrm>
          <a:off x="0" y="0"/>
          <a:ext cx="0" cy="0"/>
          <a:chOff x="0" y="0"/>
          <a:chExt cx="0" cy="0"/>
        </a:xfrm>
      </p:grpSpPr>
      <p:sp>
        <p:nvSpPr>
          <p:cNvPr id="9477" name="Google Shape;9477;p1525"/>
          <p:cNvSpPr txBox="1"/>
          <p:nvPr>
            <p:ph idx="1" type="body"/>
          </p:nvPr>
        </p:nvSpPr>
        <p:spPr>
          <a:xfrm>
            <a:off x="415650" y="326500"/>
            <a:ext cx="11360700" cy="4821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I am a flower quickly fading</a:t>
            </a:r>
            <a:endParaRPr/>
          </a:p>
          <a:p>
            <a:pPr indent="0" lvl="0" marL="0" rtl="0" algn="ctr">
              <a:lnSpc>
                <a:spcPct val="150000"/>
              </a:lnSpc>
              <a:spcBef>
                <a:spcPts val="0"/>
              </a:spcBef>
              <a:spcAft>
                <a:spcPts val="0"/>
              </a:spcAft>
              <a:buClr>
                <a:schemeClr val="dk1"/>
              </a:buClr>
              <a:buSzPts val="1100"/>
              <a:buNone/>
            </a:pPr>
            <a:r>
              <a:rPr lang="en-US"/>
              <a:t>Here today and gone tomorrow</a:t>
            </a:r>
            <a:endParaRPr/>
          </a:p>
          <a:p>
            <a:pPr indent="0" lvl="0" marL="0" rtl="0" algn="ctr">
              <a:lnSpc>
                <a:spcPct val="150000"/>
              </a:lnSpc>
              <a:spcBef>
                <a:spcPts val="0"/>
              </a:spcBef>
              <a:spcAft>
                <a:spcPts val="0"/>
              </a:spcAft>
              <a:buClr>
                <a:schemeClr val="dk1"/>
              </a:buClr>
              <a:buSzPts val="1100"/>
              <a:buNone/>
            </a:pPr>
            <a:r>
              <a:rPr lang="en-US"/>
              <a:t>A wave tossed in the ocean</a:t>
            </a:r>
            <a:endParaRPr/>
          </a:p>
          <a:p>
            <a:pPr indent="0" lvl="0" marL="0" rtl="0" algn="ctr">
              <a:lnSpc>
                <a:spcPct val="150000"/>
              </a:lnSpc>
              <a:spcBef>
                <a:spcPts val="0"/>
              </a:spcBef>
              <a:spcAft>
                <a:spcPts val="0"/>
              </a:spcAft>
              <a:buClr>
                <a:schemeClr val="dk1"/>
              </a:buClr>
              <a:buSzPts val="1100"/>
              <a:buNone/>
            </a:pPr>
            <a:r>
              <a:rPr lang="en-US"/>
              <a:t>A vapor in the wind</a:t>
            </a:r>
            <a:endParaRPr/>
          </a:p>
        </p:txBody>
      </p:sp>
      <p:sp>
        <p:nvSpPr>
          <p:cNvPr id="9478" name="Google Shape;9478;p1525"/>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Who Am I</a:t>
            </a:r>
            <a:endParaRPr>
              <a:latin typeface="Playfair Display"/>
              <a:ea typeface="Playfair Display"/>
              <a:cs typeface="Playfair Display"/>
              <a:sym typeface="Playfair Display"/>
            </a:endParaRPr>
          </a:p>
        </p:txBody>
      </p:sp>
    </p:spTree>
  </p:cSld>
  <p:clrMapOvr>
    <a:masterClrMapping/>
  </p:clrMapOvr>
</p:sld>
</file>

<file path=ppt/slides/slide15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82" name="Shape 9482"/>
        <p:cNvGrpSpPr/>
        <p:nvPr/>
      </p:nvGrpSpPr>
      <p:grpSpPr>
        <a:xfrm>
          <a:off x="0" y="0"/>
          <a:ext cx="0" cy="0"/>
          <a:chOff x="0" y="0"/>
          <a:chExt cx="0" cy="0"/>
        </a:xfrm>
      </p:grpSpPr>
      <p:sp>
        <p:nvSpPr>
          <p:cNvPr id="9483" name="Google Shape;9483;p1526"/>
          <p:cNvSpPr txBox="1"/>
          <p:nvPr>
            <p:ph idx="1" type="body"/>
          </p:nvPr>
        </p:nvSpPr>
        <p:spPr>
          <a:xfrm>
            <a:off x="415650" y="326500"/>
            <a:ext cx="11360700" cy="4821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Still You hear me when I'm calling</a:t>
            </a:r>
            <a:endParaRPr/>
          </a:p>
          <a:p>
            <a:pPr indent="0" lvl="0" marL="0" rtl="0" algn="ctr">
              <a:lnSpc>
                <a:spcPct val="150000"/>
              </a:lnSpc>
              <a:spcBef>
                <a:spcPts val="0"/>
              </a:spcBef>
              <a:spcAft>
                <a:spcPts val="0"/>
              </a:spcAft>
              <a:buClr>
                <a:schemeClr val="dk1"/>
              </a:buClr>
              <a:buSzPts val="1100"/>
              <a:buNone/>
            </a:pPr>
            <a:r>
              <a:rPr lang="en-US"/>
              <a:t>Lord, You catch me when I'm falling</a:t>
            </a:r>
            <a:endParaRPr/>
          </a:p>
          <a:p>
            <a:pPr indent="0" lvl="0" marL="0" rtl="0" algn="ctr">
              <a:lnSpc>
                <a:spcPct val="150000"/>
              </a:lnSpc>
              <a:spcBef>
                <a:spcPts val="0"/>
              </a:spcBef>
              <a:spcAft>
                <a:spcPts val="0"/>
              </a:spcAft>
              <a:buClr>
                <a:schemeClr val="dk1"/>
              </a:buClr>
              <a:buSzPts val="1100"/>
              <a:buNone/>
            </a:pPr>
            <a:r>
              <a:rPr lang="en-US"/>
              <a:t>You've told me who I am</a:t>
            </a:r>
            <a:endParaRPr/>
          </a:p>
          <a:p>
            <a:pPr indent="0" lvl="0" marL="0" rtl="0" algn="ctr">
              <a:lnSpc>
                <a:spcPct val="150000"/>
              </a:lnSpc>
              <a:spcBef>
                <a:spcPts val="0"/>
              </a:spcBef>
              <a:spcAft>
                <a:spcPts val="0"/>
              </a:spcAft>
              <a:buClr>
                <a:schemeClr val="dk1"/>
              </a:buClr>
              <a:buSzPts val="1100"/>
              <a:buNone/>
            </a:pPr>
            <a:r>
              <a:rPr lang="en-US"/>
              <a:t>I am Yours, I am Yours</a:t>
            </a:r>
            <a:endParaRPr/>
          </a:p>
        </p:txBody>
      </p:sp>
      <p:sp>
        <p:nvSpPr>
          <p:cNvPr id="9484" name="Google Shape;9484;p1526"/>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Who Am I</a:t>
            </a:r>
            <a:endParaRPr>
              <a:latin typeface="Playfair Display"/>
              <a:ea typeface="Playfair Display"/>
              <a:cs typeface="Playfair Display"/>
              <a:sym typeface="Playfair Display"/>
            </a:endParaRPr>
          </a:p>
        </p:txBody>
      </p:sp>
    </p:spTree>
  </p:cSld>
  <p:clrMapOvr>
    <a:masterClrMapping/>
  </p:clrMapOvr>
</p:sld>
</file>

<file path=ppt/slides/slide15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88" name="Shape 9488"/>
        <p:cNvGrpSpPr/>
        <p:nvPr/>
      </p:nvGrpSpPr>
      <p:grpSpPr>
        <a:xfrm>
          <a:off x="0" y="0"/>
          <a:ext cx="0" cy="0"/>
          <a:chOff x="0" y="0"/>
          <a:chExt cx="0" cy="0"/>
        </a:xfrm>
      </p:grpSpPr>
      <p:sp>
        <p:nvSpPr>
          <p:cNvPr id="9489" name="Google Shape;9489;p1527"/>
          <p:cNvSpPr txBox="1"/>
          <p:nvPr>
            <p:ph idx="1" type="body"/>
          </p:nvPr>
        </p:nvSpPr>
        <p:spPr>
          <a:xfrm>
            <a:off x="415650" y="326500"/>
            <a:ext cx="11360700" cy="4821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Who am I, that the eyes that see my sin</a:t>
            </a:r>
            <a:endParaRPr/>
          </a:p>
          <a:p>
            <a:pPr indent="0" lvl="0" marL="0" rtl="0" algn="ctr">
              <a:lnSpc>
                <a:spcPct val="150000"/>
              </a:lnSpc>
              <a:spcBef>
                <a:spcPts val="0"/>
              </a:spcBef>
              <a:spcAft>
                <a:spcPts val="0"/>
              </a:spcAft>
              <a:buClr>
                <a:schemeClr val="dk1"/>
              </a:buClr>
              <a:buSzPts val="1100"/>
              <a:buNone/>
            </a:pPr>
            <a:r>
              <a:rPr lang="en-US"/>
              <a:t>Would look on me with love</a:t>
            </a:r>
            <a:endParaRPr/>
          </a:p>
          <a:p>
            <a:pPr indent="0" lvl="0" marL="0" rtl="0" algn="ctr">
              <a:lnSpc>
                <a:spcPct val="150000"/>
              </a:lnSpc>
              <a:spcBef>
                <a:spcPts val="0"/>
              </a:spcBef>
              <a:spcAft>
                <a:spcPts val="0"/>
              </a:spcAft>
              <a:buClr>
                <a:schemeClr val="dk1"/>
              </a:buClr>
              <a:buSzPts val="1100"/>
              <a:buNone/>
            </a:pPr>
            <a:r>
              <a:rPr lang="en-US"/>
              <a:t>And watch me rise again?</a:t>
            </a:r>
            <a:endParaRPr/>
          </a:p>
        </p:txBody>
      </p:sp>
      <p:sp>
        <p:nvSpPr>
          <p:cNvPr id="9490" name="Google Shape;9490;p1527"/>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Who Am I</a:t>
            </a:r>
            <a:endParaRPr>
              <a:latin typeface="Playfair Display"/>
              <a:ea typeface="Playfair Display"/>
              <a:cs typeface="Playfair Display"/>
              <a:sym typeface="Playfair Display"/>
            </a:endParaRPr>
          </a:p>
        </p:txBody>
      </p:sp>
    </p:spTree>
  </p:cSld>
  <p:clrMapOvr>
    <a:masterClrMapping/>
  </p:clrMapOvr>
</p:sld>
</file>

<file path=ppt/slides/slide15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94" name="Shape 9494"/>
        <p:cNvGrpSpPr/>
        <p:nvPr/>
      </p:nvGrpSpPr>
      <p:grpSpPr>
        <a:xfrm>
          <a:off x="0" y="0"/>
          <a:ext cx="0" cy="0"/>
          <a:chOff x="0" y="0"/>
          <a:chExt cx="0" cy="0"/>
        </a:xfrm>
      </p:grpSpPr>
      <p:sp>
        <p:nvSpPr>
          <p:cNvPr id="9495" name="Google Shape;9495;p1528"/>
          <p:cNvSpPr txBox="1"/>
          <p:nvPr>
            <p:ph idx="1" type="body"/>
          </p:nvPr>
        </p:nvSpPr>
        <p:spPr>
          <a:xfrm>
            <a:off x="415650" y="326500"/>
            <a:ext cx="11360700" cy="4821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Who am I, that the voice that calmed the sea</a:t>
            </a:r>
            <a:endParaRPr/>
          </a:p>
          <a:p>
            <a:pPr indent="0" lvl="0" marL="0" rtl="0" algn="ctr">
              <a:lnSpc>
                <a:spcPct val="150000"/>
              </a:lnSpc>
              <a:spcBef>
                <a:spcPts val="0"/>
              </a:spcBef>
              <a:spcAft>
                <a:spcPts val="0"/>
              </a:spcAft>
              <a:buClr>
                <a:schemeClr val="dk1"/>
              </a:buClr>
              <a:buSzPts val="1100"/>
              <a:buNone/>
            </a:pPr>
            <a:r>
              <a:rPr lang="en-US"/>
              <a:t>Would call out through the rain</a:t>
            </a:r>
            <a:endParaRPr/>
          </a:p>
          <a:p>
            <a:pPr indent="0" lvl="0" marL="0" rtl="0" algn="ctr">
              <a:lnSpc>
                <a:spcPct val="150000"/>
              </a:lnSpc>
              <a:spcBef>
                <a:spcPts val="0"/>
              </a:spcBef>
              <a:spcAft>
                <a:spcPts val="0"/>
              </a:spcAft>
              <a:buClr>
                <a:schemeClr val="dk1"/>
              </a:buClr>
              <a:buSzPts val="1100"/>
              <a:buNone/>
            </a:pPr>
            <a:r>
              <a:rPr lang="en-US"/>
              <a:t>And calm the storm in me?</a:t>
            </a:r>
            <a:endParaRPr/>
          </a:p>
        </p:txBody>
      </p:sp>
      <p:sp>
        <p:nvSpPr>
          <p:cNvPr id="9496" name="Google Shape;9496;p1528"/>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Who Am I</a:t>
            </a:r>
            <a:endParaRPr>
              <a:latin typeface="Playfair Display"/>
              <a:ea typeface="Playfair Display"/>
              <a:cs typeface="Playfair Display"/>
              <a:sym typeface="Playfair Display"/>
            </a:endParaRPr>
          </a:p>
        </p:txBody>
      </p:sp>
    </p:spTree>
  </p:cSld>
  <p:clrMapOvr>
    <a:masterClrMapping/>
  </p:clrMapOvr>
</p:sld>
</file>

<file path=ppt/slides/slide15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00" name="Shape 9500"/>
        <p:cNvGrpSpPr/>
        <p:nvPr/>
      </p:nvGrpSpPr>
      <p:grpSpPr>
        <a:xfrm>
          <a:off x="0" y="0"/>
          <a:ext cx="0" cy="0"/>
          <a:chOff x="0" y="0"/>
          <a:chExt cx="0" cy="0"/>
        </a:xfrm>
      </p:grpSpPr>
      <p:sp>
        <p:nvSpPr>
          <p:cNvPr id="9501" name="Google Shape;9501;p1529"/>
          <p:cNvSpPr txBox="1"/>
          <p:nvPr>
            <p:ph idx="1" type="body"/>
          </p:nvPr>
        </p:nvSpPr>
        <p:spPr>
          <a:xfrm>
            <a:off x="415650" y="326500"/>
            <a:ext cx="11360700" cy="4821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Not because of who I am</a:t>
            </a:r>
            <a:endParaRPr/>
          </a:p>
          <a:p>
            <a:pPr indent="0" lvl="0" marL="0" rtl="0" algn="ctr">
              <a:lnSpc>
                <a:spcPct val="150000"/>
              </a:lnSpc>
              <a:spcBef>
                <a:spcPts val="0"/>
              </a:spcBef>
              <a:spcAft>
                <a:spcPts val="0"/>
              </a:spcAft>
              <a:buClr>
                <a:schemeClr val="dk1"/>
              </a:buClr>
              <a:buSzPts val="1100"/>
              <a:buNone/>
            </a:pPr>
            <a:r>
              <a:rPr lang="en-US"/>
              <a:t>But because of what You've done</a:t>
            </a:r>
            <a:endParaRPr/>
          </a:p>
          <a:p>
            <a:pPr indent="0" lvl="0" marL="0" rtl="0" algn="ctr">
              <a:lnSpc>
                <a:spcPct val="150000"/>
              </a:lnSpc>
              <a:spcBef>
                <a:spcPts val="0"/>
              </a:spcBef>
              <a:spcAft>
                <a:spcPts val="0"/>
              </a:spcAft>
              <a:buClr>
                <a:schemeClr val="dk1"/>
              </a:buClr>
              <a:buSzPts val="1100"/>
              <a:buNone/>
            </a:pPr>
            <a:r>
              <a:rPr lang="en-US"/>
              <a:t>Not because of what I've done</a:t>
            </a:r>
            <a:endParaRPr/>
          </a:p>
          <a:p>
            <a:pPr indent="0" lvl="0" marL="0" rtl="0" algn="ctr">
              <a:lnSpc>
                <a:spcPct val="150000"/>
              </a:lnSpc>
              <a:spcBef>
                <a:spcPts val="0"/>
              </a:spcBef>
              <a:spcAft>
                <a:spcPts val="0"/>
              </a:spcAft>
              <a:buClr>
                <a:schemeClr val="dk1"/>
              </a:buClr>
              <a:buSzPts val="1100"/>
              <a:buNone/>
            </a:pPr>
            <a:r>
              <a:rPr lang="en-US"/>
              <a:t>But because of who You are</a:t>
            </a:r>
            <a:endParaRPr/>
          </a:p>
        </p:txBody>
      </p:sp>
      <p:sp>
        <p:nvSpPr>
          <p:cNvPr id="9502" name="Google Shape;9502;p1529"/>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Who Am I</a:t>
            </a:r>
            <a:endParaRPr>
              <a:latin typeface="Playfair Display"/>
              <a:ea typeface="Playfair Display"/>
              <a:cs typeface="Playfair Display"/>
              <a:sym typeface="Playfair Display"/>
            </a:endParaRPr>
          </a:p>
        </p:txBody>
      </p:sp>
    </p:spTree>
  </p:cSld>
  <p:clrMapOvr>
    <a:masterClrMapping/>
  </p:clrMapOvr>
</p:sld>
</file>

<file path=ppt/slides/slide1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9" name="Shape 989"/>
        <p:cNvGrpSpPr/>
        <p:nvPr/>
      </p:nvGrpSpPr>
      <p:grpSpPr>
        <a:xfrm>
          <a:off x="0" y="0"/>
          <a:ext cx="0" cy="0"/>
          <a:chOff x="0" y="0"/>
          <a:chExt cx="0" cy="0"/>
        </a:xfrm>
      </p:grpSpPr>
      <p:sp>
        <p:nvSpPr>
          <p:cNvPr id="990" name="Google Shape;990;p153"/>
          <p:cNvSpPr txBox="1"/>
          <p:nvPr>
            <p:ph idx="1" type="body"/>
          </p:nvPr>
        </p:nvSpPr>
        <p:spPr>
          <a:xfrm>
            <a:off x="415650" y="182275"/>
            <a:ext cx="11360700" cy="5334300"/>
          </a:xfrm>
          <a:prstGeom prst="rect">
            <a:avLst/>
          </a:prstGeom>
          <a:solidFill>
            <a:srgbClr val="FFFFFF">
              <a:alpha val="88235"/>
            </a:srgbClr>
          </a:solid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1100"/>
              <a:buFont typeface="Arial"/>
              <a:buNone/>
            </a:pPr>
            <a:r>
              <a:rPr lang="en-US"/>
              <a:t>Come set our hearts ablaze with hope</a:t>
            </a:r>
            <a:endParaRPr/>
          </a:p>
          <a:p>
            <a:pPr indent="0" lvl="0" marL="0" rtl="0" algn="ctr">
              <a:lnSpc>
                <a:spcPct val="90000"/>
              </a:lnSpc>
              <a:spcBef>
                <a:spcPts val="2100"/>
              </a:spcBef>
              <a:spcAft>
                <a:spcPts val="0"/>
              </a:spcAft>
              <a:buClr>
                <a:schemeClr val="dk1"/>
              </a:buClr>
              <a:buSzPts val="1100"/>
              <a:buFont typeface="Arial"/>
              <a:buNone/>
            </a:pPr>
            <a:r>
              <a:rPr lang="en-US"/>
              <a:t>Like wildfire in our very souls</a:t>
            </a:r>
            <a:endParaRPr/>
          </a:p>
          <a:p>
            <a:pPr indent="0" lvl="0" marL="0" rtl="0" algn="ctr">
              <a:lnSpc>
                <a:spcPct val="90000"/>
              </a:lnSpc>
              <a:spcBef>
                <a:spcPts val="2100"/>
              </a:spcBef>
              <a:spcAft>
                <a:spcPts val="0"/>
              </a:spcAft>
              <a:buClr>
                <a:schemeClr val="dk1"/>
              </a:buClr>
              <a:buSzPts val="1100"/>
              <a:buFont typeface="Arial"/>
              <a:buNone/>
            </a:pPr>
            <a:r>
              <a:rPr lang="en-US"/>
              <a:t>Holy Spirit come invade us now</a:t>
            </a:r>
            <a:endParaRPr/>
          </a:p>
          <a:p>
            <a:pPr indent="0" lvl="0" marL="0" rtl="0" algn="ctr">
              <a:lnSpc>
                <a:spcPct val="90000"/>
              </a:lnSpc>
              <a:spcBef>
                <a:spcPts val="2100"/>
              </a:spcBef>
              <a:spcAft>
                <a:spcPts val="0"/>
              </a:spcAft>
              <a:buClr>
                <a:schemeClr val="dk1"/>
              </a:buClr>
              <a:buSzPts val="1100"/>
              <a:buFont typeface="Arial"/>
              <a:buNone/>
            </a:pPr>
            <a:r>
              <a:rPr lang="en-US"/>
              <a:t>We are Your Church</a:t>
            </a:r>
            <a:endParaRPr/>
          </a:p>
          <a:p>
            <a:pPr indent="0" lvl="0" marL="0" rtl="0" algn="ctr">
              <a:lnSpc>
                <a:spcPct val="90000"/>
              </a:lnSpc>
              <a:spcBef>
                <a:spcPts val="2100"/>
              </a:spcBef>
              <a:spcAft>
                <a:spcPts val="0"/>
              </a:spcAft>
              <a:buClr>
                <a:schemeClr val="dk1"/>
              </a:buClr>
              <a:buSzPts val="1100"/>
              <a:buFont typeface="Arial"/>
              <a:buNone/>
            </a:pPr>
            <a:r>
              <a:rPr lang="en-US"/>
              <a:t>We need Your power</a:t>
            </a:r>
            <a:endParaRPr/>
          </a:p>
          <a:p>
            <a:pPr indent="0" lvl="0" marL="0" rtl="0" algn="ctr">
              <a:lnSpc>
                <a:spcPct val="90000"/>
              </a:lnSpc>
              <a:spcBef>
                <a:spcPts val="2100"/>
              </a:spcBef>
              <a:spcAft>
                <a:spcPts val="0"/>
              </a:spcAft>
              <a:buClr>
                <a:schemeClr val="dk1"/>
              </a:buClr>
              <a:buSzPts val="1100"/>
              <a:buFont typeface="Arial"/>
              <a:buNone/>
            </a:pPr>
            <a:r>
              <a:rPr lang="en-US"/>
              <a:t>In us</a:t>
            </a:r>
            <a:endParaRPr/>
          </a:p>
          <a:p>
            <a:pPr indent="0" lvl="0" marL="0" rtl="0" algn="ctr">
              <a:lnSpc>
                <a:spcPct val="90000"/>
              </a:lnSpc>
              <a:spcBef>
                <a:spcPts val="2100"/>
              </a:spcBef>
              <a:spcAft>
                <a:spcPts val="2100"/>
              </a:spcAft>
              <a:buClr>
                <a:schemeClr val="dk1"/>
              </a:buClr>
              <a:buSzPts val="2800"/>
              <a:buNone/>
            </a:pPr>
            <a:r>
              <a:t/>
            </a:r>
            <a:endParaRPr/>
          </a:p>
        </p:txBody>
      </p:sp>
      <p:sp>
        <p:nvSpPr>
          <p:cNvPr id="991" name="Google Shape;991;p153"/>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latin typeface="Playfair Display"/>
                <a:ea typeface="Playfair Display"/>
                <a:cs typeface="Playfair Display"/>
                <a:sym typeface="Playfair Display"/>
              </a:rPr>
              <a:t>Build Your Kingdom Here</a:t>
            </a:r>
            <a:endParaRPr>
              <a:latin typeface="Playfair Display"/>
              <a:ea typeface="Playfair Display"/>
              <a:cs typeface="Playfair Display"/>
              <a:sym typeface="Playfair Display"/>
            </a:endParaRPr>
          </a:p>
        </p:txBody>
      </p:sp>
    </p:spTree>
  </p:cSld>
  <p:clrMapOvr>
    <a:masterClrMapping/>
  </p:clrMapOvr>
</p:sld>
</file>

<file path=ppt/slides/slide15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06" name="Shape 9506"/>
        <p:cNvGrpSpPr/>
        <p:nvPr/>
      </p:nvGrpSpPr>
      <p:grpSpPr>
        <a:xfrm>
          <a:off x="0" y="0"/>
          <a:ext cx="0" cy="0"/>
          <a:chOff x="0" y="0"/>
          <a:chExt cx="0" cy="0"/>
        </a:xfrm>
      </p:grpSpPr>
      <p:sp>
        <p:nvSpPr>
          <p:cNvPr id="9507" name="Google Shape;9507;p1530"/>
          <p:cNvSpPr txBox="1"/>
          <p:nvPr>
            <p:ph idx="1" type="body"/>
          </p:nvPr>
        </p:nvSpPr>
        <p:spPr>
          <a:xfrm>
            <a:off x="415650" y="326500"/>
            <a:ext cx="11360700" cy="4821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I am a flower quickly fading</a:t>
            </a:r>
            <a:endParaRPr/>
          </a:p>
          <a:p>
            <a:pPr indent="0" lvl="0" marL="0" rtl="0" algn="ctr">
              <a:lnSpc>
                <a:spcPct val="150000"/>
              </a:lnSpc>
              <a:spcBef>
                <a:spcPts val="0"/>
              </a:spcBef>
              <a:spcAft>
                <a:spcPts val="0"/>
              </a:spcAft>
              <a:buClr>
                <a:schemeClr val="dk1"/>
              </a:buClr>
              <a:buSzPts val="1100"/>
              <a:buNone/>
            </a:pPr>
            <a:r>
              <a:rPr lang="en-US"/>
              <a:t>Here today and gone tomorrow</a:t>
            </a:r>
            <a:endParaRPr/>
          </a:p>
          <a:p>
            <a:pPr indent="0" lvl="0" marL="0" rtl="0" algn="ctr">
              <a:lnSpc>
                <a:spcPct val="150000"/>
              </a:lnSpc>
              <a:spcBef>
                <a:spcPts val="0"/>
              </a:spcBef>
              <a:spcAft>
                <a:spcPts val="0"/>
              </a:spcAft>
              <a:buClr>
                <a:schemeClr val="dk1"/>
              </a:buClr>
              <a:buSzPts val="1100"/>
              <a:buNone/>
            </a:pPr>
            <a:r>
              <a:rPr lang="en-US"/>
              <a:t>A wave tossed in the ocean</a:t>
            </a:r>
            <a:endParaRPr/>
          </a:p>
          <a:p>
            <a:pPr indent="0" lvl="0" marL="0" rtl="0" algn="ctr">
              <a:lnSpc>
                <a:spcPct val="150000"/>
              </a:lnSpc>
              <a:spcBef>
                <a:spcPts val="0"/>
              </a:spcBef>
              <a:spcAft>
                <a:spcPts val="0"/>
              </a:spcAft>
              <a:buClr>
                <a:schemeClr val="dk1"/>
              </a:buClr>
              <a:buSzPts val="1100"/>
              <a:buNone/>
            </a:pPr>
            <a:r>
              <a:rPr lang="en-US"/>
              <a:t>A vapor in the wind</a:t>
            </a:r>
            <a:endParaRPr/>
          </a:p>
        </p:txBody>
      </p:sp>
      <p:sp>
        <p:nvSpPr>
          <p:cNvPr id="9508" name="Google Shape;9508;p1530"/>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Who Am I</a:t>
            </a:r>
            <a:endParaRPr>
              <a:latin typeface="Playfair Display"/>
              <a:ea typeface="Playfair Display"/>
              <a:cs typeface="Playfair Display"/>
              <a:sym typeface="Playfair Display"/>
            </a:endParaRPr>
          </a:p>
        </p:txBody>
      </p:sp>
    </p:spTree>
  </p:cSld>
  <p:clrMapOvr>
    <a:masterClrMapping/>
  </p:clrMapOvr>
</p:sld>
</file>

<file path=ppt/slides/slide15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12" name="Shape 9512"/>
        <p:cNvGrpSpPr/>
        <p:nvPr/>
      </p:nvGrpSpPr>
      <p:grpSpPr>
        <a:xfrm>
          <a:off x="0" y="0"/>
          <a:ext cx="0" cy="0"/>
          <a:chOff x="0" y="0"/>
          <a:chExt cx="0" cy="0"/>
        </a:xfrm>
      </p:grpSpPr>
      <p:sp>
        <p:nvSpPr>
          <p:cNvPr id="9513" name="Google Shape;9513;p1531"/>
          <p:cNvSpPr txBox="1"/>
          <p:nvPr>
            <p:ph idx="1" type="body"/>
          </p:nvPr>
        </p:nvSpPr>
        <p:spPr>
          <a:xfrm>
            <a:off x="415650" y="326500"/>
            <a:ext cx="11360700" cy="4821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Still You hear me when I'm calling</a:t>
            </a:r>
            <a:endParaRPr/>
          </a:p>
          <a:p>
            <a:pPr indent="0" lvl="0" marL="0" rtl="0" algn="ctr">
              <a:lnSpc>
                <a:spcPct val="150000"/>
              </a:lnSpc>
              <a:spcBef>
                <a:spcPts val="0"/>
              </a:spcBef>
              <a:spcAft>
                <a:spcPts val="0"/>
              </a:spcAft>
              <a:buClr>
                <a:schemeClr val="dk1"/>
              </a:buClr>
              <a:buSzPts val="1100"/>
              <a:buNone/>
            </a:pPr>
            <a:r>
              <a:rPr lang="en-US"/>
              <a:t>Lord, You catch me when I'm falling</a:t>
            </a:r>
            <a:endParaRPr/>
          </a:p>
          <a:p>
            <a:pPr indent="0" lvl="0" marL="0" rtl="0" algn="ctr">
              <a:lnSpc>
                <a:spcPct val="150000"/>
              </a:lnSpc>
              <a:spcBef>
                <a:spcPts val="0"/>
              </a:spcBef>
              <a:spcAft>
                <a:spcPts val="0"/>
              </a:spcAft>
              <a:buClr>
                <a:schemeClr val="dk1"/>
              </a:buClr>
              <a:buSzPts val="1100"/>
              <a:buNone/>
            </a:pPr>
            <a:r>
              <a:rPr lang="en-US"/>
              <a:t>You've told me who I am</a:t>
            </a:r>
            <a:endParaRPr/>
          </a:p>
          <a:p>
            <a:pPr indent="0" lvl="0" marL="0" rtl="0" algn="ctr">
              <a:lnSpc>
                <a:spcPct val="150000"/>
              </a:lnSpc>
              <a:spcBef>
                <a:spcPts val="0"/>
              </a:spcBef>
              <a:spcAft>
                <a:spcPts val="0"/>
              </a:spcAft>
              <a:buClr>
                <a:schemeClr val="dk1"/>
              </a:buClr>
              <a:buSzPts val="1100"/>
              <a:buNone/>
            </a:pPr>
            <a:r>
              <a:rPr lang="en-US"/>
              <a:t>I am Yours, I am Yours</a:t>
            </a:r>
            <a:endParaRPr/>
          </a:p>
        </p:txBody>
      </p:sp>
      <p:sp>
        <p:nvSpPr>
          <p:cNvPr id="9514" name="Google Shape;9514;p1531"/>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Who Am I</a:t>
            </a:r>
            <a:endParaRPr>
              <a:latin typeface="Playfair Display"/>
              <a:ea typeface="Playfair Display"/>
              <a:cs typeface="Playfair Display"/>
              <a:sym typeface="Playfair Display"/>
            </a:endParaRPr>
          </a:p>
        </p:txBody>
      </p:sp>
    </p:spTree>
  </p:cSld>
  <p:clrMapOvr>
    <a:masterClrMapping/>
  </p:clrMapOvr>
</p:sld>
</file>

<file path=ppt/slides/slide15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18" name="Shape 9518"/>
        <p:cNvGrpSpPr/>
        <p:nvPr/>
      </p:nvGrpSpPr>
      <p:grpSpPr>
        <a:xfrm>
          <a:off x="0" y="0"/>
          <a:ext cx="0" cy="0"/>
          <a:chOff x="0" y="0"/>
          <a:chExt cx="0" cy="0"/>
        </a:xfrm>
      </p:grpSpPr>
      <p:sp>
        <p:nvSpPr>
          <p:cNvPr id="9519" name="Google Shape;9519;p1532"/>
          <p:cNvSpPr txBox="1"/>
          <p:nvPr>
            <p:ph idx="1" type="body"/>
          </p:nvPr>
        </p:nvSpPr>
        <p:spPr>
          <a:xfrm>
            <a:off x="415650" y="326500"/>
            <a:ext cx="11360700" cy="4821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Not because of who I am</a:t>
            </a:r>
            <a:endParaRPr/>
          </a:p>
          <a:p>
            <a:pPr indent="0" lvl="0" marL="0" rtl="0" algn="ctr">
              <a:lnSpc>
                <a:spcPct val="150000"/>
              </a:lnSpc>
              <a:spcBef>
                <a:spcPts val="0"/>
              </a:spcBef>
              <a:spcAft>
                <a:spcPts val="0"/>
              </a:spcAft>
              <a:buClr>
                <a:schemeClr val="dk1"/>
              </a:buClr>
              <a:buSzPts val="1100"/>
              <a:buNone/>
            </a:pPr>
            <a:r>
              <a:rPr lang="en-US"/>
              <a:t>But because of what You've done</a:t>
            </a:r>
            <a:endParaRPr/>
          </a:p>
          <a:p>
            <a:pPr indent="0" lvl="0" marL="0" rtl="0" algn="ctr">
              <a:lnSpc>
                <a:spcPct val="150000"/>
              </a:lnSpc>
              <a:spcBef>
                <a:spcPts val="0"/>
              </a:spcBef>
              <a:spcAft>
                <a:spcPts val="0"/>
              </a:spcAft>
              <a:buClr>
                <a:schemeClr val="dk1"/>
              </a:buClr>
              <a:buSzPts val="1100"/>
              <a:buNone/>
            </a:pPr>
            <a:r>
              <a:rPr lang="en-US"/>
              <a:t>Not because of what I've done</a:t>
            </a:r>
            <a:endParaRPr/>
          </a:p>
          <a:p>
            <a:pPr indent="0" lvl="0" marL="0" rtl="0" algn="ctr">
              <a:lnSpc>
                <a:spcPct val="150000"/>
              </a:lnSpc>
              <a:spcBef>
                <a:spcPts val="0"/>
              </a:spcBef>
              <a:spcAft>
                <a:spcPts val="0"/>
              </a:spcAft>
              <a:buClr>
                <a:schemeClr val="dk1"/>
              </a:buClr>
              <a:buSzPts val="1100"/>
              <a:buNone/>
            </a:pPr>
            <a:r>
              <a:rPr lang="en-US"/>
              <a:t>But because of who You are</a:t>
            </a:r>
            <a:endParaRPr/>
          </a:p>
        </p:txBody>
      </p:sp>
      <p:sp>
        <p:nvSpPr>
          <p:cNvPr id="9520" name="Google Shape;9520;p1532"/>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Who Am I</a:t>
            </a:r>
            <a:endParaRPr>
              <a:latin typeface="Playfair Display"/>
              <a:ea typeface="Playfair Display"/>
              <a:cs typeface="Playfair Display"/>
              <a:sym typeface="Playfair Display"/>
            </a:endParaRPr>
          </a:p>
        </p:txBody>
      </p:sp>
    </p:spTree>
  </p:cSld>
  <p:clrMapOvr>
    <a:masterClrMapping/>
  </p:clrMapOvr>
</p:sld>
</file>

<file path=ppt/slides/slide15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24" name="Shape 9524"/>
        <p:cNvGrpSpPr/>
        <p:nvPr/>
      </p:nvGrpSpPr>
      <p:grpSpPr>
        <a:xfrm>
          <a:off x="0" y="0"/>
          <a:ext cx="0" cy="0"/>
          <a:chOff x="0" y="0"/>
          <a:chExt cx="0" cy="0"/>
        </a:xfrm>
      </p:grpSpPr>
      <p:sp>
        <p:nvSpPr>
          <p:cNvPr id="9525" name="Google Shape;9525;p1533"/>
          <p:cNvSpPr txBox="1"/>
          <p:nvPr>
            <p:ph idx="1" type="body"/>
          </p:nvPr>
        </p:nvSpPr>
        <p:spPr>
          <a:xfrm>
            <a:off x="415650" y="326500"/>
            <a:ext cx="11360700" cy="4821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I am a flower quickly fading</a:t>
            </a:r>
            <a:endParaRPr/>
          </a:p>
          <a:p>
            <a:pPr indent="0" lvl="0" marL="0" rtl="0" algn="ctr">
              <a:lnSpc>
                <a:spcPct val="150000"/>
              </a:lnSpc>
              <a:spcBef>
                <a:spcPts val="0"/>
              </a:spcBef>
              <a:spcAft>
                <a:spcPts val="0"/>
              </a:spcAft>
              <a:buClr>
                <a:schemeClr val="dk1"/>
              </a:buClr>
              <a:buSzPts val="1100"/>
              <a:buNone/>
            </a:pPr>
            <a:r>
              <a:rPr lang="en-US"/>
              <a:t>Here today and gone tomorrow</a:t>
            </a:r>
            <a:endParaRPr/>
          </a:p>
          <a:p>
            <a:pPr indent="0" lvl="0" marL="0" rtl="0" algn="ctr">
              <a:lnSpc>
                <a:spcPct val="150000"/>
              </a:lnSpc>
              <a:spcBef>
                <a:spcPts val="0"/>
              </a:spcBef>
              <a:spcAft>
                <a:spcPts val="0"/>
              </a:spcAft>
              <a:buClr>
                <a:schemeClr val="dk1"/>
              </a:buClr>
              <a:buSzPts val="1100"/>
              <a:buNone/>
            </a:pPr>
            <a:r>
              <a:rPr lang="en-US"/>
              <a:t>A wave tossed in the ocean</a:t>
            </a:r>
            <a:endParaRPr/>
          </a:p>
          <a:p>
            <a:pPr indent="0" lvl="0" marL="0" rtl="0" algn="ctr">
              <a:lnSpc>
                <a:spcPct val="150000"/>
              </a:lnSpc>
              <a:spcBef>
                <a:spcPts val="0"/>
              </a:spcBef>
              <a:spcAft>
                <a:spcPts val="0"/>
              </a:spcAft>
              <a:buClr>
                <a:schemeClr val="dk1"/>
              </a:buClr>
              <a:buSzPts val="1100"/>
              <a:buNone/>
            </a:pPr>
            <a:r>
              <a:rPr lang="en-US"/>
              <a:t>A vapor in the wind</a:t>
            </a:r>
            <a:endParaRPr/>
          </a:p>
        </p:txBody>
      </p:sp>
      <p:sp>
        <p:nvSpPr>
          <p:cNvPr id="9526" name="Google Shape;9526;p1533"/>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Who Am I</a:t>
            </a:r>
            <a:endParaRPr>
              <a:latin typeface="Playfair Display"/>
              <a:ea typeface="Playfair Display"/>
              <a:cs typeface="Playfair Display"/>
              <a:sym typeface="Playfair Display"/>
            </a:endParaRPr>
          </a:p>
        </p:txBody>
      </p:sp>
    </p:spTree>
  </p:cSld>
  <p:clrMapOvr>
    <a:masterClrMapping/>
  </p:clrMapOvr>
</p:sld>
</file>

<file path=ppt/slides/slide15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30" name="Shape 9530"/>
        <p:cNvGrpSpPr/>
        <p:nvPr/>
      </p:nvGrpSpPr>
      <p:grpSpPr>
        <a:xfrm>
          <a:off x="0" y="0"/>
          <a:ext cx="0" cy="0"/>
          <a:chOff x="0" y="0"/>
          <a:chExt cx="0" cy="0"/>
        </a:xfrm>
      </p:grpSpPr>
      <p:sp>
        <p:nvSpPr>
          <p:cNvPr id="9531" name="Google Shape;9531;p1534"/>
          <p:cNvSpPr txBox="1"/>
          <p:nvPr>
            <p:ph idx="1" type="body"/>
          </p:nvPr>
        </p:nvSpPr>
        <p:spPr>
          <a:xfrm>
            <a:off x="415650" y="326500"/>
            <a:ext cx="11360700" cy="4821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Still You hear me when I'm calling</a:t>
            </a:r>
            <a:endParaRPr/>
          </a:p>
          <a:p>
            <a:pPr indent="0" lvl="0" marL="0" rtl="0" algn="ctr">
              <a:lnSpc>
                <a:spcPct val="150000"/>
              </a:lnSpc>
              <a:spcBef>
                <a:spcPts val="0"/>
              </a:spcBef>
              <a:spcAft>
                <a:spcPts val="0"/>
              </a:spcAft>
              <a:buClr>
                <a:schemeClr val="dk1"/>
              </a:buClr>
              <a:buSzPts val="1100"/>
              <a:buNone/>
            </a:pPr>
            <a:r>
              <a:rPr lang="en-US"/>
              <a:t>Lord, You catch me when I'm falling</a:t>
            </a:r>
            <a:endParaRPr/>
          </a:p>
          <a:p>
            <a:pPr indent="0" lvl="0" marL="0" rtl="0" algn="ctr">
              <a:lnSpc>
                <a:spcPct val="150000"/>
              </a:lnSpc>
              <a:spcBef>
                <a:spcPts val="0"/>
              </a:spcBef>
              <a:spcAft>
                <a:spcPts val="0"/>
              </a:spcAft>
              <a:buClr>
                <a:schemeClr val="dk1"/>
              </a:buClr>
              <a:buSzPts val="1100"/>
              <a:buNone/>
            </a:pPr>
            <a:r>
              <a:rPr lang="en-US"/>
              <a:t>You've told me who I am</a:t>
            </a:r>
            <a:endParaRPr/>
          </a:p>
          <a:p>
            <a:pPr indent="0" lvl="0" marL="0" rtl="0" algn="ctr">
              <a:lnSpc>
                <a:spcPct val="150000"/>
              </a:lnSpc>
              <a:spcBef>
                <a:spcPts val="0"/>
              </a:spcBef>
              <a:spcAft>
                <a:spcPts val="0"/>
              </a:spcAft>
              <a:buClr>
                <a:schemeClr val="dk1"/>
              </a:buClr>
              <a:buSzPts val="1100"/>
              <a:buNone/>
            </a:pPr>
            <a:r>
              <a:rPr lang="en-US"/>
              <a:t>I am Yours, I am Yours</a:t>
            </a:r>
            <a:endParaRPr/>
          </a:p>
        </p:txBody>
      </p:sp>
      <p:sp>
        <p:nvSpPr>
          <p:cNvPr id="9532" name="Google Shape;9532;p1534"/>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Who Am I</a:t>
            </a:r>
            <a:endParaRPr>
              <a:latin typeface="Playfair Display"/>
              <a:ea typeface="Playfair Display"/>
              <a:cs typeface="Playfair Display"/>
              <a:sym typeface="Playfair Display"/>
            </a:endParaRPr>
          </a:p>
        </p:txBody>
      </p:sp>
      <p:pic>
        <p:nvPicPr>
          <p:cNvPr id="9533" name="Google Shape;9533;p1534">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5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37" name="Shape 9537"/>
        <p:cNvGrpSpPr/>
        <p:nvPr/>
      </p:nvGrpSpPr>
      <p:grpSpPr>
        <a:xfrm>
          <a:off x="0" y="0"/>
          <a:ext cx="0" cy="0"/>
          <a:chOff x="0" y="0"/>
          <a:chExt cx="0" cy="0"/>
        </a:xfrm>
      </p:grpSpPr>
      <p:sp>
        <p:nvSpPr>
          <p:cNvPr id="9538" name="Google Shape;9538;p1535"/>
          <p:cNvSpPr txBox="1"/>
          <p:nvPr>
            <p:ph type="ctrTitle"/>
          </p:nvPr>
        </p:nvSpPr>
        <p:spPr>
          <a:xfrm>
            <a:off x="1311000" y="2688150"/>
            <a:ext cx="9570000" cy="1481700"/>
          </a:xfrm>
          <a:prstGeom prst="rect">
            <a:avLst/>
          </a:prstGeom>
          <a:solidFill>
            <a:srgbClr val="FFFFFF">
              <a:alpha val="88235"/>
            </a:srgbClr>
          </a:solid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Who Besides You</a:t>
            </a:r>
            <a:endParaRPr/>
          </a:p>
        </p:txBody>
      </p:sp>
      <p:pic>
        <p:nvPicPr>
          <p:cNvPr id="9539" name="Google Shape;9539;p1535">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5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43" name="Shape 9543"/>
        <p:cNvGrpSpPr/>
        <p:nvPr/>
      </p:nvGrpSpPr>
      <p:grpSpPr>
        <a:xfrm>
          <a:off x="0" y="0"/>
          <a:ext cx="0" cy="0"/>
          <a:chOff x="0" y="0"/>
          <a:chExt cx="0" cy="0"/>
        </a:xfrm>
      </p:grpSpPr>
      <p:sp>
        <p:nvSpPr>
          <p:cNvPr id="9544" name="Google Shape;9544;p1536"/>
          <p:cNvSpPr txBox="1"/>
          <p:nvPr>
            <p:ph idx="1" type="body"/>
          </p:nvPr>
        </p:nvSpPr>
        <p:spPr>
          <a:xfrm>
            <a:off x="415650" y="326500"/>
            <a:ext cx="11360700" cy="4821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(Who besides You, O Lord</a:t>
            </a:r>
            <a:endParaRPr/>
          </a:p>
          <a:p>
            <a:pPr indent="0" lvl="0" marL="0" rtl="0" algn="ctr">
              <a:lnSpc>
                <a:spcPct val="150000"/>
              </a:lnSpc>
              <a:spcBef>
                <a:spcPts val="0"/>
              </a:spcBef>
              <a:spcAft>
                <a:spcPts val="0"/>
              </a:spcAft>
              <a:buClr>
                <a:schemeClr val="dk1"/>
              </a:buClr>
              <a:buSzPts val="1100"/>
              <a:buNone/>
            </a:pPr>
            <a:r>
              <a:rPr lang="en-US"/>
              <a:t>Can I depend on?</a:t>
            </a:r>
            <a:endParaRPr/>
          </a:p>
          <a:p>
            <a:pPr indent="0" lvl="0" marL="0" rtl="0" algn="ctr">
              <a:lnSpc>
                <a:spcPct val="150000"/>
              </a:lnSpc>
              <a:spcBef>
                <a:spcPts val="0"/>
              </a:spcBef>
              <a:spcAft>
                <a:spcPts val="0"/>
              </a:spcAft>
              <a:buClr>
                <a:schemeClr val="dk1"/>
              </a:buClr>
              <a:buSzPts val="1100"/>
              <a:buNone/>
            </a:pPr>
            <a:r>
              <a:rPr lang="en-US"/>
              <a:t>In all sufferings and distress</a:t>
            </a:r>
            <a:endParaRPr/>
          </a:p>
          <a:p>
            <a:pPr indent="0" lvl="0" marL="0" rtl="0" algn="ctr">
              <a:lnSpc>
                <a:spcPct val="150000"/>
              </a:lnSpc>
              <a:spcBef>
                <a:spcPts val="0"/>
              </a:spcBef>
              <a:spcAft>
                <a:spcPts val="0"/>
              </a:spcAft>
              <a:buClr>
                <a:schemeClr val="dk1"/>
              </a:buClr>
              <a:buSzPts val="1100"/>
              <a:buNone/>
            </a:pPr>
            <a:r>
              <a:rPr lang="en-US"/>
              <a:t>I rely on Him) x2</a:t>
            </a:r>
            <a:endParaRPr/>
          </a:p>
        </p:txBody>
      </p:sp>
      <p:sp>
        <p:nvSpPr>
          <p:cNvPr id="9545" name="Google Shape;9545;p1536"/>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Who Besides You</a:t>
            </a:r>
            <a:endParaRPr>
              <a:latin typeface="Playfair Display"/>
              <a:ea typeface="Playfair Display"/>
              <a:cs typeface="Playfair Display"/>
              <a:sym typeface="Playfair Display"/>
            </a:endParaRPr>
          </a:p>
        </p:txBody>
      </p:sp>
    </p:spTree>
  </p:cSld>
  <p:clrMapOvr>
    <a:masterClrMapping/>
  </p:clrMapOvr>
</p:sld>
</file>

<file path=ppt/slides/slide15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49" name="Shape 9549"/>
        <p:cNvGrpSpPr/>
        <p:nvPr/>
      </p:nvGrpSpPr>
      <p:grpSpPr>
        <a:xfrm>
          <a:off x="0" y="0"/>
          <a:ext cx="0" cy="0"/>
          <a:chOff x="0" y="0"/>
          <a:chExt cx="0" cy="0"/>
        </a:xfrm>
      </p:grpSpPr>
      <p:sp>
        <p:nvSpPr>
          <p:cNvPr id="9550" name="Google Shape;9550;p1537"/>
          <p:cNvSpPr txBox="1"/>
          <p:nvPr>
            <p:ph idx="1" type="body"/>
          </p:nvPr>
        </p:nvSpPr>
        <p:spPr>
          <a:xfrm>
            <a:off x="415650" y="326500"/>
            <a:ext cx="11360700" cy="4821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Defender of widows,</a:t>
            </a:r>
            <a:endParaRPr/>
          </a:p>
          <a:p>
            <a:pPr indent="0" lvl="0" marL="0" rtl="0" algn="ctr">
              <a:lnSpc>
                <a:spcPct val="150000"/>
              </a:lnSpc>
              <a:spcBef>
                <a:spcPts val="0"/>
              </a:spcBef>
              <a:spcAft>
                <a:spcPts val="0"/>
              </a:spcAft>
              <a:buClr>
                <a:schemeClr val="dk1"/>
              </a:buClr>
              <a:buSzPts val="1100"/>
              <a:buNone/>
            </a:pPr>
            <a:r>
              <a:rPr lang="en-US"/>
              <a:t>  Father of orphans.</a:t>
            </a:r>
            <a:endParaRPr/>
          </a:p>
          <a:p>
            <a:pPr indent="0" lvl="0" marL="0" rtl="0" algn="ctr">
              <a:lnSpc>
                <a:spcPct val="150000"/>
              </a:lnSpc>
              <a:spcBef>
                <a:spcPts val="0"/>
              </a:spcBef>
              <a:spcAft>
                <a:spcPts val="0"/>
              </a:spcAft>
              <a:buClr>
                <a:schemeClr val="dk1"/>
              </a:buClr>
              <a:buSzPts val="1100"/>
              <a:buNone/>
            </a:pPr>
            <a:r>
              <a:rPr lang="en-US">
                <a:solidFill>
                  <a:schemeClr val="dk1"/>
                </a:solidFill>
              </a:rPr>
              <a:t>Defender of widows,</a:t>
            </a:r>
            <a:endParaRPr>
              <a:solidFill>
                <a:schemeClr val="dk1"/>
              </a:solidFill>
            </a:endParaRPr>
          </a:p>
          <a:p>
            <a:pPr indent="0" lvl="0" marL="0" rtl="0" algn="ctr">
              <a:lnSpc>
                <a:spcPct val="150000"/>
              </a:lnSpc>
              <a:spcBef>
                <a:spcPts val="0"/>
              </a:spcBef>
              <a:spcAft>
                <a:spcPts val="0"/>
              </a:spcAft>
              <a:buClr>
                <a:schemeClr val="dk1"/>
              </a:buClr>
              <a:buSzPts val="1100"/>
              <a:buNone/>
            </a:pPr>
            <a:r>
              <a:rPr lang="en-US">
                <a:solidFill>
                  <a:schemeClr val="dk1"/>
                </a:solidFill>
              </a:rPr>
              <a:t>  Father of orphans.</a:t>
            </a:r>
            <a:endParaRPr/>
          </a:p>
        </p:txBody>
      </p:sp>
      <p:sp>
        <p:nvSpPr>
          <p:cNvPr id="9551" name="Google Shape;9551;p1537"/>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Who Besides You</a:t>
            </a:r>
            <a:endParaRPr>
              <a:latin typeface="Playfair Display"/>
              <a:ea typeface="Playfair Display"/>
              <a:cs typeface="Playfair Display"/>
              <a:sym typeface="Playfair Display"/>
            </a:endParaRPr>
          </a:p>
        </p:txBody>
      </p:sp>
    </p:spTree>
  </p:cSld>
  <p:clrMapOvr>
    <a:masterClrMapping/>
  </p:clrMapOvr>
</p:sld>
</file>

<file path=ppt/slides/slide15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55" name="Shape 9555"/>
        <p:cNvGrpSpPr/>
        <p:nvPr/>
      </p:nvGrpSpPr>
      <p:grpSpPr>
        <a:xfrm>
          <a:off x="0" y="0"/>
          <a:ext cx="0" cy="0"/>
          <a:chOff x="0" y="0"/>
          <a:chExt cx="0" cy="0"/>
        </a:xfrm>
      </p:grpSpPr>
      <p:sp>
        <p:nvSpPr>
          <p:cNvPr id="9556" name="Google Shape;9556;p1538"/>
          <p:cNvSpPr txBox="1"/>
          <p:nvPr>
            <p:ph idx="1" type="body"/>
          </p:nvPr>
        </p:nvSpPr>
        <p:spPr>
          <a:xfrm>
            <a:off x="415650" y="326500"/>
            <a:ext cx="11360700" cy="4821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Solver of all sorrows</a:t>
            </a:r>
            <a:endParaRPr/>
          </a:p>
          <a:p>
            <a:pPr indent="0" lvl="0" marL="0" rtl="0" algn="ctr">
              <a:lnSpc>
                <a:spcPct val="150000"/>
              </a:lnSpc>
              <a:spcBef>
                <a:spcPts val="0"/>
              </a:spcBef>
              <a:spcAft>
                <a:spcPts val="0"/>
              </a:spcAft>
              <a:buClr>
                <a:schemeClr val="dk1"/>
              </a:buClr>
              <a:buSzPts val="1100"/>
              <a:buNone/>
            </a:pPr>
            <a:r>
              <a:rPr lang="en-US"/>
              <a:t>Creator of Peace.</a:t>
            </a:r>
            <a:endParaRPr/>
          </a:p>
          <a:p>
            <a:pPr indent="0" lvl="0" marL="0" rtl="0" algn="ctr">
              <a:lnSpc>
                <a:spcPct val="150000"/>
              </a:lnSpc>
              <a:spcBef>
                <a:spcPts val="0"/>
              </a:spcBef>
              <a:spcAft>
                <a:spcPts val="0"/>
              </a:spcAft>
              <a:buClr>
                <a:schemeClr val="dk1"/>
              </a:buClr>
              <a:buSzPts val="1100"/>
              <a:buNone/>
            </a:pPr>
            <a:r>
              <a:rPr lang="en-US">
                <a:solidFill>
                  <a:schemeClr val="dk1"/>
                </a:solidFill>
              </a:rPr>
              <a:t>Solver of all sorrows</a:t>
            </a:r>
            <a:endParaRPr>
              <a:solidFill>
                <a:schemeClr val="dk1"/>
              </a:solidFill>
            </a:endParaRPr>
          </a:p>
          <a:p>
            <a:pPr indent="0" lvl="0" marL="0" rtl="0" algn="ctr">
              <a:lnSpc>
                <a:spcPct val="150000"/>
              </a:lnSpc>
              <a:spcBef>
                <a:spcPts val="0"/>
              </a:spcBef>
              <a:spcAft>
                <a:spcPts val="0"/>
              </a:spcAft>
              <a:buClr>
                <a:schemeClr val="dk1"/>
              </a:buClr>
              <a:buSzPts val="1100"/>
              <a:buNone/>
            </a:pPr>
            <a:r>
              <a:rPr lang="en-US">
                <a:solidFill>
                  <a:schemeClr val="dk1"/>
                </a:solidFill>
              </a:rPr>
              <a:t>Creator of Peace.</a:t>
            </a:r>
            <a:endParaRPr/>
          </a:p>
        </p:txBody>
      </p:sp>
      <p:sp>
        <p:nvSpPr>
          <p:cNvPr id="9557" name="Google Shape;9557;p1538"/>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Who Besides You</a:t>
            </a:r>
            <a:endParaRPr>
              <a:latin typeface="Playfair Display"/>
              <a:ea typeface="Playfair Display"/>
              <a:cs typeface="Playfair Display"/>
              <a:sym typeface="Playfair Display"/>
            </a:endParaRPr>
          </a:p>
        </p:txBody>
      </p:sp>
    </p:spTree>
  </p:cSld>
  <p:clrMapOvr>
    <a:masterClrMapping/>
  </p:clrMapOvr>
</p:sld>
</file>

<file path=ppt/slides/slide15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61" name="Shape 9561"/>
        <p:cNvGrpSpPr/>
        <p:nvPr/>
      </p:nvGrpSpPr>
      <p:grpSpPr>
        <a:xfrm>
          <a:off x="0" y="0"/>
          <a:ext cx="0" cy="0"/>
          <a:chOff x="0" y="0"/>
          <a:chExt cx="0" cy="0"/>
        </a:xfrm>
      </p:grpSpPr>
      <p:sp>
        <p:nvSpPr>
          <p:cNvPr id="9562" name="Google Shape;9562;p1539"/>
          <p:cNvSpPr txBox="1"/>
          <p:nvPr>
            <p:ph idx="1" type="body"/>
          </p:nvPr>
        </p:nvSpPr>
        <p:spPr>
          <a:xfrm>
            <a:off x="415650" y="326500"/>
            <a:ext cx="11360700" cy="4821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(Who besides You, O Lord</a:t>
            </a:r>
            <a:endParaRPr/>
          </a:p>
          <a:p>
            <a:pPr indent="0" lvl="0" marL="0" rtl="0" algn="ctr">
              <a:lnSpc>
                <a:spcPct val="150000"/>
              </a:lnSpc>
              <a:spcBef>
                <a:spcPts val="0"/>
              </a:spcBef>
              <a:spcAft>
                <a:spcPts val="0"/>
              </a:spcAft>
              <a:buClr>
                <a:schemeClr val="dk1"/>
              </a:buClr>
              <a:buSzPts val="1100"/>
              <a:buNone/>
            </a:pPr>
            <a:r>
              <a:rPr lang="en-US"/>
              <a:t>Can I depend on?</a:t>
            </a:r>
            <a:endParaRPr/>
          </a:p>
          <a:p>
            <a:pPr indent="0" lvl="0" marL="0" rtl="0" algn="ctr">
              <a:lnSpc>
                <a:spcPct val="150000"/>
              </a:lnSpc>
              <a:spcBef>
                <a:spcPts val="0"/>
              </a:spcBef>
              <a:spcAft>
                <a:spcPts val="0"/>
              </a:spcAft>
              <a:buClr>
                <a:schemeClr val="dk1"/>
              </a:buClr>
              <a:buSzPts val="1100"/>
              <a:buNone/>
            </a:pPr>
            <a:r>
              <a:rPr lang="en-US"/>
              <a:t>In all sufferings and distress</a:t>
            </a:r>
            <a:endParaRPr/>
          </a:p>
          <a:p>
            <a:pPr indent="0" lvl="0" marL="0" rtl="0" algn="ctr">
              <a:lnSpc>
                <a:spcPct val="150000"/>
              </a:lnSpc>
              <a:spcBef>
                <a:spcPts val="0"/>
              </a:spcBef>
              <a:spcAft>
                <a:spcPts val="0"/>
              </a:spcAft>
              <a:buClr>
                <a:schemeClr val="dk1"/>
              </a:buClr>
              <a:buSzPts val="1100"/>
              <a:buNone/>
            </a:pPr>
            <a:r>
              <a:rPr lang="en-US"/>
              <a:t>I rely on Him) x2</a:t>
            </a:r>
            <a:endParaRPr/>
          </a:p>
        </p:txBody>
      </p:sp>
      <p:sp>
        <p:nvSpPr>
          <p:cNvPr id="9563" name="Google Shape;9563;p1539"/>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Who Besides You</a:t>
            </a:r>
            <a:endParaRPr>
              <a:latin typeface="Playfair Display"/>
              <a:ea typeface="Playfair Display"/>
              <a:cs typeface="Playfair Display"/>
              <a:sym typeface="Playfair Display"/>
            </a:endParaRPr>
          </a:p>
        </p:txBody>
      </p:sp>
    </p:spTree>
  </p:cSld>
  <p:clrMapOvr>
    <a:masterClrMapping/>
  </p:clrMapOvr>
</p:sld>
</file>

<file path=ppt/slides/slide1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5" name="Shape 995"/>
        <p:cNvGrpSpPr/>
        <p:nvPr/>
      </p:nvGrpSpPr>
      <p:grpSpPr>
        <a:xfrm>
          <a:off x="0" y="0"/>
          <a:ext cx="0" cy="0"/>
          <a:chOff x="0" y="0"/>
          <a:chExt cx="0" cy="0"/>
        </a:xfrm>
      </p:grpSpPr>
      <p:sp>
        <p:nvSpPr>
          <p:cNvPr id="996" name="Google Shape;996;p154"/>
          <p:cNvSpPr txBox="1"/>
          <p:nvPr>
            <p:ph idx="1" type="body"/>
          </p:nvPr>
        </p:nvSpPr>
        <p:spPr>
          <a:xfrm>
            <a:off x="415650" y="326508"/>
            <a:ext cx="11360700" cy="4555200"/>
          </a:xfrm>
          <a:prstGeom prst="rect">
            <a:avLst/>
          </a:prstGeom>
          <a:solidFill>
            <a:srgbClr val="FFFFFF">
              <a:alpha val="88235"/>
            </a:srgbClr>
          </a:solid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US"/>
              <a:t>We seek Your kingdom first</a:t>
            </a:r>
            <a:endParaRPr/>
          </a:p>
          <a:p>
            <a:pPr indent="0" lvl="0" marL="0" rtl="0" algn="ctr">
              <a:lnSpc>
                <a:spcPct val="100000"/>
              </a:lnSpc>
              <a:spcBef>
                <a:spcPts val="2100"/>
              </a:spcBef>
              <a:spcAft>
                <a:spcPts val="0"/>
              </a:spcAft>
              <a:buClr>
                <a:schemeClr val="dk1"/>
              </a:buClr>
              <a:buSzPts val="1100"/>
              <a:buFont typeface="Arial"/>
              <a:buNone/>
            </a:pPr>
            <a:r>
              <a:rPr lang="en-US"/>
              <a:t>We hunger and we thirst</a:t>
            </a:r>
            <a:endParaRPr/>
          </a:p>
          <a:p>
            <a:pPr indent="0" lvl="0" marL="0" rtl="0" algn="ctr">
              <a:lnSpc>
                <a:spcPct val="100000"/>
              </a:lnSpc>
              <a:spcBef>
                <a:spcPts val="2100"/>
              </a:spcBef>
              <a:spcAft>
                <a:spcPts val="0"/>
              </a:spcAft>
              <a:buClr>
                <a:schemeClr val="dk1"/>
              </a:buClr>
              <a:buSzPts val="1100"/>
              <a:buFont typeface="Arial"/>
              <a:buNone/>
            </a:pPr>
            <a:r>
              <a:rPr lang="en-US"/>
              <a:t>Refuse to waste our lives</a:t>
            </a:r>
            <a:endParaRPr/>
          </a:p>
          <a:p>
            <a:pPr indent="0" lvl="0" marL="0" rtl="0" algn="ctr">
              <a:lnSpc>
                <a:spcPct val="100000"/>
              </a:lnSpc>
              <a:spcBef>
                <a:spcPts val="2100"/>
              </a:spcBef>
              <a:spcAft>
                <a:spcPts val="0"/>
              </a:spcAft>
              <a:buClr>
                <a:schemeClr val="dk1"/>
              </a:buClr>
              <a:buSzPts val="1100"/>
              <a:buFont typeface="Arial"/>
              <a:buNone/>
            </a:pPr>
            <a:r>
              <a:rPr lang="en-US"/>
              <a:t>For You're our joy and prize</a:t>
            </a:r>
            <a:endParaRPr/>
          </a:p>
          <a:p>
            <a:pPr indent="0" lvl="0" marL="0" rtl="0" algn="ctr">
              <a:lnSpc>
                <a:spcPct val="100000"/>
              </a:lnSpc>
              <a:spcBef>
                <a:spcPts val="2100"/>
              </a:spcBef>
              <a:spcAft>
                <a:spcPts val="2100"/>
              </a:spcAft>
              <a:buClr>
                <a:schemeClr val="dk1"/>
              </a:buClr>
              <a:buSzPts val="2800"/>
              <a:buNone/>
            </a:pPr>
            <a:r>
              <a:t/>
            </a:r>
            <a:endParaRPr/>
          </a:p>
        </p:txBody>
      </p:sp>
      <p:sp>
        <p:nvSpPr>
          <p:cNvPr id="997" name="Google Shape;997;p154"/>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latin typeface="Playfair Display"/>
                <a:ea typeface="Playfair Display"/>
                <a:cs typeface="Playfair Display"/>
                <a:sym typeface="Playfair Display"/>
              </a:rPr>
              <a:t>Build Your Kingdom Here</a:t>
            </a:r>
            <a:endParaRPr>
              <a:latin typeface="Playfair Display"/>
              <a:ea typeface="Playfair Display"/>
              <a:cs typeface="Playfair Display"/>
              <a:sym typeface="Playfair Display"/>
            </a:endParaRPr>
          </a:p>
        </p:txBody>
      </p:sp>
    </p:spTree>
  </p:cSld>
  <p:clrMapOvr>
    <a:masterClrMapping/>
  </p:clrMapOvr>
</p:sld>
</file>

<file path=ppt/slides/slide15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67" name="Shape 9567"/>
        <p:cNvGrpSpPr/>
        <p:nvPr/>
      </p:nvGrpSpPr>
      <p:grpSpPr>
        <a:xfrm>
          <a:off x="0" y="0"/>
          <a:ext cx="0" cy="0"/>
          <a:chOff x="0" y="0"/>
          <a:chExt cx="0" cy="0"/>
        </a:xfrm>
      </p:grpSpPr>
      <p:sp>
        <p:nvSpPr>
          <p:cNvPr id="9568" name="Google Shape;9568;p1540"/>
          <p:cNvSpPr txBox="1"/>
          <p:nvPr>
            <p:ph idx="1" type="body"/>
          </p:nvPr>
        </p:nvSpPr>
        <p:spPr>
          <a:xfrm>
            <a:off x="415650" y="326500"/>
            <a:ext cx="11360700" cy="4821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The young lions lack</a:t>
            </a:r>
            <a:endParaRPr/>
          </a:p>
          <a:p>
            <a:pPr indent="0" lvl="0" marL="0" rtl="0" algn="ctr">
              <a:lnSpc>
                <a:spcPct val="150000"/>
              </a:lnSpc>
              <a:spcBef>
                <a:spcPts val="0"/>
              </a:spcBef>
              <a:spcAft>
                <a:spcPts val="0"/>
              </a:spcAft>
              <a:buClr>
                <a:schemeClr val="dk1"/>
              </a:buClr>
              <a:buSzPts val="1100"/>
              <a:buNone/>
            </a:pPr>
            <a:r>
              <a:rPr lang="en-US"/>
              <a:t>And suffer hunger.</a:t>
            </a:r>
            <a:endParaRPr/>
          </a:p>
          <a:p>
            <a:pPr indent="0" lvl="0" marL="0" rtl="0" algn="ctr">
              <a:lnSpc>
                <a:spcPct val="150000"/>
              </a:lnSpc>
              <a:spcBef>
                <a:spcPts val="0"/>
              </a:spcBef>
              <a:spcAft>
                <a:spcPts val="0"/>
              </a:spcAft>
              <a:buClr>
                <a:schemeClr val="dk1"/>
              </a:buClr>
              <a:buSzPts val="1100"/>
              <a:buNone/>
            </a:pPr>
            <a:r>
              <a:rPr lang="en-US">
                <a:solidFill>
                  <a:schemeClr val="dk1"/>
                </a:solidFill>
              </a:rPr>
              <a:t>The young lions lack</a:t>
            </a:r>
            <a:endParaRPr>
              <a:solidFill>
                <a:schemeClr val="dk1"/>
              </a:solidFill>
            </a:endParaRPr>
          </a:p>
          <a:p>
            <a:pPr indent="0" lvl="0" marL="0" rtl="0" algn="ctr">
              <a:lnSpc>
                <a:spcPct val="150000"/>
              </a:lnSpc>
              <a:spcBef>
                <a:spcPts val="0"/>
              </a:spcBef>
              <a:spcAft>
                <a:spcPts val="0"/>
              </a:spcAft>
              <a:buClr>
                <a:schemeClr val="dk1"/>
              </a:buClr>
              <a:buSzPts val="1100"/>
              <a:buNone/>
            </a:pPr>
            <a:r>
              <a:rPr lang="en-US">
                <a:solidFill>
                  <a:schemeClr val="dk1"/>
                </a:solidFill>
              </a:rPr>
              <a:t>And suffer hunger.</a:t>
            </a:r>
            <a:endParaRPr/>
          </a:p>
        </p:txBody>
      </p:sp>
      <p:sp>
        <p:nvSpPr>
          <p:cNvPr id="9569" name="Google Shape;9569;p1540"/>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Who Besides You</a:t>
            </a:r>
            <a:endParaRPr>
              <a:latin typeface="Playfair Display"/>
              <a:ea typeface="Playfair Display"/>
              <a:cs typeface="Playfair Display"/>
              <a:sym typeface="Playfair Display"/>
            </a:endParaRPr>
          </a:p>
        </p:txBody>
      </p:sp>
    </p:spTree>
  </p:cSld>
  <p:clrMapOvr>
    <a:masterClrMapping/>
  </p:clrMapOvr>
</p:sld>
</file>

<file path=ppt/slides/slide15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73" name="Shape 9573"/>
        <p:cNvGrpSpPr/>
        <p:nvPr/>
      </p:nvGrpSpPr>
      <p:grpSpPr>
        <a:xfrm>
          <a:off x="0" y="0"/>
          <a:ext cx="0" cy="0"/>
          <a:chOff x="0" y="0"/>
          <a:chExt cx="0" cy="0"/>
        </a:xfrm>
      </p:grpSpPr>
      <p:sp>
        <p:nvSpPr>
          <p:cNvPr id="9574" name="Google Shape;9574;p1541"/>
          <p:cNvSpPr txBox="1"/>
          <p:nvPr>
            <p:ph idx="1" type="body"/>
          </p:nvPr>
        </p:nvSpPr>
        <p:spPr>
          <a:xfrm>
            <a:off x="415650" y="326500"/>
            <a:ext cx="11360700" cy="4821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As for the believers,</a:t>
            </a:r>
            <a:endParaRPr/>
          </a:p>
          <a:p>
            <a:pPr indent="0" lvl="0" marL="0" rtl="0" algn="ctr">
              <a:lnSpc>
                <a:spcPct val="150000"/>
              </a:lnSpc>
              <a:spcBef>
                <a:spcPts val="0"/>
              </a:spcBef>
              <a:spcAft>
                <a:spcPts val="0"/>
              </a:spcAft>
              <a:buClr>
                <a:schemeClr val="dk1"/>
              </a:buClr>
              <a:buSzPts val="1100"/>
              <a:buNone/>
            </a:pPr>
            <a:r>
              <a:rPr lang="en-US"/>
              <a:t> Jesus satisfies them.</a:t>
            </a:r>
            <a:endParaRPr/>
          </a:p>
          <a:p>
            <a:pPr indent="0" lvl="0" marL="0" rtl="0" algn="ctr">
              <a:lnSpc>
                <a:spcPct val="150000"/>
              </a:lnSpc>
              <a:spcBef>
                <a:spcPts val="0"/>
              </a:spcBef>
              <a:spcAft>
                <a:spcPts val="0"/>
              </a:spcAft>
              <a:buClr>
                <a:schemeClr val="dk1"/>
              </a:buClr>
              <a:buSzPts val="1100"/>
              <a:buNone/>
            </a:pPr>
            <a:r>
              <a:rPr lang="en-US">
                <a:solidFill>
                  <a:schemeClr val="dk1"/>
                </a:solidFill>
              </a:rPr>
              <a:t>As for the believers,</a:t>
            </a:r>
            <a:endParaRPr>
              <a:solidFill>
                <a:schemeClr val="dk1"/>
              </a:solidFill>
            </a:endParaRPr>
          </a:p>
          <a:p>
            <a:pPr indent="0" lvl="0" marL="0" rtl="0" algn="ctr">
              <a:lnSpc>
                <a:spcPct val="150000"/>
              </a:lnSpc>
              <a:spcBef>
                <a:spcPts val="0"/>
              </a:spcBef>
              <a:spcAft>
                <a:spcPts val="0"/>
              </a:spcAft>
              <a:buClr>
                <a:schemeClr val="dk1"/>
              </a:buClr>
              <a:buSzPts val="1100"/>
              <a:buNone/>
            </a:pPr>
            <a:r>
              <a:rPr lang="en-US">
                <a:solidFill>
                  <a:schemeClr val="dk1"/>
                </a:solidFill>
              </a:rPr>
              <a:t> Jesus satisfies them.</a:t>
            </a:r>
            <a:endParaRPr/>
          </a:p>
        </p:txBody>
      </p:sp>
      <p:sp>
        <p:nvSpPr>
          <p:cNvPr id="9575" name="Google Shape;9575;p1541"/>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Who Besides You</a:t>
            </a:r>
            <a:endParaRPr>
              <a:latin typeface="Playfair Display"/>
              <a:ea typeface="Playfair Display"/>
              <a:cs typeface="Playfair Display"/>
              <a:sym typeface="Playfair Display"/>
            </a:endParaRPr>
          </a:p>
        </p:txBody>
      </p:sp>
    </p:spTree>
  </p:cSld>
  <p:clrMapOvr>
    <a:masterClrMapping/>
  </p:clrMapOvr>
</p:sld>
</file>

<file path=ppt/slides/slide15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79" name="Shape 9579"/>
        <p:cNvGrpSpPr/>
        <p:nvPr/>
      </p:nvGrpSpPr>
      <p:grpSpPr>
        <a:xfrm>
          <a:off x="0" y="0"/>
          <a:ext cx="0" cy="0"/>
          <a:chOff x="0" y="0"/>
          <a:chExt cx="0" cy="0"/>
        </a:xfrm>
      </p:grpSpPr>
      <p:sp>
        <p:nvSpPr>
          <p:cNvPr id="9580" name="Google Shape;9580;p1542"/>
          <p:cNvSpPr txBox="1"/>
          <p:nvPr>
            <p:ph idx="1" type="body"/>
          </p:nvPr>
        </p:nvSpPr>
        <p:spPr>
          <a:xfrm>
            <a:off x="415650" y="326500"/>
            <a:ext cx="11360700" cy="4821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(Who besides You, O Lord</a:t>
            </a:r>
            <a:endParaRPr/>
          </a:p>
          <a:p>
            <a:pPr indent="0" lvl="0" marL="0" rtl="0" algn="ctr">
              <a:lnSpc>
                <a:spcPct val="150000"/>
              </a:lnSpc>
              <a:spcBef>
                <a:spcPts val="0"/>
              </a:spcBef>
              <a:spcAft>
                <a:spcPts val="0"/>
              </a:spcAft>
              <a:buClr>
                <a:schemeClr val="dk1"/>
              </a:buClr>
              <a:buSzPts val="1100"/>
              <a:buNone/>
            </a:pPr>
            <a:r>
              <a:rPr lang="en-US"/>
              <a:t>Can I depend on?</a:t>
            </a:r>
            <a:endParaRPr/>
          </a:p>
          <a:p>
            <a:pPr indent="0" lvl="0" marL="0" rtl="0" algn="ctr">
              <a:lnSpc>
                <a:spcPct val="150000"/>
              </a:lnSpc>
              <a:spcBef>
                <a:spcPts val="0"/>
              </a:spcBef>
              <a:spcAft>
                <a:spcPts val="0"/>
              </a:spcAft>
              <a:buClr>
                <a:schemeClr val="dk1"/>
              </a:buClr>
              <a:buSzPts val="1100"/>
              <a:buNone/>
            </a:pPr>
            <a:r>
              <a:rPr lang="en-US"/>
              <a:t>In all sufferings and distress</a:t>
            </a:r>
            <a:endParaRPr/>
          </a:p>
          <a:p>
            <a:pPr indent="0" lvl="0" marL="0" rtl="0" algn="ctr">
              <a:lnSpc>
                <a:spcPct val="150000"/>
              </a:lnSpc>
              <a:spcBef>
                <a:spcPts val="0"/>
              </a:spcBef>
              <a:spcAft>
                <a:spcPts val="0"/>
              </a:spcAft>
              <a:buClr>
                <a:schemeClr val="dk1"/>
              </a:buClr>
              <a:buSzPts val="1100"/>
              <a:buNone/>
            </a:pPr>
            <a:r>
              <a:rPr lang="en-US"/>
              <a:t>I rely on Him) x2</a:t>
            </a:r>
            <a:endParaRPr/>
          </a:p>
        </p:txBody>
      </p:sp>
      <p:sp>
        <p:nvSpPr>
          <p:cNvPr id="9581" name="Google Shape;9581;p1542"/>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Who Besides You</a:t>
            </a:r>
            <a:endParaRPr>
              <a:latin typeface="Playfair Display"/>
              <a:ea typeface="Playfair Display"/>
              <a:cs typeface="Playfair Display"/>
              <a:sym typeface="Playfair Display"/>
            </a:endParaRPr>
          </a:p>
        </p:txBody>
      </p:sp>
    </p:spTree>
  </p:cSld>
  <p:clrMapOvr>
    <a:masterClrMapping/>
  </p:clrMapOvr>
</p:sld>
</file>

<file path=ppt/slides/slide15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85" name="Shape 9585"/>
        <p:cNvGrpSpPr/>
        <p:nvPr/>
      </p:nvGrpSpPr>
      <p:grpSpPr>
        <a:xfrm>
          <a:off x="0" y="0"/>
          <a:ext cx="0" cy="0"/>
          <a:chOff x="0" y="0"/>
          <a:chExt cx="0" cy="0"/>
        </a:xfrm>
      </p:grpSpPr>
      <p:sp>
        <p:nvSpPr>
          <p:cNvPr id="9586" name="Google Shape;9586;p1543"/>
          <p:cNvSpPr txBox="1"/>
          <p:nvPr>
            <p:ph idx="1" type="body"/>
          </p:nvPr>
        </p:nvSpPr>
        <p:spPr>
          <a:xfrm>
            <a:off x="415650" y="326500"/>
            <a:ext cx="11360700" cy="4821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If I ask any other</a:t>
            </a:r>
            <a:endParaRPr/>
          </a:p>
          <a:p>
            <a:pPr indent="0" lvl="0" marL="0" rtl="0" algn="ctr">
              <a:lnSpc>
                <a:spcPct val="150000"/>
              </a:lnSpc>
              <a:spcBef>
                <a:spcPts val="0"/>
              </a:spcBef>
              <a:spcAft>
                <a:spcPts val="0"/>
              </a:spcAft>
              <a:buClr>
                <a:schemeClr val="dk1"/>
              </a:buClr>
              <a:buSzPts val="1100"/>
              <a:buNone/>
            </a:pPr>
            <a:r>
              <a:rPr lang="en-US"/>
              <a:t>My waiting prolongs.</a:t>
            </a:r>
            <a:endParaRPr/>
          </a:p>
          <a:p>
            <a:pPr indent="0" lvl="0" marL="0" rtl="0" algn="ctr">
              <a:lnSpc>
                <a:spcPct val="150000"/>
              </a:lnSpc>
              <a:spcBef>
                <a:spcPts val="0"/>
              </a:spcBef>
              <a:spcAft>
                <a:spcPts val="0"/>
              </a:spcAft>
              <a:buClr>
                <a:schemeClr val="dk1"/>
              </a:buClr>
              <a:buSzPts val="1100"/>
              <a:buNone/>
            </a:pPr>
            <a:r>
              <a:rPr lang="en-US">
                <a:solidFill>
                  <a:schemeClr val="dk1"/>
                </a:solidFill>
              </a:rPr>
              <a:t>If I ask any other</a:t>
            </a:r>
            <a:endParaRPr>
              <a:solidFill>
                <a:schemeClr val="dk1"/>
              </a:solidFill>
            </a:endParaRPr>
          </a:p>
          <a:p>
            <a:pPr indent="0" lvl="0" marL="0" rtl="0" algn="ctr">
              <a:lnSpc>
                <a:spcPct val="150000"/>
              </a:lnSpc>
              <a:spcBef>
                <a:spcPts val="0"/>
              </a:spcBef>
              <a:spcAft>
                <a:spcPts val="0"/>
              </a:spcAft>
              <a:buClr>
                <a:schemeClr val="dk1"/>
              </a:buClr>
              <a:buSzPts val="1100"/>
              <a:buNone/>
            </a:pPr>
            <a:r>
              <a:rPr lang="en-US">
                <a:solidFill>
                  <a:schemeClr val="dk1"/>
                </a:solidFill>
              </a:rPr>
              <a:t>My waiting prolongs.</a:t>
            </a:r>
            <a:endParaRPr/>
          </a:p>
        </p:txBody>
      </p:sp>
      <p:sp>
        <p:nvSpPr>
          <p:cNvPr id="9587" name="Google Shape;9587;p1543"/>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Who Besides You</a:t>
            </a:r>
            <a:endParaRPr>
              <a:latin typeface="Playfair Display"/>
              <a:ea typeface="Playfair Display"/>
              <a:cs typeface="Playfair Display"/>
              <a:sym typeface="Playfair Display"/>
            </a:endParaRPr>
          </a:p>
        </p:txBody>
      </p:sp>
    </p:spTree>
  </p:cSld>
  <p:clrMapOvr>
    <a:masterClrMapping/>
  </p:clrMapOvr>
</p:sld>
</file>

<file path=ppt/slides/slide15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91" name="Shape 9591"/>
        <p:cNvGrpSpPr/>
        <p:nvPr/>
      </p:nvGrpSpPr>
      <p:grpSpPr>
        <a:xfrm>
          <a:off x="0" y="0"/>
          <a:ext cx="0" cy="0"/>
          <a:chOff x="0" y="0"/>
          <a:chExt cx="0" cy="0"/>
        </a:xfrm>
      </p:grpSpPr>
      <p:sp>
        <p:nvSpPr>
          <p:cNvPr id="9592" name="Google Shape;9592;p1544"/>
          <p:cNvSpPr txBox="1"/>
          <p:nvPr>
            <p:ph idx="1" type="body"/>
          </p:nvPr>
        </p:nvSpPr>
        <p:spPr>
          <a:xfrm>
            <a:off x="415650" y="326500"/>
            <a:ext cx="11360700" cy="4821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But when I call on You</a:t>
            </a:r>
            <a:endParaRPr/>
          </a:p>
          <a:p>
            <a:pPr indent="0" lvl="0" marL="0" rtl="0" algn="ctr">
              <a:lnSpc>
                <a:spcPct val="150000"/>
              </a:lnSpc>
              <a:spcBef>
                <a:spcPts val="0"/>
              </a:spcBef>
              <a:spcAft>
                <a:spcPts val="0"/>
              </a:spcAft>
              <a:buClr>
                <a:schemeClr val="dk1"/>
              </a:buClr>
              <a:buSzPts val="1100"/>
              <a:buNone/>
            </a:pPr>
            <a:r>
              <a:rPr lang="en-US"/>
              <a:t>You attend to me.</a:t>
            </a:r>
            <a:endParaRPr/>
          </a:p>
          <a:p>
            <a:pPr indent="0" lvl="0" marL="0" rtl="0" algn="ctr">
              <a:lnSpc>
                <a:spcPct val="150000"/>
              </a:lnSpc>
              <a:spcBef>
                <a:spcPts val="0"/>
              </a:spcBef>
              <a:spcAft>
                <a:spcPts val="0"/>
              </a:spcAft>
              <a:buClr>
                <a:schemeClr val="dk1"/>
              </a:buClr>
              <a:buSzPts val="1100"/>
              <a:buNone/>
            </a:pPr>
            <a:r>
              <a:rPr lang="en-US">
                <a:solidFill>
                  <a:schemeClr val="dk1"/>
                </a:solidFill>
              </a:rPr>
              <a:t>But when I call on You</a:t>
            </a:r>
            <a:endParaRPr>
              <a:solidFill>
                <a:schemeClr val="dk1"/>
              </a:solidFill>
            </a:endParaRPr>
          </a:p>
          <a:p>
            <a:pPr indent="0" lvl="0" marL="0" rtl="0" algn="ctr">
              <a:lnSpc>
                <a:spcPct val="150000"/>
              </a:lnSpc>
              <a:spcBef>
                <a:spcPts val="0"/>
              </a:spcBef>
              <a:spcAft>
                <a:spcPts val="0"/>
              </a:spcAft>
              <a:buClr>
                <a:schemeClr val="dk1"/>
              </a:buClr>
              <a:buSzPts val="1100"/>
              <a:buNone/>
            </a:pPr>
            <a:r>
              <a:rPr lang="en-US">
                <a:solidFill>
                  <a:schemeClr val="dk1"/>
                </a:solidFill>
              </a:rPr>
              <a:t>You attend to me.</a:t>
            </a:r>
            <a:endParaRPr/>
          </a:p>
        </p:txBody>
      </p:sp>
      <p:sp>
        <p:nvSpPr>
          <p:cNvPr id="9593" name="Google Shape;9593;p1544"/>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Who Besides You</a:t>
            </a:r>
            <a:endParaRPr>
              <a:latin typeface="Playfair Display"/>
              <a:ea typeface="Playfair Display"/>
              <a:cs typeface="Playfair Display"/>
              <a:sym typeface="Playfair Display"/>
            </a:endParaRPr>
          </a:p>
        </p:txBody>
      </p:sp>
    </p:spTree>
  </p:cSld>
  <p:clrMapOvr>
    <a:masterClrMapping/>
  </p:clrMapOvr>
</p:sld>
</file>

<file path=ppt/slides/slide15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97" name="Shape 9597"/>
        <p:cNvGrpSpPr/>
        <p:nvPr/>
      </p:nvGrpSpPr>
      <p:grpSpPr>
        <a:xfrm>
          <a:off x="0" y="0"/>
          <a:ext cx="0" cy="0"/>
          <a:chOff x="0" y="0"/>
          <a:chExt cx="0" cy="0"/>
        </a:xfrm>
      </p:grpSpPr>
      <p:sp>
        <p:nvSpPr>
          <p:cNvPr id="9598" name="Google Shape;9598;p1545"/>
          <p:cNvSpPr txBox="1"/>
          <p:nvPr>
            <p:ph idx="1" type="body"/>
          </p:nvPr>
        </p:nvSpPr>
        <p:spPr>
          <a:xfrm>
            <a:off x="415650" y="326500"/>
            <a:ext cx="11360700" cy="4821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(Who besides You, O Lord</a:t>
            </a:r>
            <a:endParaRPr/>
          </a:p>
          <a:p>
            <a:pPr indent="0" lvl="0" marL="0" rtl="0" algn="ctr">
              <a:lnSpc>
                <a:spcPct val="150000"/>
              </a:lnSpc>
              <a:spcBef>
                <a:spcPts val="0"/>
              </a:spcBef>
              <a:spcAft>
                <a:spcPts val="0"/>
              </a:spcAft>
              <a:buClr>
                <a:schemeClr val="dk1"/>
              </a:buClr>
              <a:buSzPts val="1100"/>
              <a:buNone/>
            </a:pPr>
            <a:r>
              <a:rPr lang="en-US"/>
              <a:t>Can I depend on?</a:t>
            </a:r>
            <a:endParaRPr/>
          </a:p>
          <a:p>
            <a:pPr indent="0" lvl="0" marL="0" rtl="0" algn="ctr">
              <a:lnSpc>
                <a:spcPct val="150000"/>
              </a:lnSpc>
              <a:spcBef>
                <a:spcPts val="0"/>
              </a:spcBef>
              <a:spcAft>
                <a:spcPts val="0"/>
              </a:spcAft>
              <a:buClr>
                <a:schemeClr val="dk1"/>
              </a:buClr>
              <a:buSzPts val="1100"/>
              <a:buNone/>
            </a:pPr>
            <a:r>
              <a:rPr lang="en-US"/>
              <a:t>In all sufferings and distress</a:t>
            </a:r>
            <a:endParaRPr/>
          </a:p>
          <a:p>
            <a:pPr indent="0" lvl="0" marL="0" rtl="0" algn="ctr">
              <a:lnSpc>
                <a:spcPct val="150000"/>
              </a:lnSpc>
              <a:spcBef>
                <a:spcPts val="0"/>
              </a:spcBef>
              <a:spcAft>
                <a:spcPts val="0"/>
              </a:spcAft>
              <a:buClr>
                <a:schemeClr val="dk1"/>
              </a:buClr>
              <a:buSzPts val="1100"/>
              <a:buNone/>
            </a:pPr>
            <a:r>
              <a:rPr lang="en-US"/>
              <a:t>I rely on Him) x2</a:t>
            </a:r>
            <a:endParaRPr/>
          </a:p>
        </p:txBody>
      </p:sp>
      <p:sp>
        <p:nvSpPr>
          <p:cNvPr id="9599" name="Google Shape;9599;p1545"/>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Who Besides You</a:t>
            </a:r>
            <a:endParaRPr>
              <a:latin typeface="Playfair Display"/>
              <a:ea typeface="Playfair Display"/>
              <a:cs typeface="Playfair Display"/>
              <a:sym typeface="Playfair Display"/>
            </a:endParaRPr>
          </a:p>
        </p:txBody>
      </p:sp>
      <p:pic>
        <p:nvPicPr>
          <p:cNvPr id="9600" name="Google Shape;9600;p1545">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5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04" name="Shape 9604"/>
        <p:cNvGrpSpPr/>
        <p:nvPr/>
      </p:nvGrpSpPr>
      <p:grpSpPr>
        <a:xfrm>
          <a:off x="0" y="0"/>
          <a:ext cx="0" cy="0"/>
          <a:chOff x="0" y="0"/>
          <a:chExt cx="0" cy="0"/>
        </a:xfrm>
      </p:grpSpPr>
      <p:sp>
        <p:nvSpPr>
          <p:cNvPr id="9605" name="Google Shape;9605;p1546"/>
          <p:cNvSpPr txBox="1"/>
          <p:nvPr>
            <p:ph type="ctrTitle"/>
          </p:nvPr>
        </p:nvSpPr>
        <p:spPr>
          <a:xfrm>
            <a:off x="1311000" y="2688150"/>
            <a:ext cx="9570000" cy="1481700"/>
          </a:xfrm>
          <a:prstGeom prst="rect">
            <a:avLst/>
          </a:prstGeom>
          <a:solidFill>
            <a:srgbClr val="FFFFFF">
              <a:alpha val="88235"/>
            </a:srgbClr>
          </a:solid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Who Do I Have But You</a:t>
            </a:r>
            <a:endParaRPr/>
          </a:p>
        </p:txBody>
      </p:sp>
      <p:pic>
        <p:nvPicPr>
          <p:cNvPr id="9606" name="Google Shape;9606;p1546">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5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10" name="Shape 9610"/>
        <p:cNvGrpSpPr/>
        <p:nvPr/>
      </p:nvGrpSpPr>
      <p:grpSpPr>
        <a:xfrm>
          <a:off x="0" y="0"/>
          <a:ext cx="0" cy="0"/>
          <a:chOff x="0" y="0"/>
          <a:chExt cx="0" cy="0"/>
        </a:xfrm>
      </p:grpSpPr>
      <p:sp>
        <p:nvSpPr>
          <p:cNvPr id="9611" name="Google Shape;9611;p1547"/>
          <p:cNvSpPr txBox="1"/>
          <p:nvPr>
            <p:ph idx="1" type="body"/>
          </p:nvPr>
        </p:nvSpPr>
        <p:spPr>
          <a:xfrm>
            <a:off x="415650" y="326500"/>
            <a:ext cx="11360700" cy="4821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Who do I have but You O Lord </a:t>
            </a:r>
            <a:endParaRPr/>
          </a:p>
          <a:p>
            <a:pPr indent="0" lvl="0" marL="0" rtl="0" algn="ctr">
              <a:lnSpc>
                <a:spcPct val="150000"/>
              </a:lnSpc>
              <a:spcBef>
                <a:spcPts val="0"/>
              </a:spcBef>
              <a:spcAft>
                <a:spcPts val="0"/>
              </a:spcAft>
              <a:buClr>
                <a:schemeClr val="dk1"/>
              </a:buClr>
              <a:buSzPts val="1100"/>
              <a:buNone/>
            </a:pPr>
            <a:r>
              <a:rPr lang="en-US"/>
              <a:t>I live for you alone, O my Lord</a:t>
            </a:r>
            <a:endParaRPr/>
          </a:p>
          <a:p>
            <a:pPr indent="0" lvl="0" marL="0" rtl="0" algn="ctr">
              <a:lnSpc>
                <a:spcPct val="150000"/>
              </a:lnSpc>
              <a:spcBef>
                <a:spcPts val="0"/>
              </a:spcBef>
              <a:spcAft>
                <a:spcPts val="0"/>
              </a:spcAft>
              <a:buClr>
                <a:schemeClr val="dk1"/>
              </a:buClr>
              <a:buSzPts val="1100"/>
              <a:buNone/>
            </a:pPr>
            <a:r>
              <a:rPr lang="en-US">
                <a:solidFill>
                  <a:schemeClr val="dk1"/>
                </a:solidFill>
              </a:rPr>
              <a:t>Who do I have but You O Lord </a:t>
            </a:r>
            <a:endParaRPr>
              <a:solidFill>
                <a:schemeClr val="dk1"/>
              </a:solidFill>
            </a:endParaRPr>
          </a:p>
          <a:p>
            <a:pPr indent="0" lvl="0" marL="0" rtl="0" algn="ctr">
              <a:lnSpc>
                <a:spcPct val="150000"/>
              </a:lnSpc>
              <a:spcBef>
                <a:spcPts val="0"/>
              </a:spcBef>
              <a:spcAft>
                <a:spcPts val="0"/>
              </a:spcAft>
              <a:buClr>
                <a:schemeClr val="dk1"/>
              </a:buClr>
              <a:buSzPts val="1100"/>
              <a:buNone/>
            </a:pPr>
            <a:r>
              <a:rPr lang="en-US">
                <a:solidFill>
                  <a:schemeClr val="dk1"/>
                </a:solidFill>
              </a:rPr>
              <a:t>I live for you alone, O my Lord</a:t>
            </a:r>
            <a:r>
              <a:rPr lang="en-US"/>
              <a:t> </a:t>
            </a:r>
            <a:endParaRPr/>
          </a:p>
        </p:txBody>
      </p:sp>
      <p:sp>
        <p:nvSpPr>
          <p:cNvPr id="9612" name="Google Shape;9612;p1547"/>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1100"/>
              <a:buNone/>
            </a:pPr>
            <a:r>
              <a:rPr lang="en-US"/>
              <a:t>Who Do I Have But You</a:t>
            </a:r>
            <a:endParaRPr/>
          </a:p>
        </p:txBody>
      </p:sp>
    </p:spTree>
  </p:cSld>
  <p:clrMapOvr>
    <a:masterClrMapping/>
  </p:clrMapOvr>
</p:sld>
</file>

<file path=ppt/slides/slide15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16" name="Shape 9616"/>
        <p:cNvGrpSpPr/>
        <p:nvPr/>
      </p:nvGrpSpPr>
      <p:grpSpPr>
        <a:xfrm>
          <a:off x="0" y="0"/>
          <a:ext cx="0" cy="0"/>
          <a:chOff x="0" y="0"/>
          <a:chExt cx="0" cy="0"/>
        </a:xfrm>
      </p:grpSpPr>
      <p:sp>
        <p:nvSpPr>
          <p:cNvPr id="9617" name="Google Shape;9617;p1548"/>
          <p:cNvSpPr txBox="1"/>
          <p:nvPr>
            <p:ph idx="1" type="body"/>
          </p:nvPr>
        </p:nvSpPr>
        <p:spPr>
          <a:xfrm>
            <a:off x="415650" y="326500"/>
            <a:ext cx="11360700" cy="4821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You are my safety, </a:t>
            </a:r>
            <a:endParaRPr/>
          </a:p>
          <a:p>
            <a:pPr indent="0" lvl="0" marL="0" rtl="0" algn="ctr">
              <a:lnSpc>
                <a:spcPct val="150000"/>
              </a:lnSpc>
              <a:spcBef>
                <a:spcPts val="0"/>
              </a:spcBef>
              <a:spcAft>
                <a:spcPts val="0"/>
              </a:spcAft>
              <a:buClr>
                <a:schemeClr val="dk1"/>
              </a:buClr>
              <a:buSzPts val="1100"/>
              <a:buNone/>
            </a:pPr>
            <a:r>
              <a:rPr lang="en-US"/>
              <a:t>In You I am free</a:t>
            </a:r>
            <a:endParaRPr/>
          </a:p>
        </p:txBody>
      </p:sp>
      <p:sp>
        <p:nvSpPr>
          <p:cNvPr id="9618" name="Google Shape;9618;p1548"/>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1100"/>
              <a:buNone/>
            </a:pPr>
            <a:r>
              <a:rPr lang="en-US"/>
              <a:t>Who Do I Have But You</a:t>
            </a:r>
            <a:endParaRPr/>
          </a:p>
        </p:txBody>
      </p:sp>
    </p:spTree>
  </p:cSld>
  <p:clrMapOvr>
    <a:masterClrMapping/>
  </p:clrMapOvr>
</p:sld>
</file>

<file path=ppt/slides/slide15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22" name="Shape 9622"/>
        <p:cNvGrpSpPr/>
        <p:nvPr/>
      </p:nvGrpSpPr>
      <p:grpSpPr>
        <a:xfrm>
          <a:off x="0" y="0"/>
          <a:ext cx="0" cy="0"/>
          <a:chOff x="0" y="0"/>
          <a:chExt cx="0" cy="0"/>
        </a:xfrm>
      </p:grpSpPr>
      <p:sp>
        <p:nvSpPr>
          <p:cNvPr id="9623" name="Google Shape;9623;p1549"/>
          <p:cNvSpPr txBox="1"/>
          <p:nvPr>
            <p:ph idx="1" type="body"/>
          </p:nvPr>
        </p:nvSpPr>
        <p:spPr>
          <a:xfrm>
            <a:off x="415650" y="326500"/>
            <a:ext cx="11360700" cy="4821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I long for You, O my Lord </a:t>
            </a:r>
            <a:endParaRPr/>
          </a:p>
          <a:p>
            <a:pPr indent="0" lvl="0" marL="0" rtl="0" algn="ctr">
              <a:lnSpc>
                <a:spcPct val="150000"/>
              </a:lnSpc>
              <a:spcBef>
                <a:spcPts val="0"/>
              </a:spcBef>
              <a:spcAft>
                <a:spcPts val="0"/>
              </a:spcAft>
              <a:buClr>
                <a:schemeClr val="dk1"/>
              </a:buClr>
              <a:buSzPts val="1100"/>
              <a:buNone/>
            </a:pPr>
            <a:r>
              <a:rPr lang="en-US"/>
              <a:t>You fill my life, O my Lord</a:t>
            </a:r>
            <a:endParaRPr/>
          </a:p>
          <a:p>
            <a:pPr indent="0" lvl="0" marL="0" rtl="0" algn="ctr">
              <a:lnSpc>
                <a:spcPct val="150000"/>
              </a:lnSpc>
              <a:spcBef>
                <a:spcPts val="0"/>
              </a:spcBef>
              <a:spcAft>
                <a:spcPts val="0"/>
              </a:spcAft>
              <a:buClr>
                <a:schemeClr val="dk1"/>
              </a:buClr>
              <a:buSzPts val="1100"/>
              <a:buNone/>
            </a:pPr>
            <a:r>
              <a:rPr lang="en-US">
                <a:solidFill>
                  <a:schemeClr val="dk1"/>
                </a:solidFill>
              </a:rPr>
              <a:t>I long for You, O my Lord </a:t>
            </a:r>
            <a:endParaRPr>
              <a:solidFill>
                <a:schemeClr val="dk1"/>
              </a:solidFill>
            </a:endParaRPr>
          </a:p>
          <a:p>
            <a:pPr indent="0" lvl="0" marL="0" rtl="0" algn="ctr">
              <a:lnSpc>
                <a:spcPct val="150000"/>
              </a:lnSpc>
              <a:spcBef>
                <a:spcPts val="0"/>
              </a:spcBef>
              <a:spcAft>
                <a:spcPts val="0"/>
              </a:spcAft>
              <a:buClr>
                <a:schemeClr val="dk1"/>
              </a:buClr>
              <a:buSzPts val="1100"/>
              <a:buNone/>
            </a:pPr>
            <a:r>
              <a:rPr lang="en-US">
                <a:solidFill>
                  <a:schemeClr val="dk1"/>
                </a:solidFill>
              </a:rPr>
              <a:t>You fill my life, O my Lord</a:t>
            </a:r>
            <a:endParaRPr/>
          </a:p>
        </p:txBody>
      </p:sp>
      <p:sp>
        <p:nvSpPr>
          <p:cNvPr id="9624" name="Google Shape;9624;p1549"/>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1100"/>
              <a:buNone/>
            </a:pPr>
            <a:r>
              <a:rPr lang="en-US"/>
              <a:t>Who Do I Have But You</a:t>
            </a:r>
            <a:endParaRPr/>
          </a:p>
        </p:txBody>
      </p:sp>
    </p:spTree>
  </p:cSld>
  <p:clrMapOvr>
    <a:masterClrMapping/>
  </p:clrMapOvr>
</p:sld>
</file>

<file path=ppt/slides/slide1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1" name="Shape 1001"/>
        <p:cNvGrpSpPr/>
        <p:nvPr/>
      </p:nvGrpSpPr>
      <p:grpSpPr>
        <a:xfrm>
          <a:off x="0" y="0"/>
          <a:ext cx="0" cy="0"/>
          <a:chOff x="0" y="0"/>
          <a:chExt cx="0" cy="0"/>
        </a:xfrm>
      </p:grpSpPr>
      <p:sp>
        <p:nvSpPr>
          <p:cNvPr id="1002" name="Google Shape;1002;p155"/>
          <p:cNvSpPr txBox="1"/>
          <p:nvPr>
            <p:ph idx="1" type="body"/>
          </p:nvPr>
        </p:nvSpPr>
        <p:spPr>
          <a:xfrm>
            <a:off x="415650" y="326508"/>
            <a:ext cx="11360700" cy="4555200"/>
          </a:xfrm>
          <a:prstGeom prst="rect">
            <a:avLst/>
          </a:prstGeom>
          <a:solidFill>
            <a:srgbClr val="FFFFFF">
              <a:alpha val="88235"/>
            </a:srgbClr>
          </a:solid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1100"/>
              <a:buFont typeface="Arial"/>
              <a:buNone/>
            </a:pPr>
            <a:r>
              <a:rPr lang="en-US"/>
              <a:t>To see the captive hearts released</a:t>
            </a:r>
            <a:endParaRPr/>
          </a:p>
          <a:p>
            <a:pPr indent="0" lvl="0" marL="0" rtl="0" algn="ctr">
              <a:lnSpc>
                <a:spcPct val="90000"/>
              </a:lnSpc>
              <a:spcBef>
                <a:spcPts val="2100"/>
              </a:spcBef>
              <a:spcAft>
                <a:spcPts val="0"/>
              </a:spcAft>
              <a:buClr>
                <a:schemeClr val="dk1"/>
              </a:buClr>
              <a:buSzPts val="1100"/>
              <a:buFont typeface="Arial"/>
              <a:buNone/>
            </a:pPr>
            <a:r>
              <a:rPr lang="en-US"/>
              <a:t>The hurt, the sick, the poor at peace</a:t>
            </a:r>
            <a:endParaRPr/>
          </a:p>
          <a:p>
            <a:pPr indent="0" lvl="0" marL="0" rtl="0" algn="ctr">
              <a:lnSpc>
                <a:spcPct val="90000"/>
              </a:lnSpc>
              <a:spcBef>
                <a:spcPts val="2100"/>
              </a:spcBef>
              <a:spcAft>
                <a:spcPts val="0"/>
              </a:spcAft>
              <a:buClr>
                <a:schemeClr val="dk1"/>
              </a:buClr>
              <a:buSzPts val="1100"/>
              <a:buFont typeface="Arial"/>
              <a:buNone/>
            </a:pPr>
            <a:r>
              <a:rPr lang="en-US"/>
              <a:t>We lay down our lives for Heaven's cause</a:t>
            </a:r>
            <a:endParaRPr/>
          </a:p>
          <a:p>
            <a:pPr indent="0" lvl="0" marL="0" rtl="0" algn="ctr">
              <a:lnSpc>
                <a:spcPct val="90000"/>
              </a:lnSpc>
              <a:spcBef>
                <a:spcPts val="2100"/>
              </a:spcBef>
              <a:spcAft>
                <a:spcPts val="0"/>
              </a:spcAft>
              <a:buClr>
                <a:schemeClr val="dk1"/>
              </a:buClr>
              <a:buSzPts val="1100"/>
              <a:buFont typeface="Arial"/>
              <a:buNone/>
            </a:pPr>
            <a:r>
              <a:rPr lang="en-US"/>
              <a:t>We are Your church</a:t>
            </a:r>
            <a:endParaRPr/>
          </a:p>
          <a:p>
            <a:pPr indent="0" lvl="0" marL="0" rtl="0" algn="ctr">
              <a:lnSpc>
                <a:spcPct val="90000"/>
              </a:lnSpc>
              <a:spcBef>
                <a:spcPts val="2100"/>
              </a:spcBef>
              <a:spcAft>
                <a:spcPts val="0"/>
              </a:spcAft>
              <a:buClr>
                <a:schemeClr val="dk1"/>
              </a:buClr>
              <a:buSzPts val="1100"/>
              <a:buFont typeface="Arial"/>
              <a:buNone/>
            </a:pPr>
            <a:r>
              <a:rPr lang="en-US"/>
              <a:t>And we pray revive this earth</a:t>
            </a:r>
            <a:endParaRPr/>
          </a:p>
          <a:p>
            <a:pPr indent="0" lvl="0" marL="0" rtl="0" algn="ctr">
              <a:lnSpc>
                <a:spcPct val="90000"/>
              </a:lnSpc>
              <a:spcBef>
                <a:spcPts val="2100"/>
              </a:spcBef>
              <a:spcAft>
                <a:spcPts val="0"/>
              </a:spcAft>
              <a:buClr>
                <a:schemeClr val="dk1"/>
              </a:buClr>
              <a:buSzPts val="1100"/>
              <a:buFont typeface="Arial"/>
              <a:buNone/>
            </a:pPr>
            <a:r>
              <a:t/>
            </a:r>
            <a:endParaRPr/>
          </a:p>
          <a:p>
            <a:pPr indent="0" lvl="0" marL="0" rtl="0" algn="ctr">
              <a:lnSpc>
                <a:spcPct val="90000"/>
              </a:lnSpc>
              <a:spcBef>
                <a:spcPts val="2100"/>
              </a:spcBef>
              <a:spcAft>
                <a:spcPts val="2100"/>
              </a:spcAft>
              <a:buClr>
                <a:schemeClr val="dk1"/>
              </a:buClr>
              <a:buSzPts val="2800"/>
              <a:buNone/>
            </a:pPr>
            <a:r>
              <a:t/>
            </a:r>
            <a:endParaRPr/>
          </a:p>
        </p:txBody>
      </p:sp>
      <p:sp>
        <p:nvSpPr>
          <p:cNvPr id="1003" name="Google Shape;1003;p155"/>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latin typeface="Playfair Display"/>
                <a:ea typeface="Playfair Display"/>
                <a:cs typeface="Playfair Display"/>
                <a:sym typeface="Playfair Display"/>
              </a:rPr>
              <a:t>Build Your Kingdom Here</a:t>
            </a:r>
            <a:endParaRPr>
              <a:latin typeface="Playfair Display"/>
              <a:ea typeface="Playfair Display"/>
              <a:cs typeface="Playfair Display"/>
              <a:sym typeface="Playfair Display"/>
            </a:endParaRPr>
          </a:p>
        </p:txBody>
      </p:sp>
    </p:spTree>
  </p:cSld>
  <p:clrMapOvr>
    <a:masterClrMapping/>
  </p:clrMapOvr>
</p:sld>
</file>

<file path=ppt/slides/slide15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28" name="Shape 9628"/>
        <p:cNvGrpSpPr/>
        <p:nvPr/>
      </p:nvGrpSpPr>
      <p:grpSpPr>
        <a:xfrm>
          <a:off x="0" y="0"/>
          <a:ext cx="0" cy="0"/>
          <a:chOff x="0" y="0"/>
          <a:chExt cx="0" cy="0"/>
        </a:xfrm>
      </p:grpSpPr>
      <p:sp>
        <p:nvSpPr>
          <p:cNvPr id="9629" name="Google Shape;9629;p1550"/>
          <p:cNvSpPr txBox="1"/>
          <p:nvPr>
            <p:ph idx="1" type="body"/>
          </p:nvPr>
        </p:nvSpPr>
        <p:spPr>
          <a:xfrm>
            <a:off x="415650" y="326500"/>
            <a:ext cx="11360700" cy="4821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I will sing joyfully, </a:t>
            </a:r>
            <a:endParaRPr/>
          </a:p>
          <a:p>
            <a:pPr indent="0" lvl="0" marL="0" rtl="0" algn="ctr">
              <a:lnSpc>
                <a:spcPct val="150000"/>
              </a:lnSpc>
              <a:spcBef>
                <a:spcPts val="0"/>
              </a:spcBef>
              <a:spcAft>
                <a:spcPts val="0"/>
              </a:spcAft>
              <a:buClr>
                <a:schemeClr val="dk1"/>
              </a:buClr>
              <a:buSzPts val="1100"/>
              <a:buNone/>
            </a:pPr>
            <a:r>
              <a:rPr lang="en-US"/>
              <a:t>Enlighten my path for me</a:t>
            </a:r>
            <a:endParaRPr/>
          </a:p>
        </p:txBody>
      </p:sp>
      <p:sp>
        <p:nvSpPr>
          <p:cNvPr id="9630" name="Google Shape;9630;p1550"/>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1100"/>
              <a:buNone/>
            </a:pPr>
            <a:r>
              <a:rPr lang="en-US"/>
              <a:t>Who Do I Have But You</a:t>
            </a:r>
            <a:endParaRPr/>
          </a:p>
        </p:txBody>
      </p:sp>
    </p:spTree>
  </p:cSld>
  <p:clrMapOvr>
    <a:masterClrMapping/>
  </p:clrMapOvr>
</p:sld>
</file>

<file path=ppt/slides/slide15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34" name="Shape 9634"/>
        <p:cNvGrpSpPr/>
        <p:nvPr/>
      </p:nvGrpSpPr>
      <p:grpSpPr>
        <a:xfrm>
          <a:off x="0" y="0"/>
          <a:ext cx="0" cy="0"/>
          <a:chOff x="0" y="0"/>
          <a:chExt cx="0" cy="0"/>
        </a:xfrm>
      </p:grpSpPr>
      <p:sp>
        <p:nvSpPr>
          <p:cNvPr id="9635" name="Google Shape;9635;p1551"/>
          <p:cNvSpPr txBox="1"/>
          <p:nvPr>
            <p:ph idx="1" type="body"/>
          </p:nvPr>
        </p:nvSpPr>
        <p:spPr>
          <a:xfrm>
            <a:off x="415650" y="326500"/>
            <a:ext cx="11360700" cy="4821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At Your embrace, O my Lord </a:t>
            </a:r>
            <a:endParaRPr/>
          </a:p>
          <a:p>
            <a:pPr indent="0" lvl="0" marL="0" rtl="0" algn="ctr">
              <a:lnSpc>
                <a:spcPct val="150000"/>
              </a:lnSpc>
              <a:spcBef>
                <a:spcPts val="0"/>
              </a:spcBef>
              <a:spcAft>
                <a:spcPts val="0"/>
              </a:spcAft>
              <a:buClr>
                <a:schemeClr val="dk1"/>
              </a:buClr>
              <a:buSzPts val="1100"/>
              <a:buNone/>
            </a:pPr>
            <a:r>
              <a:rPr lang="en-US"/>
              <a:t>I taste Your sweetness, O my Lord</a:t>
            </a:r>
            <a:br>
              <a:rPr lang="en-US"/>
            </a:br>
            <a:r>
              <a:rPr lang="en-US">
                <a:solidFill>
                  <a:schemeClr val="dk1"/>
                </a:solidFill>
              </a:rPr>
              <a:t>At Your embrace, O my Lord </a:t>
            </a:r>
            <a:endParaRPr>
              <a:solidFill>
                <a:schemeClr val="dk1"/>
              </a:solidFill>
            </a:endParaRPr>
          </a:p>
          <a:p>
            <a:pPr indent="0" lvl="0" marL="0" rtl="0" algn="ctr">
              <a:lnSpc>
                <a:spcPct val="150000"/>
              </a:lnSpc>
              <a:spcBef>
                <a:spcPts val="0"/>
              </a:spcBef>
              <a:spcAft>
                <a:spcPts val="0"/>
              </a:spcAft>
              <a:buClr>
                <a:schemeClr val="dk1"/>
              </a:buClr>
              <a:buSzPts val="1100"/>
              <a:buNone/>
            </a:pPr>
            <a:r>
              <a:rPr lang="en-US">
                <a:solidFill>
                  <a:schemeClr val="dk1"/>
                </a:solidFill>
              </a:rPr>
              <a:t>I taste Your sweetness, O my Lord</a:t>
            </a:r>
            <a:endParaRPr/>
          </a:p>
        </p:txBody>
      </p:sp>
      <p:sp>
        <p:nvSpPr>
          <p:cNvPr id="9636" name="Google Shape;9636;p1551"/>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1100"/>
              <a:buNone/>
            </a:pPr>
            <a:r>
              <a:rPr lang="en-US"/>
              <a:t>Who Do I Have But You</a:t>
            </a:r>
            <a:endParaRPr/>
          </a:p>
        </p:txBody>
      </p:sp>
    </p:spTree>
  </p:cSld>
  <p:clrMapOvr>
    <a:masterClrMapping/>
  </p:clrMapOvr>
</p:sld>
</file>

<file path=ppt/slides/slide15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40" name="Shape 9640"/>
        <p:cNvGrpSpPr/>
        <p:nvPr/>
      </p:nvGrpSpPr>
      <p:grpSpPr>
        <a:xfrm>
          <a:off x="0" y="0"/>
          <a:ext cx="0" cy="0"/>
          <a:chOff x="0" y="0"/>
          <a:chExt cx="0" cy="0"/>
        </a:xfrm>
      </p:grpSpPr>
      <p:sp>
        <p:nvSpPr>
          <p:cNvPr id="9641" name="Google Shape;9641;p1552"/>
          <p:cNvSpPr txBox="1"/>
          <p:nvPr>
            <p:ph idx="1" type="body"/>
          </p:nvPr>
        </p:nvSpPr>
        <p:spPr>
          <a:xfrm>
            <a:off x="415650" y="326500"/>
            <a:ext cx="11360700" cy="4821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Cast off my worries, </a:t>
            </a:r>
            <a:endParaRPr/>
          </a:p>
          <a:p>
            <a:pPr indent="0" lvl="0" marL="0" rtl="0" algn="ctr">
              <a:lnSpc>
                <a:spcPct val="150000"/>
              </a:lnSpc>
              <a:spcBef>
                <a:spcPts val="0"/>
              </a:spcBef>
              <a:spcAft>
                <a:spcPts val="0"/>
              </a:spcAft>
              <a:buClr>
                <a:schemeClr val="dk1"/>
              </a:buClr>
              <a:buSzPts val="1100"/>
              <a:buNone/>
            </a:pPr>
            <a:r>
              <a:rPr lang="en-US"/>
              <a:t>Calm my anxieties</a:t>
            </a:r>
            <a:endParaRPr/>
          </a:p>
        </p:txBody>
      </p:sp>
      <p:sp>
        <p:nvSpPr>
          <p:cNvPr id="9642" name="Google Shape;9642;p1552"/>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1100"/>
              <a:buNone/>
            </a:pPr>
            <a:r>
              <a:rPr lang="en-US"/>
              <a:t>Who Do I Have But You</a:t>
            </a:r>
            <a:endParaRPr/>
          </a:p>
        </p:txBody>
      </p:sp>
    </p:spTree>
  </p:cSld>
  <p:clrMapOvr>
    <a:masterClrMapping/>
  </p:clrMapOvr>
</p:sld>
</file>

<file path=ppt/slides/slide15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46" name="Shape 9646"/>
        <p:cNvGrpSpPr/>
        <p:nvPr/>
      </p:nvGrpSpPr>
      <p:grpSpPr>
        <a:xfrm>
          <a:off x="0" y="0"/>
          <a:ext cx="0" cy="0"/>
          <a:chOff x="0" y="0"/>
          <a:chExt cx="0" cy="0"/>
        </a:xfrm>
      </p:grpSpPr>
      <p:sp>
        <p:nvSpPr>
          <p:cNvPr id="9647" name="Google Shape;9647;p1553"/>
          <p:cNvSpPr txBox="1"/>
          <p:nvPr>
            <p:ph idx="1" type="body"/>
          </p:nvPr>
        </p:nvSpPr>
        <p:spPr>
          <a:xfrm>
            <a:off x="415650" y="326500"/>
            <a:ext cx="11360700" cy="4821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In the midst of thorns, O my Lord </a:t>
            </a:r>
            <a:endParaRPr/>
          </a:p>
          <a:p>
            <a:pPr indent="0" lvl="0" marL="0" rtl="0" algn="ctr">
              <a:lnSpc>
                <a:spcPct val="150000"/>
              </a:lnSpc>
              <a:spcBef>
                <a:spcPts val="0"/>
              </a:spcBef>
              <a:spcAft>
                <a:spcPts val="0"/>
              </a:spcAft>
              <a:buClr>
                <a:schemeClr val="dk1"/>
              </a:buClr>
              <a:buSzPts val="1100"/>
              <a:buNone/>
            </a:pPr>
            <a:r>
              <a:rPr lang="en-US"/>
              <a:t>my eyes look to You, O my Lord. </a:t>
            </a:r>
            <a:endParaRPr/>
          </a:p>
          <a:p>
            <a:pPr indent="0" lvl="0" marL="0" rtl="0" algn="ctr">
              <a:lnSpc>
                <a:spcPct val="150000"/>
              </a:lnSpc>
              <a:spcBef>
                <a:spcPts val="0"/>
              </a:spcBef>
              <a:spcAft>
                <a:spcPts val="0"/>
              </a:spcAft>
              <a:buClr>
                <a:schemeClr val="dk1"/>
              </a:buClr>
              <a:buSzPts val="1100"/>
              <a:buNone/>
            </a:pPr>
            <a:r>
              <a:rPr lang="en-US">
                <a:solidFill>
                  <a:schemeClr val="dk1"/>
                </a:solidFill>
              </a:rPr>
              <a:t>In the midst of thorns, O my Lord </a:t>
            </a:r>
            <a:endParaRPr>
              <a:solidFill>
                <a:schemeClr val="dk1"/>
              </a:solidFill>
            </a:endParaRPr>
          </a:p>
          <a:p>
            <a:pPr indent="0" lvl="0" marL="0" rtl="0" algn="ctr">
              <a:lnSpc>
                <a:spcPct val="150000"/>
              </a:lnSpc>
              <a:spcBef>
                <a:spcPts val="0"/>
              </a:spcBef>
              <a:spcAft>
                <a:spcPts val="0"/>
              </a:spcAft>
              <a:buClr>
                <a:schemeClr val="dk1"/>
              </a:buClr>
              <a:buSzPts val="1100"/>
              <a:buNone/>
            </a:pPr>
            <a:r>
              <a:rPr lang="en-US">
                <a:solidFill>
                  <a:schemeClr val="dk1"/>
                </a:solidFill>
              </a:rPr>
              <a:t>my eyes look to You, O my Lord. </a:t>
            </a:r>
            <a:endParaRPr/>
          </a:p>
        </p:txBody>
      </p:sp>
      <p:sp>
        <p:nvSpPr>
          <p:cNvPr id="9648" name="Google Shape;9648;p1553"/>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1100"/>
              <a:buNone/>
            </a:pPr>
            <a:r>
              <a:rPr lang="en-US"/>
              <a:t>Who Do I Have But You</a:t>
            </a:r>
            <a:endParaRPr/>
          </a:p>
        </p:txBody>
      </p:sp>
    </p:spTree>
  </p:cSld>
  <p:clrMapOvr>
    <a:masterClrMapping/>
  </p:clrMapOvr>
</p:sld>
</file>

<file path=ppt/slides/slide15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52" name="Shape 9652"/>
        <p:cNvGrpSpPr/>
        <p:nvPr/>
      </p:nvGrpSpPr>
      <p:grpSpPr>
        <a:xfrm>
          <a:off x="0" y="0"/>
          <a:ext cx="0" cy="0"/>
          <a:chOff x="0" y="0"/>
          <a:chExt cx="0" cy="0"/>
        </a:xfrm>
      </p:grpSpPr>
      <p:sp>
        <p:nvSpPr>
          <p:cNvPr id="9653" name="Google Shape;9653;p1554"/>
          <p:cNvSpPr txBox="1"/>
          <p:nvPr>
            <p:ph idx="1" type="body"/>
          </p:nvPr>
        </p:nvSpPr>
        <p:spPr>
          <a:xfrm>
            <a:off x="415650" y="326500"/>
            <a:ext cx="11360700" cy="4821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Heal my injuries </a:t>
            </a:r>
            <a:endParaRPr/>
          </a:p>
          <a:p>
            <a:pPr indent="0" lvl="0" marL="0" rtl="0" algn="ctr">
              <a:lnSpc>
                <a:spcPct val="150000"/>
              </a:lnSpc>
              <a:spcBef>
                <a:spcPts val="0"/>
              </a:spcBef>
              <a:spcAft>
                <a:spcPts val="0"/>
              </a:spcAft>
              <a:buClr>
                <a:schemeClr val="dk1"/>
              </a:buClr>
              <a:buSzPts val="1100"/>
              <a:buNone/>
            </a:pPr>
            <a:r>
              <a:rPr lang="en-US"/>
              <a:t>renew the joy in me</a:t>
            </a:r>
            <a:endParaRPr/>
          </a:p>
        </p:txBody>
      </p:sp>
      <p:sp>
        <p:nvSpPr>
          <p:cNvPr id="9654" name="Google Shape;9654;p1554"/>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1100"/>
              <a:buNone/>
            </a:pPr>
            <a:r>
              <a:rPr lang="en-US"/>
              <a:t>Who Do I Have But You</a:t>
            </a:r>
            <a:endParaRPr/>
          </a:p>
        </p:txBody>
      </p:sp>
    </p:spTree>
  </p:cSld>
  <p:clrMapOvr>
    <a:masterClrMapping/>
  </p:clrMapOvr>
</p:sld>
</file>

<file path=ppt/slides/slide15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58" name="Shape 9658"/>
        <p:cNvGrpSpPr/>
        <p:nvPr/>
      </p:nvGrpSpPr>
      <p:grpSpPr>
        <a:xfrm>
          <a:off x="0" y="0"/>
          <a:ext cx="0" cy="0"/>
          <a:chOff x="0" y="0"/>
          <a:chExt cx="0" cy="0"/>
        </a:xfrm>
      </p:grpSpPr>
      <p:sp>
        <p:nvSpPr>
          <p:cNvPr id="9659" name="Google Shape;9659;p1555"/>
          <p:cNvSpPr txBox="1"/>
          <p:nvPr>
            <p:ph idx="1" type="body"/>
          </p:nvPr>
        </p:nvSpPr>
        <p:spPr>
          <a:xfrm>
            <a:off x="415650" y="326500"/>
            <a:ext cx="11360700" cy="4821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You are my refuge, O my Lord </a:t>
            </a:r>
            <a:endParaRPr/>
          </a:p>
          <a:p>
            <a:pPr indent="0" lvl="0" marL="0" rtl="0" algn="ctr">
              <a:lnSpc>
                <a:spcPct val="150000"/>
              </a:lnSpc>
              <a:spcBef>
                <a:spcPts val="0"/>
              </a:spcBef>
              <a:spcAft>
                <a:spcPts val="0"/>
              </a:spcAft>
              <a:buClr>
                <a:schemeClr val="dk1"/>
              </a:buClr>
              <a:buSzPts val="1100"/>
              <a:buNone/>
            </a:pPr>
            <a:r>
              <a:rPr lang="en-US"/>
              <a:t>my eyes turn to heaven, O my Lord</a:t>
            </a:r>
            <a:endParaRPr/>
          </a:p>
          <a:p>
            <a:pPr indent="0" lvl="0" marL="0" rtl="0" algn="ctr">
              <a:lnSpc>
                <a:spcPct val="150000"/>
              </a:lnSpc>
              <a:spcBef>
                <a:spcPts val="0"/>
              </a:spcBef>
              <a:spcAft>
                <a:spcPts val="0"/>
              </a:spcAft>
              <a:buClr>
                <a:schemeClr val="dk1"/>
              </a:buClr>
              <a:buSzPts val="1100"/>
              <a:buNone/>
            </a:pPr>
            <a:r>
              <a:rPr lang="en-US">
                <a:solidFill>
                  <a:schemeClr val="dk1"/>
                </a:solidFill>
              </a:rPr>
              <a:t>You are my refuge, O my Lord </a:t>
            </a:r>
            <a:endParaRPr>
              <a:solidFill>
                <a:schemeClr val="dk1"/>
              </a:solidFill>
            </a:endParaRPr>
          </a:p>
          <a:p>
            <a:pPr indent="0" lvl="0" marL="0" rtl="0" algn="ctr">
              <a:lnSpc>
                <a:spcPct val="150000"/>
              </a:lnSpc>
              <a:spcBef>
                <a:spcPts val="0"/>
              </a:spcBef>
              <a:spcAft>
                <a:spcPts val="0"/>
              </a:spcAft>
              <a:buClr>
                <a:schemeClr val="dk1"/>
              </a:buClr>
              <a:buSzPts val="1100"/>
              <a:buNone/>
            </a:pPr>
            <a:r>
              <a:rPr lang="en-US">
                <a:solidFill>
                  <a:schemeClr val="dk1"/>
                </a:solidFill>
              </a:rPr>
              <a:t>my eyes turn to heaven, O my Lord</a:t>
            </a:r>
            <a:endParaRPr/>
          </a:p>
        </p:txBody>
      </p:sp>
      <p:sp>
        <p:nvSpPr>
          <p:cNvPr id="9660" name="Google Shape;9660;p1555"/>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1100"/>
              <a:buNone/>
            </a:pPr>
            <a:r>
              <a:rPr lang="en-US"/>
              <a:t>Who Do I Have But You</a:t>
            </a:r>
            <a:endParaRPr/>
          </a:p>
        </p:txBody>
      </p:sp>
    </p:spTree>
  </p:cSld>
  <p:clrMapOvr>
    <a:masterClrMapping/>
  </p:clrMapOvr>
</p:sld>
</file>

<file path=ppt/slides/slide15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64" name="Shape 9664"/>
        <p:cNvGrpSpPr/>
        <p:nvPr/>
      </p:nvGrpSpPr>
      <p:grpSpPr>
        <a:xfrm>
          <a:off x="0" y="0"/>
          <a:ext cx="0" cy="0"/>
          <a:chOff x="0" y="0"/>
          <a:chExt cx="0" cy="0"/>
        </a:xfrm>
      </p:grpSpPr>
      <p:sp>
        <p:nvSpPr>
          <p:cNvPr id="9665" name="Google Shape;9665;p1556"/>
          <p:cNvSpPr txBox="1"/>
          <p:nvPr>
            <p:ph idx="1" type="body"/>
          </p:nvPr>
        </p:nvSpPr>
        <p:spPr>
          <a:xfrm>
            <a:off x="415650" y="326500"/>
            <a:ext cx="11360700" cy="4821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My strength is Your love </a:t>
            </a:r>
            <a:endParaRPr/>
          </a:p>
          <a:p>
            <a:pPr indent="0" lvl="0" marL="0" rtl="0" algn="ctr">
              <a:lnSpc>
                <a:spcPct val="150000"/>
              </a:lnSpc>
              <a:spcBef>
                <a:spcPts val="0"/>
              </a:spcBef>
              <a:spcAft>
                <a:spcPts val="0"/>
              </a:spcAft>
              <a:buClr>
                <a:schemeClr val="dk1"/>
              </a:buClr>
              <a:buSzPts val="1100"/>
              <a:buNone/>
            </a:pPr>
            <a:r>
              <a:rPr lang="en-US"/>
              <a:t>Your promises are from above</a:t>
            </a:r>
            <a:endParaRPr/>
          </a:p>
        </p:txBody>
      </p:sp>
      <p:sp>
        <p:nvSpPr>
          <p:cNvPr id="9666" name="Google Shape;9666;p1556"/>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1100"/>
              <a:buNone/>
            </a:pPr>
            <a:r>
              <a:rPr lang="en-US"/>
              <a:t>Who Do I Have But You</a:t>
            </a:r>
            <a:endParaRPr/>
          </a:p>
        </p:txBody>
      </p:sp>
    </p:spTree>
  </p:cSld>
  <p:clrMapOvr>
    <a:masterClrMapping/>
  </p:clrMapOvr>
</p:sld>
</file>

<file path=ppt/slides/slide15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70" name="Shape 9670"/>
        <p:cNvGrpSpPr/>
        <p:nvPr/>
      </p:nvGrpSpPr>
      <p:grpSpPr>
        <a:xfrm>
          <a:off x="0" y="0"/>
          <a:ext cx="0" cy="0"/>
          <a:chOff x="0" y="0"/>
          <a:chExt cx="0" cy="0"/>
        </a:xfrm>
      </p:grpSpPr>
      <p:sp>
        <p:nvSpPr>
          <p:cNvPr id="9671" name="Google Shape;9671;p1557"/>
          <p:cNvSpPr txBox="1"/>
          <p:nvPr>
            <p:ph idx="1" type="body"/>
          </p:nvPr>
        </p:nvSpPr>
        <p:spPr>
          <a:xfrm>
            <a:off x="415650" y="326500"/>
            <a:ext cx="11360700" cy="4821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Who do I have but You O Lord </a:t>
            </a:r>
            <a:endParaRPr/>
          </a:p>
          <a:p>
            <a:pPr indent="0" lvl="0" marL="0" rtl="0" algn="ctr">
              <a:lnSpc>
                <a:spcPct val="150000"/>
              </a:lnSpc>
              <a:spcBef>
                <a:spcPts val="0"/>
              </a:spcBef>
              <a:spcAft>
                <a:spcPts val="0"/>
              </a:spcAft>
              <a:buClr>
                <a:schemeClr val="dk1"/>
              </a:buClr>
              <a:buSzPts val="1100"/>
              <a:buNone/>
            </a:pPr>
            <a:r>
              <a:rPr lang="en-US"/>
              <a:t>I live for you alone, O my Lord</a:t>
            </a:r>
            <a:endParaRPr/>
          </a:p>
          <a:p>
            <a:pPr indent="0" lvl="0" marL="0" rtl="0" algn="ctr">
              <a:lnSpc>
                <a:spcPct val="150000"/>
              </a:lnSpc>
              <a:spcBef>
                <a:spcPts val="0"/>
              </a:spcBef>
              <a:spcAft>
                <a:spcPts val="0"/>
              </a:spcAft>
              <a:buClr>
                <a:schemeClr val="dk1"/>
              </a:buClr>
              <a:buSzPts val="1100"/>
              <a:buNone/>
            </a:pPr>
            <a:r>
              <a:rPr lang="en-US">
                <a:solidFill>
                  <a:schemeClr val="dk1"/>
                </a:solidFill>
              </a:rPr>
              <a:t>Who do I have but You O Lord </a:t>
            </a:r>
            <a:endParaRPr>
              <a:solidFill>
                <a:schemeClr val="dk1"/>
              </a:solidFill>
            </a:endParaRPr>
          </a:p>
          <a:p>
            <a:pPr indent="0" lvl="0" marL="0" rtl="0" algn="ctr">
              <a:lnSpc>
                <a:spcPct val="150000"/>
              </a:lnSpc>
              <a:spcBef>
                <a:spcPts val="0"/>
              </a:spcBef>
              <a:spcAft>
                <a:spcPts val="0"/>
              </a:spcAft>
              <a:buClr>
                <a:schemeClr val="dk1"/>
              </a:buClr>
              <a:buSzPts val="1100"/>
              <a:buNone/>
            </a:pPr>
            <a:r>
              <a:rPr lang="en-US">
                <a:solidFill>
                  <a:schemeClr val="dk1"/>
                </a:solidFill>
              </a:rPr>
              <a:t>I live for you alone, O my Lord</a:t>
            </a:r>
            <a:r>
              <a:rPr lang="en-US"/>
              <a:t> </a:t>
            </a:r>
            <a:endParaRPr/>
          </a:p>
        </p:txBody>
      </p:sp>
      <p:sp>
        <p:nvSpPr>
          <p:cNvPr id="9672" name="Google Shape;9672;p1557"/>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1100"/>
              <a:buNone/>
            </a:pPr>
            <a:r>
              <a:rPr lang="en-US"/>
              <a:t>Who Do I Have But You</a:t>
            </a:r>
            <a:endParaRPr/>
          </a:p>
        </p:txBody>
      </p:sp>
      <p:pic>
        <p:nvPicPr>
          <p:cNvPr id="9673" name="Google Shape;9673;p1557">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5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77" name="Shape 9677"/>
        <p:cNvGrpSpPr/>
        <p:nvPr/>
      </p:nvGrpSpPr>
      <p:grpSpPr>
        <a:xfrm>
          <a:off x="0" y="0"/>
          <a:ext cx="0" cy="0"/>
          <a:chOff x="0" y="0"/>
          <a:chExt cx="0" cy="0"/>
        </a:xfrm>
      </p:grpSpPr>
      <p:sp>
        <p:nvSpPr>
          <p:cNvPr id="9678" name="Google Shape;9678;p1558"/>
          <p:cNvSpPr txBox="1"/>
          <p:nvPr>
            <p:ph type="ctrTitle"/>
          </p:nvPr>
        </p:nvSpPr>
        <p:spPr>
          <a:xfrm>
            <a:off x="1476075" y="2688150"/>
            <a:ext cx="9037200" cy="1481700"/>
          </a:xfrm>
          <a:prstGeom prst="rect">
            <a:avLst/>
          </a:prstGeom>
          <a:solidFill>
            <a:srgbClr val="FFFFFF">
              <a:alpha val="88235"/>
            </a:srgbClr>
          </a:solid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Who Has the Final Say </a:t>
            </a:r>
            <a:endParaRPr/>
          </a:p>
        </p:txBody>
      </p:sp>
      <p:pic>
        <p:nvPicPr>
          <p:cNvPr id="9679" name="Google Shape;9679;p1558">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5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83" name="Shape 9683"/>
        <p:cNvGrpSpPr/>
        <p:nvPr/>
      </p:nvGrpSpPr>
      <p:grpSpPr>
        <a:xfrm>
          <a:off x="0" y="0"/>
          <a:ext cx="0" cy="0"/>
          <a:chOff x="0" y="0"/>
          <a:chExt cx="0" cy="0"/>
        </a:xfrm>
      </p:grpSpPr>
      <p:sp>
        <p:nvSpPr>
          <p:cNvPr id="9684" name="Google Shape;9684;p1559"/>
          <p:cNvSpPr txBox="1"/>
          <p:nvPr>
            <p:ph idx="1" type="body"/>
          </p:nvPr>
        </p:nvSpPr>
        <p:spPr>
          <a:xfrm>
            <a:off x="415650" y="326500"/>
            <a:ext cx="11360700" cy="4821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b="1" lang="en-US" sz="4400">
                <a:solidFill>
                  <a:srgbClr val="990000"/>
                </a:solidFill>
              </a:rPr>
              <a:t>Leader:</a:t>
            </a:r>
            <a:r>
              <a:rPr lang="en-US" sz="4400">
                <a:solidFill>
                  <a:schemeClr val="dk1"/>
                </a:solidFill>
              </a:rPr>
              <a:t> </a:t>
            </a:r>
            <a:r>
              <a:rPr lang="en-US"/>
              <a:t>Who has the final say?</a:t>
            </a:r>
            <a:endParaRPr/>
          </a:p>
          <a:p>
            <a:pPr indent="0" lvl="0" marL="0" rtl="0" algn="ctr">
              <a:lnSpc>
                <a:spcPct val="150000"/>
              </a:lnSpc>
              <a:spcBef>
                <a:spcPts val="0"/>
              </a:spcBef>
              <a:spcAft>
                <a:spcPts val="0"/>
              </a:spcAft>
              <a:buClr>
                <a:schemeClr val="dk1"/>
              </a:buClr>
              <a:buSzPts val="1100"/>
              <a:buNone/>
            </a:pPr>
            <a:r>
              <a:rPr b="1" lang="en-US" sz="4400">
                <a:solidFill>
                  <a:srgbClr val="BF9000"/>
                </a:solidFill>
              </a:rPr>
              <a:t>Chorus: </a:t>
            </a:r>
            <a:r>
              <a:rPr lang="en-US"/>
              <a:t>Jesus has the final say</a:t>
            </a:r>
            <a:endParaRPr/>
          </a:p>
          <a:p>
            <a:pPr indent="0" lvl="0" marL="0" rtl="0" algn="ctr">
              <a:lnSpc>
                <a:spcPct val="150000"/>
              </a:lnSpc>
              <a:spcBef>
                <a:spcPts val="0"/>
              </a:spcBef>
              <a:spcAft>
                <a:spcPts val="0"/>
              </a:spcAft>
              <a:buClr>
                <a:schemeClr val="dk1"/>
              </a:buClr>
              <a:buSzPts val="1100"/>
              <a:buNone/>
            </a:pPr>
            <a:r>
              <a:rPr b="1" lang="en-US" sz="4400">
                <a:solidFill>
                  <a:srgbClr val="990000"/>
                </a:solidFill>
              </a:rPr>
              <a:t>Leader: </a:t>
            </a:r>
            <a:r>
              <a:rPr lang="en-US"/>
              <a:t>Who has the final say?</a:t>
            </a:r>
            <a:endParaRPr/>
          </a:p>
          <a:p>
            <a:pPr indent="0" lvl="0" marL="0" rtl="0" algn="ctr">
              <a:lnSpc>
                <a:spcPct val="150000"/>
              </a:lnSpc>
              <a:spcBef>
                <a:spcPts val="0"/>
              </a:spcBef>
              <a:spcAft>
                <a:spcPts val="0"/>
              </a:spcAft>
              <a:buClr>
                <a:schemeClr val="dk1"/>
              </a:buClr>
              <a:buSzPts val="1100"/>
              <a:buNone/>
            </a:pPr>
            <a:r>
              <a:rPr b="1" lang="en-US" sz="4400">
                <a:solidFill>
                  <a:srgbClr val="BF9000"/>
                </a:solidFill>
              </a:rPr>
              <a:t>Chorus: </a:t>
            </a:r>
            <a:r>
              <a:rPr lang="en-US"/>
              <a:t>Jesus has the final say</a:t>
            </a:r>
            <a:endParaRPr/>
          </a:p>
        </p:txBody>
      </p:sp>
      <p:sp>
        <p:nvSpPr>
          <p:cNvPr id="9685" name="Google Shape;9685;p1559"/>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Who Has the Final Say </a:t>
            </a:r>
            <a:endParaRPr/>
          </a:p>
          <a:p>
            <a:pPr indent="0" lvl="0" marL="0" rtl="0" algn="ctr">
              <a:lnSpc>
                <a:spcPct val="100000"/>
              </a:lnSpc>
              <a:spcBef>
                <a:spcPts val="0"/>
              </a:spcBef>
              <a:spcAft>
                <a:spcPts val="0"/>
              </a:spcAft>
              <a:buSzPts val="3700"/>
              <a:buNone/>
            </a:pPr>
            <a:r>
              <a:t/>
            </a:r>
            <a:endParaRPr/>
          </a:p>
        </p:txBody>
      </p:sp>
    </p:spTree>
  </p:cSld>
  <p:clrMapOvr>
    <a:masterClrMapping/>
  </p:clrMapOvr>
</p:sld>
</file>

<file path=ppt/slides/slide1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7" name="Shape 1007"/>
        <p:cNvGrpSpPr/>
        <p:nvPr/>
      </p:nvGrpSpPr>
      <p:grpSpPr>
        <a:xfrm>
          <a:off x="0" y="0"/>
          <a:ext cx="0" cy="0"/>
          <a:chOff x="0" y="0"/>
          <a:chExt cx="0" cy="0"/>
        </a:xfrm>
      </p:grpSpPr>
      <p:sp>
        <p:nvSpPr>
          <p:cNvPr id="1008" name="Google Shape;1008;p156"/>
          <p:cNvSpPr txBox="1"/>
          <p:nvPr>
            <p:ph idx="1" type="body"/>
          </p:nvPr>
        </p:nvSpPr>
        <p:spPr>
          <a:xfrm>
            <a:off x="415650" y="326508"/>
            <a:ext cx="11360700" cy="4555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US"/>
              <a:t>Build Your kingdom here</a:t>
            </a:r>
            <a:endParaRPr/>
          </a:p>
          <a:p>
            <a:pPr indent="0" lvl="0" marL="0" rtl="0" algn="ctr">
              <a:lnSpc>
                <a:spcPct val="100000"/>
              </a:lnSpc>
              <a:spcBef>
                <a:spcPts val="2100"/>
              </a:spcBef>
              <a:spcAft>
                <a:spcPts val="0"/>
              </a:spcAft>
              <a:buClr>
                <a:schemeClr val="dk1"/>
              </a:buClr>
              <a:buSzPts val="1100"/>
              <a:buFont typeface="Arial"/>
              <a:buNone/>
            </a:pPr>
            <a:r>
              <a:rPr lang="en-US"/>
              <a:t>Let the darkness fear</a:t>
            </a:r>
            <a:endParaRPr/>
          </a:p>
          <a:p>
            <a:pPr indent="0" lvl="0" marL="0" rtl="0" algn="ctr">
              <a:lnSpc>
                <a:spcPct val="100000"/>
              </a:lnSpc>
              <a:spcBef>
                <a:spcPts val="2100"/>
              </a:spcBef>
              <a:spcAft>
                <a:spcPts val="0"/>
              </a:spcAft>
              <a:buClr>
                <a:schemeClr val="dk1"/>
              </a:buClr>
              <a:buSzPts val="1100"/>
              <a:buFont typeface="Arial"/>
              <a:buNone/>
            </a:pPr>
            <a:r>
              <a:rPr lang="en-US"/>
              <a:t>Show Your mighty hand</a:t>
            </a:r>
            <a:endParaRPr/>
          </a:p>
          <a:p>
            <a:pPr indent="0" lvl="0" marL="0" rtl="0" algn="ctr">
              <a:lnSpc>
                <a:spcPct val="100000"/>
              </a:lnSpc>
              <a:spcBef>
                <a:spcPts val="2100"/>
              </a:spcBef>
              <a:spcAft>
                <a:spcPts val="0"/>
              </a:spcAft>
              <a:buClr>
                <a:schemeClr val="dk1"/>
              </a:buClr>
              <a:buSzPts val="1100"/>
              <a:buFont typeface="Arial"/>
              <a:buNone/>
            </a:pPr>
            <a:r>
              <a:rPr lang="en-US"/>
              <a:t>Heal our streets and land</a:t>
            </a:r>
            <a:endParaRPr/>
          </a:p>
        </p:txBody>
      </p:sp>
      <p:sp>
        <p:nvSpPr>
          <p:cNvPr id="1009" name="Google Shape;1009;p156"/>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latin typeface="Playfair Display"/>
                <a:ea typeface="Playfair Display"/>
                <a:cs typeface="Playfair Display"/>
                <a:sym typeface="Playfair Display"/>
              </a:rPr>
              <a:t>Build Your Kingdom Here</a:t>
            </a:r>
            <a:endParaRPr>
              <a:latin typeface="Playfair Display"/>
              <a:ea typeface="Playfair Display"/>
              <a:cs typeface="Playfair Display"/>
              <a:sym typeface="Playfair Display"/>
            </a:endParaRPr>
          </a:p>
        </p:txBody>
      </p:sp>
    </p:spTree>
  </p:cSld>
  <p:clrMapOvr>
    <a:masterClrMapping/>
  </p:clrMapOvr>
</p:sld>
</file>

<file path=ppt/slides/slide15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89" name="Shape 9689"/>
        <p:cNvGrpSpPr/>
        <p:nvPr/>
      </p:nvGrpSpPr>
      <p:grpSpPr>
        <a:xfrm>
          <a:off x="0" y="0"/>
          <a:ext cx="0" cy="0"/>
          <a:chOff x="0" y="0"/>
          <a:chExt cx="0" cy="0"/>
        </a:xfrm>
      </p:grpSpPr>
      <p:sp>
        <p:nvSpPr>
          <p:cNvPr id="9690" name="Google Shape;9690;p1560"/>
          <p:cNvSpPr txBox="1"/>
          <p:nvPr>
            <p:ph idx="1" type="body"/>
          </p:nvPr>
        </p:nvSpPr>
        <p:spPr>
          <a:xfrm>
            <a:off x="415650" y="326500"/>
            <a:ext cx="11360700" cy="4997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b="1" lang="en-US" sz="4400">
                <a:solidFill>
                  <a:srgbClr val="5C8487"/>
                </a:solidFill>
              </a:rPr>
              <a:t>Together: </a:t>
            </a:r>
            <a:r>
              <a:rPr lang="en-US"/>
              <a:t>Jesus turns my life around</a:t>
            </a:r>
            <a:endParaRPr/>
          </a:p>
          <a:p>
            <a:pPr indent="0" lvl="0" marL="0" rtl="0" algn="ctr">
              <a:lnSpc>
                <a:spcPct val="150000"/>
              </a:lnSpc>
              <a:spcBef>
                <a:spcPts val="0"/>
              </a:spcBef>
              <a:spcAft>
                <a:spcPts val="0"/>
              </a:spcAft>
              <a:buClr>
                <a:schemeClr val="dk1"/>
              </a:buClr>
              <a:buSzPts val="1100"/>
              <a:buNone/>
            </a:pPr>
            <a:r>
              <a:rPr lang="en-US"/>
              <a:t>Jesus turns my life around</a:t>
            </a:r>
            <a:endParaRPr/>
          </a:p>
          <a:p>
            <a:pPr indent="0" lvl="0" marL="0" rtl="0" algn="ctr">
              <a:lnSpc>
                <a:spcPct val="150000"/>
              </a:lnSpc>
              <a:spcBef>
                <a:spcPts val="0"/>
              </a:spcBef>
              <a:spcAft>
                <a:spcPts val="0"/>
              </a:spcAft>
              <a:buClr>
                <a:schemeClr val="dk1"/>
              </a:buClr>
              <a:buSzPts val="1100"/>
              <a:buNone/>
            </a:pPr>
            <a:r>
              <a:rPr lang="en-US"/>
              <a:t>He makes a way where there is no way</a:t>
            </a:r>
            <a:endParaRPr/>
          </a:p>
          <a:p>
            <a:pPr indent="0" lvl="0" marL="0" rtl="0" algn="ctr">
              <a:lnSpc>
                <a:spcPct val="150000"/>
              </a:lnSpc>
              <a:spcBef>
                <a:spcPts val="0"/>
              </a:spcBef>
              <a:spcAft>
                <a:spcPts val="0"/>
              </a:spcAft>
              <a:buClr>
                <a:schemeClr val="dk1"/>
              </a:buClr>
              <a:buSzPts val="1100"/>
              <a:buNone/>
            </a:pPr>
            <a:r>
              <a:rPr lang="en-US"/>
              <a:t>Jesus has the final say</a:t>
            </a:r>
            <a:endParaRPr/>
          </a:p>
        </p:txBody>
      </p:sp>
      <p:sp>
        <p:nvSpPr>
          <p:cNvPr id="9691" name="Google Shape;9691;p1560"/>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Who Has the Final Say </a:t>
            </a:r>
            <a:endParaRPr/>
          </a:p>
          <a:p>
            <a:pPr indent="0" lvl="0" marL="0" rtl="0" algn="ctr">
              <a:lnSpc>
                <a:spcPct val="100000"/>
              </a:lnSpc>
              <a:spcBef>
                <a:spcPts val="0"/>
              </a:spcBef>
              <a:spcAft>
                <a:spcPts val="0"/>
              </a:spcAft>
              <a:buSzPts val="3700"/>
              <a:buNone/>
            </a:pPr>
            <a:r>
              <a:t/>
            </a:r>
            <a:endParaRPr/>
          </a:p>
        </p:txBody>
      </p:sp>
    </p:spTree>
  </p:cSld>
  <p:clrMapOvr>
    <a:masterClrMapping/>
  </p:clrMapOvr>
</p:sld>
</file>

<file path=ppt/slides/slide15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95" name="Shape 9695"/>
        <p:cNvGrpSpPr/>
        <p:nvPr/>
      </p:nvGrpSpPr>
      <p:grpSpPr>
        <a:xfrm>
          <a:off x="0" y="0"/>
          <a:ext cx="0" cy="0"/>
          <a:chOff x="0" y="0"/>
          <a:chExt cx="0" cy="0"/>
        </a:xfrm>
      </p:grpSpPr>
      <p:sp>
        <p:nvSpPr>
          <p:cNvPr id="9696" name="Google Shape;9696;p1561"/>
          <p:cNvSpPr txBox="1"/>
          <p:nvPr>
            <p:ph idx="1" type="body"/>
          </p:nvPr>
        </p:nvSpPr>
        <p:spPr>
          <a:xfrm>
            <a:off x="415650" y="326500"/>
            <a:ext cx="11360700" cy="4821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b="1" lang="en-US" sz="4400">
                <a:solidFill>
                  <a:srgbClr val="990000"/>
                </a:solidFill>
              </a:rPr>
              <a:t>Leader:</a:t>
            </a:r>
            <a:r>
              <a:rPr lang="en-US" sz="4400">
                <a:solidFill>
                  <a:schemeClr val="dk1"/>
                </a:solidFill>
              </a:rPr>
              <a:t> </a:t>
            </a:r>
            <a:r>
              <a:rPr lang="en-US"/>
              <a:t>Who is the Messiah?</a:t>
            </a:r>
            <a:endParaRPr/>
          </a:p>
          <a:p>
            <a:pPr indent="0" lvl="0" marL="0" rtl="0" algn="ctr">
              <a:lnSpc>
                <a:spcPct val="150000"/>
              </a:lnSpc>
              <a:spcBef>
                <a:spcPts val="0"/>
              </a:spcBef>
              <a:spcAft>
                <a:spcPts val="0"/>
              </a:spcAft>
              <a:buClr>
                <a:schemeClr val="dk1"/>
              </a:buClr>
              <a:buSzPts val="1100"/>
              <a:buNone/>
            </a:pPr>
            <a:r>
              <a:rPr b="1" lang="en-US" sz="4400">
                <a:solidFill>
                  <a:srgbClr val="BF9000"/>
                </a:solidFill>
              </a:rPr>
              <a:t>Chorus: </a:t>
            </a:r>
            <a:r>
              <a:rPr lang="en-US"/>
              <a:t>Jesus is the Messiah</a:t>
            </a:r>
            <a:endParaRPr/>
          </a:p>
          <a:p>
            <a:pPr indent="0" lvl="0" marL="0" rtl="0" algn="ctr">
              <a:lnSpc>
                <a:spcPct val="150000"/>
              </a:lnSpc>
              <a:spcBef>
                <a:spcPts val="0"/>
              </a:spcBef>
              <a:spcAft>
                <a:spcPts val="0"/>
              </a:spcAft>
              <a:buClr>
                <a:schemeClr val="dk1"/>
              </a:buClr>
              <a:buSzPts val="1100"/>
              <a:buNone/>
            </a:pPr>
            <a:r>
              <a:rPr b="1" lang="en-US" sz="4400">
                <a:solidFill>
                  <a:srgbClr val="990000"/>
                </a:solidFill>
              </a:rPr>
              <a:t>Leader:</a:t>
            </a:r>
            <a:r>
              <a:rPr lang="en-US" sz="4400">
                <a:solidFill>
                  <a:schemeClr val="dk1"/>
                </a:solidFill>
              </a:rPr>
              <a:t> </a:t>
            </a:r>
            <a:r>
              <a:rPr lang="en-US">
                <a:solidFill>
                  <a:schemeClr val="dk1"/>
                </a:solidFill>
              </a:rPr>
              <a:t>Who is the Messiah?</a:t>
            </a:r>
            <a:endParaRPr>
              <a:solidFill>
                <a:schemeClr val="dk1"/>
              </a:solidFill>
            </a:endParaRPr>
          </a:p>
          <a:p>
            <a:pPr indent="0" lvl="0" marL="0" rtl="0" algn="ctr">
              <a:lnSpc>
                <a:spcPct val="150000"/>
              </a:lnSpc>
              <a:spcBef>
                <a:spcPts val="0"/>
              </a:spcBef>
              <a:spcAft>
                <a:spcPts val="0"/>
              </a:spcAft>
              <a:buClr>
                <a:schemeClr val="dk1"/>
              </a:buClr>
              <a:buSzPts val="1100"/>
              <a:buNone/>
            </a:pPr>
            <a:r>
              <a:rPr b="1" lang="en-US" sz="4400">
                <a:solidFill>
                  <a:srgbClr val="BF9000"/>
                </a:solidFill>
              </a:rPr>
              <a:t>Chorus: </a:t>
            </a:r>
            <a:r>
              <a:rPr lang="en-US">
                <a:solidFill>
                  <a:schemeClr val="dk1"/>
                </a:solidFill>
              </a:rPr>
              <a:t>Jesus is the Messiah</a:t>
            </a:r>
            <a:endParaRPr/>
          </a:p>
        </p:txBody>
      </p:sp>
      <p:sp>
        <p:nvSpPr>
          <p:cNvPr id="9697" name="Google Shape;9697;p1561"/>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Who Has the Final Say </a:t>
            </a:r>
            <a:endParaRPr/>
          </a:p>
          <a:p>
            <a:pPr indent="0" lvl="0" marL="0" rtl="0" algn="ctr">
              <a:lnSpc>
                <a:spcPct val="100000"/>
              </a:lnSpc>
              <a:spcBef>
                <a:spcPts val="0"/>
              </a:spcBef>
              <a:spcAft>
                <a:spcPts val="0"/>
              </a:spcAft>
              <a:buSzPts val="3700"/>
              <a:buNone/>
            </a:pPr>
            <a:r>
              <a:t/>
            </a:r>
            <a:endParaRPr/>
          </a:p>
        </p:txBody>
      </p:sp>
    </p:spTree>
  </p:cSld>
  <p:clrMapOvr>
    <a:masterClrMapping/>
  </p:clrMapOvr>
</p:sld>
</file>

<file path=ppt/slides/slide15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01" name="Shape 9701"/>
        <p:cNvGrpSpPr/>
        <p:nvPr/>
      </p:nvGrpSpPr>
      <p:grpSpPr>
        <a:xfrm>
          <a:off x="0" y="0"/>
          <a:ext cx="0" cy="0"/>
          <a:chOff x="0" y="0"/>
          <a:chExt cx="0" cy="0"/>
        </a:xfrm>
      </p:grpSpPr>
      <p:sp>
        <p:nvSpPr>
          <p:cNvPr id="9702" name="Google Shape;9702;p1562"/>
          <p:cNvSpPr txBox="1"/>
          <p:nvPr>
            <p:ph idx="1" type="body"/>
          </p:nvPr>
        </p:nvSpPr>
        <p:spPr>
          <a:xfrm>
            <a:off x="415650" y="326500"/>
            <a:ext cx="11360700" cy="4997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b="1" lang="en-US" sz="4400">
                <a:solidFill>
                  <a:srgbClr val="5C8487"/>
                </a:solidFill>
              </a:rPr>
              <a:t>Together: </a:t>
            </a:r>
            <a:r>
              <a:rPr lang="en-US"/>
              <a:t>Jesus turns my life around</a:t>
            </a:r>
            <a:endParaRPr/>
          </a:p>
          <a:p>
            <a:pPr indent="0" lvl="0" marL="0" rtl="0" algn="ctr">
              <a:lnSpc>
                <a:spcPct val="150000"/>
              </a:lnSpc>
              <a:spcBef>
                <a:spcPts val="0"/>
              </a:spcBef>
              <a:spcAft>
                <a:spcPts val="0"/>
              </a:spcAft>
              <a:buClr>
                <a:schemeClr val="dk1"/>
              </a:buClr>
              <a:buSzPts val="1100"/>
              <a:buNone/>
            </a:pPr>
            <a:r>
              <a:rPr lang="en-US"/>
              <a:t>Jesus turns my life around</a:t>
            </a:r>
            <a:endParaRPr/>
          </a:p>
          <a:p>
            <a:pPr indent="0" lvl="0" marL="0" rtl="0" algn="ctr">
              <a:lnSpc>
                <a:spcPct val="150000"/>
              </a:lnSpc>
              <a:spcBef>
                <a:spcPts val="0"/>
              </a:spcBef>
              <a:spcAft>
                <a:spcPts val="0"/>
              </a:spcAft>
              <a:buClr>
                <a:schemeClr val="dk1"/>
              </a:buClr>
              <a:buSzPts val="1100"/>
              <a:buNone/>
            </a:pPr>
            <a:r>
              <a:rPr lang="en-US"/>
              <a:t>He makes a way where there is no way</a:t>
            </a:r>
            <a:endParaRPr/>
          </a:p>
          <a:p>
            <a:pPr indent="0" lvl="0" marL="0" rtl="0" algn="ctr">
              <a:lnSpc>
                <a:spcPct val="150000"/>
              </a:lnSpc>
              <a:spcBef>
                <a:spcPts val="0"/>
              </a:spcBef>
              <a:spcAft>
                <a:spcPts val="0"/>
              </a:spcAft>
              <a:buClr>
                <a:schemeClr val="dk1"/>
              </a:buClr>
              <a:buSzPts val="1100"/>
              <a:buNone/>
            </a:pPr>
            <a:r>
              <a:rPr lang="en-US"/>
              <a:t>Jesus has the final say</a:t>
            </a:r>
            <a:endParaRPr/>
          </a:p>
        </p:txBody>
      </p:sp>
      <p:sp>
        <p:nvSpPr>
          <p:cNvPr id="9703" name="Google Shape;9703;p1562"/>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Who Has the Final Say </a:t>
            </a:r>
            <a:endParaRPr/>
          </a:p>
          <a:p>
            <a:pPr indent="0" lvl="0" marL="0" rtl="0" algn="ctr">
              <a:lnSpc>
                <a:spcPct val="100000"/>
              </a:lnSpc>
              <a:spcBef>
                <a:spcPts val="0"/>
              </a:spcBef>
              <a:spcAft>
                <a:spcPts val="0"/>
              </a:spcAft>
              <a:buSzPts val="3700"/>
              <a:buNone/>
            </a:pPr>
            <a:r>
              <a:t/>
            </a:r>
            <a:endParaRPr/>
          </a:p>
        </p:txBody>
      </p:sp>
    </p:spTree>
  </p:cSld>
  <p:clrMapOvr>
    <a:masterClrMapping/>
  </p:clrMapOvr>
</p:sld>
</file>

<file path=ppt/slides/slide15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07" name="Shape 9707"/>
        <p:cNvGrpSpPr/>
        <p:nvPr/>
      </p:nvGrpSpPr>
      <p:grpSpPr>
        <a:xfrm>
          <a:off x="0" y="0"/>
          <a:ext cx="0" cy="0"/>
          <a:chOff x="0" y="0"/>
          <a:chExt cx="0" cy="0"/>
        </a:xfrm>
      </p:grpSpPr>
      <p:sp>
        <p:nvSpPr>
          <p:cNvPr id="9708" name="Google Shape;9708;p1563"/>
          <p:cNvSpPr txBox="1"/>
          <p:nvPr>
            <p:ph idx="1" type="body"/>
          </p:nvPr>
        </p:nvSpPr>
        <p:spPr>
          <a:xfrm>
            <a:off x="415650" y="326500"/>
            <a:ext cx="11360700" cy="4821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b="1" lang="en-US" sz="4400">
                <a:solidFill>
                  <a:srgbClr val="990000"/>
                </a:solidFill>
              </a:rPr>
              <a:t>Leader: </a:t>
            </a:r>
            <a:r>
              <a:rPr lang="en-US"/>
              <a:t>Who is the King of Kings? </a:t>
            </a:r>
            <a:endParaRPr/>
          </a:p>
          <a:p>
            <a:pPr indent="0" lvl="0" marL="0" rtl="0" algn="ctr">
              <a:lnSpc>
                <a:spcPct val="150000"/>
              </a:lnSpc>
              <a:spcBef>
                <a:spcPts val="0"/>
              </a:spcBef>
              <a:spcAft>
                <a:spcPts val="0"/>
              </a:spcAft>
              <a:buClr>
                <a:schemeClr val="dk1"/>
              </a:buClr>
              <a:buSzPts val="1100"/>
              <a:buNone/>
            </a:pPr>
            <a:r>
              <a:rPr b="1" lang="en-US" sz="4400">
                <a:solidFill>
                  <a:srgbClr val="BF9000"/>
                </a:solidFill>
              </a:rPr>
              <a:t>Chorus: </a:t>
            </a:r>
            <a:r>
              <a:rPr lang="en-US"/>
              <a:t>Jesus is the King of Kings </a:t>
            </a:r>
            <a:endParaRPr/>
          </a:p>
          <a:p>
            <a:pPr indent="0" lvl="0" marL="0" rtl="0" algn="ctr">
              <a:lnSpc>
                <a:spcPct val="150000"/>
              </a:lnSpc>
              <a:spcBef>
                <a:spcPts val="0"/>
              </a:spcBef>
              <a:spcAft>
                <a:spcPts val="0"/>
              </a:spcAft>
              <a:buClr>
                <a:schemeClr val="dk1"/>
              </a:buClr>
              <a:buSzPts val="1100"/>
              <a:buNone/>
            </a:pPr>
            <a:r>
              <a:rPr b="1" lang="en-US" sz="4400">
                <a:solidFill>
                  <a:srgbClr val="990000"/>
                </a:solidFill>
              </a:rPr>
              <a:t>Leader: </a:t>
            </a:r>
            <a:r>
              <a:rPr lang="en-US"/>
              <a:t>I say who is the King of Kings?</a:t>
            </a:r>
            <a:endParaRPr/>
          </a:p>
          <a:p>
            <a:pPr indent="0" lvl="0" marL="0" rtl="0" algn="ctr">
              <a:lnSpc>
                <a:spcPct val="150000"/>
              </a:lnSpc>
              <a:spcBef>
                <a:spcPts val="0"/>
              </a:spcBef>
              <a:spcAft>
                <a:spcPts val="0"/>
              </a:spcAft>
              <a:buClr>
                <a:schemeClr val="dk1"/>
              </a:buClr>
              <a:buSzPts val="1100"/>
              <a:buNone/>
            </a:pPr>
            <a:r>
              <a:rPr b="1" lang="en-US" sz="4400">
                <a:solidFill>
                  <a:srgbClr val="BF9000"/>
                </a:solidFill>
              </a:rPr>
              <a:t>Chorus: </a:t>
            </a:r>
            <a:r>
              <a:rPr lang="en-US"/>
              <a:t>Jesus is the King of Kings </a:t>
            </a:r>
            <a:endParaRPr/>
          </a:p>
        </p:txBody>
      </p:sp>
      <p:sp>
        <p:nvSpPr>
          <p:cNvPr id="9709" name="Google Shape;9709;p1563"/>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Who Has the Final Say </a:t>
            </a:r>
            <a:endParaRPr/>
          </a:p>
          <a:p>
            <a:pPr indent="0" lvl="0" marL="0" rtl="0" algn="ctr">
              <a:lnSpc>
                <a:spcPct val="100000"/>
              </a:lnSpc>
              <a:spcBef>
                <a:spcPts val="0"/>
              </a:spcBef>
              <a:spcAft>
                <a:spcPts val="0"/>
              </a:spcAft>
              <a:buSzPts val="3700"/>
              <a:buNone/>
            </a:pPr>
            <a:r>
              <a:t/>
            </a:r>
            <a:endParaRPr/>
          </a:p>
        </p:txBody>
      </p:sp>
    </p:spTree>
  </p:cSld>
  <p:clrMapOvr>
    <a:masterClrMapping/>
  </p:clrMapOvr>
</p:sld>
</file>

<file path=ppt/slides/slide15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13" name="Shape 9713"/>
        <p:cNvGrpSpPr/>
        <p:nvPr/>
      </p:nvGrpSpPr>
      <p:grpSpPr>
        <a:xfrm>
          <a:off x="0" y="0"/>
          <a:ext cx="0" cy="0"/>
          <a:chOff x="0" y="0"/>
          <a:chExt cx="0" cy="0"/>
        </a:xfrm>
      </p:grpSpPr>
      <p:sp>
        <p:nvSpPr>
          <p:cNvPr id="9714" name="Google Shape;9714;p1564"/>
          <p:cNvSpPr txBox="1"/>
          <p:nvPr>
            <p:ph idx="1" type="body"/>
          </p:nvPr>
        </p:nvSpPr>
        <p:spPr>
          <a:xfrm>
            <a:off x="415650" y="326500"/>
            <a:ext cx="11360700" cy="4997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b="1" lang="en-US" sz="4400">
                <a:solidFill>
                  <a:srgbClr val="5C8487"/>
                </a:solidFill>
              </a:rPr>
              <a:t>Together: </a:t>
            </a:r>
            <a:r>
              <a:rPr lang="en-US"/>
              <a:t>Jesus turns my life around</a:t>
            </a:r>
            <a:endParaRPr/>
          </a:p>
          <a:p>
            <a:pPr indent="0" lvl="0" marL="0" rtl="0" algn="ctr">
              <a:lnSpc>
                <a:spcPct val="150000"/>
              </a:lnSpc>
              <a:spcBef>
                <a:spcPts val="0"/>
              </a:spcBef>
              <a:spcAft>
                <a:spcPts val="0"/>
              </a:spcAft>
              <a:buClr>
                <a:schemeClr val="dk1"/>
              </a:buClr>
              <a:buSzPts val="1100"/>
              <a:buNone/>
            </a:pPr>
            <a:r>
              <a:rPr lang="en-US"/>
              <a:t>Jesus turns my life around</a:t>
            </a:r>
            <a:endParaRPr/>
          </a:p>
          <a:p>
            <a:pPr indent="0" lvl="0" marL="0" rtl="0" algn="ctr">
              <a:lnSpc>
                <a:spcPct val="150000"/>
              </a:lnSpc>
              <a:spcBef>
                <a:spcPts val="0"/>
              </a:spcBef>
              <a:spcAft>
                <a:spcPts val="0"/>
              </a:spcAft>
              <a:buClr>
                <a:schemeClr val="dk1"/>
              </a:buClr>
              <a:buSzPts val="1100"/>
              <a:buNone/>
            </a:pPr>
            <a:r>
              <a:rPr lang="en-US"/>
              <a:t>He makes a way where there is no way</a:t>
            </a:r>
            <a:endParaRPr/>
          </a:p>
          <a:p>
            <a:pPr indent="0" lvl="0" marL="0" rtl="0" algn="ctr">
              <a:lnSpc>
                <a:spcPct val="150000"/>
              </a:lnSpc>
              <a:spcBef>
                <a:spcPts val="0"/>
              </a:spcBef>
              <a:spcAft>
                <a:spcPts val="0"/>
              </a:spcAft>
              <a:buClr>
                <a:schemeClr val="dk1"/>
              </a:buClr>
              <a:buSzPts val="1100"/>
              <a:buNone/>
            </a:pPr>
            <a:r>
              <a:rPr lang="en-US"/>
              <a:t>Jesus has the final say</a:t>
            </a:r>
            <a:endParaRPr/>
          </a:p>
        </p:txBody>
      </p:sp>
      <p:sp>
        <p:nvSpPr>
          <p:cNvPr id="9715" name="Google Shape;9715;p1564"/>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Who Has the Final Say </a:t>
            </a:r>
            <a:endParaRPr/>
          </a:p>
          <a:p>
            <a:pPr indent="0" lvl="0" marL="0" rtl="0" algn="ctr">
              <a:lnSpc>
                <a:spcPct val="100000"/>
              </a:lnSpc>
              <a:spcBef>
                <a:spcPts val="0"/>
              </a:spcBef>
              <a:spcAft>
                <a:spcPts val="0"/>
              </a:spcAft>
              <a:buSzPts val="3700"/>
              <a:buNone/>
            </a:pPr>
            <a:r>
              <a:t/>
            </a:r>
            <a:endParaRPr/>
          </a:p>
        </p:txBody>
      </p:sp>
      <p:pic>
        <p:nvPicPr>
          <p:cNvPr id="9716" name="Google Shape;9716;p1564">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5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20" name="Shape 9720"/>
        <p:cNvGrpSpPr/>
        <p:nvPr/>
      </p:nvGrpSpPr>
      <p:grpSpPr>
        <a:xfrm>
          <a:off x="0" y="0"/>
          <a:ext cx="0" cy="0"/>
          <a:chOff x="0" y="0"/>
          <a:chExt cx="0" cy="0"/>
        </a:xfrm>
      </p:grpSpPr>
      <p:sp>
        <p:nvSpPr>
          <p:cNvPr id="9721" name="Google Shape;9721;p1565"/>
          <p:cNvSpPr txBox="1"/>
          <p:nvPr>
            <p:ph type="ctrTitle"/>
          </p:nvPr>
        </p:nvSpPr>
        <p:spPr>
          <a:xfrm>
            <a:off x="2184725" y="2688150"/>
            <a:ext cx="7427400" cy="1481700"/>
          </a:xfrm>
          <a:prstGeom prst="rect">
            <a:avLst/>
          </a:prstGeom>
          <a:solidFill>
            <a:srgbClr val="FFFFFF">
              <a:alpha val="88235"/>
            </a:srgbClr>
          </a:solid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Who You Say I Am</a:t>
            </a:r>
            <a:endParaRPr/>
          </a:p>
        </p:txBody>
      </p:sp>
      <p:pic>
        <p:nvPicPr>
          <p:cNvPr id="9722" name="Google Shape;9722;p1565">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5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26" name="Shape 9726"/>
        <p:cNvGrpSpPr/>
        <p:nvPr/>
      </p:nvGrpSpPr>
      <p:grpSpPr>
        <a:xfrm>
          <a:off x="0" y="0"/>
          <a:ext cx="0" cy="0"/>
          <a:chOff x="0" y="0"/>
          <a:chExt cx="0" cy="0"/>
        </a:xfrm>
      </p:grpSpPr>
      <p:sp>
        <p:nvSpPr>
          <p:cNvPr id="9727" name="Google Shape;9727;p1566"/>
          <p:cNvSpPr txBox="1"/>
          <p:nvPr>
            <p:ph idx="1" type="body"/>
          </p:nvPr>
        </p:nvSpPr>
        <p:spPr>
          <a:xfrm>
            <a:off x="415650" y="326500"/>
            <a:ext cx="11360700" cy="49449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5300"/>
              <a:t>Who am I that the highest King</a:t>
            </a:r>
            <a:endParaRPr sz="5300"/>
          </a:p>
          <a:p>
            <a:pPr indent="0" lvl="0" marL="0" rtl="0" algn="ctr">
              <a:lnSpc>
                <a:spcPct val="115000"/>
              </a:lnSpc>
              <a:spcBef>
                <a:spcPts val="0"/>
              </a:spcBef>
              <a:spcAft>
                <a:spcPts val="0"/>
              </a:spcAft>
              <a:buClr>
                <a:schemeClr val="dk1"/>
              </a:buClr>
              <a:buSzPts val="1100"/>
              <a:buNone/>
            </a:pPr>
            <a:r>
              <a:rPr lang="en-US" sz="5300"/>
              <a:t>Would welcome me?</a:t>
            </a:r>
            <a:endParaRPr sz="5300"/>
          </a:p>
          <a:p>
            <a:pPr indent="0" lvl="0" marL="0" rtl="0" algn="ctr">
              <a:lnSpc>
                <a:spcPct val="115000"/>
              </a:lnSpc>
              <a:spcBef>
                <a:spcPts val="0"/>
              </a:spcBef>
              <a:spcAft>
                <a:spcPts val="0"/>
              </a:spcAft>
              <a:buClr>
                <a:schemeClr val="dk1"/>
              </a:buClr>
              <a:buSzPts val="1100"/>
              <a:buNone/>
            </a:pPr>
            <a:r>
              <a:rPr lang="en-US" sz="5300"/>
              <a:t>I was lost but He brought me in</a:t>
            </a:r>
            <a:endParaRPr sz="5300"/>
          </a:p>
          <a:p>
            <a:pPr indent="0" lvl="0" marL="0" rtl="0" algn="ctr">
              <a:lnSpc>
                <a:spcPct val="115000"/>
              </a:lnSpc>
              <a:spcBef>
                <a:spcPts val="0"/>
              </a:spcBef>
              <a:spcAft>
                <a:spcPts val="0"/>
              </a:spcAft>
              <a:buClr>
                <a:schemeClr val="dk1"/>
              </a:buClr>
              <a:buSzPts val="1100"/>
              <a:buNone/>
            </a:pPr>
            <a:r>
              <a:rPr lang="en-US" sz="5300"/>
              <a:t>Oh His love for me</a:t>
            </a:r>
            <a:endParaRPr sz="5300"/>
          </a:p>
          <a:p>
            <a:pPr indent="0" lvl="0" marL="0" rtl="0" algn="ctr">
              <a:lnSpc>
                <a:spcPct val="115000"/>
              </a:lnSpc>
              <a:spcBef>
                <a:spcPts val="0"/>
              </a:spcBef>
              <a:spcAft>
                <a:spcPts val="0"/>
              </a:spcAft>
              <a:buClr>
                <a:schemeClr val="dk1"/>
              </a:buClr>
              <a:buSzPts val="1100"/>
              <a:buNone/>
            </a:pPr>
            <a:r>
              <a:rPr lang="en-US" sz="5300"/>
              <a:t>Oh His love for me</a:t>
            </a:r>
            <a:endParaRPr sz="5300"/>
          </a:p>
        </p:txBody>
      </p:sp>
      <p:sp>
        <p:nvSpPr>
          <p:cNvPr id="9728" name="Google Shape;9728;p1566"/>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Who You Say I Am</a:t>
            </a:r>
            <a:endParaRPr>
              <a:latin typeface="Playfair Display"/>
              <a:ea typeface="Playfair Display"/>
              <a:cs typeface="Playfair Display"/>
              <a:sym typeface="Playfair Display"/>
            </a:endParaRPr>
          </a:p>
        </p:txBody>
      </p:sp>
    </p:spTree>
  </p:cSld>
  <p:clrMapOvr>
    <a:masterClrMapping/>
  </p:clrMapOvr>
</p:sld>
</file>

<file path=ppt/slides/slide15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32" name="Shape 9732"/>
        <p:cNvGrpSpPr/>
        <p:nvPr/>
      </p:nvGrpSpPr>
      <p:grpSpPr>
        <a:xfrm>
          <a:off x="0" y="0"/>
          <a:ext cx="0" cy="0"/>
          <a:chOff x="0" y="0"/>
          <a:chExt cx="0" cy="0"/>
        </a:xfrm>
      </p:grpSpPr>
      <p:sp>
        <p:nvSpPr>
          <p:cNvPr id="9733" name="Google Shape;9733;p1567"/>
          <p:cNvSpPr txBox="1"/>
          <p:nvPr>
            <p:ph idx="1" type="body"/>
          </p:nvPr>
        </p:nvSpPr>
        <p:spPr>
          <a:xfrm>
            <a:off x="415650" y="326500"/>
            <a:ext cx="11360700" cy="49449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5300"/>
              <a:t>Who the Son sets free</a:t>
            </a:r>
            <a:endParaRPr sz="5300"/>
          </a:p>
          <a:p>
            <a:pPr indent="0" lvl="0" marL="0" rtl="0" algn="ctr">
              <a:lnSpc>
                <a:spcPct val="150000"/>
              </a:lnSpc>
              <a:spcBef>
                <a:spcPts val="0"/>
              </a:spcBef>
              <a:spcAft>
                <a:spcPts val="0"/>
              </a:spcAft>
              <a:buClr>
                <a:schemeClr val="dk1"/>
              </a:buClr>
              <a:buSzPts val="1100"/>
              <a:buNone/>
            </a:pPr>
            <a:r>
              <a:rPr lang="en-US" sz="5300"/>
              <a:t>Oh is free indeed</a:t>
            </a:r>
            <a:endParaRPr sz="5300"/>
          </a:p>
          <a:p>
            <a:pPr indent="0" lvl="0" marL="0" rtl="0" algn="ctr">
              <a:lnSpc>
                <a:spcPct val="150000"/>
              </a:lnSpc>
              <a:spcBef>
                <a:spcPts val="0"/>
              </a:spcBef>
              <a:spcAft>
                <a:spcPts val="0"/>
              </a:spcAft>
              <a:buClr>
                <a:schemeClr val="dk1"/>
              </a:buClr>
              <a:buSzPts val="1100"/>
              <a:buNone/>
            </a:pPr>
            <a:r>
              <a:rPr lang="en-US" sz="5300"/>
              <a:t>I'm a child of God</a:t>
            </a:r>
            <a:endParaRPr sz="5300"/>
          </a:p>
          <a:p>
            <a:pPr indent="0" lvl="0" marL="0" rtl="0" algn="ctr">
              <a:lnSpc>
                <a:spcPct val="150000"/>
              </a:lnSpc>
              <a:spcBef>
                <a:spcPts val="0"/>
              </a:spcBef>
              <a:spcAft>
                <a:spcPts val="0"/>
              </a:spcAft>
              <a:buClr>
                <a:schemeClr val="dk1"/>
              </a:buClr>
              <a:buSzPts val="1100"/>
              <a:buNone/>
            </a:pPr>
            <a:r>
              <a:rPr lang="en-US" sz="5300"/>
              <a:t>Yes I am</a:t>
            </a:r>
            <a:endParaRPr sz="5300"/>
          </a:p>
        </p:txBody>
      </p:sp>
      <p:sp>
        <p:nvSpPr>
          <p:cNvPr id="9734" name="Google Shape;9734;p1567"/>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Who You Say I Am</a:t>
            </a:r>
            <a:endParaRPr>
              <a:latin typeface="Playfair Display"/>
              <a:ea typeface="Playfair Display"/>
              <a:cs typeface="Playfair Display"/>
              <a:sym typeface="Playfair Display"/>
            </a:endParaRPr>
          </a:p>
        </p:txBody>
      </p:sp>
    </p:spTree>
  </p:cSld>
  <p:clrMapOvr>
    <a:masterClrMapping/>
  </p:clrMapOvr>
</p:sld>
</file>

<file path=ppt/slides/slide15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38" name="Shape 9738"/>
        <p:cNvGrpSpPr/>
        <p:nvPr/>
      </p:nvGrpSpPr>
      <p:grpSpPr>
        <a:xfrm>
          <a:off x="0" y="0"/>
          <a:ext cx="0" cy="0"/>
          <a:chOff x="0" y="0"/>
          <a:chExt cx="0" cy="0"/>
        </a:xfrm>
      </p:grpSpPr>
      <p:sp>
        <p:nvSpPr>
          <p:cNvPr id="9739" name="Google Shape;9739;p1568"/>
          <p:cNvSpPr txBox="1"/>
          <p:nvPr>
            <p:ph idx="1" type="body"/>
          </p:nvPr>
        </p:nvSpPr>
        <p:spPr>
          <a:xfrm>
            <a:off x="415650" y="326500"/>
            <a:ext cx="11360700" cy="49449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US" sz="5200"/>
              <a:t>Free at last</a:t>
            </a:r>
            <a:endParaRPr sz="5200"/>
          </a:p>
          <a:p>
            <a:pPr indent="0" lvl="0" marL="0" rtl="0" algn="ctr">
              <a:lnSpc>
                <a:spcPct val="100000"/>
              </a:lnSpc>
              <a:spcBef>
                <a:spcPts val="0"/>
              </a:spcBef>
              <a:spcAft>
                <a:spcPts val="0"/>
              </a:spcAft>
              <a:buClr>
                <a:schemeClr val="dk1"/>
              </a:buClr>
              <a:buSzPts val="1100"/>
              <a:buNone/>
            </a:pPr>
            <a:r>
              <a:rPr lang="en-US" sz="5200"/>
              <a:t>He has ransomed me</a:t>
            </a:r>
            <a:endParaRPr sz="5200"/>
          </a:p>
          <a:p>
            <a:pPr indent="0" lvl="0" marL="0" rtl="0" algn="ctr">
              <a:lnSpc>
                <a:spcPct val="100000"/>
              </a:lnSpc>
              <a:spcBef>
                <a:spcPts val="0"/>
              </a:spcBef>
              <a:spcAft>
                <a:spcPts val="0"/>
              </a:spcAft>
              <a:buClr>
                <a:schemeClr val="dk1"/>
              </a:buClr>
              <a:buSzPts val="1100"/>
              <a:buNone/>
            </a:pPr>
            <a:r>
              <a:rPr lang="en-US" sz="5200"/>
              <a:t>His grace runs deep</a:t>
            </a:r>
            <a:endParaRPr sz="5200"/>
          </a:p>
          <a:p>
            <a:pPr indent="0" lvl="0" marL="0" rtl="0" algn="ctr">
              <a:lnSpc>
                <a:spcPct val="100000"/>
              </a:lnSpc>
              <a:spcBef>
                <a:spcPts val="0"/>
              </a:spcBef>
              <a:spcAft>
                <a:spcPts val="0"/>
              </a:spcAft>
              <a:buClr>
                <a:schemeClr val="dk1"/>
              </a:buClr>
              <a:buSzPts val="1100"/>
              <a:buNone/>
            </a:pPr>
            <a:r>
              <a:rPr lang="en-US" sz="5200"/>
              <a:t>While I was a slave to sin</a:t>
            </a:r>
            <a:endParaRPr sz="5200"/>
          </a:p>
          <a:p>
            <a:pPr indent="0" lvl="0" marL="0" rtl="0" algn="ctr">
              <a:lnSpc>
                <a:spcPct val="100000"/>
              </a:lnSpc>
              <a:spcBef>
                <a:spcPts val="0"/>
              </a:spcBef>
              <a:spcAft>
                <a:spcPts val="0"/>
              </a:spcAft>
              <a:buClr>
                <a:schemeClr val="dk1"/>
              </a:buClr>
              <a:buSzPts val="1100"/>
              <a:buNone/>
            </a:pPr>
            <a:r>
              <a:rPr lang="en-US" sz="5200"/>
              <a:t>Jesus died for me</a:t>
            </a:r>
            <a:endParaRPr sz="5200"/>
          </a:p>
          <a:p>
            <a:pPr indent="0" lvl="0" marL="0" rtl="0" algn="ctr">
              <a:lnSpc>
                <a:spcPct val="100000"/>
              </a:lnSpc>
              <a:spcBef>
                <a:spcPts val="0"/>
              </a:spcBef>
              <a:spcAft>
                <a:spcPts val="0"/>
              </a:spcAft>
              <a:buClr>
                <a:schemeClr val="dk1"/>
              </a:buClr>
              <a:buSzPts val="1100"/>
              <a:buNone/>
            </a:pPr>
            <a:r>
              <a:rPr lang="en-US" sz="5200"/>
              <a:t>Yes, He died for me</a:t>
            </a:r>
            <a:endParaRPr sz="5200"/>
          </a:p>
        </p:txBody>
      </p:sp>
      <p:sp>
        <p:nvSpPr>
          <p:cNvPr id="9740" name="Google Shape;9740;p1568"/>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Who You Say I Am</a:t>
            </a:r>
            <a:endParaRPr>
              <a:latin typeface="Playfair Display"/>
              <a:ea typeface="Playfair Display"/>
              <a:cs typeface="Playfair Display"/>
              <a:sym typeface="Playfair Display"/>
            </a:endParaRPr>
          </a:p>
        </p:txBody>
      </p:sp>
    </p:spTree>
  </p:cSld>
  <p:clrMapOvr>
    <a:masterClrMapping/>
  </p:clrMapOvr>
</p:sld>
</file>

<file path=ppt/slides/slide15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44" name="Shape 9744"/>
        <p:cNvGrpSpPr/>
        <p:nvPr/>
      </p:nvGrpSpPr>
      <p:grpSpPr>
        <a:xfrm>
          <a:off x="0" y="0"/>
          <a:ext cx="0" cy="0"/>
          <a:chOff x="0" y="0"/>
          <a:chExt cx="0" cy="0"/>
        </a:xfrm>
      </p:grpSpPr>
      <p:sp>
        <p:nvSpPr>
          <p:cNvPr id="9745" name="Google Shape;9745;p1569"/>
          <p:cNvSpPr txBox="1"/>
          <p:nvPr>
            <p:ph idx="1" type="body"/>
          </p:nvPr>
        </p:nvSpPr>
        <p:spPr>
          <a:xfrm>
            <a:off x="415650" y="326500"/>
            <a:ext cx="11360700" cy="49449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5300"/>
              <a:t>Who the Son sets free</a:t>
            </a:r>
            <a:endParaRPr sz="5300"/>
          </a:p>
          <a:p>
            <a:pPr indent="0" lvl="0" marL="0" rtl="0" algn="ctr">
              <a:lnSpc>
                <a:spcPct val="150000"/>
              </a:lnSpc>
              <a:spcBef>
                <a:spcPts val="0"/>
              </a:spcBef>
              <a:spcAft>
                <a:spcPts val="0"/>
              </a:spcAft>
              <a:buClr>
                <a:schemeClr val="dk1"/>
              </a:buClr>
              <a:buSzPts val="1100"/>
              <a:buNone/>
            </a:pPr>
            <a:r>
              <a:rPr lang="en-US" sz="5300"/>
              <a:t>Oh is free indeed</a:t>
            </a:r>
            <a:endParaRPr sz="5300"/>
          </a:p>
          <a:p>
            <a:pPr indent="0" lvl="0" marL="0" rtl="0" algn="ctr">
              <a:lnSpc>
                <a:spcPct val="150000"/>
              </a:lnSpc>
              <a:spcBef>
                <a:spcPts val="0"/>
              </a:spcBef>
              <a:spcAft>
                <a:spcPts val="0"/>
              </a:spcAft>
              <a:buClr>
                <a:schemeClr val="dk1"/>
              </a:buClr>
              <a:buSzPts val="1100"/>
              <a:buNone/>
            </a:pPr>
            <a:r>
              <a:rPr lang="en-US" sz="5300"/>
              <a:t>I'm a child of God</a:t>
            </a:r>
            <a:endParaRPr sz="5300"/>
          </a:p>
          <a:p>
            <a:pPr indent="0" lvl="0" marL="0" rtl="0" algn="ctr">
              <a:lnSpc>
                <a:spcPct val="150000"/>
              </a:lnSpc>
              <a:spcBef>
                <a:spcPts val="0"/>
              </a:spcBef>
              <a:spcAft>
                <a:spcPts val="0"/>
              </a:spcAft>
              <a:buClr>
                <a:schemeClr val="dk1"/>
              </a:buClr>
              <a:buSzPts val="1100"/>
              <a:buNone/>
            </a:pPr>
            <a:r>
              <a:rPr lang="en-US" sz="5300"/>
              <a:t>Yes I am</a:t>
            </a:r>
            <a:endParaRPr sz="5300"/>
          </a:p>
        </p:txBody>
      </p:sp>
      <p:sp>
        <p:nvSpPr>
          <p:cNvPr id="9746" name="Google Shape;9746;p1569"/>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Who You Say I Am</a:t>
            </a:r>
            <a:endParaRPr>
              <a:latin typeface="Playfair Display"/>
              <a:ea typeface="Playfair Display"/>
              <a:cs typeface="Playfair Display"/>
              <a:sym typeface="Playfair Display"/>
            </a:endParaRPr>
          </a:p>
        </p:txBody>
      </p:sp>
    </p:spTree>
  </p:cSld>
  <p:clrMapOvr>
    <a:masterClrMapping/>
  </p:clrMapOvr>
</p:sld>
</file>

<file path=ppt/slides/slide1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3" name="Shape 1013"/>
        <p:cNvGrpSpPr/>
        <p:nvPr/>
      </p:nvGrpSpPr>
      <p:grpSpPr>
        <a:xfrm>
          <a:off x="0" y="0"/>
          <a:ext cx="0" cy="0"/>
          <a:chOff x="0" y="0"/>
          <a:chExt cx="0" cy="0"/>
        </a:xfrm>
      </p:grpSpPr>
      <p:sp>
        <p:nvSpPr>
          <p:cNvPr id="1014" name="Google Shape;1014;p157"/>
          <p:cNvSpPr txBox="1"/>
          <p:nvPr>
            <p:ph idx="1" type="body"/>
          </p:nvPr>
        </p:nvSpPr>
        <p:spPr>
          <a:xfrm>
            <a:off x="415650" y="326500"/>
            <a:ext cx="11360700" cy="4821000"/>
          </a:xfrm>
          <a:prstGeom prst="rect">
            <a:avLst/>
          </a:prstGeom>
          <a:solidFill>
            <a:srgbClr val="FFFFFF">
              <a:alpha val="88235"/>
            </a:srgbClr>
          </a:solid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US"/>
              <a:t>Set Your church on fire</a:t>
            </a:r>
            <a:endParaRPr/>
          </a:p>
          <a:p>
            <a:pPr indent="0" lvl="0" marL="0" rtl="0" algn="ctr">
              <a:lnSpc>
                <a:spcPct val="100000"/>
              </a:lnSpc>
              <a:spcBef>
                <a:spcPts val="2100"/>
              </a:spcBef>
              <a:spcAft>
                <a:spcPts val="0"/>
              </a:spcAft>
              <a:buClr>
                <a:schemeClr val="dk1"/>
              </a:buClr>
              <a:buSzPts val="1100"/>
              <a:buFont typeface="Arial"/>
              <a:buNone/>
            </a:pPr>
            <a:r>
              <a:rPr lang="en-US"/>
              <a:t>Win this nation back</a:t>
            </a:r>
            <a:endParaRPr/>
          </a:p>
          <a:p>
            <a:pPr indent="0" lvl="0" marL="0" rtl="0" algn="ctr">
              <a:lnSpc>
                <a:spcPct val="100000"/>
              </a:lnSpc>
              <a:spcBef>
                <a:spcPts val="2100"/>
              </a:spcBef>
              <a:spcAft>
                <a:spcPts val="0"/>
              </a:spcAft>
              <a:buClr>
                <a:schemeClr val="dk1"/>
              </a:buClr>
              <a:buSzPts val="1100"/>
              <a:buFont typeface="Arial"/>
              <a:buNone/>
            </a:pPr>
            <a:r>
              <a:rPr lang="en-US"/>
              <a:t>Change the atmosphere</a:t>
            </a:r>
            <a:endParaRPr/>
          </a:p>
          <a:p>
            <a:pPr indent="0" lvl="0" marL="0" rtl="0" algn="ctr">
              <a:lnSpc>
                <a:spcPct val="100000"/>
              </a:lnSpc>
              <a:spcBef>
                <a:spcPts val="2100"/>
              </a:spcBef>
              <a:spcAft>
                <a:spcPts val="0"/>
              </a:spcAft>
              <a:buClr>
                <a:schemeClr val="dk1"/>
              </a:buClr>
              <a:buSzPts val="1100"/>
              <a:buFont typeface="Arial"/>
              <a:buNone/>
            </a:pPr>
            <a:r>
              <a:rPr lang="en-US"/>
              <a:t>Build Your kingdom here</a:t>
            </a:r>
            <a:endParaRPr/>
          </a:p>
          <a:p>
            <a:pPr indent="0" lvl="0" marL="0" rtl="0" algn="ctr">
              <a:lnSpc>
                <a:spcPct val="100000"/>
              </a:lnSpc>
              <a:spcBef>
                <a:spcPts val="2100"/>
              </a:spcBef>
              <a:spcAft>
                <a:spcPts val="0"/>
              </a:spcAft>
              <a:buClr>
                <a:schemeClr val="dk1"/>
              </a:buClr>
              <a:buSzPts val="1100"/>
              <a:buFont typeface="Arial"/>
              <a:buNone/>
            </a:pPr>
            <a:r>
              <a:rPr lang="en-US"/>
              <a:t>We pray</a:t>
            </a:r>
            <a:endParaRPr/>
          </a:p>
          <a:p>
            <a:pPr indent="0" lvl="0" marL="0" rtl="0" algn="ctr">
              <a:lnSpc>
                <a:spcPct val="100000"/>
              </a:lnSpc>
              <a:spcBef>
                <a:spcPts val="2100"/>
              </a:spcBef>
              <a:spcAft>
                <a:spcPts val="2100"/>
              </a:spcAft>
              <a:buClr>
                <a:schemeClr val="dk1"/>
              </a:buClr>
              <a:buSzPts val="2800"/>
              <a:buNone/>
            </a:pPr>
            <a:r>
              <a:t/>
            </a:r>
            <a:endParaRPr/>
          </a:p>
        </p:txBody>
      </p:sp>
      <p:sp>
        <p:nvSpPr>
          <p:cNvPr id="1015" name="Google Shape;1015;p157"/>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latin typeface="Playfair Display"/>
                <a:ea typeface="Playfair Display"/>
                <a:cs typeface="Playfair Display"/>
                <a:sym typeface="Playfair Display"/>
              </a:rPr>
              <a:t>Build Your Kingdom Here</a:t>
            </a:r>
            <a:endParaRPr>
              <a:latin typeface="Playfair Display"/>
              <a:ea typeface="Playfair Display"/>
              <a:cs typeface="Playfair Display"/>
              <a:sym typeface="Playfair Display"/>
            </a:endParaRPr>
          </a:p>
        </p:txBody>
      </p:sp>
    </p:spTree>
  </p:cSld>
  <p:clrMapOvr>
    <a:masterClrMapping/>
  </p:clrMapOvr>
</p:sld>
</file>

<file path=ppt/slides/slide15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50" name="Shape 9750"/>
        <p:cNvGrpSpPr/>
        <p:nvPr/>
      </p:nvGrpSpPr>
      <p:grpSpPr>
        <a:xfrm>
          <a:off x="0" y="0"/>
          <a:ext cx="0" cy="0"/>
          <a:chOff x="0" y="0"/>
          <a:chExt cx="0" cy="0"/>
        </a:xfrm>
      </p:grpSpPr>
      <p:sp>
        <p:nvSpPr>
          <p:cNvPr id="9751" name="Google Shape;9751;p1570"/>
          <p:cNvSpPr txBox="1"/>
          <p:nvPr>
            <p:ph idx="1" type="body"/>
          </p:nvPr>
        </p:nvSpPr>
        <p:spPr>
          <a:xfrm>
            <a:off x="415650" y="326500"/>
            <a:ext cx="11360700" cy="49449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5300"/>
              <a:t>In my Father's house</a:t>
            </a:r>
            <a:endParaRPr sz="5300"/>
          </a:p>
          <a:p>
            <a:pPr indent="0" lvl="0" marL="0" rtl="0" algn="ctr">
              <a:lnSpc>
                <a:spcPct val="150000"/>
              </a:lnSpc>
              <a:spcBef>
                <a:spcPts val="0"/>
              </a:spcBef>
              <a:spcAft>
                <a:spcPts val="0"/>
              </a:spcAft>
              <a:buClr>
                <a:schemeClr val="dk1"/>
              </a:buClr>
              <a:buSzPts val="1100"/>
              <a:buNone/>
            </a:pPr>
            <a:r>
              <a:rPr lang="en-US" sz="5300"/>
              <a:t>There's a place for me</a:t>
            </a:r>
            <a:endParaRPr sz="5300"/>
          </a:p>
          <a:p>
            <a:pPr indent="0" lvl="0" marL="0" rtl="0" algn="ctr">
              <a:lnSpc>
                <a:spcPct val="150000"/>
              </a:lnSpc>
              <a:spcBef>
                <a:spcPts val="0"/>
              </a:spcBef>
              <a:spcAft>
                <a:spcPts val="0"/>
              </a:spcAft>
              <a:buClr>
                <a:schemeClr val="dk1"/>
              </a:buClr>
              <a:buSzPts val="1100"/>
              <a:buNone/>
            </a:pPr>
            <a:r>
              <a:rPr lang="en-US" sz="5300"/>
              <a:t>I'm a child of God</a:t>
            </a:r>
            <a:endParaRPr sz="5300"/>
          </a:p>
          <a:p>
            <a:pPr indent="0" lvl="0" marL="0" rtl="0" algn="ctr">
              <a:lnSpc>
                <a:spcPct val="150000"/>
              </a:lnSpc>
              <a:spcBef>
                <a:spcPts val="0"/>
              </a:spcBef>
              <a:spcAft>
                <a:spcPts val="0"/>
              </a:spcAft>
              <a:buClr>
                <a:schemeClr val="dk1"/>
              </a:buClr>
              <a:buSzPts val="1100"/>
              <a:buNone/>
            </a:pPr>
            <a:r>
              <a:rPr lang="en-US" sz="5300"/>
              <a:t>Yes I am</a:t>
            </a:r>
            <a:endParaRPr sz="5300"/>
          </a:p>
        </p:txBody>
      </p:sp>
      <p:sp>
        <p:nvSpPr>
          <p:cNvPr id="9752" name="Google Shape;9752;p1570"/>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Who You Say I Am</a:t>
            </a:r>
            <a:endParaRPr>
              <a:latin typeface="Playfair Display"/>
              <a:ea typeface="Playfair Display"/>
              <a:cs typeface="Playfair Display"/>
              <a:sym typeface="Playfair Display"/>
            </a:endParaRPr>
          </a:p>
        </p:txBody>
      </p:sp>
    </p:spTree>
  </p:cSld>
  <p:clrMapOvr>
    <a:masterClrMapping/>
  </p:clrMapOvr>
</p:sld>
</file>

<file path=ppt/slides/slide15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56" name="Shape 9756"/>
        <p:cNvGrpSpPr/>
        <p:nvPr/>
      </p:nvGrpSpPr>
      <p:grpSpPr>
        <a:xfrm>
          <a:off x="0" y="0"/>
          <a:ext cx="0" cy="0"/>
          <a:chOff x="0" y="0"/>
          <a:chExt cx="0" cy="0"/>
        </a:xfrm>
      </p:grpSpPr>
      <p:sp>
        <p:nvSpPr>
          <p:cNvPr id="9757" name="Google Shape;9757;p1571"/>
          <p:cNvSpPr txBox="1"/>
          <p:nvPr>
            <p:ph idx="1" type="body"/>
          </p:nvPr>
        </p:nvSpPr>
        <p:spPr>
          <a:xfrm>
            <a:off x="415650" y="326500"/>
            <a:ext cx="11360700" cy="49449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US" sz="5300"/>
              <a:t>(I am chosen not forsaken</a:t>
            </a:r>
            <a:endParaRPr sz="5300"/>
          </a:p>
          <a:p>
            <a:pPr indent="0" lvl="0" marL="0" rtl="0" algn="ctr">
              <a:lnSpc>
                <a:spcPct val="100000"/>
              </a:lnSpc>
              <a:spcBef>
                <a:spcPts val="0"/>
              </a:spcBef>
              <a:spcAft>
                <a:spcPts val="0"/>
              </a:spcAft>
              <a:buClr>
                <a:schemeClr val="dk1"/>
              </a:buClr>
              <a:buSzPts val="1100"/>
              <a:buNone/>
            </a:pPr>
            <a:r>
              <a:rPr lang="en-US" sz="5300"/>
              <a:t>I am who You say I am</a:t>
            </a:r>
            <a:endParaRPr sz="5300"/>
          </a:p>
          <a:p>
            <a:pPr indent="0" lvl="0" marL="0" rtl="0" algn="ctr">
              <a:lnSpc>
                <a:spcPct val="100000"/>
              </a:lnSpc>
              <a:spcBef>
                <a:spcPts val="0"/>
              </a:spcBef>
              <a:spcAft>
                <a:spcPts val="0"/>
              </a:spcAft>
              <a:buClr>
                <a:schemeClr val="dk1"/>
              </a:buClr>
              <a:buSzPts val="1100"/>
              <a:buNone/>
            </a:pPr>
            <a:r>
              <a:rPr lang="en-US" sz="5300"/>
              <a:t>You are for me not against me</a:t>
            </a:r>
            <a:endParaRPr sz="5300"/>
          </a:p>
          <a:p>
            <a:pPr indent="0" lvl="0" marL="0" rtl="0" algn="ctr">
              <a:lnSpc>
                <a:spcPct val="100000"/>
              </a:lnSpc>
              <a:spcBef>
                <a:spcPts val="0"/>
              </a:spcBef>
              <a:spcAft>
                <a:spcPts val="0"/>
              </a:spcAft>
              <a:buClr>
                <a:schemeClr val="dk1"/>
              </a:buClr>
              <a:buSzPts val="1100"/>
              <a:buNone/>
            </a:pPr>
            <a:r>
              <a:rPr lang="en-US" sz="5300"/>
              <a:t>I am who You say I am) x2</a:t>
            </a:r>
            <a:endParaRPr sz="5300"/>
          </a:p>
          <a:p>
            <a:pPr indent="0" lvl="0" marL="0" rtl="0" algn="ctr">
              <a:lnSpc>
                <a:spcPct val="100000"/>
              </a:lnSpc>
              <a:spcBef>
                <a:spcPts val="0"/>
              </a:spcBef>
              <a:spcAft>
                <a:spcPts val="0"/>
              </a:spcAft>
              <a:buClr>
                <a:schemeClr val="dk1"/>
              </a:buClr>
              <a:buSzPts val="1100"/>
              <a:buNone/>
            </a:pPr>
            <a:r>
              <a:rPr lang="en-US" sz="5300"/>
              <a:t>I am who You say I am</a:t>
            </a:r>
            <a:endParaRPr sz="5300"/>
          </a:p>
        </p:txBody>
      </p:sp>
      <p:sp>
        <p:nvSpPr>
          <p:cNvPr id="9758" name="Google Shape;9758;p1571"/>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Who You Say I Am</a:t>
            </a:r>
            <a:endParaRPr>
              <a:latin typeface="Playfair Display"/>
              <a:ea typeface="Playfair Display"/>
              <a:cs typeface="Playfair Display"/>
              <a:sym typeface="Playfair Display"/>
            </a:endParaRPr>
          </a:p>
        </p:txBody>
      </p:sp>
    </p:spTree>
  </p:cSld>
  <p:clrMapOvr>
    <a:masterClrMapping/>
  </p:clrMapOvr>
</p:sld>
</file>

<file path=ppt/slides/slide15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62" name="Shape 9762"/>
        <p:cNvGrpSpPr/>
        <p:nvPr/>
      </p:nvGrpSpPr>
      <p:grpSpPr>
        <a:xfrm>
          <a:off x="0" y="0"/>
          <a:ext cx="0" cy="0"/>
          <a:chOff x="0" y="0"/>
          <a:chExt cx="0" cy="0"/>
        </a:xfrm>
      </p:grpSpPr>
      <p:sp>
        <p:nvSpPr>
          <p:cNvPr id="9763" name="Google Shape;9763;p1572"/>
          <p:cNvSpPr txBox="1"/>
          <p:nvPr>
            <p:ph idx="1" type="body"/>
          </p:nvPr>
        </p:nvSpPr>
        <p:spPr>
          <a:xfrm>
            <a:off x="415650" y="326500"/>
            <a:ext cx="11360700" cy="49449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5300"/>
              <a:t>Who the Son sets free</a:t>
            </a:r>
            <a:endParaRPr sz="5300"/>
          </a:p>
          <a:p>
            <a:pPr indent="0" lvl="0" marL="0" rtl="0" algn="ctr">
              <a:lnSpc>
                <a:spcPct val="150000"/>
              </a:lnSpc>
              <a:spcBef>
                <a:spcPts val="0"/>
              </a:spcBef>
              <a:spcAft>
                <a:spcPts val="0"/>
              </a:spcAft>
              <a:buClr>
                <a:schemeClr val="dk1"/>
              </a:buClr>
              <a:buSzPts val="1100"/>
              <a:buNone/>
            </a:pPr>
            <a:r>
              <a:rPr lang="en-US" sz="5300"/>
              <a:t>Oh is free indeed</a:t>
            </a:r>
            <a:endParaRPr sz="5300"/>
          </a:p>
          <a:p>
            <a:pPr indent="0" lvl="0" marL="0" rtl="0" algn="ctr">
              <a:lnSpc>
                <a:spcPct val="150000"/>
              </a:lnSpc>
              <a:spcBef>
                <a:spcPts val="0"/>
              </a:spcBef>
              <a:spcAft>
                <a:spcPts val="0"/>
              </a:spcAft>
              <a:buClr>
                <a:schemeClr val="dk1"/>
              </a:buClr>
              <a:buSzPts val="1100"/>
              <a:buNone/>
            </a:pPr>
            <a:r>
              <a:rPr lang="en-US" sz="5300"/>
              <a:t>I'm a child of God</a:t>
            </a:r>
            <a:endParaRPr sz="5300"/>
          </a:p>
          <a:p>
            <a:pPr indent="0" lvl="0" marL="0" rtl="0" algn="ctr">
              <a:lnSpc>
                <a:spcPct val="150000"/>
              </a:lnSpc>
              <a:spcBef>
                <a:spcPts val="0"/>
              </a:spcBef>
              <a:spcAft>
                <a:spcPts val="0"/>
              </a:spcAft>
              <a:buClr>
                <a:schemeClr val="dk1"/>
              </a:buClr>
              <a:buSzPts val="1100"/>
              <a:buNone/>
            </a:pPr>
            <a:r>
              <a:rPr lang="en-US" sz="5300"/>
              <a:t>Yes I am</a:t>
            </a:r>
            <a:endParaRPr sz="5300"/>
          </a:p>
        </p:txBody>
      </p:sp>
      <p:sp>
        <p:nvSpPr>
          <p:cNvPr id="9764" name="Google Shape;9764;p1572"/>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Who You Say I Am</a:t>
            </a:r>
            <a:endParaRPr>
              <a:latin typeface="Playfair Display"/>
              <a:ea typeface="Playfair Display"/>
              <a:cs typeface="Playfair Display"/>
              <a:sym typeface="Playfair Display"/>
            </a:endParaRPr>
          </a:p>
        </p:txBody>
      </p:sp>
    </p:spTree>
  </p:cSld>
  <p:clrMapOvr>
    <a:masterClrMapping/>
  </p:clrMapOvr>
</p:sld>
</file>

<file path=ppt/slides/slide15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68" name="Shape 9768"/>
        <p:cNvGrpSpPr/>
        <p:nvPr/>
      </p:nvGrpSpPr>
      <p:grpSpPr>
        <a:xfrm>
          <a:off x="0" y="0"/>
          <a:ext cx="0" cy="0"/>
          <a:chOff x="0" y="0"/>
          <a:chExt cx="0" cy="0"/>
        </a:xfrm>
      </p:grpSpPr>
      <p:sp>
        <p:nvSpPr>
          <p:cNvPr id="9769" name="Google Shape;9769;p1573"/>
          <p:cNvSpPr txBox="1"/>
          <p:nvPr>
            <p:ph idx="1" type="body"/>
          </p:nvPr>
        </p:nvSpPr>
        <p:spPr>
          <a:xfrm>
            <a:off x="415650" y="326500"/>
            <a:ext cx="11360700" cy="4821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5300">
                <a:solidFill>
                  <a:schemeClr val="dk1"/>
                </a:solidFill>
              </a:rPr>
              <a:t>(In my Father's house</a:t>
            </a:r>
            <a:endParaRPr sz="5300">
              <a:solidFill>
                <a:schemeClr val="dk1"/>
              </a:solidFill>
            </a:endParaRPr>
          </a:p>
          <a:p>
            <a:pPr indent="0" lvl="0" marL="0" rtl="0" algn="ctr">
              <a:lnSpc>
                <a:spcPct val="150000"/>
              </a:lnSpc>
              <a:spcBef>
                <a:spcPts val="0"/>
              </a:spcBef>
              <a:spcAft>
                <a:spcPts val="0"/>
              </a:spcAft>
              <a:buClr>
                <a:schemeClr val="dk1"/>
              </a:buClr>
              <a:buSzPts val="1100"/>
              <a:buNone/>
            </a:pPr>
            <a:r>
              <a:rPr lang="en-US" sz="5300">
                <a:solidFill>
                  <a:schemeClr val="dk1"/>
                </a:solidFill>
              </a:rPr>
              <a:t>There's a place for me</a:t>
            </a:r>
            <a:endParaRPr sz="5300">
              <a:solidFill>
                <a:schemeClr val="dk1"/>
              </a:solidFill>
            </a:endParaRPr>
          </a:p>
          <a:p>
            <a:pPr indent="0" lvl="0" marL="0" rtl="0" algn="ctr">
              <a:lnSpc>
                <a:spcPct val="150000"/>
              </a:lnSpc>
              <a:spcBef>
                <a:spcPts val="0"/>
              </a:spcBef>
              <a:spcAft>
                <a:spcPts val="0"/>
              </a:spcAft>
              <a:buClr>
                <a:schemeClr val="dk1"/>
              </a:buClr>
              <a:buSzPts val="1100"/>
              <a:buNone/>
            </a:pPr>
            <a:r>
              <a:rPr lang="en-US" sz="5300">
                <a:solidFill>
                  <a:schemeClr val="dk1"/>
                </a:solidFill>
              </a:rPr>
              <a:t>I'm a child of God</a:t>
            </a:r>
            <a:endParaRPr sz="5300">
              <a:solidFill>
                <a:schemeClr val="dk1"/>
              </a:solidFill>
            </a:endParaRPr>
          </a:p>
          <a:p>
            <a:pPr indent="0" lvl="0" marL="0" rtl="0" algn="ctr">
              <a:lnSpc>
                <a:spcPct val="150000"/>
              </a:lnSpc>
              <a:spcBef>
                <a:spcPts val="0"/>
              </a:spcBef>
              <a:spcAft>
                <a:spcPts val="0"/>
              </a:spcAft>
              <a:buClr>
                <a:schemeClr val="dk1"/>
              </a:buClr>
              <a:buSzPts val="1100"/>
              <a:buNone/>
            </a:pPr>
            <a:r>
              <a:rPr lang="en-US" sz="5300">
                <a:solidFill>
                  <a:schemeClr val="dk1"/>
                </a:solidFill>
              </a:rPr>
              <a:t>Yes I am) x2</a:t>
            </a:r>
            <a:endParaRPr sz="5300">
              <a:solidFill>
                <a:schemeClr val="dk1"/>
              </a:solidFill>
            </a:endParaRPr>
          </a:p>
        </p:txBody>
      </p:sp>
      <p:sp>
        <p:nvSpPr>
          <p:cNvPr id="9770" name="Google Shape;9770;p1573"/>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Who You Say I Am</a:t>
            </a:r>
            <a:endParaRPr>
              <a:latin typeface="Playfair Display"/>
              <a:ea typeface="Playfair Display"/>
              <a:cs typeface="Playfair Display"/>
              <a:sym typeface="Playfair Display"/>
            </a:endParaRPr>
          </a:p>
        </p:txBody>
      </p:sp>
      <p:pic>
        <p:nvPicPr>
          <p:cNvPr id="9771" name="Google Shape;9771;p1573">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5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75" name="Shape 9775"/>
        <p:cNvGrpSpPr/>
        <p:nvPr/>
      </p:nvGrpSpPr>
      <p:grpSpPr>
        <a:xfrm>
          <a:off x="0" y="0"/>
          <a:ext cx="0" cy="0"/>
          <a:chOff x="0" y="0"/>
          <a:chExt cx="0" cy="0"/>
        </a:xfrm>
      </p:grpSpPr>
      <p:sp>
        <p:nvSpPr>
          <p:cNvPr id="9776" name="Google Shape;9776;p1574"/>
          <p:cNvSpPr txBox="1"/>
          <p:nvPr>
            <p:ph type="ctrTitle"/>
          </p:nvPr>
        </p:nvSpPr>
        <p:spPr>
          <a:xfrm>
            <a:off x="4572000" y="2688150"/>
            <a:ext cx="3018000" cy="1481700"/>
          </a:xfrm>
          <a:prstGeom prst="rect">
            <a:avLst/>
          </a:prstGeom>
          <a:solidFill>
            <a:srgbClr val="FFFFFF">
              <a:alpha val="88235"/>
            </a:srgbClr>
          </a:solid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Worn</a:t>
            </a:r>
            <a:endParaRPr/>
          </a:p>
        </p:txBody>
      </p:sp>
      <p:pic>
        <p:nvPicPr>
          <p:cNvPr id="9777" name="Google Shape;9777;p1574">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5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81" name="Shape 9781"/>
        <p:cNvGrpSpPr/>
        <p:nvPr/>
      </p:nvGrpSpPr>
      <p:grpSpPr>
        <a:xfrm>
          <a:off x="0" y="0"/>
          <a:ext cx="0" cy="0"/>
          <a:chOff x="0" y="0"/>
          <a:chExt cx="0" cy="0"/>
        </a:xfrm>
      </p:grpSpPr>
      <p:sp>
        <p:nvSpPr>
          <p:cNvPr id="9782" name="Google Shape;9782;p1575"/>
          <p:cNvSpPr txBox="1"/>
          <p:nvPr>
            <p:ph idx="1" type="body"/>
          </p:nvPr>
        </p:nvSpPr>
        <p:spPr>
          <a:xfrm>
            <a:off x="415650" y="326500"/>
            <a:ext cx="11360700" cy="49449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I'm tired I'm worn</a:t>
            </a:r>
            <a:endParaRPr/>
          </a:p>
          <a:p>
            <a:pPr indent="0" lvl="0" marL="0" rtl="0" algn="ctr">
              <a:lnSpc>
                <a:spcPct val="150000"/>
              </a:lnSpc>
              <a:spcBef>
                <a:spcPts val="0"/>
              </a:spcBef>
              <a:spcAft>
                <a:spcPts val="0"/>
              </a:spcAft>
              <a:buClr>
                <a:schemeClr val="dk1"/>
              </a:buClr>
              <a:buSzPts val="1100"/>
              <a:buNone/>
            </a:pPr>
            <a:r>
              <a:rPr lang="en-US"/>
              <a:t>My heart is heavy</a:t>
            </a:r>
            <a:endParaRPr/>
          </a:p>
          <a:p>
            <a:pPr indent="0" lvl="0" marL="0" rtl="0" algn="ctr">
              <a:lnSpc>
                <a:spcPct val="150000"/>
              </a:lnSpc>
              <a:spcBef>
                <a:spcPts val="0"/>
              </a:spcBef>
              <a:spcAft>
                <a:spcPts val="0"/>
              </a:spcAft>
              <a:buClr>
                <a:schemeClr val="dk1"/>
              </a:buClr>
              <a:buSzPts val="1100"/>
              <a:buNone/>
            </a:pPr>
            <a:r>
              <a:rPr lang="en-US"/>
              <a:t>From the work it takes</a:t>
            </a:r>
            <a:endParaRPr/>
          </a:p>
          <a:p>
            <a:pPr indent="0" lvl="0" marL="0" rtl="0" algn="ctr">
              <a:lnSpc>
                <a:spcPct val="150000"/>
              </a:lnSpc>
              <a:spcBef>
                <a:spcPts val="0"/>
              </a:spcBef>
              <a:spcAft>
                <a:spcPts val="0"/>
              </a:spcAft>
              <a:buClr>
                <a:schemeClr val="dk1"/>
              </a:buClr>
              <a:buSzPts val="1100"/>
              <a:buNone/>
            </a:pPr>
            <a:r>
              <a:rPr lang="en-US"/>
              <a:t>To keep on breathing</a:t>
            </a:r>
            <a:endParaRPr/>
          </a:p>
        </p:txBody>
      </p:sp>
      <p:sp>
        <p:nvSpPr>
          <p:cNvPr id="9783" name="Google Shape;9783;p1575"/>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Worn</a:t>
            </a:r>
            <a:endParaRPr>
              <a:latin typeface="Playfair Display"/>
              <a:ea typeface="Playfair Display"/>
              <a:cs typeface="Playfair Display"/>
              <a:sym typeface="Playfair Display"/>
            </a:endParaRPr>
          </a:p>
        </p:txBody>
      </p:sp>
    </p:spTree>
  </p:cSld>
  <p:clrMapOvr>
    <a:masterClrMapping/>
  </p:clrMapOvr>
</p:sld>
</file>

<file path=ppt/slides/slide15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87" name="Shape 9787"/>
        <p:cNvGrpSpPr/>
        <p:nvPr/>
      </p:nvGrpSpPr>
      <p:grpSpPr>
        <a:xfrm>
          <a:off x="0" y="0"/>
          <a:ext cx="0" cy="0"/>
          <a:chOff x="0" y="0"/>
          <a:chExt cx="0" cy="0"/>
        </a:xfrm>
      </p:grpSpPr>
      <p:sp>
        <p:nvSpPr>
          <p:cNvPr id="9788" name="Google Shape;9788;p1576"/>
          <p:cNvSpPr txBox="1"/>
          <p:nvPr>
            <p:ph idx="1" type="body"/>
          </p:nvPr>
        </p:nvSpPr>
        <p:spPr>
          <a:xfrm>
            <a:off x="415650" y="326500"/>
            <a:ext cx="11360700" cy="5085300"/>
          </a:xfrm>
          <a:prstGeom prst="rect">
            <a:avLst/>
          </a:prstGeom>
          <a:solidFill>
            <a:srgbClr val="FFFFFF">
              <a:alpha val="88235"/>
            </a:srgbClr>
          </a:solidFill>
          <a:ln>
            <a:noFill/>
          </a:ln>
        </p:spPr>
        <p:txBody>
          <a:bodyPr anchorCtr="0" anchor="t"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a:t>I've made mistakes</a:t>
            </a:r>
            <a:endParaRPr/>
          </a:p>
          <a:p>
            <a:pPr indent="0" lvl="0" marL="0" rtl="0" algn="ctr">
              <a:lnSpc>
                <a:spcPct val="115000"/>
              </a:lnSpc>
              <a:spcBef>
                <a:spcPts val="0"/>
              </a:spcBef>
              <a:spcAft>
                <a:spcPts val="0"/>
              </a:spcAft>
              <a:buClr>
                <a:schemeClr val="dk1"/>
              </a:buClr>
              <a:buSzPts val="1100"/>
              <a:buNone/>
            </a:pPr>
            <a:r>
              <a:rPr lang="en-US"/>
              <a:t>I've let my hope fail</a:t>
            </a:r>
            <a:endParaRPr/>
          </a:p>
          <a:p>
            <a:pPr indent="0" lvl="0" marL="0" rtl="0" algn="ctr">
              <a:lnSpc>
                <a:spcPct val="115000"/>
              </a:lnSpc>
              <a:spcBef>
                <a:spcPts val="0"/>
              </a:spcBef>
              <a:spcAft>
                <a:spcPts val="0"/>
              </a:spcAft>
              <a:buClr>
                <a:schemeClr val="dk1"/>
              </a:buClr>
              <a:buSzPts val="1100"/>
              <a:buNone/>
            </a:pPr>
            <a:r>
              <a:rPr lang="en-US"/>
              <a:t>My soul feels crushed</a:t>
            </a:r>
            <a:endParaRPr/>
          </a:p>
          <a:p>
            <a:pPr indent="0" lvl="0" marL="0" rtl="0" algn="ctr">
              <a:lnSpc>
                <a:spcPct val="115000"/>
              </a:lnSpc>
              <a:spcBef>
                <a:spcPts val="0"/>
              </a:spcBef>
              <a:spcAft>
                <a:spcPts val="0"/>
              </a:spcAft>
              <a:buClr>
                <a:schemeClr val="dk1"/>
              </a:buClr>
              <a:buSzPts val="1100"/>
              <a:buNone/>
            </a:pPr>
            <a:r>
              <a:rPr lang="en-US"/>
              <a:t>By the weight of this world</a:t>
            </a:r>
            <a:endParaRPr/>
          </a:p>
          <a:p>
            <a:pPr indent="0" lvl="0" marL="0" rtl="0" algn="ctr">
              <a:lnSpc>
                <a:spcPct val="115000"/>
              </a:lnSpc>
              <a:spcBef>
                <a:spcPts val="0"/>
              </a:spcBef>
              <a:spcAft>
                <a:spcPts val="0"/>
              </a:spcAft>
              <a:buClr>
                <a:schemeClr val="dk1"/>
              </a:buClr>
              <a:buSzPts val="1100"/>
              <a:buNone/>
            </a:pPr>
            <a:r>
              <a:rPr lang="en-US"/>
              <a:t>And I know that you can give me rest</a:t>
            </a:r>
            <a:endParaRPr/>
          </a:p>
          <a:p>
            <a:pPr indent="0" lvl="0" marL="0" rtl="0" algn="ctr">
              <a:lnSpc>
                <a:spcPct val="115000"/>
              </a:lnSpc>
              <a:spcBef>
                <a:spcPts val="0"/>
              </a:spcBef>
              <a:spcAft>
                <a:spcPts val="0"/>
              </a:spcAft>
              <a:buClr>
                <a:schemeClr val="dk1"/>
              </a:buClr>
              <a:buSzPts val="1100"/>
              <a:buNone/>
            </a:pPr>
            <a:r>
              <a:rPr lang="en-US"/>
              <a:t>So I cry out with all that I have left</a:t>
            </a:r>
            <a:endParaRPr/>
          </a:p>
          <a:p>
            <a:pPr indent="0" lvl="0" marL="0" rtl="0" algn="ctr">
              <a:lnSpc>
                <a:spcPct val="115000"/>
              </a:lnSpc>
              <a:spcBef>
                <a:spcPts val="0"/>
              </a:spcBef>
              <a:spcAft>
                <a:spcPts val="0"/>
              </a:spcAft>
              <a:buClr>
                <a:schemeClr val="dk1"/>
              </a:buClr>
              <a:buSzPts val="1100"/>
              <a:buNone/>
            </a:pPr>
            <a:r>
              <a:t/>
            </a:r>
            <a:endParaRPr/>
          </a:p>
        </p:txBody>
      </p:sp>
      <p:sp>
        <p:nvSpPr>
          <p:cNvPr id="9789" name="Google Shape;9789;p1576"/>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Worn</a:t>
            </a:r>
            <a:endParaRPr>
              <a:latin typeface="Playfair Display"/>
              <a:ea typeface="Playfair Display"/>
              <a:cs typeface="Playfair Display"/>
              <a:sym typeface="Playfair Display"/>
            </a:endParaRPr>
          </a:p>
        </p:txBody>
      </p:sp>
    </p:spTree>
  </p:cSld>
  <p:clrMapOvr>
    <a:masterClrMapping/>
  </p:clrMapOvr>
</p:sld>
</file>

<file path=ppt/slides/slide15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93" name="Shape 9793"/>
        <p:cNvGrpSpPr/>
        <p:nvPr/>
      </p:nvGrpSpPr>
      <p:grpSpPr>
        <a:xfrm>
          <a:off x="0" y="0"/>
          <a:ext cx="0" cy="0"/>
          <a:chOff x="0" y="0"/>
          <a:chExt cx="0" cy="0"/>
        </a:xfrm>
      </p:grpSpPr>
      <p:sp>
        <p:nvSpPr>
          <p:cNvPr id="9794" name="Google Shape;9794;p1577"/>
          <p:cNvSpPr txBox="1"/>
          <p:nvPr>
            <p:ph idx="1" type="body"/>
          </p:nvPr>
        </p:nvSpPr>
        <p:spPr>
          <a:xfrm>
            <a:off x="415650" y="326500"/>
            <a:ext cx="11360700" cy="49449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Let me see redemption win</a:t>
            </a:r>
            <a:endParaRPr/>
          </a:p>
          <a:p>
            <a:pPr indent="0" lvl="0" marL="0" rtl="0" algn="ctr">
              <a:lnSpc>
                <a:spcPct val="150000"/>
              </a:lnSpc>
              <a:spcBef>
                <a:spcPts val="0"/>
              </a:spcBef>
              <a:spcAft>
                <a:spcPts val="0"/>
              </a:spcAft>
              <a:buClr>
                <a:schemeClr val="dk1"/>
              </a:buClr>
              <a:buSzPts val="1100"/>
              <a:buNone/>
            </a:pPr>
            <a:r>
              <a:rPr lang="en-US"/>
              <a:t>Let me know the struggle ends</a:t>
            </a:r>
            <a:endParaRPr/>
          </a:p>
          <a:p>
            <a:pPr indent="0" lvl="0" marL="0" rtl="0" algn="ctr">
              <a:lnSpc>
                <a:spcPct val="150000"/>
              </a:lnSpc>
              <a:spcBef>
                <a:spcPts val="0"/>
              </a:spcBef>
              <a:spcAft>
                <a:spcPts val="0"/>
              </a:spcAft>
              <a:buClr>
                <a:schemeClr val="dk1"/>
              </a:buClr>
              <a:buSzPts val="1100"/>
              <a:buNone/>
            </a:pPr>
            <a:r>
              <a:rPr lang="en-US"/>
              <a:t>That you can mend a heart</a:t>
            </a:r>
            <a:endParaRPr/>
          </a:p>
          <a:p>
            <a:pPr indent="0" lvl="0" marL="0" rtl="0" algn="ctr">
              <a:lnSpc>
                <a:spcPct val="150000"/>
              </a:lnSpc>
              <a:spcBef>
                <a:spcPts val="0"/>
              </a:spcBef>
              <a:spcAft>
                <a:spcPts val="0"/>
              </a:spcAft>
              <a:buClr>
                <a:schemeClr val="dk1"/>
              </a:buClr>
              <a:buSzPts val="1100"/>
              <a:buNone/>
            </a:pPr>
            <a:r>
              <a:rPr lang="en-US"/>
              <a:t>That's frail and torn</a:t>
            </a:r>
            <a:endParaRPr/>
          </a:p>
        </p:txBody>
      </p:sp>
      <p:sp>
        <p:nvSpPr>
          <p:cNvPr id="9795" name="Google Shape;9795;p1577"/>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Worn</a:t>
            </a:r>
            <a:endParaRPr>
              <a:latin typeface="Playfair Display"/>
              <a:ea typeface="Playfair Display"/>
              <a:cs typeface="Playfair Display"/>
              <a:sym typeface="Playfair Display"/>
            </a:endParaRPr>
          </a:p>
        </p:txBody>
      </p:sp>
    </p:spTree>
  </p:cSld>
  <p:clrMapOvr>
    <a:masterClrMapping/>
  </p:clrMapOvr>
</p:sld>
</file>

<file path=ppt/slides/slide15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99" name="Shape 9799"/>
        <p:cNvGrpSpPr/>
        <p:nvPr/>
      </p:nvGrpSpPr>
      <p:grpSpPr>
        <a:xfrm>
          <a:off x="0" y="0"/>
          <a:ext cx="0" cy="0"/>
          <a:chOff x="0" y="0"/>
          <a:chExt cx="0" cy="0"/>
        </a:xfrm>
      </p:grpSpPr>
      <p:sp>
        <p:nvSpPr>
          <p:cNvPr id="9800" name="Google Shape;9800;p1578"/>
          <p:cNvSpPr txBox="1"/>
          <p:nvPr>
            <p:ph idx="1" type="body"/>
          </p:nvPr>
        </p:nvSpPr>
        <p:spPr>
          <a:xfrm>
            <a:off x="415650" y="326500"/>
            <a:ext cx="11360700" cy="49449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a:t>I know I need to lift my eyes up</a:t>
            </a:r>
            <a:endParaRPr/>
          </a:p>
          <a:p>
            <a:pPr indent="0" lvl="0" marL="0" rtl="0" algn="ctr">
              <a:lnSpc>
                <a:spcPct val="115000"/>
              </a:lnSpc>
              <a:spcBef>
                <a:spcPts val="0"/>
              </a:spcBef>
              <a:spcAft>
                <a:spcPts val="0"/>
              </a:spcAft>
              <a:buClr>
                <a:schemeClr val="dk1"/>
              </a:buClr>
              <a:buSzPts val="1100"/>
              <a:buNone/>
            </a:pPr>
            <a:r>
              <a:rPr lang="en-US"/>
              <a:t>But I'm too weak</a:t>
            </a:r>
            <a:endParaRPr/>
          </a:p>
          <a:p>
            <a:pPr indent="0" lvl="0" marL="0" rtl="0" algn="ctr">
              <a:lnSpc>
                <a:spcPct val="115000"/>
              </a:lnSpc>
              <a:spcBef>
                <a:spcPts val="0"/>
              </a:spcBef>
              <a:spcAft>
                <a:spcPts val="0"/>
              </a:spcAft>
              <a:buClr>
                <a:schemeClr val="dk1"/>
              </a:buClr>
              <a:buSzPts val="1100"/>
              <a:buNone/>
            </a:pPr>
            <a:r>
              <a:rPr lang="en-US"/>
              <a:t>Life just won't let up</a:t>
            </a:r>
            <a:endParaRPr/>
          </a:p>
          <a:p>
            <a:pPr indent="0" lvl="0" marL="0" rtl="0" algn="ctr">
              <a:lnSpc>
                <a:spcPct val="115000"/>
              </a:lnSpc>
              <a:spcBef>
                <a:spcPts val="0"/>
              </a:spcBef>
              <a:spcAft>
                <a:spcPts val="0"/>
              </a:spcAft>
              <a:buClr>
                <a:schemeClr val="dk1"/>
              </a:buClr>
              <a:buSzPts val="1100"/>
              <a:buNone/>
            </a:pPr>
            <a:r>
              <a:rPr lang="en-US"/>
              <a:t>And I know that you can give me rest</a:t>
            </a:r>
            <a:endParaRPr/>
          </a:p>
          <a:p>
            <a:pPr indent="0" lvl="0" marL="0" rtl="0" algn="ctr">
              <a:lnSpc>
                <a:spcPct val="115000"/>
              </a:lnSpc>
              <a:spcBef>
                <a:spcPts val="0"/>
              </a:spcBef>
              <a:spcAft>
                <a:spcPts val="0"/>
              </a:spcAft>
              <a:buClr>
                <a:schemeClr val="dk1"/>
              </a:buClr>
              <a:buSzPts val="1100"/>
              <a:buNone/>
            </a:pPr>
            <a:r>
              <a:rPr lang="en-US"/>
              <a:t>So I cry out with all that I have left</a:t>
            </a:r>
            <a:endParaRPr/>
          </a:p>
        </p:txBody>
      </p:sp>
      <p:sp>
        <p:nvSpPr>
          <p:cNvPr id="9801" name="Google Shape;9801;p1578"/>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Worn</a:t>
            </a:r>
            <a:endParaRPr>
              <a:latin typeface="Playfair Display"/>
              <a:ea typeface="Playfair Display"/>
              <a:cs typeface="Playfair Display"/>
              <a:sym typeface="Playfair Display"/>
            </a:endParaRPr>
          </a:p>
        </p:txBody>
      </p:sp>
    </p:spTree>
  </p:cSld>
  <p:clrMapOvr>
    <a:masterClrMapping/>
  </p:clrMapOvr>
</p:sld>
</file>

<file path=ppt/slides/slide15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05" name="Shape 9805"/>
        <p:cNvGrpSpPr/>
        <p:nvPr/>
      </p:nvGrpSpPr>
      <p:grpSpPr>
        <a:xfrm>
          <a:off x="0" y="0"/>
          <a:ext cx="0" cy="0"/>
          <a:chOff x="0" y="0"/>
          <a:chExt cx="0" cy="0"/>
        </a:xfrm>
      </p:grpSpPr>
      <p:sp>
        <p:nvSpPr>
          <p:cNvPr id="9806" name="Google Shape;9806;p1579"/>
          <p:cNvSpPr txBox="1"/>
          <p:nvPr>
            <p:ph idx="1" type="body"/>
          </p:nvPr>
        </p:nvSpPr>
        <p:spPr>
          <a:xfrm>
            <a:off x="415650" y="326500"/>
            <a:ext cx="11360700" cy="49449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Let me see redemption win</a:t>
            </a:r>
            <a:endParaRPr/>
          </a:p>
          <a:p>
            <a:pPr indent="0" lvl="0" marL="0" rtl="0" algn="ctr">
              <a:lnSpc>
                <a:spcPct val="150000"/>
              </a:lnSpc>
              <a:spcBef>
                <a:spcPts val="0"/>
              </a:spcBef>
              <a:spcAft>
                <a:spcPts val="0"/>
              </a:spcAft>
              <a:buClr>
                <a:schemeClr val="dk1"/>
              </a:buClr>
              <a:buSzPts val="1100"/>
              <a:buNone/>
            </a:pPr>
            <a:r>
              <a:rPr lang="en-US"/>
              <a:t>Let me know the struggle ends</a:t>
            </a:r>
            <a:endParaRPr/>
          </a:p>
          <a:p>
            <a:pPr indent="0" lvl="0" marL="0" rtl="0" algn="ctr">
              <a:lnSpc>
                <a:spcPct val="150000"/>
              </a:lnSpc>
              <a:spcBef>
                <a:spcPts val="0"/>
              </a:spcBef>
              <a:spcAft>
                <a:spcPts val="0"/>
              </a:spcAft>
              <a:buClr>
                <a:schemeClr val="dk1"/>
              </a:buClr>
              <a:buSzPts val="1100"/>
              <a:buNone/>
            </a:pPr>
            <a:r>
              <a:rPr lang="en-US"/>
              <a:t>That you can mend a heart</a:t>
            </a:r>
            <a:endParaRPr/>
          </a:p>
          <a:p>
            <a:pPr indent="0" lvl="0" marL="0" rtl="0" algn="ctr">
              <a:lnSpc>
                <a:spcPct val="150000"/>
              </a:lnSpc>
              <a:spcBef>
                <a:spcPts val="0"/>
              </a:spcBef>
              <a:spcAft>
                <a:spcPts val="0"/>
              </a:spcAft>
              <a:buClr>
                <a:schemeClr val="dk1"/>
              </a:buClr>
              <a:buSzPts val="1100"/>
              <a:buNone/>
            </a:pPr>
            <a:r>
              <a:rPr lang="en-US"/>
              <a:t>That's frail and torn</a:t>
            </a:r>
            <a:endParaRPr/>
          </a:p>
        </p:txBody>
      </p:sp>
      <p:sp>
        <p:nvSpPr>
          <p:cNvPr id="9807" name="Google Shape;9807;p1579"/>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Worn</a:t>
            </a:r>
            <a:endParaRPr>
              <a:latin typeface="Playfair Display"/>
              <a:ea typeface="Playfair Display"/>
              <a:cs typeface="Playfair Display"/>
              <a:sym typeface="Playfair Display"/>
            </a:endParaRPr>
          </a:p>
        </p:txBody>
      </p:sp>
    </p:spTree>
  </p:cSld>
  <p:clrMapOvr>
    <a:masterClrMapping/>
  </p:clrMapOvr>
</p:sld>
</file>

<file path=ppt/slides/slide1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9" name="Shape 1019"/>
        <p:cNvGrpSpPr/>
        <p:nvPr/>
      </p:nvGrpSpPr>
      <p:grpSpPr>
        <a:xfrm>
          <a:off x="0" y="0"/>
          <a:ext cx="0" cy="0"/>
          <a:chOff x="0" y="0"/>
          <a:chExt cx="0" cy="0"/>
        </a:xfrm>
      </p:grpSpPr>
      <p:sp>
        <p:nvSpPr>
          <p:cNvPr id="1020" name="Google Shape;1020;p158"/>
          <p:cNvSpPr txBox="1"/>
          <p:nvPr>
            <p:ph idx="1" type="body"/>
          </p:nvPr>
        </p:nvSpPr>
        <p:spPr>
          <a:xfrm>
            <a:off x="415650" y="326508"/>
            <a:ext cx="11360700" cy="4555200"/>
          </a:xfrm>
          <a:prstGeom prst="rect">
            <a:avLst/>
          </a:prstGeom>
          <a:solidFill>
            <a:srgbClr val="FFFFFF">
              <a:alpha val="88235"/>
            </a:srgbClr>
          </a:solid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US"/>
              <a:t>Unleash Your kingdom's power</a:t>
            </a:r>
            <a:endParaRPr/>
          </a:p>
          <a:p>
            <a:pPr indent="0" lvl="0" marL="0" rtl="0" algn="ctr">
              <a:lnSpc>
                <a:spcPct val="100000"/>
              </a:lnSpc>
              <a:spcBef>
                <a:spcPts val="2100"/>
              </a:spcBef>
              <a:spcAft>
                <a:spcPts val="0"/>
              </a:spcAft>
              <a:buClr>
                <a:schemeClr val="dk1"/>
              </a:buClr>
              <a:buSzPts val="1100"/>
              <a:buFont typeface="Arial"/>
              <a:buNone/>
            </a:pPr>
            <a:r>
              <a:rPr lang="en-US"/>
              <a:t>Reaching the near and far</a:t>
            </a:r>
            <a:endParaRPr/>
          </a:p>
          <a:p>
            <a:pPr indent="0" lvl="0" marL="0" rtl="0" algn="ctr">
              <a:lnSpc>
                <a:spcPct val="100000"/>
              </a:lnSpc>
              <a:spcBef>
                <a:spcPts val="2100"/>
              </a:spcBef>
              <a:spcAft>
                <a:spcPts val="0"/>
              </a:spcAft>
              <a:buClr>
                <a:schemeClr val="dk1"/>
              </a:buClr>
              <a:buSzPts val="1100"/>
              <a:buFont typeface="Arial"/>
              <a:buNone/>
            </a:pPr>
            <a:r>
              <a:rPr lang="en-US"/>
              <a:t>No force of hell can stop</a:t>
            </a:r>
            <a:endParaRPr/>
          </a:p>
          <a:p>
            <a:pPr indent="0" lvl="0" marL="0" rtl="0" algn="ctr">
              <a:lnSpc>
                <a:spcPct val="100000"/>
              </a:lnSpc>
              <a:spcBef>
                <a:spcPts val="2100"/>
              </a:spcBef>
              <a:spcAft>
                <a:spcPts val="0"/>
              </a:spcAft>
              <a:buClr>
                <a:schemeClr val="dk1"/>
              </a:buClr>
              <a:buSzPts val="1100"/>
              <a:buFont typeface="Arial"/>
              <a:buNone/>
            </a:pPr>
            <a:r>
              <a:rPr lang="en-US"/>
              <a:t>Your beauty changing hearts</a:t>
            </a:r>
            <a:endParaRPr/>
          </a:p>
          <a:p>
            <a:pPr indent="0" lvl="0" marL="0" rtl="0" algn="ctr">
              <a:lnSpc>
                <a:spcPct val="100000"/>
              </a:lnSpc>
              <a:spcBef>
                <a:spcPts val="2100"/>
              </a:spcBef>
              <a:spcAft>
                <a:spcPts val="2100"/>
              </a:spcAft>
              <a:buClr>
                <a:schemeClr val="dk1"/>
              </a:buClr>
              <a:buSzPts val="2800"/>
              <a:buNone/>
            </a:pPr>
            <a:r>
              <a:t/>
            </a:r>
            <a:endParaRPr/>
          </a:p>
        </p:txBody>
      </p:sp>
      <p:sp>
        <p:nvSpPr>
          <p:cNvPr id="1021" name="Google Shape;1021;p158"/>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latin typeface="Playfair Display"/>
                <a:ea typeface="Playfair Display"/>
                <a:cs typeface="Playfair Display"/>
                <a:sym typeface="Playfair Display"/>
              </a:rPr>
              <a:t>Build Your Kingdom Here</a:t>
            </a:r>
            <a:endParaRPr>
              <a:latin typeface="Playfair Display"/>
              <a:ea typeface="Playfair Display"/>
              <a:cs typeface="Playfair Display"/>
              <a:sym typeface="Playfair Display"/>
            </a:endParaRPr>
          </a:p>
        </p:txBody>
      </p:sp>
    </p:spTree>
  </p:cSld>
  <p:clrMapOvr>
    <a:masterClrMapping/>
  </p:clrMapOvr>
</p:sld>
</file>

<file path=ppt/slides/slide15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11" name="Shape 9811"/>
        <p:cNvGrpSpPr/>
        <p:nvPr/>
      </p:nvGrpSpPr>
      <p:grpSpPr>
        <a:xfrm>
          <a:off x="0" y="0"/>
          <a:ext cx="0" cy="0"/>
          <a:chOff x="0" y="0"/>
          <a:chExt cx="0" cy="0"/>
        </a:xfrm>
      </p:grpSpPr>
      <p:sp>
        <p:nvSpPr>
          <p:cNvPr id="9812" name="Google Shape;9812;p1580"/>
          <p:cNvSpPr txBox="1"/>
          <p:nvPr>
            <p:ph idx="1" type="body"/>
          </p:nvPr>
        </p:nvSpPr>
        <p:spPr>
          <a:xfrm>
            <a:off x="415650" y="326500"/>
            <a:ext cx="11360700" cy="49449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I wanna know a song can rise</a:t>
            </a:r>
            <a:endParaRPr/>
          </a:p>
          <a:p>
            <a:pPr indent="0" lvl="0" marL="0" rtl="0" algn="ctr">
              <a:lnSpc>
                <a:spcPct val="150000"/>
              </a:lnSpc>
              <a:spcBef>
                <a:spcPts val="0"/>
              </a:spcBef>
              <a:spcAft>
                <a:spcPts val="0"/>
              </a:spcAft>
              <a:buClr>
                <a:schemeClr val="dk1"/>
              </a:buClr>
              <a:buSzPts val="1100"/>
              <a:buNone/>
            </a:pPr>
            <a:r>
              <a:rPr lang="en-US"/>
              <a:t>From the ashes of a broken life</a:t>
            </a:r>
            <a:endParaRPr/>
          </a:p>
          <a:p>
            <a:pPr indent="0" lvl="0" marL="0" rtl="0" algn="ctr">
              <a:lnSpc>
                <a:spcPct val="150000"/>
              </a:lnSpc>
              <a:spcBef>
                <a:spcPts val="0"/>
              </a:spcBef>
              <a:spcAft>
                <a:spcPts val="0"/>
              </a:spcAft>
              <a:buClr>
                <a:schemeClr val="dk1"/>
              </a:buClr>
              <a:buSzPts val="1100"/>
              <a:buNone/>
            </a:pPr>
            <a:r>
              <a:rPr lang="en-US"/>
              <a:t>And all that's dead inside can be reborn</a:t>
            </a:r>
            <a:endParaRPr/>
          </a:p>
          <a:p>
            <a:pPr indent="0" lvl="0" marL="0" rtl="0" algn="ctr">
              <a:lnSpc>
                <a:spcPct val="150000"/>
              </a:lnSpc>
              <a:spcBef>
                <a:spcPts val="0"/>
              </a:spcBef>
              <a:spcAft>
                <a:spcPts val="0"/>
              </a:spcAft>
              <a:buClr>
                <a:schemeClr val="dk1"/>
              </a:buClr>
              <a:buSzPts val="1100"/>
              <a:buNone/>
            </a:pPr>
            <a:r>
              <a:rPr lang="en-US"/>
              <a:t>Cause I'm worn</a:t>
            </a:r>
            <a:endParaRPr/>
          </a:p>
        </p:txBody>
      </p:sp>
      <p:sp>
        <p:nvSpPr>
          <p:cNvPr id="9813" name="Google Shape;9813;p1580"/>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Worn</a:t>
            </a:r>
            <a:endParaRPr>
              <a:latin typeface="Playfair Display"/>
              <a:ea typeface="Playfair Display"/>
              <a:cs typeface="Playfair Display"/>
              <a:sym typeface="Playfair Display"/>
            </a:endParaRPr>
          </a:p>
        </p:txBody>
      </p:sp>
    </p:spTree>
  </p:cSld>
  <p:clrMapOvr>
    <a:masterClrMapping/>
  </p:clrMapOvr>
</p:sld>
</file>

<file path=ppt/slides/slide15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17" name="Shape 9817"/>
        <p:cNvGrpSpPr/>
        <p:nvPr/>
      </p:nvGrpSpPr>
      <p:grpSpPr>
        <a:xfrm>
          <a:off x="0" y="0"/>
          <a:ext cx="0" cy="0"/>
          <a:chOff x="0" y="0"/>
          <a:chExt cx="0" cy="0"/>
        </a:xfrm>
      </p:grpSpPr>
      <p:sp>
        <p:nvSpPr>
          <p:cNvPr id="9818" name="Google Shape;9818;p1581"/>
          <p:cNvSpPr txBox="1"/>
          <p:nvPr>
            <p:ph idx="1" type="body"/>
          </p:nvPr>
        </p:nvSpPr>
        <p:spPr>
          <a:xfrm>
            <a:off x="415650" y="326500"/>
            <a:ext cx="11360700" cy="52080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US" sz="4600"/>
              <a:t>My prayers are wearing thin</a:t>
            </a:r>
            <a:endParaRPr sz="4600"/>
          </a:p>
          <a:p>
            <a:pPr indent="0" lvl="0" marL="0" rtl="0" algn="ctr">
              <a:lnSpc>
                <a:spcPct val="100000"/>
              </a:lnSpc>
              <a:spcBef>
                <a:spcPts val="0"/>
              </a:spcBef>
              <a:spcAft>
                <a:spcPts val="0"/>
              </a:spcAft>
              <a:buClr>
                <a:schemeClr val="dk1"/>
              </a:buClr>
              <a:buSzPts val="1100"/>
              <a:buNone/>
            </a:pPr>
            <a:r>
              <a:rPr lang="en-US" sz="4600"/>
              <a:t>Yeah, I'm worn</a:t>
            </a:r>
            <a:endParaRPr sz="4600"/>
          </a:p>
          <a:p>
            <a:pPr indent="0" lvl="0" marL="0" rtl="0" algn="ctr">
              <a:lnSpc>
                <a:spcPct val="100000"/>
              </a:lnSpc>
              <a:spcBef>
                <a:spcPts val="0"/>
              </a:spcBef>
              <a:spcAft>
                <a:spcPts val="0"/>
              </a:spcAft>
              <a:buClr>
                <a:schemeClr val="dk1"/>
              </a:buClr>
              <a:buSzPts val="1100"/>
              <a:buNone/>
            </a:pPr>
            <a:r>
              <a:rPr lang="en-US" sz="4600"/>
              <a:t>Even before the day begins</a:t>
            </a:r>
            <a:endParaRPr sz="4600"/>
          </a:p>
          <a:p>
            <a:pPr indent="0" lvl="0" marL="0" rtl="0" algn="ctr">
              <a:lnSpc>
                <a:spcPct val="100000"/>
              </a:lnSpc>
              <a:spcBef>
                <a:spcPts val="0"/>
              </a:spcBef>
              <a:spcAft>
                <a:spcPts val="0"/>
              </a:spcAft>
              <a:buClr>
                <a:schemeClr val="dk1"/>
              </a:buClr>
              <a:buSzPts val="1100"/>
              <a:buNone/>
            </a:pPr>
            <a:r>
              <a:rPr lang="en-US" sz="4600"/>
              <a:t>Yeah, I'm worn</a:t>
            </a:r>
            <a:endParaRPr sz="4600"/>
          </a:p>
          <a:p>
            <a:pPr indent="0" lvl="0" marL="0" rtl="0" algn="ctr">
              <a:lnSpc>
                <a:spcPct val="100000"/>
              </a:lnSpc>
              <a:spcBef>
                <a:spcPts val="0"/>
              </a:spcBef>
              <a:spcAft>
                <a:spcPts val="0"/>
              </a:spcAft>
              <a:buClr>
                <a:schemeClr val="dk1"/>
              </a:buClr>
              <a:buSzPts val="1100"/>
              <a:buNone/>
            </a:pPr>
            <a:r>
              <a:rPr lang="en-US" sz="4600"/>
              <a:t>I've lost my will to fight</a:t>
            </a:r>
            <a:endParaRPr sz="4600"/>
          </a:p>
          <a:p>
            <a:pPr indent="0" lvl="0" marL="0" rtl="0" algn="ctr">
              <a:lnSpc>
                <a:spcPct val="100000"/>
              </a:lnSpc>
              <a:spcBef>
                <a:spcPts val="0"/>
              </a:spcBef>
              <a:spcAft>
                <a:spcPts val="0"/>
              </a:spcAft>
              <a:buClr>
                <a:schemeClr val="dk1"/>
              </a:buClr>
              <a:buSzPts val="1100"/>
              <a:buNone/>
            </a:pPr>
            <a:r>
              <a:rPr lang="en-US" sz="4600"/>
              <a:t>I'm worn</a:t>
            </a:r>
            <a:endParaRPr sz="4600"/>
          </a:p>
          <a:p>
            <a:pPr indent="0" lvl="0" marL="0" rtl="0" algn="ctr">
              <a:lnSpc>
                <a:spcPct val="100000"/>
              </a:lnSpc>
              <a:spcBef>
                <a:spcPts val="0"/>
              </a:spcBef>
              <a:spcAft>
                <a:spcPts val="0"/>
              </a:spcAft>
              <a:buClr>
                <a:schemeClr val="dk1"/>
              </a:buClr>
              <a:buSzPts val="1100"/>
              <a:buNone/>
            </a:pPr>
            <a:r>
              <a:rPr lang="en-US" sz="4600"/>
              <a:t>So, heaven come and flood my eyes</a:t>
            </a:r>
            <a:endParaRPr sz="4600"/>
          </a:p>
        </p:txBody>
      </p:sp>
      <p:sp>
        <p:nvSpPr>
          <p:cNvPr id="9819" name="Google Shape;9819;p1581"/>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Worn</a:t>
            </a:r>
            <a:endParaRPr>
              <a:latin typeface="Playfair Display"/>
              <a:ea typeface="Playfair Display"/>
              <a:cs typeface="Playfair Display"/>
              <a:sym typeface="Playfair Display"/>
            </a:endParaRPr>
          </a:p>
        </p:txBody>
      </p:sp>
    </p:spTree>
  </p:cSld>
  <p:clrMapOvr>
    <a:masterClrMapping/>
  </p:clrMapOvr>
</p:sld>
</file>

<file path=ppt/slides/slide15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23" name="Shape 9823"/>
        <p:cNvGrpSpPr/>
        <p:nvPr/>
      </p:nvGrpSpPr>
      <p:grpSpPr>
        <a:xfrm>
          <a:off x="0" y="0"/>
          <a:ext cx="0" cy="0"/>
          <a:chOff x="0" y="0"/>
          <a:chExt cx="0" cy="0"/>
        </a:xfrm>
      </p:grpSpPr>
      <p:sp>
        <p:nvSpPr>
          <p:cNvPr id="9824" name="Google Shape;9824;p1582"/>
          <p:cNvSpPr txBox="1"/>
          <p:nvPr>
            <p:ph idx="1" type="body"/>
          </p:nvPr>
        </p:nvSpPr>
        <p:spPr>
          <a:xfrm>
            <a:off x="415650" y="326500"/>
            <a:ext cx="11360700" cy="49449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Let me see redemption win</a:t>
            </a:r>
            <a:endParaRPr/>
          </a:p>
          <a:p>
            <a:pPr indent="0" lvl="0" marL="0" rtl="0" algn="ctr">
              <a:lnSpc>
                <a:spcPct val="150000"/>
              </a:lnSpc>
              <a:spcBef>
                <a:spcPts val="0"/>
              </a:spcBef>
              <a:spcAft>
                <a:spcPts val="0"/>
              </a:spcAft>
              <a:buClr>
                <a:schemeClr val="dk1"/>
              </a:buClr>
              <a:buSzPts val="1100"/>
              <a:buNone/>
            </a:pPr>
            <a:r>
              <a:rPr lang="en-US"/>
              <a:t>Let me know the struggle ends</a:t>
            </a:r>
            <a:endParaRPr/>
          </a:p>
          <a:p>
            <a:pPr indent="0" lvl="0" marL="0" rtl="0" algn="ctr">
              <a:lnSpc>
                <a:spcPct val="150000"/>
              </a:lnSpc>
              <a:spcBef>
                <a:spcPts val="0"/>
              </a:spcBef>
              <a:spcAft>
                <a:spcPts val="0"/>
              </a:spcAft>
              <a:buClr>
                <a:schemeClr val="dk1"/>
              </a:buClr>
              <a:buSzPts val="1100"/>
              <a:buNone/>
            </a:pPr>
            <a:r>
              <a:rPr lang="en-US"/>
              <a:t>That you can mend a heart</a:t>
            </a:r>
            <a:endParaRPr/>
          </a:p>
          <a:p>
            <a:pPr indent="0" lvl="0" marL="0" rtl="0" algn="ctr">
              <a:lnSpc>
                <a:spcPct val="150000"/>
              </a:lnSpc>
              <a:spcBef>
                <a:spcPts val="0"/>
              </a:spcBef>
              <a:spcAft>
                <a:spcPts val="0"/>
              </a:spcAft>
              <a:buClr>
                <a:schemeClr val="dk1"/>
              </a:buClr>
              <a:buSzPts val="1100"/>
              <a:buNone/>
            </a:pPr>
            <a:r>
              <a:rPr lang="en-US"/>
              <a:t>That's frail and torn</a:t>
            </a:r>
            <a:endParaRPr/>
          </a:p>
        </p:txBody>
      </p:sp>
      <p:sp>
        <p:nvSpPr>
          <p:cNvPr id="9825" name="Google Shape;9825;p1582"/>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Worn</a:t>
            </a:r>
            <a:endParaRPr>
              <a:latin typeface="Playfair Display"/>
              <a:ea typeface="Playfair Display"/>
              <a:cs typeface="Playfair Display"/>
              <a:sym typeface="Playfair Display"/>
            </a:endParaRPr>
          </a:p>
        </p:txBody>
      </p:sp>
    </p:spTree>
  </p:cSld>
  <p:clrMapOvr>
    <a:masterClrMapping/>
  </p:clrMapOvr>
</p:sld>
</file>

<file path=ppt/slides/slide15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29" name="Shape 9829"/>
        <p:cNvGrpSpPr/>
        <p:nvPr/>
      </p:nvGrpSpPr>
      <p:grpSpPr>
        <a:xfrm>
          <a:off x="0" y="0"/>
          <a:ext cx="0" cy="0"/>
          <a:chOff x="0" y="0"/>
          <a:chExt cx="0" cy="0"/>
        </a:xfrm>
      </p:grpSpPr>
      <p:sp>
        <p:nvSpPr>
          <p:cNvPr id="9830" name="Google Shape;9830;p1583"/>
          <p:cNvSpPr txBox="1"/>
          <p:nvPr>
            <p:ph idx="1" type="body"/>
          </p:nvPr>
        </p:nvSpPr>
        <p:spPr>
          <a:xfrm>
            <a:off x="415650" y="326500"/>
            <a:ext cx="11360700" cy="49449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4600"/>
              <a:t>I wanna know a song can rise</a:t>
            </a:r>
            <a:endParaRPr sz="4600"/>
          </a:p>
          <a:p>
            <a:pPr indent="0" lvl="0" marL="0" rtl="0" algn="ctr">
              <a:lnSpc>
                <a:spcPct val="115000"/>
              </a:lnSpc>
              <a:spcBef>
                <a:spcPts val="0"/>
              </a:spcBef>
              <a:spcAft>
                <a:spcPts val="0"/>
              </a:spcAft>
              <a:buClr>
                <a:schemeClr val="dk1"/>
              </a:buClr>
              <a:buSzPts val="1100"/>
              <a:buNone/>
            </a:pPr>
            <a:r>
              <a:rPr lang="en-US" sz="4600"/>
              <a:t>From the ashes of a broken life</a:t>
            </a:r>
            <a:endParaRPr sz="4600"/>
          </a:p>
          <a:p>
            <a:pPr indent="0" lvl="0" marL="0" rtl="0" algn="ctr">
              <a:lnSpc>
                <a:spcPct val="115000"/>
              </a:lnSpc>
              <a:spcBef>
                <a:spcPts val="0"/>
              </a:spcBef>
              <a:spcAft>
                <a:spcPts val="0"/>
              </a:spcAft>
              <a:buClr>
                <a:schemeClr val="dk1"/>
              </a:buClr>
              <a:buSzPts val="1100"/>
              <a:buNone/>
            </a:pPr>
            <a:r>
              <a:rPr lang="en-US" sz="4600"/>
              <a:t>And all that's dead inside can be reborn</a:t>
            </a:r>
            <a:endParaRPr sz="4600"/>
          </a:p>
          <a:p>
            <a:pPr indent="0" lvl="0" marL="0" rtl="0" algn="ctr">
              <a:lnSpc>
                <a:spcPct val="115000"/>
              </a:lnSpc>
              <a:spcBef>
                <a:spcPts val="0"/>
              </a:spcBef>
              <a:spcAft>
                <a:spcPts val="0"/>
              </a:spcAft>
              <a:buClr>
                <a:schemeClr val="dk1"/>
              </a:buClr>
              <a:buSzPts val="1100"/>
              <a:buNone/>
            </a:pPr>
            <a:r>
              <a:rPr lang="en-US" sz="4600"/>
              <a:t>Cause I'm worn</a:t>
            </a:r>
            <a:endParaRPr sz="4600"/>
          </a:p>
          <a:p>
            <a:pPr indent="0" lvl="0" marL="0" rtl="0" algn="ctr">
              <a:lnSpc>
                <a:spcPct val="115000"/>
              </a:lnSpc>
              <a:spcBef>
                <a:spcPts val="0"/>
              </a:spcBef>
              <a:spcAft>
                <a:spcPts val="0"/>
              </a:spcAft>
              <a:buClr>
                <a:schemeClr val="dk1"/>
              </a:buClr>
              <a:buSzPts val="1100"/>
              <a:buNone/>
            </a:pPr>
            <a:r>
              <a:rPr lang="en-US" sz="4600"/>
              <a:t>Though I'm worn</a:t>
            </a:r>
            <a:endParaRPr sz="4600"/>
          </a:p>
          <a:p>
            <a:pPr indent="0" lvl="0" marL="0" rtl="0" algn="ctr">
              <a:lnSpc>
                <a:spcPct val="115000"/>
              </a:lnSpc>
              <a:spcBef>
                <a:spcPts val="0"/>
              </a:spcBef>
              <a:spcAft>
                <a:spcPts val="0"/>
              </a:spcAft>
              <a:buClr>
                <a:schemeClr val="dk1"/>
              </a:buClr>
              <a:buSzPts val="1100"/>
              <a:buNone/>
            </a:pPr>
            <a:r>
              <a:rPr lang="en-US" sz="4600"/>
              <a:t>Yeah I'm worn</a:t>
            </a:r>
            <a:endParaRPr sz="4600"/>
          </a:p>
        </p:txBody>
      </p:sp>
      <p:sp>
        <p:nvSpPr>
          <p:cNvPr id="9831" name="Google Shape;9831;p1583"/>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Worn</a:t>
            </a:r>
            <a:endParaRPr>
              <a:latin typeface="Playfair Display"/>
              <a:ea typeface="Playfair Display"/>
              <a:cs typeface="Playfair Display"/>
              <a:sym typeface="Playfair Display"/>
            </a:endParaRPr>
          </a:p>
        </p:txBody>
      </p:sp>
      <p:pic>
        <p:nvPicPr>
          <p:cNvPr id="9832" name="Google Shape;9832;p1583">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5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36" name="Shape 9836"/>
        <p:cNvGrpSpPr/>
        <p:nvPr/>
      </p:nvGrpSpPr>
      <p:grpSpPr>
        <a:xfrm>
          <a:off x="0" y="0"/>
          <a:ext cx="0" cy="0"/>
          <a:chOff x="0" y="0"/>
          <a:chExt cx="0" cy="0"/>
        </a:xfrm>
      </p:grpSpPr>
      <p:sp>
        <p:nvSpPr>
          <p:cNvPr id="9837" name="Google Shape;9837;p1584"/>
          <p:cNvSpPr txBox="1"/>
          <p:nvPr>
            <p:ph type="ctrTitle"/>
          </p:nvPr>
        </p:nvSpPr>
        <p:spPr>
          <a:xfrm>
            <a:off x="744600" y="2777700"/>
            <a:ext cx="10702800" cy="1302600"/>
          </a:xfrm>
          <a:prstGeom prst="rect">
            <a:avLst/>
          </a:prstGeom>
          <a:solidFill>
            <a:srgbClr val="FFFFFF">
              <a:alpha val="87450"/>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You Are My Hiding Place</a:t>
            </a:r>
            <a:endParaRPr/>
          </a:p>
        </p:txBody>
      </p:sp>
      <p:pic>
        <p:nvPicPr>
          <p:cNvPr id="9838" name="Google Shape;9838;p1584">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5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42" name="Shape 9842"/>
        <p:cNvGrpSpPr/>
        <p:nvPr/>
      </p:nvGrpSpPr>
      <p:grpSpPr>
        <a:xfrm>
          <a:off x="0" y="0"/>
          <a:ext cx="0" cy="0"/>
          <a:chOff x="0" y="0"/>
          <a:chExt cx="0" cy="0"/>
        </a:xfrm>
      </p:grpSpPr>
      <p:sp>
        <p:nvSpPr>
          <p:cNvPr id="9843" name="Google Shape;9843;p1585"/>
          <p:cNvSpPr txBox="1"/>
          <p:nvPr>
            <p:ph idx="1" type="body"/>
          </p:nvPr>
        </p:nvSpPr>
        <p:spPr>
          <a:xfrm>
            <a:off x="415650" y="326500"/>
            <a:ext cx="11360700" cy="49449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You are my hiding place</a:t>
            </a:r>
            <a:endParaRPr/>
          </a:p>
          <a:p>
            <a:pPr indent="0" lvl="0" marL="0" rtl="0" algn="ctr">
              <a:lnSpc>
                <a:spcPct val="150000"/>
              </a:lnSpc>
              <a:spcBef>
                <a:spcPts val="0"/>
              </a:spcBef>
              <a:spcAft>
                <a:spcPts val="0"/>
              </a:spcAft>
              <a:buClr>
                <a:schemeClr val="dk1"/>
              </a:buClr>
              <a:buSzPts val="1100"/>
              <a:buNone/>
            </a:pPr>
            <a:r>
              <a:rPr lang="en-US"/>
              <a:t>You always fill my heart</a:t>
            </a:r>
            <a:endParaRPr/>
          </a:p>
          <a:p>
            <a:pPr indent="0" lvl="0" marL="0" rtl="0" algn="ctr">
              <a:lnSpc>
                <a:spcPct val="150000"/>
              </a:lnSpc>
              <a:spcBef>
                <a:spcPts val="0"/>
              </a:spcBef>
              <a:spcAft>
                <a:spcPts val="0"/>
              </a:spcAft>
              <a:buClr>
                <a:schemeClr val="dk1"/>
              </a:buClr>
              <a:buSzPts val="1100"/>
              <a:buNone/>
            </a:pPr>
            <a:r>
              <a:rPr lang="en-US"/>
              <a:t>With songs of deliverance</a:t>
            </a:r>
            <a:endParaRPr/>
          </a:p>
          <a:p>
            <a:pPr indent="0" lvl="0" marL="0" rtl="0" algn="ctr">
              <a:lnSpc>
                <a:spcPct val="150000"/>
              </a:lnSpc>
              <a:spcBef>
                <a:spcPts val="0"/>
              </a:spcBef>
              <a:spcAft>
                <a:spcPts val="0"/>
              </a:spcAft>
              <a:buClr>
                <a:schemeClr val="dk1"/>
              </a:buClr>
              <a:buSzPts val="1100"/>
              <a:buNone/>
            </a:pPr>
            <a:r>
              <a:rPr lang="en-US"/>
              <a:t>Whenever I am afraid, </a:t>
            </a:r>
            <a:endParaRPr/>
          </a:p>
        </p:txBody>
      </p:sp>
      <p:sp>
        <p:nvSpPr>
          <p:cNvPr id="9844" name="Google Shape;9844;p1585"/>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You Are My Hiding Place</a:t>
            </a:r>
            <a:endParaRPr>
              <a:latin typeface="Playfair Display"/>
              <a:ea typeface="Playfair Display"/>
              <a:cs typeface="Playfair Display"/>
              <a:sym typeface="Playfair Display"/>
            </a:endParaRPr>
          </a:p>
        </p:txBody>
      </p:sp>
    </p:spTree>
  </p:cSld>
  <p:clrMapOvr>
    <a:masterClrMapping/>
  </p:clrMapOvr>
</p:sld>
</file>

<file path=ppt/slides/slide15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48" name="Shape 9848"/>
        <p:cNvGrpSpPr/>
        <p:nvPr/>
      </p:nvGrpSpPr>
      <p:grpSpPr>
        <a:xfrm>
          <a:off x="0" y="0"/>
          <a:ext cx="0" cy="0"/>
          <a:chOff x="0" y="0"/>
          <a:chExt cx="0" cy="0"/>
        </a:xfrm>
      </p:grpSpPr>
      <p:sp>
        <p:nvSpPr>
          <p:cNvPr id="9849" name="Google Shape;9849;p1586"/>
          <p:cNvSpPr txBox="1"/>
          <p:nvPr>
            <p:ph idx="1" type="body"/>
          </p:nvPr>
        </p:nvSpPr>
        <p:spPr>
          <a:xfrm>
            <a:off x="415650" y="326500"/>
            <a:ext cx="11360700" cy="49449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I will trust in you</a:t>
            </a:r>
            <a:endParaRPr/>
          </a:p>
          <a:p>
            <a:pPr indent="0" lvl="0" marL="0" rtl="0" algn="ctr">
              <a:lnSpc>
                <a:spcPct val="150000"/>
              </a:lnSpc>
              <a:spcBef>
                <a:spcPts val="0"/>
              </a:spcBef>
              <a:spcAft>
                <a:spcPts val="0"/>
              </a:spcAft>
              <a:buClr>
                <a:schemeClr val="dk1"/>
              </a:buClr>
              <a:buSzPts val="1100"/>
              <a:buNone/>
            </a:pPr>
            <a:r>
              <a:rPr lang="en-US"/>
              <a:t>I will trust in you</a:t>
            </a:r>
            <a:endParaRPr/>
          </a:p>
          <a:p>
            <a:pPr indent="0" lvl="0" marL="0" rtl="0" algn="ctr">
              <a:lnSpc>
                <a:spcPct val="150000"/>
              </a:lnSpc>
              <a:spcBef>
                <a:spcPts val="0"/>
              </a:spcBef>
              <a:spcAft>
                <a:spcPts val="0"/>
              </a:spcAft>
              <a:buClr>
                <a:schemeClr val="dk1"/>
              </a:buClr>
              <a:buSzPts val="1100"/>
              <a:buNone/>
            </a:pPr>
            <a:r>
              <a:rPr lang="en-US"/>
              <a:t>Let the weak say, “I am strong </a:t>
            </a:r>
            <a:endParaRPr/>
          </a:p>
          <a:p>
            <a:pPr indent="0" lvl="0" marL="0" rtl="0" algn="ctr">
              <a:lnSpc>
                <a:spcPct val="150000"/>
              </a:lnSpc>
              <a:spcBef>
                <a:spcPts val="0"/>
              </a:spcBef>
              <a:spcAft>
                <a:spcPts val="0"/>
              </a:spcAft>
              <a:buClr>
                <a:schemeClr val="dk1"/>
              </a:buClr>
              <a:buSzPts val="1100"/>
              <a:buNone/>
            </a:pPr>
            <a:r>
              <a:rPr lang="en-US"/>
              <a:t>in the strength of the Lord”</a:t>
            </a:r>
            <a:endParaRPr/>
          </a:p>
        </p:txBody>
      </p:sp>
      <p:sp>
        <p:nvSpPr>
          <p:cNvPr id="9850" name="Google Shape;9850;p1586"/>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You Are My Hiding Place</a:t>
            </a:r>
            <a:endParaRPr>
              <a:latin typeface="Playfair Display"/>
              <a:ea typeface="Playfair Display"/>
              <a:cs typeface="Playfair Display"/>
              <a:sym typeface="Playfair Display"/>
            </a:endParaRPr>
          </a:p>
        </p:txBody>
      </p:sp>
    </p:spTree>
  </p:cSld>
  <p:clrMapOvr>
    <a:masterClrMapping/>
  </p:clrMapOvr>
</p:sld>
</file>

<file path=ppt/slides/slide15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54" name="Shape 9854"/>
        <p:cNvGrpSpPr/>
        <p:nvPr/>
      </p:nvGrpSpPr>
      <p:grpSpPr>
        <a:xfrm>
          <a:off x="0" y="0"/>
          <a:ext cx="0" cy="0"/>
          <a:chOff x="0" y="0"/>
          <a:chExt cx="0" cy="0"/>
        </a:xfrm>
      </p:grpSpPr>
      <p:sp>
        <p:nvSpPr>
          <p:cNvPr id="9855" name="Google Shape;9855;p1587"/>
          <p:cNvSpPr txBox="1"/>
          <p:nvPr>
            <p:ph idx="1" type="body"/>
          </p:nvPr>
        </p:nvSpPr>
        <p:spPr>
          <a:xfrm>
            <a:off x="415650" y="326500"/>
            <a:ext cx="11360700" cy="49449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You are my hiding place</a:t>
            </a:r>
            <a:endParaRPr/>
          </a:p>
          <a:p>
            <a:pPr indent="0" lvl="0" marL="0" rtl="0" algn="ctr">
              <a:lnSpc>
                <a:spcPct val="150000"/>
              </a:lnSpc>
              <a:spcBef>
                <a:spcPts val="0"/>
              </a:spcBef>
              <a:spcAft>
                <a:spcPts val="0"/>
              </a:spcAft>
              <a:buClr>
                <a:schemeClr val="dk1"/>
              </a:buClr>
              <a:buSzPts val="1100"/>
              <a:buNone/>
            </a:pPr>
            <a:r>
              <a:rPr lang="en-US"/>
              <a:t>You always fill my heart</a:t>
            </a:r>
            <a:endParaRPr/>
          </a:p>
          <a:p>
            <a:pPr indent="0" lvl="0" marL="0" rtl="0" algn="ctr">
              <a:lnSpc>
                <a:spcPct val="150000"/>
              </a:lnSpc>
              <a:spcBef>
                <a:spcPts val="0"/>
              </a:spcBef>
              <a:spcAft>
                <a:spcPts val="0"/>
              </a:spcAft>
              <a:buClr>
                <a:schemeClr val="dk1"/>
              </a:buClr>
              <a:buSzPts val="1100"/>
              <a:buNone/>
            </a:pPr>
            <a:r>
              <a:rPr lang="en-US"/>
              <a:t>With songs of deliverance</a:t>
            </a:r>
            <a:endParaRPr/>
          </a:p>
          <a:p>
            <a:pPr indent="0" lvl="0" marL="0" rtl="0" algn="ctr">
              <a:lnSpc>
                <a:spcPct val="150000"/>
              </a:lnSpc>
              <a:spcBef>
                <a:spcPts val="0"/>
              </a:spcBef>
              <a:spcAft>
                <a:spcPts val="0"/>
              </a:spcAft>
              <a:buClr>
                <a:schemeClr val="dk1"/>
              </a:buClr>
              <a:buSzPts val="1100"/>
              <a:buNone/>
            </a:pPr>
            <a:r>
              <a:rPr lang="en-US"/>
              <a:t>Whenever I am afraid, </a:t>
            </a:r>
            <a:endParaRPr/>
          </a:p>
        </p:txBody>
      </p:sp>
      <p:sp>
        <p:nvSpPr>
          <p:cNvPr id="9856" name="Google Shape;9856;p1587"/>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You Are My Hiding Place</a:t>
            </a:r>
            <a:endParaRPr>
              <a:latin typeface="Playfair Display"/>
              <a:ea typeface="Playfair Display"/>
              <a:cs typeface="Playfair Display"/>
              <a:sym typeface="Playfair Display"/>
            </a:endParaRPr>
          </a:p>
        </p:txBody>
      </p:sp>
    </p:spTree>
  </p:cSld>
  <p:clrMapOvr>
    <a:masterClrMapping/>
  </p:clrMapOvr>
</p:sld>
</file>

<file path=ppt/slides/slide15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60" name="Shape 9860"/>
        <p:cNvGrpSpPr/>
        <p:nvPr/>
      </p:nvGrpSpPr>
      <p:grpSpPr>
        <a:xfrm>
          <a:off x="0" y="0"/>
          <a:ext cx="0" cy="0"/>
          <a:chOff x="0" y="0"/>
          <a:chExt cx="0" cy="0"/>
        </a:xfrm>
      </p:grpSpPr>
      <p:sp>
        <p:nvSpPr>
          <p:cNvPr id="9861" name="Google Shape;9861;p1588"/>
          <p:cNvSpPr txBox="1"/>
          <p:nvPr>
            <p:ph idx="1" type="body"/>
          </p:nvPr>
        </p:nvSpPr>
        <p:spPr>
          <a:xfrm>
            <a:off x="415650" y="326500"/>
            <a:ext cx="11360700" cy="49449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I will trust in you</a:t>
            </a:r>
            <a:endParaRPr/>
          </a:p>
          <a:p>
            <a:pPr indent="0" lvl="0" marL="0" rtl="0" algn="ctr">
              <a:lnSpc>
                <a:spcPct val="150000"/>
              </a:lnSpc>
              <a:spcBef>
                <a:spcPts val="0"/>
              </a:spcBef>
              <a:spcAft>
                <a:spcPts val="0"/>
              </a:spcAft>
              <a:buClr>
                <a:schemeClr val="dk1"/>
              </a:buClr>
              <a:buSzPts val="1100"/>
              <a:buNone/>
            </a:pPr>
            <a:r>
              <a:rPr lang="en-US"/>
              <a:t>I will trust in you</a:t>
            </a:r>
            <a:endParaRPr/>
          </a:p>
          <a:p>
            <a:pPr indent="0" lvl="0" marL="0" rtl="0" algn="ctr">
              <a:lnSpc>
                <a:spcPct val="150000"/>
              </a:lnSpc>
              <a:spcBef>
                <a:spcPts val="0"/>
              </a:spcBef>
              <a:spcAft>
                <a:spcPts val="0"/>
              </a:spcAft>
              <a:buClr>
                <a:schemeClr val="dk1"/>
              </a:buClr>
              <a:buSzPts val="1100"/>
              <a:buNone/>
            </a:pPr>
            <a:r>
              <a:rPr lang="en-US"/>
              <a:t>Let the weak say, “I am strong </a:t>
            </a:r>
            <a:endParaRPr/>
          </a:p>
          <a:p>
            <a:pPr indent="0" lvl="0" marL="0" rtl="0" algn="ctr">
              <a:lnSpc>
                <a:spcPct val="150000"/>
              </a:lnSpc>
              <a:spcBef>
                <a:spcPts val="0"/>
              </a:spcBef>
              <a:spcAft>
                <a:spcPts val="0"/>
              </a:spcAft>
              <a:buClr>
                <a:schemeClr val="dk1"/>
              </a:buClr>
              <a:buSzPts val="1100"/>
              <a:buNone/>
            </a:pPr>
            <a:r>
              <a:rPr lang="en-US"/>
              <a:t>in the strength of the Lord”</a:t>
            </a:r>
            <a:endParaRPr/>
          </a:p>
        </p:txBody>
      </p:sp>
      <p:sp>
        <p:nvSpPr>
          <p:cNvPr id="9862" name="Google Shape;9862;p1588"/>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You Are My Hiding Place</a:t>
            </a:r>
            <a:endParaRPr>
              <a:latin typeface="Playfair Display"/>
              <a:ea typeface="Playfair Display"/>
              <a:cs typeface="Playfair Display"/>
              <a:sym typeface="Playfair Display"/>
            </a:endParaRPr>
          </a:p>
        </p:txBody>
      </p:sp>
      <p:pic>
        <p:nvPicPr>
          <p:cNvPr id="9863" name="Google Shape;9863;p1588">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5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67" name="Shape 9867"/>
        <p:cNvGrpSpPr/>
        <p:nvPr/>
      </p:nvGrpSpPr>
      <p:grpSpPr>
        <a:xfrm>
          <a:off x="0" y="0"/>
          <a:ext cx="0" cy="0"/>
          <a:chOff x="0" y="0"/>
          <a:chExt cx="0" cy="0"/>
        </a:xfrm>
      </p:grpSpPr>
      <p:sp>
        <p:nvSpPr>
          <p:cNvPr id="9868" name="Google Shape;9868;p1589"/>
          <p:cNvSpPr txBox="1"/>
          <p:nvPr>
            <p:ph type="ctrTitle"/>
          </p:nvPr>
        </p:nvSpPr>
        <p:spPr>
          <a:xfrm>
            <a:off x="501150" y="2073000"/>
            <a:ext cx="11189700" cy="2712000"/>
          </a:xfrm>
          <a:prstGeom prst="rect">
            <a:avLst/>
          </a:prstGeom>
          <a:solidFill>
            <a:srgbClr val="FFFFFF">
              <a:alpha val="87450"/>
            </a:srgbClr>
          </a:solid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You Are My Hiding Place</a:t>
            </a:r>
            <a:endParaRPr/>
          </a:p>
          <a:p>
            <a:pPr indent="0" lvl="0" marL="0" rtl="1" algn="ctr">
              <a:lnSpc>
                <a:spcPct val="100000"/>
              </a:lnSpc>
              <a:spcBef>
                <a:spcPts val="0"/>
              </a:spcBef>
              <a:spcAft>
                <a:spcPts val="0"/>
              </a:spcAft>
              <a:buSzPts val="6900"/>
              <a:buNone/>
            </a:pPr>
            <a:r>
              <a:rPr lang="en-US"/>
              <a:t>يا رب صخرتي</a:t>
            </a:r>
            <a:endParaRPr/>
          </a:p>
        </p:txBody>
      </p:sp>
      <p:pic>
        <p:nvPicPr>
          <p:cNvPr id="9869" name="Google Shape;9869;p1589">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5" name="Shape 1025"/>
        <p:cNvGrpSpPr/>
        <p:nvPr/>
      </p:nvGrpSpPr>
      <p:grpSpPr>
        <a:xfrm>
          <a:off x="0" y="0"/>
          <a:ext cx="0" cy="0"/>
          <a:chOff x="0" y="0"/>
          <a:chExt cx="0" cy="0"/>
        </a:xfrm>
      </p:grpSpPr>
      <p:sp>
        <p:nvSpPr>
          <p:cNvPr id="1026" name="Google Shape;1026;p159"/>
          <p:cNvSpPr txBox="1"/>
          <p:nvPr>
            <p:ph idx="1" type="body"/>
          </p:nvPr>
        </p:nvSpPr>
        <p:spPr>
          <a:xfrm>
            <a:off x="415650" y="326499"/>
            <a:ext cx="11360700" cy="4834200"/>
          </a:xfrm>
          <a:prstGeom prst="rect">
            <a:avLst/>
          </a:prstGeom>
          <a:solidFill>
            <a:srgbClr val="FFFFFF">
              <a:alpha val="88235"/>
            </a:srgbClr>
          </a:solid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1100"/>
              <a:buFont typeface="Arial"/>
              <a:buNone/>
            </a:pPr>
            <a:r>
              <a:rPr lang="en-US"/>
              <a:t>You made us for much more than this</a:t>
            </a:r>
            <a:endParaRPr/>
          </a:p>
          <a:p>
            <a:pPr indent="0" lvl="0" marL="0" rtl="0" algn="ctr">
              <a:lnSpc>
                <a:spcPct val="90000"/>
              </a:lnSpc>
              <a:spcBef>
                <a:spcPts val="2100"/>
              </a:spcBef>
              <a:spcAft>
                <a:spcPts val="0"/>
              </a:spcAft>
              <a:buClr>
                <a:schemeClr val="dk1"/>
              </a:buClr>
              <a:buSzPts val="1100"/>
              <a:buFont typeface="Arial"/>
              <a:buNone/>
            </a:pPr>
            <a:r>
              <a:rPr lang="en-US"/>
              <a:t>Awake the kingdom seed in us</a:t>
            </a:r>
            <a:endParaRPr/>
          </a:p>
          <a:p>
            <a:pPr indent="0" lvl="0" marL="0" rtl="0" algn="ctr">
              <a:lnSpc>
                <a:spcPct val="90000"/>
              </a:lnSpc>
              <a:spcBef>
                <a:spcPts val="2100"/>
              </a:spcBef>
              <a:spcAft>
                <a:spcPts val="0"/>
              </a:spcAft>
              <a:buClr>
                <a:schemeClr val="dk1"/>
              </a:buClr>
              <a:buSzPts val="1100"/>
              <a:buFont typeface="Arial"/>
              <a:buNone/>
            </a:pPr>
            <a:r>
              <a:rPr lang="en-US"/>
              <a:t>Fill us with the strength and love of Christ</a:t>
            </a:r>
            <a:endParaRPr/>
          </a:p>
          <a:p>
            <a:pPr indent="0" lvl="0" marL="0" rtl="0" algn="ctr">
              <a:lnSpc>
                <a:spcPct val="90000"/>
              </a:lnSpc>
              <a:spcBef>
                <a:spcPts val="2100"/>
              </a:spcBef>
              <a:spcAft>
                <a:spcPts val="0"/>
              </a:spcAft>
              <a:buClr>
                <a:schemeClr val="dk1"/>
              </a:buClr>
              <a:buSzPts val="1100"/>
              <a:buFont typeface="Arial"/>
              <a:buNone/>
            </a:pPr>
            <a:r>
              <a:rPr lang="en-US"/>
              <a:t>We are Your church oh, and we are the hope on earth</a:t>
            </a:r>
            <a:endParaRPr/>
          </a:p>
          <a:p>
            <a:pPr indent="0" lvl="0" marL="0" rtl="0" algn="ctr">
              <a:lnSpc>
                <a:spcPct val="90000"/>
              </a:lnSpc>
              <a:spcBef>
                <a:spcPts val="2100"/>
              </a:spcBef>
              <a:spcAft>
                <a:spcPts val="2100"/>
              </a:spcAft>
              <a:buClr>
                <a:schemeClr val="dk1"/>
              </a:buClr>
              <a:buSzPts val="2800"/>
              <a:buNone/>
            </a:pPr>
            <a:r>
              <a:t/>
            </a:r>
            <a:endParaRPr/>
          </a:p>
        </p:txBody>
      </p:sp>
      <p:sp>
        <p:nvSpPr>
          <p:cNvPr id="1027" name="Google Shape;1027;p159"/>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latin typeface="Playfair Display"/>
                <a:ea typeface="Playfair Display"/>
                <a:cs typeface="Playfair Display"/>
                <a:sym typeface="Playfair Display"/>
              </a:rPr>
              <a:t>Build Your Kingdom Here</a:t>
            </a:r>
            <a:endParaRPr>
              <a:latin typeface="Playfair Display"/>
              <a:ea typeface="Playfair Display"/>
              <a:cs typeface="Playfair Display"/>
              <a:sym typeface="Playfair Display"/>
            </a:endParaRPr>
          </a:p>
        </p:txBody>
      </p:sp>
    </p:spTree>
  </p:cSld>
  <p:clrMapOvr>
    <a:masterClrMapping/>
  </p:clrMapOvr>
</p:sld>
</file>

<file path=ppt/slides/slide15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73" name="Shape 9873"/>
        <p:cNvGrpSpPr/>
        <p:nvPr/>
      </p:nvGrpSpPr>
      <p:grpSpPr>
        <a:xfrm>
          <a:off x="0" y="0"/>
          <a:ext cx="0" cy="0"/>
          <a:chOff x="0" y="0"/>
          <a:chExt cx="0" cy="0"/>
        </a:xfrm>
      </p:grpSpPr>
      <p:sp>
        <p:nvSpPr>
          <p:cNvPr id="9874" name="Google Shape;9874;p1590"/>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You Are My Hiding Place - يا رب صخرتي</a:t>
            </a:r>
            <a:endParaRPr>
              <a:latin typeface="Playfair Display"/>
              <a:ea typeface="Playfair Display"/>
              <a:cs typeface="Playfair Display"/>
              <a:sym typeface="Playfair Display"/>
            </a:endParaRPr>
          </a:p>
        </p:txBody>
      </p:sp>
      <p:sp>
        <p:nvSpPr>
          <p:cNvPr id="9875" name="Google Shape;9875;p1590"/>
          <p:cNvSpPr txBox="1"/>
          <p:nvPr>
            <p:ph idx="1" type="body"/>
          </p:nvPr>
        </p:nvSpPr>
        <p:spPr>
          <a:xfrm>
            <a:off x="100700"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US" sz="2800"/>
              <a:t>You are my hiding place</a:t>
            </a:r>
            <a:endParaRPr sz="2800"/>
          </a:p>
          <a:p>
            <a:pPr indent="0" lvl="0" marL="0" rtl="0" algn="ctr">
              <a:lnSpc>
                <a:spcPct val="100000"/>
              </a:lnSpc>
              <a:spcBef>
                <a:spcPts val="0"/>
              </a:spcBef>
              <a:spcAft>
                <a:spcPts val="0"/>
              </a:spcAft>
              <a:buClr>
                <a:schemeClr val="dk1"/>
              </a:buClr>
              <a:buSzPts val="1100"/>
              <a:buNone/>
            </a:pPr>
            <a:r>
              <a:rPr lang="en-US" sz="2800"/>
              <a:t>You always fill my heart</a:t>
            </a:r>
            <a:endParaRPr sz="2800"/>
          </a:p>
          <a:p>
            <a:pPr indent="0" lvl="0" marL="0" rtl="0" algn="ctr">
              <a:lnSpc>
                <a:spcPct val="100000"/>
              </a:lnSpc>
              <a:spcBef>
                <a:spcPts val="0"/>
              </a:spcBef>
              <a:spcAft>
                <a:spcPts val="0"/>
              </a:spcAft>
              <a:buClr>
                <a:schemeClr val="dk1"/>
              </a:buClr>
              <a:buSzPts val="1100"/>
              <a:buNone/>
            </a:pPr>
            <a:r>
              <a:rPr lang="en-US" sz="2800"/>
              <a:t>With songs of deliverance</a:t>
            </a:r>
            <a:endParaRPr sz="2800"/>
          </a:p>
          <a:p>
            <a:pPr indent="0" lvl="0" marL="0" rtl="0" algn="ctr">
              <a:lnSpc>
                <a:spcPct val="100000"/>
              </a:lnSpc>
              <a:spcBef>
                <a:spcPts val="0"/>
              </a:spcBef>
              <a:spcAft>
                <a:spcPts val="0"/>
              </a:spcAft>
              <a:buClr>
                <a:schemeClr val="dk1"/>
              </a:buClr>
              <a:buSzPts val="1100"/>
              <a:buNone/>
            </a:pPr>
            <a:r>
              <a:rPr lang="en-US" sz="2800"/>
              <a:t>Whenever I am afraid, I will trust in you</a:t>
            </a:r>
            <a:endParaRPr sz="2800"/>
          </a:p>
          <a:p>
            <a:pPr indent="0" lvl="0" marL="0" rtl="0" algn="ctr">
              <a:lnSpc>
                <a:spcPct val="100000"/>
              </a:lnSpc>
              <a:spcBef>
                <a:spcPts val="0"/>
              </a:spcBef>
              <a:spcAft>
                <a:spcPts val="0"/>
              </a:spcAft>
              <a:buClr>
                <a:schemeClr val="dk1"/>
              </a:buClr>
              <a:buSzPts val="1100"/>
              <a:buNone/>
            </a:pPr>
            <a:r>
              <a:rPr lang="en-US" sz="2800"/>
              <a:t>I will trust in you</a:t>
            </a:r>
            <a:endParaRPr sz="2800"/>
          </a:p>
          <a:p>
            <a:pPr indent="0" lvl="0" marL="0" rtl="0" algn="ctr">
              <a:lnSpc>
                <a:spcPct val="100000"/>
              </a:lnSpc>
              <a:spcBef>
                <a:spcPts val="0"/>
              </a:spcBef>
              <a:spcAft>
                <a:spcPts val="0"/>
              </a:spcAft>
              <a:buClr>
                <a:schemeClr val="dk1"/>
              </a:buClr>
              <a:buSzPts val="1100"/>
              <a:buNone/>
            </a:pPr>
            <a:r>
              <a:rPr lang="en-US" sz="2800"/>
              <a:t>Let the weak say, “I am strong in the strength of the Lord”</a:t>
            </a:r>
            <a:endParaRPr sz="2800"/>
          </a:p>
        </p:txBody>
      </p:sp>
      <p:sp>
        <p:nvSpPr>
          <p:cNvPr id="9876" name="Google Shape;9876;p1590"/>
          <p:cNvSpPr txBox="1"/>
          <p:nvPr>
            <p:ph idx="1" type="body"/>
          </p:nvPr>
        </p:nvSpPr>
        <p:spPr>
          <a:xfrm>
            <a:off x="4156288"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3300"/>
              <a:t>يا رب صخرتي اليك صرختي</a:t>
            </a:r>
            <a:endParaRPr sz="3300"/>
          </a:p>
          <a:p>
            <a:pPr indent="0" lvl="0" marL="0" rtl="0" algn="ctr">
              <a:lnSpc>
                <a:spcPct val="115000"/>
              </a:lnSpc>
              <a:spcBef>
                <a:spcPts val="0"/>
              </a:spcBef>
              <a:spcAft>
                <a:spcPts val="0"/>
              </a:spcAft>
              <a:buClr>
                <a:schemeClr val="dk1"/>
              </a:buClr>
              <a:buSzPts val="1100"/>
              <a:buNone/>
            </a:pPr>
            <a:r>
              <a:rPr lang="en-US" sz="3300"/>
              <a:t>فانت مخلصي</a:t>
            </a:r>
            <a:endParaRPr sz="3300"/>
          </a:p>
          <a:p>
            <a:pPr indent="0" lvl="0" marL="0" rtl="0" algn="ctr">
              <a:lnSpc>
                <a:spcPct val="115000"/>
              </a:lnSpc>
              <a:spcBef>
                <a:spcPts val="0"/>
              </a:spcBef>
              <a:spcAft>
                <a:spcPts val="0"/>
              </a:spcAft>
              <a:buClr>
                <a:schemeClr val="dk1"/>
              </a:buClr>
              <a:buSzPts val="1100"/>
              <a:buNone/>
            </a:pPr>
            <a:r>
              <a:rPr lang="en-US" sz="3300"/>
              <a:t>في ضعف قوتي اقول</a:t>
            </a:r>
            <a:endParaRPr sz="3300"/>
          </a:p>
          <a:p>
            <a:pPr indent="0" lvl="0" marL="0" rtl="0" algn="ctr">
              <a:lnSpc>
                <a:spcPct val="115000"/>
              </a:lnSpc>
              <a:spcBef>
                <a:spcPts val="0"/>
              </a:spcBef>
              <a:spcAft>
                <a:spcPts val="0"/>
              </a:spcAft>
              <a:buClr>
                <a:schemeClr val="dk1"/>
              </a:buClr>
              <a:buSzPts val="1100"/>
              <a:buNone/>
            </a:pPr>
            <a:r>
              <a:rPr lang="en-US" sz="3300"/>
              <a:t>ثابت قلبي</a:t>
            </a:r>
            <a:endParaRPr sz="3300"/>
          </a:p>
          <a:p>
            <a:pPr indent="0" lvl="0" marL="0" rtl="0" algn="ctr">
              <a:lnSpc>
                <a:spcPct val="115000"/>
              </a:lnSpc>
              <a:spcBef>
                <a:spcPts val="0"/>
              </a:spcBef>
              <a:spcAft>
                <a:spcPts val="0"/>
              </a:spcAft>
              <a:buClr>
                <a:schemeClr val="dk1"/>
              </a:buClr>
              <a:buSzPts val="1100"/>
              <a:buNone/>
            </a:pPr>
            <a:r>
              <a:rPr lang="en-US" sz="3300"/>
              <a:t>ثابت قلبي</a:t>
            </a:r>
            <a:endParaRPr sz="3300"/>
          </a:p>
          <a:p>
            <a:pPr indent="0" lvl="0" marL="0" rtl="0" algn="ctr">
              <a:lnSpc>
                <a:spcPct val="115000"/>
              </a:lnSpc>
              <a:spcBef>
                <a:spcPts val="0"/>
              </a:spcBef>
              <a:spcAft>
                <a:spcPts val="0"/>
              </a:spcAft>
              <a:buClr>
                <a:schemeClr val="dk1"/>
              </a:buClr>
              <a:buSzPts val="1100"/>
              <a:buNone/>
            </a:pPr>
            <a:r>
              <a:rPr lang="en-US" sz="3300"/>
              <a:t>في ضعفي</a:t>
            </a:r>
            <a:endParaRPr sz="3300"/>
          </a:p>
          <a:p>
            <a:pPr indent="0" lvl="0" marL="0" rtl="0" algn="ctr">
              <a:lnSpc>
                <a:spcPct val="115000"/>
              </a:lnSpc>
              <a:spcBef>
                <a:spcPts val="0"/>
              </a:spcBef>
              <a:spcAft>
                <a:spcPts val="0"/>
              </a:spcAft>
              <a:buClr>
                <a:schemeClr val="dk1"/>
              </a:buClr>
              <a:buSzPts val="1100"/>
              <a:buNone/>
            </a:pPr>
            <a:r>
              <a:rPr lang="en-US" sz="3300"/>
              <a:t>ساسمع تكفيك نعمتي</a:t>
            </a:r>
            <a:endParaRPr sz="3300"/>
          </a:p>
        </p:txBody>
      </p:sp>
      <p:sp>
        <p:nvSpPr>
          <p:cNvPr id="9877" name="Google Shape;9877;p1590"/>
          <p:cNvSpPr txBox="1"/>
          <p:nvPr>
            <p:ph idx="1" type="body"/>
          </p:nvPr>
        </p:nvSpPr>
        <p:spPr>
          <a:xfrm>
            <a:off x="8211875"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3300"/>
              <a:t>Ya rab sakhrati</a:t>
            </a:r>
            <a:endParaRPr sz="3300"/>
          </a:p>
          <a:p>
            <a:pPr indent="0" lvl="0" marL="0" rtl="0" algn="ctr">
              <a:lnSpc>
                <a:spcPct val="115000"/>
              </a:lnSpc>
              <a:spcBef>
                <a:spcPts val="0"/>
              </a:spcBef>
              <a:spcAft>
                <a:spcPts val="0"/>
              </a:spcAft>
              <a:buClr>
                <a:schemeClr val="dk1"/>
              </a:buClr>
              <a:buSzPts val="1100"/>
              <a:buNone/>
            </a:pPr>
            <a:r>
              <a:rPr lang="en-US" sz="3300"/>
              <a:t>Ilayk sarakhti </a:t>
            </a:r>
            <a:endParaRPr sz="3300"/>
          </a:p>
          <a:p>
            <a:pPr indent="0" lvl="0" marL="0" rtl="0" algn="ctr">
              <a:lnSpc>
                <a:spcPct val="115000"/>
              </a:lnSpc>
              <a:spcBef>
                <a:spcPts val="0"/>
              </a:spcBef>
              <a:spcAft>
                <a:spcPts val="0"/>
              </a:spcAft>
              <a:buClr>
                <a:schemeClr val="dk1"/>
              </a:buClr>
              <a:buSzPts val="1100"/>
              <a:buNone/>
            </a:pPr>
            <a:r>
              <a:rPr lang="en-US" sz="3300"/>
              <a:t>Fa enta mukhalisi</a:t>
            </a:r>
            <a:endParaRPr sz="3300"/>
          </a:p>
          <a:p>
            <a:pPr indent="0" lvl="0" marL="0" rtl="0" algn="ctr">
              <a:lnSpc>
                <a:spcPct val="115000"/>
              </a:lnSpc>
              <a:spcBef>
                <a:spcPts val="0"/>
              </a:spcBef>
              <a:spcAft>
                <a:spcPts val="0"/>
              </a:spcAft>
              <a:buClr>
                <a:schemeClr val="dk1"/>
              </a:buClr>
              <a:buSzPts val="1100"/>
              <a:buNone/>
            </a:pPr>
            <a:r>
              <a:rPr lang="en-US" sz="3300"/>
              <a:t>Fi daaf qowati aqool</a:t>
            </a:r>
            <a:endParaRPr sz="3300"/>
          </a:p>
          <a:p>
            <a:pPr indent="0" lvl="0" marL="0" rtl="0" algn="ctr">
              <a:lnSpc>
                <a:spcPct val="115000"/>
              </a:lnSpc>
              <a:spcBef>
                <a:spcPts val="0"/>
              </a:spcBef>
              <a:spcAft>
                <a:spcPts val="0"/>
              </a:spcAft>
              <a:buClr>
                <a:schemeClr val="dk1"/>
              </a:buClr>
              <a:buSzPts val="1100"/>
              <a:buNone/>
            </a:pPr>
            <a:r>
              <a:rPr lang="en-US" sz="3300"/>
              <a:t>Thabt qalbi</a:t>
            </a:r>
            <a:endParaRPr sz="3300"/>
          </a:p>
          <a:p>
            <a:pPr indent="0" lvl="0" marL="0" rtl="0" algn="ctr">
              <a:lnSpc>
                <a:spcPct val="115000"/>
              </a:lnSpc>
              <a:spcBef>
                <a:spcPts val="0"/>
              </a:spcBef>
              <a:spcAft>
                <a:spcPts val="0"/>
              </a:spcAft>
              <a:buClr>
                <a:schemeClr val="dk1"/>
              </a:buClr>
              <a:buSzPts val="1100"/>
              <a:buNone/>
            </a:pPr>
            <a:r>
              <a:rPr lang="en-US" sz="3300"/>
              <a:t>Thabt qalbi </a:t>
            </a:r>
            <a:endParaRPr sz="3300"/>
          </a:p>
          <a:p>
            <a:pPr indent="0" lvl="0" marL="0" rtl="0" algn="ctr">
              <a:lnSpc>
                <a:spcPct val="115000"/>
              </a:lnSpc>
              <a:spcBef>
                <a:spcPts val="0"/>
              </a:spcBef>
              <a:spcAft>
                <a:spcPts val="0"/>
              </a:spcAft>
              <a:buClr>
                <a:schemeClr val="dk1"/>
              </a:buClr>
              <a:buSzPts val="1100"/>
              <a:buNone/>
            </a:pPr>
            <a:r>
              <a:rPr lang="en-US" sz="3300"/>
              <a:t>Fi daafi sasma3oo takfik na3mti</a:t>
            </a:r>
            <a:endParaRPr sz="3300"/>
          </a:p>
        </p:txBody>
      </p:sp>
    </p:spTree>
  </p:cSld>
  <p:clrMapOvr>
    <a:masterClrMapping/>
  </p:clrMapOvr>
</p:sld>
</file>

<file path=ppt/slides/slide15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81" name="Shape 9881"/>
        <p:cNvGrpSpPr/>
        <p:nvPr/>
      </p:nvGrpSpPr>
      <p:grpSpPr>
        <a:xfrm>
          <a:off x="0" y="0"/>
          <a:ext cx="0" cy="0"/>
          <a:chOff x="0" y="0"/>
          <a:chExt cx="0" cy="0"/>
        </a:xfrm>
      </p:grpSpPr>
      <p:sp>
        <p:nvSpPr>
          <p:cNvPr id="9882" name="Google Shape;9882;p1591"/>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You Are My Hiding Place - يا رب صخرتي</a:t>
            </a:r>
            <a:endParaRPr>
              <a:latin typeface="Playfair Display"/>
              <a:ea typeface="Playfair Display"/>
              <a:cs typeface="Playfair Display"/>
              <a:sym typeface="Playfair Display"/>
            </a:endParaRPr>
          </a:p>
        </p:txBody>
      </p:sp>
      <p:sp>
        <p:nvSpPr>
          <p:cNvPr id="9883" name="Google Shape;9883;p1591"/>
          <p:cNvSpPr txBox="1"/>
          <p:nvPr>
            <p:ph idx="1" type="body"/>
          </p:nvPr>
        </p:nvSpPr>
        <p:spPr>
          <a:xfrm>
            <a:off x="100700"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US" sz="2800"/>
              <a:t>You are my hiding place</a:t>
            </a:r>
            <a:endParaRPr sz="2800"/>
          </a:p>
          <a:p>
            <a:pPr indent="0" lvl="0" marL="0" rtl="0" algn="ctr">
              <a:lnSpc>
                <a:spcPct val="100000"/>
              </a:lnSpc>
              <a:spcBef>
                <a:spcPts val="0"/>
              </a:spcBef>
              <a:spcAft>
                <a:spcPts val="0"/>
              </a:spcAft>
              <a:buClr>
                <a:schemeClr val="dk1"/>
              </a:buClr>
              <a:buSzPts val="1100"/>
              <a:buNone/>
            </a:pPr>
            <a:r>
              <a:rPr lang="en-US" sz="2800"/>
              <a:t>You always fill my heart</a:t>
            </a:r>
            <a:endParaRPr sz="2800"/>
          </a:p>
          <a:p>
            <a:pPr indent="0" lvl="0" marL="0" rtl="0" algn="ctr">
              <a:lnSpc>
                <a:spcPct val="100000"/>
              </a:lnSpc>
              <a:spcBef>
                <a:spcPts val="0"/>
              </a:spcBef>
              <a:spcAft>
                <a:spcPts val="0"/>
              </a:spcAft>
              <a:buClr>
                <a:schemeClr val="dk1"/>
              </a:buClr>
              <a:buSzPts val="1100"/>
              <a:buNone/>
            </a:pPr>
            <a:r>
              <a:rPr lang="en-US" sz="2800"/>
              <a:t>With songs of deliverance</a:t>
            </a:r>
            <a:endParaRPr sz="2800"/>
          </a:p>
          <a:p>
            <a:pPr indent="0" lvl="0" marL="0" rtl="0" algn="ctr">
              <a:lnSpc>
                <a:spcPct val="100000"/>
              </a:lnSpc>
              <a:spcBef>
                <a:spcPts val="0"/>
              </a:spcBef>
              <a:spcAft>
                <a:spcPts val="0"/>
              </a:spcAft>
              <a:buClr>
                <a:schemeClr val="dk1"/>
              </a:buClr>
              <a:buSzPts val="1100"/>
              <a:buNone/>
            </a:pPr>
            <a:r>
              <a:rPr lang="en-US" sz="2800"/>
              <a:t>Whenever I am afraid, I will trust in you</a:t>
            </a:r>
            <a:endParaRPr sz="2800"/>
          </a:p>
          <a:p>
            <a:pPr indent="0" lvl="0" marL="0" rtl="0" algn="ctr">
              <a:lnSpc>
                <a:spcPct val="100000"/>
              </a:lnSpc>
              <a:spcBef>
                <a:spcPts val="0"/>
              </a:spcBef>
              <a:spcAft>
                <a:spcPts val="0"/>
              </a:spcAft>
              <a:buClr>
                <a:schemeClr val="dk1"/>
              </a:buClr>
              <a:buSzPts val="1100"/>
              <a:buNone/>
            </a:pPr>
            <a:r>
              <a:rPr lang="en-US" sz="2800"/>
              <a:t>I will trust in you</a:t>
            </a:r>
            <a:endParaRPr sz="2800"/>
          </a:p>
          <a:p>
            <a:pPr indent="0" lvl="0" marL="0" rtl="0" algn="ctr">
              <a:lnSpc>
                <a:spcPct val="100000"/>
              </a:lnSpc>
              <a:spcBef>
                <a:spcPts val="0"/>
              </a:spcBef>
              <a:spcAft>
                <a:spcPts val="0"/>
              </a:spcAft>
              <a:buClr>
                <a:schemeClr val="dk1"/>
              </a:buClr>
              <a:buSzPts val="1100"/>
              <a:buNone/>
            </a:pPr>
            <a:r>
              <a:rPr lang="en-US" sz="2800"/>
              <a:t>Let the weak say, “I am strong in the strength of the Lord”</a:t>
            </a:r>
            <a:endParaRPr sz="2800"/>
          </a:p>
        </p:txBody>
      </p:sp>
      <p:sp>
        <p:nvSpPr>
          <p:cNvPr id="9884" name="Google Shape;9884;p1591"/>
          <p:cNvSpPr txBox="1"/>
          <p:nvPr>
            <p:ph idx="1" type="body"/>
          </p:nvPr>
        </p:nvSpPr>
        <p:spPr>
          <a:xfrm>
            <a:off x="4156288"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3300"/>
              <a:t>يا رب صخرتي اليك صرختي</a:t>
            </a:r>
            <a:endParaRPr sz="3300"/>
          </a:p>
          <a:p>
            <a:pPr indent="0" lvl="0" marL="0" rtl="0" algn="ctr">
              <a:lnSpc>
                <a:spcPct val="115000"/>
              </a:lnSpc>
              <a:spcBef>
                <a:spcPts val="0"/>
              </a:spcBef>
              <a:spcAft>
                <a:spcPts val="0"/>
              </a:spcAft>
              <a:buClr>
                <a:schemeClr val="dk1"/>
              </a:buClr>
              <a:buSzPts val="1100"/>
              <a:buNone/>
            </a:pPr>
            <a:r>
              <a:rPr lang="en-US" sz="3300"/>
              <a:t>فانت مخلصي</a:t>
            </a:r>
            <a:endParaRPr sz="3300"/>
          </a:p>
          <a:p>
            <a:pPr indent="0" lvl="0" marL="0" rtl="0" algn="ctr">
              <a:lnSpc>
                <a:spcPct val="115000"/>
              </a:lnSpc>
              <a:spcBef>
                <a:spcPts val="0"/>
              </a:spcBef>
              <a:spcAft>
                <a:spcPts val="0"/>
              </a:spcAft>
              <a:buClr>
                <a:schemeClr val="dk1"/>
              </a:buClr>
              <a:buSzPts val="1100"/>
              <a:buNone/>
            </a:pPr>
            <a:r>
              <a:rPr lang="en-US" sz="3300"/>
              <a:t>في ضعف قوتي اقول</a:t>
            </a:r>
            <a:endParaRPr sz="3300"/>
          </a:p>
          <a:p>
            <a:pPr indent="0" lvl="0" marL="0" rtl="0" algn="ctr">
              <a:lnSpc>
                <a:spcPct val="115000"/>
              </a:lnSpc>
              <a:spcBef>
                <a:spcPts val="0"/>
              </a:spcBef>
              <a:spcAft>
                <a:spcPts val="0"/>
              </a:spcAft>
              <a:buClr>
                <a:schemeClr val="dk1"/>
              </a:buClr>
              <a:buSzPts val="1100"/>
              <a:buNone/>
            </a:pPr>
            <a:r>
              <a:rPr lang="en-US" sz="3300"/>
              <a:t>ثابت قلبي</a:t>
            </a:r>
            <a:endParaRPr sz="3300"/>
          </a:p>
          <a:p>
            <a:pPr indent="0" lvl="0" marL="0" rtl="0" algn="ctr">
              <a:lnSpc>
                <a:spcPct val="115000"/>
              </a:lnSpc>
              <a:spcBef>
                <a:spcPts val="0"/>
              </a:spcBef>
              <a:spcAft>
                <a:spcPts val="0"/>
              </a:spcAft>
              <a:buClr>
                <a:schemeClr val="dk1"/>
              </a:buClr>
              <a:buSzPts val="1100"/>
              <a:buNone/>
            </a:pPr>
            <a:r>
              <a:rPr lang="en-US" sz="3300"/>
              <a:t>ثابت قلبي</a:t>
            </a:r>
            <a:endParaRPr sz="3300"/>
          </a:p>
          <a:p>
            <a:pPr indent="0" lvl="0" marL="0" rtl="0" algn="ctr">
              <a:lnSpc>
                <a:spcPct val="115000"/>
              </a:lnSpc>
              <a:spcBef>
                <a:spcPts val="0"/>
              </a:spcBef>
              <a:spcAft>
                <a:spcPts val="0"/>
              </a:spcAft>
              <a:buClr>
                <a:schemeClr val="dk1"/>
              </a:buClr>
              <a:buSzPts val="1100"/>
              <a:buNone/>
            </a:pPr>
            <a:r>
              <a:rPr lang="en-US" sz="3300"/>
              <a:t>في ضعفي</a:t>
            </a:r>
            <a:endParaRPr sz="3300"/>
          </a:p>
          <a:p>
            <a:pPr indent="0" lvl="0" marL="0" rtl="0" algn="ctr">
              <a:lnSpc>
                <a:spcPct val="115000"/>
              </a:lnSpc>
              <a:spcBef>
                <a:spcPts val="0"/>
              </a:spcBef>
              <a:spcAft>
                <a:spcPts val="0"/>
              </a:spcAft>
              <a:buClr>
                <a:schemeClr val="dk1"/>
              </a:buClr>
              <a:buSzPts val="1100"/>
              <a:buNone/>
            </a:pPr>
            <a:r>
              <a:rPr lang="en-US" sz="3300"/>
              <a:t>ساسمع تكفيك نعمتي</a:t>
            </a:r>
            <a:endParaRPr sz="3300"/>
          </a:p>
        </p:txBody>
      </p:sp>
      <p:sp>
        <p:nvSpPr>
          <p:cNvPr id="9885" name="Google Shape;9885;p1591"/>
          <p:cNvSpPr txBox="1"/>
          <p:nvPr>
            <p:ph idx="1" type="body"/>
          </p:nvPr>
        </p:nvSpPr>
        <p:spPr>
          <a:xfrm>
            <a:off x="8211875"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3300"/>
              <a:t>Ya rab sakhrati</a:t>
            </a:r>
            <a:endParaRPr sz="3300"/>
          </a:p>
          <a:p>
            <a:pPr indent="0" lvl="0" marL="0" rtl="0" algn="ctr">
              <a:lnSpc>
                <a:spcPct val="115000"/>
              </a:lnSpc>
              <a:spcBef>
                <a:spcPts val="0"/>
              </a:spcBef>
              <a:spcAft>
                <a:spcPts val="0"/>
              </a:spcAft>
              <a:buClr>
                <a:schemeClr val="dk1"/>
              </a:buClr>
              <a:buSzPts val="1100"/>
              <a:buNone/>
            </a:pPr>
            <a:r>
              <a:rPr lang="en-US" sz="3300"/>
              <a:t>Ilayk sarakhti </a:t>
            </a:r>
            <a:endParaRPr sz="3300"/>
          </a:p>
          <a:p>
            <a:pPr indent="0" lvl="0" marL="0" rtl="0" algn="ctr">
              <a:lnSpc>
                <a:spcPct val="115000"/>
              </a:lnSpc>
              <a:spcBef>
                <a:spcPts val="0"/>
              </a:spcBef>
              <a:spcAft>
                <a:spcPts val="0"/>
              </a:spcAft>
              <a:buClr>
                <a:schemeClr val="dk1"/>
              </a:buClr>
              <a:buSzPts val="1100"/>
              <a:buNone/>
            </a:pPr>
            <a:r>
              <a:rPr lang="en-US" sz="3300"/>
              <a:t>Fa enta mukhalisi</a:t>
            </a:r>
            <a:endParaRPr sz="3300"/>
          </a:p>
          <a:p>
            <a:pPr indent="0" lvl="0" marL="0" rtl="0" algn="ctr">
              <a:lnSpc>
                <a:spcPct val="115000"/>
              </a:lnSpc>
              <a:spcBef>
                <a:spcPts val="0"/>
              </a:spcBef>
              <a:spcAft>
                <a:spcPts val="0"/>
              </a:spcAft>
              <a:buClr>
                <a:schemeClr val="dk1"/>
              </a:buClr>
              <a:buSzPts val="1100"/>
              <a:buNone/>
            </a:pPr>
            <a:r>
              <a:rPr lang="en-US" sz="3300"/>
              <a:t>Fi daaf qowati aqool</a:t>
            </a:r>
            <a:endParaRPr sz="3300"/>
          </a:p>
          <a:p>
            <a:pPr indent="0" lvl="0" marL="0" rtl="0" algn="ctr">
              <a:lnSpc>
                <a:spcPct val="115000"/>
              </a:lnSpc>
              <a:spcBef>
                <a:spcPts val="0"/>
              </a:spcBef>
              <a:spcAft>
                <a:spcPts val="0"/>
              </a:spcAft>
              <a:buClr>
                <a:schemeClr val="dk1"/>
              </a:buClr>
              <a:buSzPts val="1100"/>
              <a:buNone/>
            </a:pPr>
            <a:r>
              <a:rPr lang="en-US" sz="3300"/>
              <a:t>Thabt qalbi</a:t>
            </a:r>
            <a:endParaRPr sz="3300"/>
          </a:p>
          <a:p>
            <a:pPr indent="0" lvl="0" marL="0" rtl="0" algn="ctr">
              <a:lnSpc>
                <a:spcPct val="115000"/>
              </a:lnSpc>
              <a:spcBef>
                <a:spcPts val="0"/>
              </a:spcBef>
              <a:spcAft>
                <a:spcPts val="0"/>
              </a:spcAft>
              <a:buClr>
                <a:schemeClr val="dk1"/>
              </a:buClr>
              <a:buSzPts val="1100"/>
              <a:buNone/>
            </a:pPr>
            <a:r>
              <a:rPr lang="en-US" sz="3300"/>
              <a:t>Thabt qalbi </a:t>
            </a:r>
            <a:endParaRPr sz="3300"/>
          </a:p>
          <a:p>
            <a:pPr indent="0" lvl="0" marL="0" rtl="0" algn="ctr">
              <a:lnSpc>
                <a:spcPct val="115000"/>
              </a:lnSpc>
              <a:spcBef>
                <a:spcPts val="0"/>
              </a:spcBef>
              <a:spcAft>
                <a:spcPts val="0"/>
              </a:spcAft>
              <a:buClr>
                <a:schemeClr val="dk1"/>
              </a:buClr>
              <a:buSzPts val="1100"/>
              <a:buNone/>
            </a:pPr>
            <a:r>
              <a:rPr lang="en-US" sz="3300"/>
              <a:t>Fi daafi sasma3oo takfik na3mti</a:t>
            </a:r>
            <a:endParaRPr sz="3300"/>
          </a:p>
        </p:txBody>
      </p:sp>
      <p:pic>
        <p:nvPicPr>
          <p:cNvPr id="9886" name="Google Shape;9886;p1591">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5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90" name="Shape 9890"/>
        <p:cNvGrpSpPr/>
        <p:nvPr/>
      </p:nvGrpSpPr>
      <p:grpSpPr>
        <a:xfrm>
          <a:off x="0" y="0"/>
          <a:ext cx="0" cy="0"/>
          <a:chOff x="0" y="0"/>
          <a:chExt cx="0" cy="0"/>
        </a:xfrm>
      </p:grpSpPr>
      <p:sp>
        <p:nvSpPr>
          <p:cNvPr id="9891" name="Google Shape;9891;p1592"/>
          <p:cNvSpPr txBox="1"/>
          <p:nvPr>
            <p:ph type="ctrTitle"/>
          </p:nvPr>
        </p:nvSpPr>
        <p:spPr>
          <a:xfrm>
            <a:off x="2551950" y="2688150"/>
            <a:ext cx="7088100" cy="1481700"/>
          </a:xfrm>
          <a:prstGeom prst="rect">
            <a:avLst/>
          </a:prstGeom>
          <a:solidFill>
            <a:srgbClr val="FFFFFF">
              <a:alpha val="88627"/>
            </a:srgbClr>
          </a:solid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sz="6500"/>
              <a:t>You Are</a:t>
            </a:r>
            <a:endParaRPr sz="6500"/>
          </a:p>
        </p:txBody>
      </p:sp>
      <p:pic>
        <p:nvPicPr>
          <p:cNvPr id="9892" name="Google Shape;9892;p1592">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5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96" name="Shape 9896"/>
        <p:cNvGrpSpPr/>
        <p:nvPr/>
      </p:nvGrpSpPr>
      <p:grpSpPr>
        <a:xfrm>
          <a:off x="0" y="0"/>
          <a:ext cx="0" cy="0"/>
          <a:chOff x="0" y="0"/>
          <a:chExt cx="0" cy="0"/>
        </a:xfrm>
      </p:grpSpPr>
      <p:sp>
        <p:nvSpPr>
          <p:cNvPr id="9897" name="Google Shape;9897;p1593"/>
          <p:cNvSpPr txBox="1"/>
          <p:nvPr>
            <p:ph idx="1" type="body"/>
          </p:nvPr>
        </p:nvSpPr>
        <p:spPr>
          <a:xfrm>
            <a:off x="415650" y="326500"/>
            <a:ext cx="11360700" cy="4782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2100"/>
              </a:spcBef>
              <a:spcAft>
                <a:spcPts val="0"/>
              </a:spcAft>
              <a:buClr>
                <a:schemeClr val="dk1"/>
              </a:buClr>
              <a:buSzPts val="1100"/>
              <a:buFont typeface="Arial"/>
              <a:buNone/>
            </a:pPr>
            <a:r>
              <a:rPr lang="en-US" sz="3600"/>
              <a:t>You are so [merciful/so loving/so faithful] x 3</a:t>
            </a:r>
            <a:endParaRPr sz="3600"/>
          </a:p>
          <a:p>
            <a:pPr indent="0" lvl="0" marL="0" rtl="0" algn="ctr">
              <a:lnSpc>
                <a:spcPct val="150000"/>
              </a:lnSpc>
              <a:spcBef>
                <a:spcPts val="2100"/>
              </a:spcBef>
              <a:spcAft>
                <a:spcPts val="0"/>
              </a:spcAft>
              <a:buClr>
                <a:schemeClr val="dk1"/>
              </a:buClr>
              <a:buSzPts val="1100"/>
              <a:buFont typeface="Arial"/>
              <a:buNone/>
            </a:pPr>
            <a:r>
              <a:rPr lang="en-US" sz="3600"/>
              <a:t>(Ay yah yah) x 3 </a:t>
            </a:r>
            <a:endParaRPr sz="3600"/>
          </a:p>
          <a:p>
            <a:pPr indent="0" lvl="0" marL="0" rtl="0" algn="ctr">
              <a:lnSpc>
                <a:spcPct val="150000"/>
              </a:lnSpc>
              <a:spcBef>
                <a:spcPts val="2100"/>
              </a:spcBef>
              <a:spcAft>
                <a:spcPts val="0"/>
              </a:spcAft>
              <a:buClr>
                <a:schemeClr val="dk1"/>
              </a:buClr>
              <a:buSzPts val="1100"/>
              <a:buFont typeface="Arial"/>
              <a:buNone/>
            </a:pPr>
            <a:r>
              <a:rPr lang="en-US" sz="3600">
                <a:solidFill>
                  <a:schemeClr val="dk1"/>
                </a:solidFill>
              </a:rPr>
              <a:t>(You are so [merciful/so loving/so faithful]- ay yah yah)  x 2</a:t>
            </a:r>
            <a:endParaRPr sz="3600">
              <a:solidFill>
                <a:schemeClr val="dk1"/>
              </a:solidFill>
            </a:endParaRPr>
          </a:p>
          <a:p>
            <a:pPr indent="0" lvl="0" marL="0" rtl="0" algn="ctr">
              <a:lnSpc>
                <a:spcPct val="150000"/>
              </a:lnSpc>
              <a:spcBef>
                <a:spcPts val="2100"/>
              </a:spcBef>
              <a:spcAft>
                <a:spcPts val="0"/>
              </a:spcAft>
              <a:buClr>
                <a:schemeClr val="dk1"/>
              </a:buClr>
              <a:buSzPts val="1100"/>
              <a:buFont typeface="Arial"/>
              <a:buNone/>
            </a:pPr>
            <a:r>
              <a:rPr lang="en-US" sz="3600">
                <a:solidFill>
                  <a:schemeClr val="dk1"/>
                </a:solidFill>
              </a:rPr>
              <a:t>All the time</a:t>
            </a:r>
            <a:endParaRPr sz="3600">
              <a:solidFill>
                <a:schemeClr val="dk1"/>
              </a:solidFill>
            </a:endParaRPr>
          </a:p>
        </p:txBody>
      </p:sp>
      <p:sp>
        <p:nvSpPr>
          <p:cNvPr id="9898" name="Google Shape;9898;p1593"/>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You Are</a:t>
            </a:r>
            <a:endParaRPr>
              <a:latin typeface="Playfair Display"/>
              <a:ea typeface="Playfair Display"/>
              <a:cs typeface="Playfair Display"/>
              <a:sym typeface="Playfair Display"/>
            </a:endParaRPr>
          </a:p>
        </p:txBody>
      </p:sp>
    </p:spTree>
  </p:cSld>
  <p:clrMapOvr>
    <a:masterClrMapping/>
  </p:clrMapOvr>
</p:sld>
</file>

<file path=ppt/slides/slide15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02" name="Shape 9902"/>
        <p:cNvGrpSpPr/>
        <p:nvPr/>
      </p:nvGrpSpPr>
      <p:grpSpPr>
        <a:xfrm>
          <a:off x="0" y="0"/>
          <a:ext cx="0" cy="0"/>
          <a:chOff x="0" y="0"/>
          <a:chExt cx="0" cy="0"/>
        </a:xfrm>
      </p:grpSpPr>
      <p:sp>
        <p:nvSpPr>
          <p:cNvPr id="9903" name="Google Shape;9903;p1594"/>
          <p:cNvSpPr txBox="1"/>
          <p:nvPr>
            <p:ph idx="1" type="body"/>
          </p:nvPr>
        </p:nvSpPr>
        <p:spPr>
          <a:xfrm>
            <a:off x="415650" y="326500"/>
            <a:ext cx="11360700" cy="4782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2100"/>
              </a:spcBef>
              <a:spcAft>
                <a:spcPts val="0"/>
              </a:spcAft>
              <a:buClr>
                <a:schemeClr val="dk1"/>
              </a:buClr>
              <a:buSzPts val="1100"/>
              <a:buFont typeface="Arial"/>
              <a:buNone/>
            </a:pPr>
            <a:r>
              <a:rPr lang="en-US"/>
              <a:t>That’s why I praise You in the morning </a:t>
            </a:r>
            <a:endParaRPr/>
          </a:p>
          <a:p>
            <a:pPr indent="0" lvl="0" marL="0" rtl="0" algn="ctr">
              <a:lnSpc>
                <a:spcPct val="150000"/>
              </a:lnSpc>
              <a:spcBef>
                <a:spcPts val="2100"/>
              </a:spcBef>
              <a:spcAft>
                <a:spcPts val="0"/>
              </a:spcAft>
              <a:buClr>
                <a:schemeClr val="dk1"/>
              </a:buClr>
              <a:buSzPts val="1100"/>
              <a:buFont typeface="Arial"/>
              <a:buNone/>
            </a:pPr>
            <a:r>
              <a:rPr lang="en-US"/>
              <a:t>That’s why I praise You in the noon time </a:t>
            </a:r>
            <a:endParaRPr/>
          </a:p>
          <a:p>
            <a:pPr indent="0" lvl="0" marL="0" rtl="0" algn="ctr">
              <a:lnSpc>
                <a:spcPct val="150000"/>
              </a:lnSpc>
              <a:spcBef>
                <a:spcPts val="2100"/>
              </a:spcBef>
              <a:spcAft>
                <a:spcPts val="0"/>
              </a:spcAft>
              <a:buClr>
                <a:schemeClr val="dk1"/>
              </a:buClr>
              <a:buSzPts val="1100"/>
              <a:buFont typeface="Arial"/>
              <a:buNone/>
            </a:pPr>
            <a:r>
              <a:rPr lang="en-US"/>
              <a:t>That’s why I praise You in the evening </a:t>
            </a:r>
            <a:endParaRPr/>
          </a:p>
          <a:p>
            <a:pPr indent="0" lvl="0" marL="0" rtl="0" algn="ctr">
              <a:lnSpc>
                <a:spcPct val="150000"/>
              </a:lnSpc>
              <a:spcBef>
                <a:spcPts val="2100"/>
              </a:spcBef>
              <a:spcAft>
                <a:spcPts val="0"/>
              </a:spcAft>
              <a:buClr>
                <a:schemeClr val="dk1"/>
              </a:buClr>
              <a:buSzPts val="1100"/>
              <a:buFont typeface="Arial"/>
              <a:buNone/>
            </a:pPr>
            <a:r>
              <a:rPr lang="en-US"/>
              <a:t>That’s why I praise You all the time</a:t>
            </a:r>
            <a:endParaRPr/>
          </a:p>
        </p:txBody>
      </p:sp>
      <p:sp>
        <p:nvSpPr>
          <p:cNvPr id="9904" name="Google Shape;9904;p1594"/>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You Are</a:t>
            </a:r>
            <a:endParaRPr>
              <a:latin typeface="Playfair Display"/>
              <a:ea typeface="Playfair Display"/>
              <a:cs typeface="Playfair Display"/>
              <a:sym typeface="Playfair Display"/>
            </a:endParaRPr>
          </a:p>
        </p:txBody>
      </p:sp>
    </p:spTree>
  </p:cSld>
  <p:clrMapOvr>
    <a:masterClrMapping/>
  </p:clrMapOvr>
</p:sld>
</file>

<file path=ppt/slides/slide15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08" name="Shape 9908"/>
        <p:cNvGrpSpPr/>
        <p:nvPr/>
      </p:nvGrpSpPr>
      <p:grpSpPr>
        <a:xfrm>
          <a:off x="0" y="0"/>
          <a:ext cx="0" cy="0"/>
          <a:chOff x="0" y="0"/>
          <a:chExt cx="0" cy="0"/>
        </a:xfrm>
      </p:grpSpPr>
      <p:sp>
        <p:nvSpPr>
          <p:cNvPr id="9909" name="Google Shape;9909;p1595"/>
          <p:cNvSpPr txBox="1"/>
          <p:nvPr>
            <p:ph type="ctrTitle"/>
          </p:nvPr>
        </p:nvSpPr>
        <p:spPr>
          <a:xfrm>
            <a:off x="2551950" y="2688150"/>
            <a:ext cx="7088100" cy="1481700"/>
          </a:xfrm>
          <a:prstGeom prst="rect">
            <a:avLst/>
          </a:prstGeom>
          <a:solidFill>
            <a:srgbClr val="FFFFFF">
              <a:alpha val="88627"/>
            </a:srgbClr>
          </a:solid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sz="6500"/>
              <a:t>You Say</a:t>
            </a:r>
            <a:endParaRPr sz="6500"/>
          </a:p>
        </p:txBody>
      </p:sp>
      <p:pic>
        <p:nvPicPr>
          <p:cNvPr id="9910" name="Google Shape;9910;p1595">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5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14" name="Shape 9914"/>
        <p:cNvGrpSpPr/>
        <p:nvPr/>
      </p:nvGrpSpPr>
      <p:grpSpPr>
        <a:xfrm>
          <a:off x="0" y="0"/>
          <a:ext cx="0" cy="0"/>
          <a:chOff x="0" y="0"/>
          <a:chExt cx="0" cy="0"/>
        </a:xfrm>
      </p:grpSpPr>
      <p:sp>
        <p:nvSpPr>
          <p:cNvPr id="9915" name="Google Shape;9915;p1596"/>
          <p:cNvSpPr txBox="1"/>
          <p:nvPr>
            <p:ph idx="1" type="body"/>
          </p:nvPr>
        </p:nvSpPr>
        <p:spPr>
          <a:xfrm>
            <a:off x="415650" y="326500"/>
            <a:ext cx="11360700" cy="4782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2100"/>
              </a:spcBef>
              <a:spcAft>
                <a:spcPts val="0"/>
              </a:spcAft>
              <a:buClr>
                <a:schemeClr val="dk1"/>
              </a:buClr>
              <a:buSzPts val="1100"/>
              <a:buFont typeface="Arial"/>
              <a:buNone/>
            </a:pPr>
            <a:r>
              <a:rPr lang="en-US"/>
              <a:t>I keep fighting voices in my mind that say I'm not enough</a:t>
            </a:r>
            <a:endParaRPr/>
          </a:p>
          <a:p>
            <a:pPr indent="0" lvl="0" marL="0" rtl="0" algn="ctr">
              <a:lnSpc>
                <a:spcPct val="150000"/>
              </a:lnSpc>
              <a:spcBef>
                <a:spcPts val="2100"/>
              </a:spcBef>
              <a:spcAft>
                <a:spcPts val="0"/>
              </a:spcAft>
              <a:buClr>
                <a:schemeClr val="dk1"/>
              </a:buClr>
              <a:buSzPts val="1100"/>
              <a:buFont typeface="Arial"/>
              <a:buNone/>
            </a:pPr>
            <a:r>
              <a:rPr lang="en-US"/>
              <a:t>Every single lie that tells me I will never measure up</a:t>
            </a:r>
            <a:endParaRPr/>
          </a:p>
        </p:txBody>
      </p:sp>
      <p:sp>
        <p:nvSpPr>
          <p:cNvPr id="9916" name="Google Shape;9916;p1596"/>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You Say</a:t>
            </a:r>
            <a:endParaRPr>
              <a:latin typeface="Playfair Display"/>
              <a:ea typeface="Playfair Display"/>
              <a:cs typeface="Playfair Display"/>
              <a:sym typeface="Playfair Display"/>
            </a:endParaRPr>
          </a:p>
        </p:txBody>
      </p:sp>
    </p:spTree>
  </p:cSld>
  <p:clrMapOvr>
    <a:masterClrMapping/>
  </p:clrMapOvr>
</p:sld>
</file>

<file path=ppt/slides/slide15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20" name="Shape 9920"/>
        <p:cNvGrpSpPr/>
        <p:nvPr/>
      </p:nvGrpSpPr>
      <p:grpSpPr>
        <a:xfrm>
          <a:off x="0" y="0"/>
          <a:ext cx="0" cy="0"/>
          <a:chOff x="0" y="0"/>
          <a:chExt cx="0" cy="0"/>
        </a:xfrm>
      </p:grpSpPr>
      <p:sp>
        <p:nvSpPr>
          <p:cNvPr id="9921" name="Google Shape;9921;p1597"/>
          <p:cNvSpPr txBox="1"/>
          <p:nvPr>
            <p:ph idx="1" type="body"/>
          </p:nvPr>
        </p:nvSpPr>
        <p:spPr>
          <a:xfrm>
            <a:off x="415650" y="326500"/>
            <a:ext cx="11360700" cy="4782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2100"/>
              </a:spcBef>
              <a:spcAft>
                <a:spcPts val="0"/>
              </a:spcAft>
              <a:buClr>
                <a:schemeClr val="dk1"/>
              </a:buClr>
              <a:buSzPts val="1100"/>
              <a:buFont typeface="Arial"/>
              <a:buNone/>
            </a:pPr>
            <a:r>
              <a:rPr lang="en-US"/>
              <a:t>Am I more than just the sum of every high and every low</a:t>
            </a:r>
            <a:endParaRPr/>
          </a:p>
          <a:p>
            <a:pPr indent="0" lvl="0" marL="0" rtl="0" algn="ctr">
              <a:lnSpc>
                <a:spcPct val="150000"/>
              </a:lnSpc>
              <a:spcBef>
                <a:spcPts val="2100"/>
              </a:spcBef>
              <a:spcAft>
                <a:spcPts val="0"/>
              </a:spcAft>
              <a:buClr>
                <a:schemeClr val="dk1"/>
              </a:buClr>
              <a:buSzPts val="1100"/>
              <a:buFont typeface="Arial"/>
              <a:buNone/>
            </a:pPr>
            <a:r>
              <a:rPr lang="en-US"/>
              <a:t>Remind me once again just who I am because I need to know</a:t>
            </a:r>
            <a:endParaRPr/>
          </a:p>
        </p:txBody>
      </p:sp>
      <p:sp>
        <p:nvSpPr>
          <p:cNvPr id="9922" name="Google Shape;9922;p1597"/>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You Say</a:t>
            </a:r>
            <a:endParaRPr>
              <a:latin typeface="Playfair Display"/>
              <a:ea typeface="Playfair Display"/>
              <a:cs typeface="Playfair Display"/>
              <a:sym typeface="Playfair Display"/>
            </a:endParaRPr>
          </a:p>
        </p:txBody>
      </p:sp>
    </p:spTree>
  </p:cSld>
  <p:clrMapOvr>
    <a:masterClrMapping/>
  </p:clrMapOvr>
</p:sld>
</file>

<file path=ppt/slides/slide15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26" name="Shape 9926"/>
        <p:cNvGrpSpPr/>
        <p:nvPr/>
      </p:nvGrpSpPr>
      <p:grpSpPr>
        <a:xfrm>
          <a:off x="0" y="0"/>
          <a:ext cx="0" cy="0"/>
          <a:chOff x="0" y="0"/>
          <a:chExt cx="0" cy="0"/>
        </a:xfrm>
      </p:grpSpPr>
      <p:sp>
        <p:nvSpPr>
          <p:cNvPr id="9927" name="Google Shape;9927;p1598"/>
          <p:cNvSpPr txBox="1"/>
          <p:nvPr>
            <p:ph idx="1" type="body"/>
          </p:nvPr>
        </p:nvSpPr>
        <p:spPr>
          <a:xfrm>
            <a:off x="415650" y="326500"/>
            <a:ext cx="11360700" cy="50433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2100"/>
              </a:spcBef>
              <a:spcAft>
                <a:spcPts val="0"/>
              </a:spcAft>
              <a:buClr>
                <a:schemeClr val="dk1"/>
              </a:buClr>
              <a:buSzPts val="1100"/>
              <a:buFont typeface="Arial"/>
              <a:buNone/>
            </a:pPr>
            <a:r>
              <a:rPr lang="en-US"/>
              <a:t>You say I am loved </a:t>
            </a:r>
            <a:endParaRPr/>
          </a:p>
          <a:p>
            <a:pPr indent="0" lvl="0" marL="0" rtl="0" algn="ctr">
              <a:lnSpc>
                <a:spcPct val="150000"/>
              </a:lnSpc>
              <a:spcBef>
                <a:spcPts val="2100"/>
              </a:spcBef>
              <a:spcAft>
                <a:spcPts val="0"/>
              </a:spcAft>
              <a:buClr>
                <a:schemeClr val="dk1"/>
              </a:buClr>
              <a:buSzPts val="1100"/>
              <a:buFont typeface="Arial"/>
              <a:buNone/>
            </a:pPr>
            <a:r>
              <a:rPr lang="en-US"/>
              <a:t>when I can't feel a thing</a:t>
            </a:r>
            <a:endParaRPr/>
          </a:p>
          <a:p>
            <a:pPr indent="0" lvl="0" marL="0" rtl="0" algn="ctr">
              <a:lnSpc>
                <a:spcPct val="150000"/>
              </a:lnSpc>
              <a:spcBef>
                <a:spcPts val="2100"/>
              </a:spcBef>
              <a:spcAft>
                <a:spcPts val="0"/>
              </a:spcAft>
              <a:buClr>
                <a:schemeClr val="dk1"/>
              </a:buClr>
              <a:buSzPts val="1100"/>
              <a:buFont typeface="Arial"/>
              <a:buNone/>
            </a:pPr>
            <a:r>
              <a:rPr lang="en-US"/>
              <a:t>You say I am strong </a:t>
            </a:r>
            <a:endParaRPr/>
          </a:p>
          <a:p>
            <a:pPr indent="0" lvl="0" marL="0" rtl="0" algn="ctr">
              <a:lnSpc>
                <a:spcPct val="150000"/>
              </a:lnSpc>
              <a:spcBef>
                <a:spcPts val="2100"/>
              </a:spcBef>
              <a:spcAft>
                <a:spcPts val="0"/>
              </a:spcAft>
              <a:buClr>
                <a:schemeClr val="dk1"/>
              </a:buClr>
              <a:buSzPts val="1100"/>
              <a:buFont typeface="Arial"/>
              <a:buNone/>
            </a:pPr>
            <a:r>
              <a:rPr lang="en-US"/>
              <a:t>when I think I am weak</a:t>
            </a:r>
            <a:endParaRPr/>
          </a:p>
        </p:txBody>
      </p:sp>
      <p:sp>
        <p:nvSpPr>
          <p:cNvPr id="9928" name="Google Shape;9928;p1598"/>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You Say</a:t>
            </a:r>
            <a:endParaRPr>
              <a:latin typeface="Playfair Display"/>
              <a:ea typeface="Playfair Display"/>
              <a:cs typeface="Playfair Display"/>
              <a:sym typeface="Playfair Display"/>
            </a:endParaRPr>
          </a:p>
        </p:txBody>
      </p:sp>
    </p:spTree>
  </p:cSld>
  <p:clrMapOvr>
    <a:masterClrMapping/>
  </p:clrMapOvr>
</p:sld>
</file>

<file path=ppt/slides/slide15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32" name="Shape 9932"/>
        <p:cNvGrpSpPr/>
        <p:nvPr/>
      </p:nvGrpSpPr>
      <p:grpSpPr>
        <a:xfrm>
          <a:off x="0" y="0"/>
          <a:ext cx="0" cy="0"/>
          <a:chOff x="0" y="0"/>
          <a:chExt cx="0" cy="0"/>
        </a:xfrm>
      </p:grpSpPr>
      <p:sp>
        <p:nvSpPr>
          <p:cNvPr id="9933" name="Google Shape;9933;p1599"/>
          <p:cNvSpPr txBox="1"/>
          <p:nvPr>
            <p:ph idx="1" type="body"/>
          </p:nvPr>
        </p:nvSpPr>
        <p:spPr>
          <a:xfrm>
            <a:off x="415650" y="326500"/>
            <a:ext cx="11360700" cy="50433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2100"/>
              </a:spcBef>
              <a:spcAft>
                <a:spcPts val="0"/>
              </a:spcAft>
              <a:buClr>
                <a:schemeClr val="dk1"/>
              </a:buClr>
              <a:buSzPts val="1100"/>
              <a:buFont typeface="Arial"/>
              <a:buNone/>
            </a:pPr>
            <a:r>
              <a:rPr lang="en-US"/>
              <a:t>And you say I am held </a:t>
            </a:r>
            <a:endParaRPr/>
          </a:p>
          <a:p>
            <a:pPr indent="0" lvl="0" marL="0" rtl="0" algn="ctr">
              <a:lnSpc>
                <a:spcPct val="150000"/>
              </a:lnSpc>
              <a:spcBef>
                <a:spcPts val="2100"/>
              </a:spcBef>
              <a:spcAft>
                <a:spcPts val="0"/>
              </a:spcAft>
              <a:buClr>
                <a:schemeClr val="dk1"/>
              </a:buClr>
              <a:buSzPts val="1100"/>
              <a:buFont typeface="Arial"/>
              <a:buNone/>
            </a:pPr>
            <a:r>
              <a:rPr lang="en-US"/>
              <a:t>when I am falling short</a:t>
            </a:r>
            <a:endParaRPr/>
          </a:p>
          <a:p>
            <a:pPr indent="0" lvl="0" marL="0" rtl="0" algn="ctr">
              <a:lnSpc>
                <a:spcPct val="150000"/>
              </a:lnSpc>
              <a:spcBef>
                <a:spcPts val="2100"/>
              </a:spcBef>
              <a:spcAft>
                <a:spcPts val="0"/>
              </a:spcAft>
              <a:buClr>
                <a:schemeClr val="dk1"/>
              </a:buClr>
              <a:buSzPts val="1100"/>
              <a:buFont typeface="Arial"/>
              <a:buNone/>
            </a:pPr>
            <a:r>
              <a:rPr lang="en-US"/>
              <a:t>And when I don't belong, </a:t>
            </a:r>
            <a:endParaRPr/>
          </a:p>
          <a:p>
            <a:pPr indent="0" lvl="0" marL="0" rtl="0" algn="ctr">
              <a:lnSpc>
                <a:spcPct val="150000"/>
              </a:lnSpc>
              <a:spcBef>
                <a:spcPts val="2100"/>
              </a:spcBef>
              <a:spcAft>
                <a:spcPts val="0"/>
              </a:spcAft>
              <a:buClr>
                <a:schemeClr val="dk1"/>
              </a:buClr>
              <a:buSzPts val="1100"/>
              <a:buFont typeface="Arial"/>
              <a:buNone/>
            </a:pPr>
            <a:r>
              <a:rPr lang="en-US"/>
              <a:t>oh You say I am Yours</a:t>
            </a:r>
            <a:endParaRPr/>
          </a:p>
        </p:txBody>
      </p:sp>
      <p:sp>
        <p:nvSpPr>
          <p:cNvPr id="9934" name="Google Shape;9934;p1599"/>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You Say</a:t>
            </a:r>
            <a:endParaRPr>
              <a:latin typeface="Playfair Display"/>
              <a:ea typeface="Playfair Display"/>
              <a:cs typeface="Playfair Display"/>
              <a:sym typeface="Playfair Display"/>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6"/>
          <p:cNvSpPr txBox="1"/>
          <p:nvPr>
            <p:ph idx="1" type="body"/>
          </p:nvPr>
        </p:nvSpPr>
        <p:spPr>
          <a:xfrm>
            <a:off x="415650" y="326499"/>
            <a:ext cx="11360700" cy="5096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Font typeface="Arial"/>
              <a:buNone/>
            </a:pPr>
            <a:r>
              <a:rPr lang="en-US"/>
              <a:t>I do not know of any fear</a:t>
            </a:r>
            <a:endParaRPr/>
          </a:p>
          <a:p>
            <a:pPr indent="0" lvl="0" marL="0" rtl="0" algn="ctr">
              <a:lnSpc>
                <a:spcPct val="115000"/>
              </a:lnSpc>
              <a:spcBef>
                <a:spcPts val="0"/>
              </a:spcBef>
              <a:spcAft>
                <a:spcPts val="0"/>
              </a:spcAft>
              <a:buClr>
                <a:schemeClr val="dk1"/>
              </a:buClr>
              <a:buSzPts val="1100"/>
              <a:buFont typeface="Arial"/>
              <a:buNone/>
            </a:pPr>
            <a:r>
              <a:rPr lang="en-US"/>
              <a:t>Nor any bonds that hinder me</a:t>
            </a:r>
            <a:endParaRPr/>
          </a:p>
          <a:p>
            <a:pPr indent="0" lvl="0" marL="0" rtl="0" algn="ctr">
              <a:lnSpc>
                <a:spcPct val="115000"/>
              </a:lnSpc>
              <a:spcBef>
                <a:spcPts val="0"/>
              </a:spcBef>
              <a:spcAft>
                <a:spcPts val="0"/>
              </a:spcAft>
              <a:buClr>
                <a:schemeClr val="dk1"/>
              </a:buClr>
              <a:buSzPts val="1100"/>
              <a:buFont typeface="Arial"/>
              <a:buNone/>
            </a:pPr>
            <a:r>
              <a:rPr lang="en-US"/>
              <a:t>No longer does the world rule me</a:t>
            </a:r>
            <a:endParaRPr/>
          </a:p>
          <a:p>
            <a:pPr indent="0" lvl="0" marL="0" rtl="0" algn="ctr">
              <a:lnSpc>
                <a:spcPct val="115000"/>
              </a:lnSpc>
              <a:spcBef>
                <a:spcPts val="0"/>
              </a:spcBef>
              <a:spcAft>
                <a:spcPts val="0"/>
              </a:spcAft>
              <a:buClr>
                <a:schemeClr val="dk1"/>
              </a:buClr>
              <a:buSzPts val="1100"/>
              <a:buFont typeface="Arial"/>
              <a:buNone/>
            </a:pPr>
            <a:r>
              <a:rPr lang="en-US"/>
              <a:t>Against me and at times for me</a:t>
            </a:r>
            <a:endParaRPr/>
          </a:p>
          <a:p>
            <a:pPr indent="0" lvl="0" marL="0" rtl="0" algn="ctr">
              <a:lnSpc>
                <a:spcPct val="115000"/>
              </a:lnSpc>
              <a:spcBef>
                <a:spcPts val="0"/>
              </a:spcBef>
              <a:spcAft>
                <a:spcPts val="0"/>
              </a:spcAft>
              <a:buClr>
                <a:schemeClr val="dk1"/>
              </a:buClr>
              <a:buSzPts val="1100"/>
              <a:buFont typeface="Arial"/>
              <a:buNone/>
            </a:pPr>
            <a:r>
              <a:rPr lang="en-US"/>
              <a:t>No longer does the world rule me</a:t>
            </a:r>
            <a:endParaRPr/>
          </a:p>
          <a:p>
            <a:pPr indent="0" lvl="0" marL="0" rtl="0" algn="ctr">
              <a:lnSpc>
                <a:spcPct val="115000"/>
              </a:lnSpc>
              <a:spcBef>
                <a:spcPts val="0"/>
              </a:spcBef>
              <a:spcAft>
                <a:spcPts val="0"/>
              </a:spcAft>
              <a:buClr>
                <a:schemeClr val="dk1"/>
              </a:buClr>
              <a:buSzPts val="1100"/>
              <a:buFont typeface="Arial"/>
              <a:buNone/>
            </a:pPr>
            <a:r>
              <a:rPr lang="en-US"/>
              <a:t>Against me and at times for me</a:t>
            </a:r>
            <a:endParaRPr/>
          </a:p>
        </p:txBody>
      </p:sp>
      <p:sp>
        <p:nvSpPr>
          <p:cNvPr id="153" name="Google Shape;153;p16"/>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A Stranger</a:t>
            </a:r>
            <a:endParaRPr>
              <a:latin typeface="Playfair Display"/>
              <a:ea typeface="Playfair Display"/>
              <a:cs typeface="Playfair Display"/>
              <a:sym typeface="Playfair Display"/>
            </a:endParaRPr>
          </a:p>
        </p:txBody>
      </p:sp>
    </p:spTree>
  </p:cSld>
  <p:clrMapOvr>
    <a:masterClrMapping/>
  </p:clrMapOvr>
</p:sld>
</file>

<file path=ppt/slides/slide1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1" name="Shape 1031"/>
        <p:cNvGrpSpPr/>
        <p:nvPr/>
      </p:nvGrpSpPr>
      <p:grpSpPr>
        <a:xfrm>
          <a:off x="0" y="0"/>
          <a:ext cx="0" cy="0"/>
          <a:chOff x="0" y="0"/>
          <a:chExt cx="0" cy="0"/>
        </a:xfrm>
      </p:grpSpPr>
      <p:sp>
        <p:nvSpPr>
          <p:cNvPr id="1032" name="Google Shape;1032;p160"/>
          <p:cNvSpPr txBox="1"/>
          <p:nvPr>
            <p:ph idx="1" type="body"/>
          </p:nvPr>
        </p:nvSpPr>
        <p:spPr>
          <a:xfrm>
            <a:off x="415650" y="326508"/>
            <a:ext cx="11360700" cy="4555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US"/>
              <a:t>Build Your kingdom here</a:t>
            </a:r>
            <a:endParaRPr/>
          </a:p>
          <a:p>
            <a:pPr indent="0" lvl="0" marL="0" rtl="0" algn="ctr">
              <a:lnSpc>
                <a:spcPct val="100000"/>
              </a:lnSpc>
              <a:spcBef>
                <a:spcPts val="2100"/>
              </a:spcBef>
              <a:spcAft>
                <a:spcPts val="0"/>
              </a:spcAft>
              <a:buClr>
                <a:schemeClr val="dk1"/>
              </a:buClr>
              <a:buSzPts val="1100"/>
              <a:buFont typeface="Arial"/>
              <a:buNone/>
            </a:pPr>
            <a:r>
              <a:rPr lang="en-US"/>
              <a:t>Let the darkness fear</a:t>
            </a:r>
            <a:endParaRPr/>
          </a:p>
          <a:p>
            <a:pPr indent="0" lvl="0" marL="0" rtl="0" algn="ctr">
              <a:lnSpc>
                <a:spcPct val="100000"/>
              </a:lnSpc>
              <a:spcBef>
                <a:spcPts val="2100"/>
              </a:spcBef>
              <a:spcAft>
                <a:spcPts val="0"/>
              </a:spcAft>
              <a:buClr>
                <a:schemeClr val="dk1"/>
              </a:buClr>
              <a:buSzPts val="1100"/>
              <a:buFont typeface="Arial"/>
              <a:buNone/>
            </a:pPr>
            <a:r>
              <a:rPr lang="en-US"/>
              <a:t>Show Your mighty hand</a:t>
            </a:r>
            <a:endParaRPr/>
          </a:p>
          <a:p>
            <a:pPr indent="0" lvl="0" marL="0" rtl="0" algn="ctr">
              <a:lnSpc>
                <a:spcPct val="100000"/>
              </a:lnSpc>
              <a:spcBef>
                <a:spcPts val="2100"/>
              </a:spcBef>
              <a:spcAft>
                <a:spcPts val="0"/>
              </a:spcAft>
              <a:buClr>
                <a:schemeClr val="dk1"/>
              </a:buClr>
              <a:buSzPts val="1100"/>
              <a:buFont typeface="Arial"/>
              <a:buNone/>
            </a:pPr>
            <a:r>
              <a:rPr lang="en-US"/>
              <a:t>Heal our streets and land</a:t>
            </a:r>
            <a:endParaRPr/>
          </a:p>
        </p:txBody>
      </p:sp>
      <p:sp>
        <p:nvSpPr>
          <p:cNvPr id="1033" name="Google Shape;1033;p160"/>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latin typeface="Playfair Display"/>
                <a:ea typeface="Playfair Display"/>
                <a:cs typeface="Playfair Display"/>
                <a:sym typeface="Playfair Display"/>
              </a:rPr>
              <a:t>Build Your Kingdom Here</a:t>
            </a:r>
            <a:endParaRPr>
              <a:latin typeface="Playfair Display"/>
              <a:ea typeface="Playfair Display"/>
              <a:cs typeface="Playfair Display"/>
              <a:sym typeface="Playfair Display"/>
            </a:endParaRPr>
          </a:p>
        </p:txBody>
      </p:sp>
    </p:spTree>
  </p:cSld>
  <p:clrMapOvr>
    <a:masterClrMapping/>
  </p:clrMapOvr>
</p:sld>
</file>

<file path=ppt/slides/slide16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38" name="Shape 9938"/>
        <p:cNvGrpSpPr/>
        <p:nvPr/>
      </p:nvGrpSpPr>
      <p:grpSpPr>
        <a:xfrm>
          <a:off x="0" y="0"/>
          <a:ext cx="0" cy="0"/>
          <a:chOff x="0" y="0"/>
          <a:chExt cx="0" cy="0"/>
        </a:xfrm>
      </p:grpSpPr>
      <p:sp>
        <p:nvSpPr>
          <p:cNvPr id="9939" name="Google Shape;9939;p1600"/>
          <p:cNvSpPr txBox="1"/>
          <p:nvPr>
            <p:ph idx="1" type="body"/>
          </p:nvPr>
        </p:nvSpPr>
        <p:spPr>
          <a:xfrm>
            <a:off x="415650" y="326500"/>
            <a:ext cx="11360700" cy="50433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2100"/>
              </a:spcBef>
              <a:spcAft>
                <a:spcPts val="0"/>
              </a:spcAft>
              <a:buClr>
                <a:schemeClr val="dk1"/>
              </a:buClr>
              <a:buSzPts val="1100"/>
              <a:buFont typeface="Arial"/>
              <a:buNone/>
            </a:pPr>
            <a:r>
              <a:rPr lang="en-US"/>
              <a:t>And I believe</a:t>
            </a:r>
            <a:endParaRPr/>
          </a:p>
          <a:p>
            <a:pPr indent="0" lvl="0" marL="0" rtl="0" algn="ctr">
              <a:lnSpc>
                <a:spcPct val="150000"/>
              </a:lnSpc>
              <a:spcBef>
                <a:spcPts val="2100"/>
              </a:spcBef>
              <a:spcAft>
                <a:spcPts val="0"/>
              </a:spcAft>
              <a:buClr>
                <a:schemeClr val="dk1"/>
              </a:buClr>
              <a:buSzPts val="1100"/>
              <a:buFont typeface="Arial"/>
              <a:buNone/>
            </a:pPr>
            <a:r>
              <a:rPr lang="en-US"/>
              <a:t>Oh, I believe</a:t>
            </a:r>
            <a:endParaRPr/>
          </a:p>
          <a:p>
            <a:pPr indent="0" lvl="0" marL="0" rtl="0" algn="ctr">
              <a:lnSpc>
                <a:spcPct val="150000"/>
              </a:lnSpc>
              <a:spcBef>
                <a:spcPts val="2100"/>
              </a:spcBef>
              <a:spcAft>
                <a:spcPts val="0"/>
              </a:spcAft>
              <a:buClr>
                <a:schemeClr val="dk1"/>
              </a:buClr>
              <a:buSzPts val="1100"/>
              <a:buFont typeface="Arial"/>
              <a:buNone/>
            </a:pPr>
            <a:r>
              <a:rPr lang="en-US"/>
              <a:t>What You say of me</a:t>
            </a:r>
            <a:endParaRPr/>
          </a:p>
          <a:p>
            <a:pPr indent="0" lvl="0" marL="0" rtl="0" algn="ctr">
              <a:lnSpc>
                <a:spcPct val="150000"/>
              </a:lnSpc>
              <a:spcBef>
                <a:spcPts val="2100"/>
              </a:spcBef>
              <a:spcAft>
                <a:spcPts val="0"/>
              </a:spcAft>
              <a:buClr>
                <a:schemeClr val="dk1"/>
              </a:buClr>
              <a:buSzPts val="1100"/>
              <a:buFont typeface="Arial"/>
              <a:buNone/>
            </a:pPr>
            <a:r>
              <a:rPr lang="en-US"/>
              <a:t>I believe</a:t>
            </a:r>
            <a:endParaRPr/>
          </a:p>
        </p:txBody>
      </p:sp>
      <p:sp>
        <p:nvSpPr>
          <p:cNvPr id="9940" name="Google Shape;9940;p1600"/>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You Say</a:t>
            </a:r>
            <a:endParaRPr>
              <a:latin typeface="Playfair Display"/>
              <a:ea typeface="Playfair Display"/>
              <a:cs typeface="Playfair Display"/>
              <a:sym typeface="Playfair Display"/>
            </a:endParaRPr>
          </a:p>
        </p:txBody>
      </p:sp>
    </p:spTree>
  </p:cSld>
  <p:clrMapOvr>
    <a:masterClrMapping/>
  </p:clrMapOvr>
</p:sld>
</file>

<file path=ppt/slides/slide16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44" name="Shape 9944"/>
        <p:cNvGrpSpPr/>
        <p:nvPr/>
      </p:nvGrpSpPr>
      <p:grpSpPr>
        <a:xfrm>
          <a:off x="0" y="0"/>
          <a:ext cx="0" cy="0"/>
          <a:chOff x="0" y="0"/>
          <a:chExt cx="0" cy="0"/>
        </a:xfrm>
      </p:grpSpPr>
      <p:sp>
        <p:nvSpPr>
          <p:cNvPr id="9945" name="Google Shape;9945;p1601"/>
          <p:cNvSpPr txBox="1"/>
          <p:nvPr>
            <p:ph idx="1" type="body"/>
          </p:nvPr>
        </p:nvSpPr>
        <p:spPr>
          <a:xfrm>
            <a:off x="415650" y="326500"/>
            <a:ext cx="11360700" cy="4782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2100"/>
              </a:spcBef>
              <a:spcAft>
                <a:spcPts val="0"/>
              </a:spcAft>
              <a:buClr>
                <a:schemeClr val="dk1"/>
              </a:buClr>
              <a:buSzPts val="1100"/>
              <a:buFont typeface="Arial"/>
              <a:buNone/>
            </a:pPr>
            <a:r>
              <a:rPr lang="en-US"/>
              <a:t>The only thing that matters now is everything You think of me</a:t>
            </a:r>
            <a:endParaRPr/>
          </a:p>
          <a:p>
            <a:pPr indent="0" lvl="0" marL="0" rtl="0" algn="ctr">
              <a:lnSpc>
                <a:spcPct val="150000"/>
              </a:lnSpc>
              <a:spcBef>
                <a:spcPts val="2100"/>
              </a:spcBef>
              <a:spcAft>
                <a:spcPts val="0"/>
              </a:spcAft>
              <a:buClr>
                <a:schemeClr val="dk1"/>
              </a:buClr>
              <a:buSzPts val="1100"/>
              <a:buFont typeface="Arial"/>
              <a:buNone/>
            </a:pPr>
            <a:r>
              <a:rPr lang="en-US"/>
              <a:t>In You I find my worth, in You I find my identity</a:t>
            </a:r>
            <a:endParaRPr/>
          </a:p>
        </p:txBody>
      </p:sp>
      <p:sp>
        <p:nvSpPr>
          <p:cNvPr id="9946" name="Google Shape;9946;p1601"/>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You Say</a:t>
            </a:r>
            <a:endParaRPr>
              <a:latin typeface="Playfair Display"/>
              <a:ea typeface="Playfair Display"/>
              <a:cs typeface="Playfair Display"/>
              <a:sym typeface="Playfair Display"/>
            </a:endParaRPr>
          </a:p>
        </p:txBody>
      </p:sp>
    </p:spTree>
  </p:cSld>
  <p:clrMapOvr>
    <a:masterClrMapping/>
  </p:clrMapOvr>
</p:sld>
</file>

<file path=ppt/slides/slide16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50" name="Shape 9950"/>
        <p:cNvGrpSpPr/>
        <p:nvPr/>
      </p:nvGrpSpPr>
      <p:grpSpPr>
        <a:xfrm>
          <a:off x="0" y="0"/>
          <a:ext cx="0" cy="0"/>
          <a:chOff x="0" y="0"/>
          <a:chExt cx="0" cy="0"/>
        </a:xfrm>
      </p:grpSpPr>
      <p:sp>
        <p:nvSpPr>
          <p:cNvPr id="9951" name="Google Shape;9951;p1602"/>
          <p:cNvSpPr txBox="1"/>
          <p:nvPr>
            <p:ph idx="1" type="body"/>
          </p:nvPr>
        </p:nvSpPr>
        <p:spPr>
          <a:xfrm>
            <a:off x="415650" y="326500"/>
            <a:ext cx="11360700" cy="50433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2100"/>
              </a:spcBef>
              <a:spcAft>
                <a:spcPts val="0"/>
              </a:spcAft>
              <a:buClr>
                <a:schemeClr val="dk1"/>
              </a:buClr>
              <a:buSzPts val="1100"/>
              <a:buFont typeface="Arial"/>
              <a:buNone/>
            </a:pPr>
            <a:r>
              <a:rPr lang="en-US"/>
              <a:t>You say I am loved </a:t>
            </a:r>
            <a:endParaRPr/>
          </a:p>
          <a:p>
            <a:pPr indent="0" lvl="0" marL="0" rtl="0" algn="ctr">
              <a:lnSpc>
                <a:spcPct val="150000"/>
              </a:lnSpc>
              <a:spcBef>
                <a:spcPts val="2100"/>
              </a:spcBef>
              <a:spcAft>
                <a:spcPts val="0"/>
              </a:spcAft>
              <a:buClr>
                <a:schemeClr val="dk1"/>
              </a:buClr>
              <a:buSzPts val="1100"/>
              <a:buFont typeface="Arial"/>
              <a:buNone/>
            </a:pPr>
            <a:r>
              <a:rPr lang="en-US"/>
              <a:t>when I can't feel a thing</a:t>
            </a:r>
            <a:endParaRPr/>
          </a:p>
          <a:p>
            <a:pPr indent="0" lvl="0" marL="0" rtl="0" algn="ctr">
              <a:lnSpc>
                <a:spcPct val="150000"/>
              </a:lnSpc>
              <a:spcBef>
                <a:spcPts val="2100"/>
              </a:spcBef>
              <a:spcAft>
                <a:spcPts val="0"/>
              </a:spcAft>
              <a:buClr>
                <a:schemeClr val="dk1"/>
              </a:buClr>
              <a:buSzPts val="1100"/>
              <a:buFont typeface="Arial"/>
              <a:buNone/>
            </a:pPr>
            <a:r>
              <a:rPr lang="en-US"/>
              <a:t>You say I am strong </a:t>
            </a:r>
            <a:endParaRPr/>
          </a:p>
          <a:p>
            <a:pPr indent="0" lvl="0" marL="0" rtl="0" algn="ctr">
              <a:lnSpc>
                <a:spcPct val="150000"/>
              </a:lnSpc>
              <a:spcBef>
                <a:spcPts val="2100"/>
              </a:spcBef>
              <a:spcAft>
                <a:spcPts val="0"/>
              </a:spcAft>
              <a:buClr>
                <a:schemeClr val="dk1"/>
              </a:buClr>
              <a:buSzPts val="1100"/>
              <a:buFont typeface="Arial"/>
              <a:buNone/>
            </a:pPr>
            <a:r>
              <a:rPr lang="en-US"/>
              <a:t>when I think I am weak</a:t>
            </a:r>
            <a:endParaRPr/>
          </a:p>
        </p:txBody>
      </p:sp>
      <p:sp>
        <p:nvSpPr>
          <p:cNvPr id="9952" name="Google Shape;9952;p1602"/>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You Say</a:t>
            </a:r>
            <a:endParaRPr>
              <a:latin typeface="Playfair Display"/>
              <a:ea typeface="Playfair Display"/>
              <a:cs typeface="Playfair Display"/>
              <a:sym typeface="Playfair Display"/>
            </a:endParaRPr>
          </a:p>
        </p:txBody>
      </p:sp>
    </p:spTree>
  </p:cSld>
  <p:clrMapOvr>
    <a:masterClrMapping/>
  </p:clrMapOvr>
</p:sld>
</file>

<file path=ppt/slides/slide16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56" name="Shape 9956"/>
        <p:cNvGrpSpPr/>
        <p:nvPr/>
      </p:nvGrpSpPr>
      <p:grpSpPr>
        <a:xfrm>
          <a:off x="0" y="0"/>
          <a:ext cx="0" cy="0"/>
          <a:chOff x="0" y="0"/>
          <a:chExt cx="0" cy="0"/>
        </a:xfrm>
      </p:grpSpPr>
      <p:sp>
        <p:nvSpPr>
          <p:cNvPr id="9957" name="Google Shape;9957;p1603"/>
          <p:cNvSpPr txBox="1"/>
          <p:nvPr>
            <p:ph idx="1" type="body"/>
          </p:nvPr>
        </p:nvSpPr>
        <p:spPr>
          <a:xfrm>
            <a:off x="415650" y="326500"/>
            <a:ext cx="11360700" cy="50433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2100"/>
              </a:spcBef>
              <a:spcAft>
                <a:spcPts val="0"/>
              </a:spcAft>
              <a:buClr>
                <a:schemeClr val="dk1"/>
              </a:buClr>
              <a:buSzPts val="1100"/>
              <a:buFont typeface="Arial"/>
              <a:buNone/>
            </a:pPr>
            <a:r>
              <a:rPr lang="en-US"/>
              <a:t>And you say I am held </a:t>
            </a:r>
            <a:endParaRPr/>
          </a:p>
          <a:p>
            <a:pPr indent="0" lvl="0" marL="0" rtl="0" algn="ctr">
              <a:lnSpc>
                <a:spcPct val="150000"/>
              </a:lnSpc>
              <a:spcBef>
                <a:spcPts val="2100"/>
              </a:spcBef>
              <a:spcAft>
                <a:spcPts val="0"/>
              </a:spcAft>
              <a:buClr>
                <a:schemeClr val="dk1"/>
              </a:buClr>
              <a:buSzPts val="1100"/>
              <a:buFont typeface="Arial"/>
              <a:buNone/>
            </a:pPr>
            <a:r>
              <a:rPr lang="en-US"/>
              <a:t>when I am falling short</a:t>
            </a:r>
            <a:endParaRPr/>
          </a:p>
          <a:p>
            <a:pPr indent="0" lvl="0" marL="0" rtl="0" algn="ctr">
              <a:lnSpc>
                <a:spcPct val="150000"/>
              </a:lnSpc>
              <a:spcBef>
                <a:spcPts val="2100"/>
              </a:spcBef>
              <a:spcAft>
                <a:spcPts val="0"/>
              </a:spcAft>
              <a:buClr>
                <a:schemeClr val="dk1"/>
              </a:buClr>
              <a:buSzPts val="1100"/>
              <a:buFont typeface="Arial"/>
              <a:buNone/>
            </a:pPr>
            <a:r>
              <a:rPr lang="en-US"/>
              <a:t>And when I don't belong, </a:t>
            </a:r>
            <a:endParaRPr/>
          </a:p>
          <a:p>
            <a:pPr indent="0" lvl="0" marL="0" rtl="0" algn="ctr">
              <a:lnSpc>
                <a:spcPct val="150000"/>
              </a:lnSpc>
              <a:spcBef>
                <a:spcPts val="2100"/>
              </a:spcBef>
              <a:spcAft>
                <a:spcPts val="0"/>
              </a:spcAft>
              <a:buClr>
                <a:schemeClr val="dk1"/>
              </a:buClr>
              <a:buSzPts val="1100"/>
              <a:buFont typeface="Arial"/>
              <a:buNone/>
            </a:pPr>
            <a:r>
              <a:rPr lang="en-US"/>
              <a:t>oh You say I am Yours</a:t>
            </a:r>
            <a:endParaRPr/>
          </a:p>
        </p:txBody>
      </p:sp>
      <p:sp>
        <p:nvSpPr>
          <p:cNvPr id="9958" name="Google Shape;9958;p1603"/>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You Say</a:t>
            </a:r>
            <a:endParaRPr>
              <a:latin typeface="Playfair Display"/>
              <a:ea typeface="Playfair Display"/>
              <a:cs typeface="Playfair Display"/>
              <a:sym typeface="Playfair Display"/>
            </a:endParaRPr>
          </a:p>
        </p:txBody>
      </p:sp>
    </p:spTree>
  </p:cSld>
  <p:clrMapOvr>
    <a:masterClrMapping/>
  </p:clrMapOvr>
</p:sld>
</file>

<file path=ppt/slides/slide16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62" name="Shape 9962"/>
        <p:cNvGrpSpPr/>
        <p:nvPr/>
      </p:nvGrpSpPr>
      <p:grpSpPr>
        <a:xfrm>
          <a:off x="0" y="0"/>
          <a:ext cx="0" cy="0"/>
          <a:chOff x="0" y="0"/>
          <a:chExt cx="0" cy="0"/>
        </a:xfrm>
      </p:grpSpPr>
      <p:sp>
        <p:nvSpPr>
          <p:cNvPr id="9963" name="Google Shape;9963;p1604"/>
          <p:cNvSpPr txBox="1"/>
          <p:nvPr>
            <p:ph idx="1" type="body"/>
          </p:nvPr>
        </p:nvSpPr>
        <p:spPr>
          <a:xfrm>
            <a:off x="415650" y="326500"/>
            <a:ext cx="11360700" cy="50433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2100"/>
              </a:spcBef>
              <a:spcAft>
                <a:spcPts val="0"/>
              </a:spcAft>
              <a:buClr>
                <a:schemeClr val="dk1"/>
              </a:buClr>
              <a:buSzPts val="1100"/>
              <a:buFont typeface="Arial"/>
              <a:buNone/>
            </a:pPr>
            <a:r>
              <a:rPr lang="en-US"/>
              <a:t>And I believe</a:t>
            </a:r>
            <a:endParaRPr/>
          </a:p>
          <a:p>
            <a:pPr indent="0" lvl="0" marL="0" rtl="0" algn="ctr">
              <a:lnSpc>
                <a:spcPct val="150000"/>
              </a:lnSpc>
              <a:spcBef>
                <a:spcPts val="2100"/>
              </a:spcBef>
              <a:spcAft>
                <a:spcPts val="0"/>
              </a:spcAft>
              <a:buClr>
                <a:schemeClr val="dk1"/>
              </a:buClr>
              <a:buSzPts val="1100"/>
              <a:buFont typeface="Arial"/>
              <a:buNone/>
            </a:pPr>
            <a:r>
              <a:rPr lang="en-US"/>
              <a:t>Oh, I believe</a:t>
            </a:r>
            <a:endParaRPr/>
          </a:p>
          <a:p>
            <a:pPr indent="0" lvl="0" marL="0" rtl="0" algn="ctr">
              <a:lnSpc>
                <a:spcPct val="150000"/>
              </a:lnSpc>
              <a:spcBef>
                <a:spcPts val="2100"/>
              </a:spcBef>
              <a:spcAft>
                <a:spcPts val="0"/>
              </a:spcAft>
              <a:buClr>
                <a:schemeClr val="dk1"/>
              </a:buClr>
              <a:buSzPts val="1100"/>
              <a:buFont typeface="Arial"/>
              <a:buNone/>
            </a:pPr>
            <a:r>
              <a:rPr lang="en-US"/>
              <a:t>What You say of me</a:t>
            </a:r>
            <a:endParaRPr/>
          </a:p>
          <a:p>
            <a:pPr indent="0" lvl="0" marL="0" rtl="0" algn="ctr">
              <a:lnSpc>
                <a:spcPct val="150000"/>
              </a:lnSpc>
              <a:spcBef>
                <a:spcPts val="2100"/>
              </a:spcBef>
              <a:spcAft>
                <a:spcPts val="0"/>
              </a:spcAft>
              <a:buClr>
                <a:schemeClr val="dk1"/>
              </a:buClr>
              <a:buSzPts val="1100"/>
              <a:buFont typeface="Arial"/>
              <a:buNone/>
            </a:pPr>
            <a:r>
              <a:rPr lang="en-US"/>
              <a:t>I believe</a:t>
            </a:r>
            <a:endParaRPr/>
          </a:p>
        </p:txBody>
      </p:sp>
      <p:sp>
        <p:nvSpPr>
          <p:cNvPr id="9964" name="Google Shape;9964;p1604"/>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You Say</a:t>
            </a:r>
            <a:endParaRPr>
              <a:latin typeface="Playfair Display"/>
              <a:ea typeface="Playfair Display"/>
              <a:cs typeface="Playfair Display"/>
              <a:sym typeface="Playfair Display"/>
            </a:endParaRPr>
          </a:p>
        </p:txBody>
      </p:sp>
    </p:spTree>
  </p:cSld>
  <p:clrMapOvr>
    <a:masterClrMapping/>
  </p:clrMapOvr>
</p:sld>
</file>

<file path=ppt/slides/slide16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68" name="Shape 9968"/>
        <p:cNvGrpSpPr/>
        <p:nvPr/>
      </p:nvGrpSpPr>
      <p:grpSpPr>
        <a:xfrm>
          <a:off x="0" y="0"/>
          <a:ext cx="0" cy="0"/>
          <a:chOff x="0" y="0"/>
          <a:chExt cx="0" cy="0"/>
        </a:xfrm>
      </p:grpSpPr>
      <p:sp>
        <p:nvSpPr>
          <p:cNvPr id="9969" name="Google Shape;9969;p1605"/>
          <p:cNvSpPr txBox="1"/>
          <p:nvPr>
            <p:ph idx="1" type="body"/>
          </p:nvPr>
        </p:nvSpPr>
        <p:spPr>
          <a:xfrm>
            <a:off x="415650" y="326500"/>
            <a:ext cx="11360700" cy="4782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2100"/>
              </a:spcBef>
              <a:spcAft>
                <a:spcPts val="0"/>
              </a:spcAft>
              <a:buClr>
                <a:schemeClr val="dk1"/>
              </a:buClr>
              <a:buSzPts val="1100"/>
              <a:buFont typeface="Arial"/>
              <a:buNone/>
            </a:pPr>
            <a:r>
              <a:rPr lang="en-US"/>
              <a:t>Taking all I have, and now I'm laying it at Your feet</a:t>
            </a:r>
            <a:endParaRPr/>
          </a:p>
          <a:p>
            <a:pPr indent="0" lvl="0" marL="0" rtl="0" algn="ctr">
              <a:lnSpc>
                <a:spcPct val="150000"/>
              </a:lnSpc>
              <a:spcBef>
                <a:spcPts val="2100"/>
              </a:spcBef>
              <a:spcAft>
                <a:spcPts val="0"/>
              </a:spcAft>
              <a:buClr>
                <a:schemeClr val="dk1"/>
              </a:buClr>
              <a:buSzPts val="1100"/>
              <a:buFont typeface="Arial"/>
              <a:buNone/>
            </a:pPr>
            <a:r>
              <a:rPr lang="en-US"/>
              <a:t>You have every failure, God, You have every victory</a:t>
            </a:r>
            <a:endParaRPr/>
          </a:p>
        </p:txBody>
      </p:sp>
      <p:sp>
        <p:nvSpPr>
          <p:cNvPr id="9970" name="Google Shape;9970;p1605"/>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You Say</a:t>
            </a:r>
            <a:endParaRPr>
              <a:latin typeface="Playfair Display"/>
              <a:ea typeface="Playfair Display"/>
              <a:cs typeface="Playfair Display"/>
              <a:sym typeface="Playfair Display"/>
            </a:endParaRPr>
          </a:p>
        </p:txBody>
      </p:sp>
    </p:spTree>
  </p:cSld>
  <p:clrMapOvr>
    <a:masterClrMapping/>
  </p:clrMapOvr>
</p:sld>
</file>

<file path=ppt/slides/slide16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74" name="Shape 9974"/>
        <p:cNvGrpSpPr/>
        <p:nvPr/>
      </p:nvGrpSpPr>
      <p:grpSpPr>
        <a:xfrm>
          <a:off x="0" y="0"/>
          <a:ext cx="0" cy="0"/>
          <a:chOff x="0" y="0"/>
          <a:chExt cx="0" cy="0"/>
        </a:xfrm>
      </p:grpSpPr>
      <p:sp>
        <p:nvSpPr>
          <p:cNvPr id="9975" name="Google Shape;9975;p1606"/>
          <p:cNvSpPr txBox="1"/>
          <p:nvPr>
            <p:ph idx="1" type="body"/>
          </p:nvPr>
        </p:nvSpPr>
        <p:spPr>
          <a:xfrm>
            <a:off x="415650" y="326500"/>
            <a:ext cx="11360700" cy="50433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2100"/>
              </a:spcBef>
              <a:spcAft>
                <a:spcPts val="0"/>
              </a:spcAft>
              <a:buClr>
                <a:schemeClr val="dk1"/>
              </a:buClr>
              <a:buSzPts val="1100"/>
              <a:buFont typeface="Arial"/>
              <a:buNone/>
            </a:pPr>
            <a:r>
              <a:rPr lang="en-US"/>
              <a:t>You say I am loved </a:t>
            </a:r>
            <a:endParaRPr/>
          </a:p>
          <a:p>
            <a:pPr indent="0" lvl="0" marL="0" rtl="0" algn="ctr">
              <a:lnSpc>
                <a:spcPct val="150000"/>
              </a:lnSpc>
              <a:spcBef>
                <a:spcPts val="2100"/>
              </a:spcBef>
              <a:spcAft>
                <a:spcPts val="0"/>
              </a:spcAft>
              <a:buClr>
                <a:schemeClr val="dk1"/>
              </a:buClr>
              <a:buSzPts val="1100"/>
              <a:buFont typeface="Arial"/>
              <a:buNone/>
            </a:pPr>
            <a:r>
              <a:rPr lang="en-US"/>
              <a:t>when I can't feel a thing</a:t>
            </a:r>
            <a:endParaRPr/>
          </a:p>
          <a:p>
            <a:pPr indent="0" lvl="0" marL="0" rtl="0" algn="ctr">
              <a:lnSpc>
                <a:spcPct val="150000"/>
              </a:lnSpc>
              <a:spcBef>
                <a:spcPts val="2100"/>
              </a:spcBef>
              <a:spcAft>
                <a:spcPts val="0"/>
              </a:spcAft>
              <a:buClr>
                <a:schemeClr val="dk1"/>
              </a:buClr>
              <a:buSzPts val="1100"/>
              <a:buFont typeface="Arial"/>
              <a:buNone/>
            </a:pPr>
            <a:r>
              <a:rPr lang="en-US"/>
              <a:t>You say I am strong </a:t>
            </a:r>
            <a:endParaRPr/>
          </a:p>
          <a:p>
            <a:pPr indent="0" lvl="0" marL="0" rtl="0" algn="ctr">
              <a:lnSpc>
                <a:spcPct val="150000"/>
              </a:lnSpc>
              <a:spcBef>
                <a:spcPts val="2100"/>
              </a:spcBef>
              <a:spcAft>
                <a:spcPts val="0"/>
              </a:spcAft>
              <a:buClr>
                <a:schemeClr val="dk1"/>
              </a:buClr>
              <a:buSzPts val="1100"/>
              <a:buFont typeface="Arial"/>
              <a:buNone/>
            </a:pPr>
            <a:r>
              <a:rPr lang="en-US"/>
              <a:t>when I think I am weak</a:t>
            </a:r>
            <a:endParaRPr/>
          </a:p>
        </p:txBody>
      </p:sp>
      <p:sp>
        <p:nvSpPr>
          <p:cNvPr id="9976" name="Google Shape;9976;p1606"/>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You Say</a:t>
            </a:r>
            <a:endParaRPr>
              <a:latin typeface="Playfair Display"/>
              <a:ea typeface="Playfair Display"/>
              <a:cs typeface="Playfair Display"/>
              <a:sym typeface="Playfair Display"/>
            </a:endParaRPr>
          </a:p>
        </p:txBody>
      </p:sp>
    </p:spTree>
  </p:cSld>
  <p:clrMapOvr>
    <a:masterClrMapping/>
  </p:clrMapOvr>
</p:sld>
</file>

<file path=ppt/slides/slide16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80" name="Shape 9980"/>
        <p:cNvGrpSpPr/>
        <p:nvPr/>
      </p:nvGrpSpPr>
      <p:grpSpPr>
        <a:xfrm>
          <a:off x="0" y="0"/>
          <a:ext cx="0" cy="0"/>
          <a:chOff x="0" y="0"/>
          <a:chExt cx="0" cy="0"/>
        </a:xfrm>
      </p:grpSpPr>
      <p:sp>
        <p:nvSpPr>
          <p:cNvPr id="9981" name="Google Shape;9981;p1607"/>
          <p:cNvSpPr txBox="1"/>
          <p:nvPr>
            <p:ph idx="1" type="body"/>
          </p:nvPr>
        </p:nvSpPr>
        <p:spPr>
          <a:xfrm>
            <a:off x="415650" y="326500"/>
            <a:ext cx="11360700" cy="50433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2100"/>
              </a:spcBef>
              <a:spcAft>
                <a:spcPts val="0"/>
              </a:spcAft>
              <a:buClr>
                <a:schemeClr val="dk1"/>
              </a:buClr>
              <a:buSzPts val="1100"/>
              <a:buFont typeface="Arial"/>
              <a:buNone/>
            </a:pPr>
            <a:r>
              <a:rPr lang="en-US"/>
              <a:t>And you say I am held </a:t>
            </a:r>
            <a:endParaRPr/>
          </a:p>
          <a:p>
            <a:pPr indent="0" lvl="0" marL="0" rtl="0" algn="ctr">
              <a:lnSpc>
                <a:spcPct val="150000"/>
              </a:lnSpc>
              <a:spcBef>
                <a:spcPts val="2100"/>
              </a:spcBef>
              <a:spcAft>
                <a:spcPts val="0"/>
              </a:spcAft>
              <a:buClr>
                <a:schemeClr val="dk1"/>
              </a:buClr>
              <a:buSzPts val="1100"/>
              <a:buFont typeface="Arial"/>
              <a:buNone/>
            </a:pPr>
            <a:r>
              <a:rPr lang="en-US"/>
              <a:t>when I am falling short</a:t>
            </a:r>
            <a:endParaRPr/>
          </a:p>
          <a:p>
            <a:pPr indent="0" lvl="0" marL="0" rtl="0" algn="ctr">
              <a:lnSpc>
                <a:spcPct val="150000"/>
              </a:lnSpc>
              <a:spcBef>
                <a:spcPts val="2100"/>
              </a:spcBef>
              <a:spcAft>
                <a:spcPts val="0"/>
              </a:spcAft>
              <a:buClr>
                <a:schemeClr val="dk1"/>
              </a:buClr>
              <a:buSzPts val="1100"/>
              <a:buFont typeface="Arial"/>
              <a:buNone/>
            </a:pPr>
            <a:r>
              <a:rPr lang="en-US"/>
              <a:t>And when I don't belong, </a:t>
            </a:r>
            <a:endParaRPr/>
          </a:p>
          <a:p>
            <a:pPr indent="0" lvl="0" marL="0" rtl="0" algn="ctr">
              <a:lnSpc>
                <a:spcPct val="150000"/>
              </a:lnSpc>
              <a:spcBef>
                <a:spcPts val="2100"/>
              </a:spcBef>
              <a:spcAft>
                <a:spcPts val="0"/>
              </a:spcAft>
              <a:buClr>
                <a:schemeClr val="dk1"/>
              </a:buClr>
              <a:buSzPts val="1100"/>
              <a:buFont typeface="Arial"/>
              <a:buNone/>
            </a:pPr>
            <a:r>
              <a:rPr lang="en-US"/>
              <a:t>oh You say I am Yours</a:t>
            </a:r>
            <a:endParaRPr/>
          </a:p>
        </p:txBody>
      </p:sp>
      <p:sp>
        <p:nvSpPr>
          <p:cNvPr id="9982" name="Google Shape;9982;p1607"/>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You Say</a:t>
            </a:r>
            <a:endParaRPr>
              <a:latin typeface="Playfair Display"/>
              <a:ea typeface="Playfair Display"/>
              <a:cs typeface="Playfair Display"/>
              <a:sym typeface="Playfair Display"/>
            </a:endParaRPr>
          </a:p>
        </p:txBody>
      </p:sp>
    </p:spTree>
  </p:cSld>
  <p:clrMapOvr>
    <a:masterClrMapping/>
  </p:clrMapOvr>
</p:sld>
</file>

<file path=ppt/slides/slide16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86" name="Shape 9986"/>
        <p:cNvGrpSpPr/>
        <p:nvPr/>
      </p:nvGrpSpPr>
      <p:grpSpPr>
        <a:xfrm>
          <a:off x="0" y="0"/>
          <a:ext cx="0" cy="0"/>
          <a:chOff x="0" y="0"/>
          <a:chExt cx="0" cy="0"/>
        </a:xfrm>
      </p:grpSpPr>
      <p:sp>
        <p:nvSpPr>
          <p:cNvPr id="9987" name="Google Shape;9987;p1608"/>
          <p:cNvSpPr txBox="1"/>
          <p:nvPr>
            <p:ph idx="1" type="body"/>
          </p:nvPr>
        </p:nvSpPr>
        <p:spPr>
          <a:xfrm>
            <a:off x="415650" y="326500"/>
            <a:ext cx="11360700" cy="50433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2100"/>
              </a:spcBef>
              <a:spcAft>
                <a:spcPts val="0"/>
              </a:spcAft>
              <a:buClr>
                <a:schemeClr val="dk1"/>
              </a:buClr>
              <a:buSzPts val="1100"/>
              <a:buFont typeface="Arial"/>
              <a:buNone/>
            </a:pPr>
            <a:r>
              <a:rPr lang="en-US"/>
              <a:t>And I believe</a:t>
            </a:r>
            <a:endParaRPr/>
          </a:p>
          <a:p>
            <a:pPr indent="0" lvl="0" marL="0" rtl="0" algn="ctr">
              <a:lnSpc>
                <a:spcPct val="150000"/>
              </a:lnSpc>
              <a:spcBef>
                <a:spcPts val="2100"/>
              </a:spcBef>
              <a:spcAft>
                <a:spcPts val="0"/>
              </a:spcAft>
              <a:buClr>
                <a:schemeClr val="dk1"/>
              </a:buClr>
              <a:buSzPts val="1100"/>
              <a:buFont typeface="Arial"/>
              <a:buNone/>
            </a:pPr>
            <a:r>
              <a:rPr lang="en-US"/>
              <a:t>Oh, I believe</a:t>
            </a:r>
            <a:endParaRPr/>
          </a:p>
          <a:p>
            <a:pPr indent="0" lvl="0" marL="0" rtl="0" algn="ctr">
              <a:lnSpc>
                <a:spcPct val="150000"/>
              </a:lnSpc>
              <a:spcBef>
                <a:spcPts val="2100"/>
              </a:spcBef>
              <a:spcAft>
                <a:spcPts val="0"/>
              </a:spcAft>
              <a:buClr>
                <a:schemeClr val="dk1"/>
              </a:buClr>
              <a:buSzPts val="1100"/>
              <a:buFont typeface="Arial"/>
              <a:buNone/>
            </a:pPr>
            <a:r>
              <a:rPr lang="en-US"/>
              <a:t>What You say of me</a:t>
            </a:r>
            <a:endParaRPr/>
          </a:p>
          <a:p>
            <a:pPr indent="0" lvl="0" marL="0" rtl="0" algn="ctr">
              <a:lnSpc>
                <a:spcPct val="150000"/>
              </a:lnSpc>
              <a:spcBef>
                <a:spcPts val="2100"/>
              </a:spcBef>
              <a:spcAft>
                <a:spcPts val="0"/>
              </a:spcAft>
              <a:buClr>
                <a:schemeClr val="dk1"/>
              </a:buClr>
              <a:buSzPts val="1100"/>
              <a:buFont typeface="Arial"/>
              <a:buNone/>
            </a:pPr>
            <a:r>
              <a:rPr lang="en-US"/>
              <a:t>I believe</a:t>
            </a:r>
            <a:endParaRPr/>
          </a:p>
        </p:txBody>
      </p:sp>
      <p:sp>
        <p:nvSpPr>
          <p:cNvPr id="9988" name="Google Shape;9988;p1608"/>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You Say</a:t>
            </a:r>
            <a:endParaRPr>
              <a:latin typeface="Playfair Display"/>
              <a:ea typeface="Playfair Display"/>
              <a:cs typeface="Playfair Display"/>
              <a:sym typeface="Playfair Display"/>
            </a:endParaRPr>
          </a:p>
        </p:txBody>
      </p:sp>
    </p:spTree>
  </p:cSld>
  <p:clrMapOvr>
    <a:masterClrMapping/>
  </p:clrMapOvr>
</p:sld>
</file>

<file path=ppt/slides/slide16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92" name="Shape 9992"/>
        <p:cNvGrpSpPr/>
        <p:nvPr/>
      </p:nvGrpSpPr>
      <p:grpSpPr>
        <a:xfrm>
          <a:off x="0" y="0"/>
          <a:ext cx="0" cy="0"/>
          <a:chOff x="0" y="0"/>
          <a:chExt cx="0" cy="0"/>
        </a:xfrm>
      </p:grpSpPr>
      <p:sp>
        <p:nvSpPr>
          <p:cNvPr id="9993" name="Google Shape;9993;p1609"/>
          <p:cNvSpPr txBox="1"/>
          <p:nvPr>
            <p:ph idx="1" type="body"/>
          </p:nvPr>
        </p:nvSpPr>
        <p:spPr>
          <a:xfrm>
            <a:off x="415650" y="326500"/>
            <a:ext cx="11360700" cy="50433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2100"/>
              </a:spcBef>
              <a:spcAft>
                <a:spcPts val="0"/>
              </a:spcAft>
              <a:buClr>
                <a:schemeClr val="dk1"/>
              </a:buClr>
              <a:buSzPts val="1100"/>
              <a:buFont typeface="Arial"/>
              <a:buNone/>
            </a:pPr>
            <a:r>
              <a:rPr lang="en-US"/>
              <a:t>Oh, I believe</a:t>
            </a:r>
            <a:endParaRPr/>
          </a:p>
          <a:p>
            <a:pPr indent="0" lvl="0" marL="0" rtl="0" algn="ctr">
              <a:lnSpc>
                <a:spcPct val="150000"/>
              </a:lnSpc>
              <a:spcBef>
                <a:spcPts val="2100"/>
              </a:spcBef>
              <a:spcAft>
                <a:spcPts val="0"/>
              </a:spcAft>
              <a:buClr>
                <a:schemeClr val="dk1"/>
              </a:buClr>
              <a:buSzPts val="1100"/>
              <a:buFont typeface="Arial"/>
              <a:buNone/>
            </a:pPr>
            <a:r>
              <a:rPr lang="en-US"/>
              <a:t>Yes, I believe</a:t>
            </a:r>
            <a:endParaRPr/>
          </a:p>
          <a:p>
            <a:pPr indent="0" lvl="0" marL="0" rtl="0" algn="ctr">
              <a:lnSpc>
                <a:spcPct val="150000"/>
              </a:lnSpc>
              <a:spcBef>
                <a:spcPts val="2100"/>
              </a:spcBef>
              <a:spcAft>
                <a:spcPts val="0"/>
              </a:spcAft>
              <a:buClr>
                <a:schemeClr val="dk1"/>
              </a:buClr>
              <a:buSzPts val="1100"/>
              <a:buFont typeface="Arial"/>
              <a:buNone/>
            </a:pPr>
            <a:r>
              <a:rPr lang="en-US"/>
              <a:t>What You say of me</a:t>
            </a:r>
            <a:endParaRPr/>
          </a:p>
          <a:p>
            <a:pPr indent="0" lvl="0" marL="0" rtl="0" algn="ctr">
              <a:lnSpc>
                <a:spcPct val="150000"/>
              </a:lnSpc>
              <a:spcBef>
                <a:spcPts val="2100"/>
              </a:spcBef>
              <a:spcAft>
                <a:spcPts val="0"/>
              </a:spcAft>
              <a:buClr>
                <a:schemeClr val="dk1"/>
              </a:buClr>
              <a:buSzPts val="1100"/>
              <a:buFont typeface="Arial"/>
              <a:buNone/>
            </a:pPr>
            <a:r>
              <a:rPr lang="en-US"/>
              <a:t>I believe</a:t>
            </a:r>
            <a:endParaRPr/>
          </a:p>
        </p:txBody>
      </p:sp>
      <p:sp>
        <p:nvSpPr>
          <p:cNvPr id="9994" name="Google Shape;9994;p1609"/>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You Say</a:t>
            </a:r>
            <a:endParaRPr>
              <a:latin typeface="Playfair Display"/>
              <a:ea typeface="Playfair Display"/>
              <a:cs typeface="Playfair Display"/>
              <a:sym typeface="Playfair Display"/>
            </a:endParaRPr>
          </a:p>
        </p:txBody>
      </p:sp>
      <p:pic>
        <p:nvPicPr>
          <p:cNvPr id="9995" name="Google Shape;9995;p1609">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7" name="Shape 1037"/>
        <p:cNvGrpSpPr/>
        <p:nvPr/>
      </p:nvGrpSpPr>
      <p:grpSpPr>
        <a:xfrm>
          <a:off x="0" y="0"/>
          <a:ext cx="0" cy="0"/>
          <a:chOff x="0" y="0"/>
          <a:chExt cx="0" cy="0"/>
        </a:xfrm>
      </p:grpSpPr>
      <p:sp>
        <p:nvSpPr>
          <p:cNvPr id="1038" name="Google Shape;1038;p161"/>
          <p:cNvSpPr txBox="1"/>
          <p:nvPr>
            <p:ph idx="1" type="body"/>
          </p:nvPr>
        </p:nvSpPr>
        <p:spPr>
          <a:xfrm>
            <a:off x="415650" y="326500"/>
            <a:ext cx="11360700" cy="4821000"/>
          </a:xfrm>
          <a:prstGeom prst="rect">
            <a:avLst/>
          </a:prstGeom>
          <a:solidFill>
            <a:srgbClr val="FFFFFF">
              <a:alpha val="88235"/>
            </a:srgbClr>
          </a:solid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US"/>
              <a:t>Set Your church on fire</a:t>
            </a:r>
            <a:endParaRPr/>
          </a:p>
          <a:p>
            <a:pPr indent="0" lvl="0" marL="0" rtl="0" algn="ctr">
              <a:lnSpc>
                <a:spcPct val="100000"/>
              </a:lnSpc>
              <a:spcBef>
                <a:spcPts val="2100"/>
              </a:spcBef>
              <a:spcAft>
                <a:spcPts val="0"/>
              </a:spcAft>
              <a:buClr>
                <a:schemeClr val="dk1"/>
              </a:buClr>
              <a:buSzPts val="1100"/>
              <a:buNone/>
            </a:pPr>
            <a:r>
              <a:rPr lang="en-US"/>
              <a:t>Win this nation back</a:t>
            </a:r>
            <a:endParaRPr/>
          </a:p>
          <a:p>
            <a:pPr indent="0" lvl="0" marL="0" rtl="0" algn="ctr">
              <a:lnSpc>
                <a:spcPct val="100000"/>
              </a:lnSpc>
              <a:spcBef>
                <a:spcPts val="2100"/>
              </a:spcBef>
              <a:spcAft>
                <a:spcPts val="0"/>
              </a:spcAft>
              <a:buClr>
                <a:schemeClr val="dk1"/>
              </a:buClr>
              <a:buSzPts val="1100"/>
              <a:buNone/>
            </a:pPr>
            <a:r>
              <a:rPr lang="en-US"/>
              <a:t>Change the atmosphere</a:t>
            </a:r>
            <a:endParaRPr/>
          </a:p>
          <a:p>
            <a:pPr indent="0" lvl="0" marL="0" rtl="0" algn="ctr">
              <a:lnSpc>
                <a:spcPct val="100000"/>
              </a:lnSpc>
              <a:spcBef>
                <a:spcPts val="2100"/>
              </a:spcBef>
              <a:spcAft>
                <a:spcPts val="0"/>
              </a:spcAft>
              <a:buClr>
                <a:schemeClr val="dk1"/>
              </a:buClr>
              <a:buSzPts val="1100"/>
              <a:buNone/>
            </a:pPr>
            <a:r>
              <a:rPr lang="en-US"/>
              <a:t>Build Your kingdom here</a:t>
            </a:r>
            <a:endParaRPr/>
          </a:p>
          <a:p>
            <a:pPr indent="0" lvl="0" marL="0" rtl="0" algn="ctr">
              <a:lnSpc>
                <a:spcPct val="100000"/>
              </a:lnSpc>
              <a:spcBef>
                <a:spcPts val="2100"/>
              </a:spcBef>
              <a:spcAft>
                <a:spcPts val="0"/>
              </a:spcAft>
              <a:buClr>
                <a:schemeClr val="dk1"/>
              </a:buClr>
              <a:buSzPts val="1100"/>
              <a:buNone/>
            </a:pPr>
            <a:r>
              <a:rPr lang="en-US"/>
              <a:t>We pray</a:t>
            </a:r>
            <a:endParaRPr/>
          </a:p>
          <a:p>
            <a:pPr indent="0" lvl="0" marL="0" rtl="0" algn="ctr">
              <a:lnSpc>
                <a:spcPct val="100000"/>
              </a:lnSpc>
              <a:spcBef>
                <a:spcPts val="2100"/>
              </a:spcBef>
              <a:spcAft>
                <a:spcPts val="2100"/>
              </a:spcAft>
              <a:buClr>
                <a:schemeClr val="dk1"/>
              </a:buClr>
              <a:buSzPts val="2800"/>
              <a:buNone/>
            </a:pPr>
            <a:r>
              <a:t/>
            </a:r>
            <a:endParaRPr/>
          </a:p>
        </p:txBody>
      </p:sp>
      <p:sp>
        <p:nvSpPr>
          <p:cNvPr id="1039" name="Google Shape;1039;p161"/>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latin typeface="Playfair Display"/>
                <a:ea typeface="Playfair Display"/>
                <a:cs typeface="Playfair Display"/>
                <a:sym typeface="Playfair Display"/>
              </a:rPr>
              <a:t>Build Your Kingdom Here</a:t>
            </a:r>
            <a:endParaRPr>
              <a:latin typeface="Playfair Display"/>
              <a:ea typeface="Playfair Display"/>
              <a:cs typeface="Playfair Display"/>
              <a:sym typeface="Playfair Display"/>
            </a:endParaRPr>
          </a:p>
        </p:txBody>
      </p:sp>
    </p:spTree>
  </p:cSld>
  <p:clrMapOvr>
    <a:masterClrMapping/>
  </p:clrMapOvr>
</p:sld>
</file>

<file path=ppt/slides/slide16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99" name="Shape 9999"/>
        <p:cNvGrpSpPr/>
        <p:nvPr/>
      </p:nvGrpSpPr>
      <p:grpSpPr>
        <a:xfrm>
          <a:off x="0" y="0"/>
          <a:ext cx="0" cy="0"/>
          <a:chOff x="0" y="0"/>
          <a:chExt cx="0" cy="0"/>
        </a:xfrm>
      </p:grpSpPr>
      <p:sp>
        <p:nvSpPr>
          <p:cNvPr id="10000" name="Google Shape;10000;p1610"/>
          <p:cNvSpPr txBox="1"/>
          <p:nvPr>
            <p:ph type="ctrTitle"/>
          </p:nvPr>
        </p:nvSpPr>
        <p:spPr>
          <a:xfrm>
            <a:off x="2551950" y="2688150"/>
            <a:ext cx="7088100" cy="1481700"/>
          </a:xfrm>
          <a:prstGeom prst="rect">
            <a:avLst/>
          </a:prstGeom>
          <a:solidFill>
            <a:srgbClr val="FFFFFF">
              <a:alpha val="88627"/>
            </a:srgbClr>
          </a:solid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sz="6500"/>
              <a:t>You Call to Me</a:t>
            </a:r>
            <a:endParaRPr sz="6500"/>
          </a:p>
        </p:txBody>
      </p:sp>
      <p:pic>
        <p:nvPicPr>
          <p:cNvPr id="10001" name="Google Shape;10001;p1610">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6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05" name="Shape 10005"/>
        <p:cNvGrpSpPr/>
        <p:nvPr/>
      </p:nvGrpSpPr>
      <p:grpSpPr>
        <a:xfrm>
          <a:off x="0" y="0"/>
          <a:ext cx="0" cy="0"/>
          <a:chOff x="0" y="0"/>
          <a:chExt cx="0" cy="0"/>
        </a:xfrm>
      </p:grpSpPr>
      <p:sp>
        <p:nvSpPr>
          <p:cNvPr id="10006" name="Google Shape;10006;p1611"/>
          <p:cNvSpPr txBox="1"/>
          <p:nvPr>
            <p:ph idx="1" type="body"/>
          </p:nvPr>
        </p:nvSpPr>
        <p:spPr>
          <a:xfrm>
            <a:off x="415650" y="326500"/>
            <a:ext cx="11360700" cy="4951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2100"/>
              </a:spcBef>
              <a:spcAft>
                <a:spcPts val="0"/>
              </a:spcAft>
              <a:buClr>
                <a:schemeClr val="dk1"/>
              </a:buClr>
              <a:buSzPts val="1100"/>
              <a:buFont typeface="Arial"/>
              <a:buNone/>
            </a:pPr>
            <a:r>
              <a:rPr lang="en-US" sz="4700"/>
              <a:t>You call to me I silence You</a:t>
            </a:r>
            <a:endParaRPr sz="4700"/>
          </a:p>
          <a:p>
            <a:pPr indent="0" lvl="0" marL="0" rtl="0" algn="ctr">
              <a:lnSpc>
                <a:spcPct val="150000"/>
              </a:lnSpc>
              <a:spcBef>
                <a:spcPts val="2100"/>
              </a:spcBef>
              <a:spcAft>
                <a:spcPts val="0"/>
              </a:spcAft>
              <a:buClr>
                <a:schemeClr val="dk1"/>
              </a:buClr>
              <a:buSzPts val="1100"/>
              <a:buFont typeface="Arial"/>
              <a:buNone/>
            </a:pPr>
            <a:r>
              <a:rPr lang="en-US" sz="4700"/>
              <a:t>From all my sin Your path for me</a:t>
            </a:r>
            <a:endParaRPr sz="4700"/>
          </a:p>
          <a:p>
            <a:pPr indent="0" lvl="0" marL="0" rtl="0" algn="ctr">
              <a:lnSpc>
                <a:spcPct val="150000"/>
              </a:lnSpc>
              <a:spcBef>
                <a:spcPts val="2100"/>
              </a:spcBef>
              <a:spcAft>
                <a:spcPts val="0"/>
              </a:spcAft>
              <a:buClr>
                <a:schemeClr val="dk1"/>
              </a:buClr>
              <a:buSzPts val="1100"/>
              <a:buFont typeface="Arial"/>
              <a:buNone/>
            </a:pPr>
            <a:r>
              <a:rPr lang="en-US" sz="4700"/>
              <a:t>for my eyes is hard to see</a:t>
            </a:r>
            <a:endParaRPr sz="4700"/>
          </a:p>
        </p:txBody>
      </p:sp>
      <p:sp>
        <p:nvSpPr>
          <p:cNvPr id="10007" name="Google Shape;10007;p1611"/>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You Call to Me</a:t>
            </a:r>
            <a:endParaRPr>
              <a:latin typeface="Playfair Display"/>
              <a:ea typeface="Playfair Display"/>
              <a:cs typeface="Playfair Display"/>
              <a:sym typeface="Playfair Display"/>
            </a:endParaRPr>
          </a:p>
        </p:txBody>
      </p:sp>
    </p:spTree>
  </p:cSld>
  <p:clrMapOvr>
    <a:masterClrMapping/>
  </p:clrMapOvr>
</p:sld>
</file>

<file path=ppt/slides/slide16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11" name="Shape 10011"/>
        <p:cNvGrpSpPr/>
        <p:nvPr/>
      </p:nvGrpSpPr>
      <p:grpSpPr>
        <a:xfrm>
          <a:off x="0" y="0"/>
          <a:ext cx="0" cy="0"/>
          <a:chOff x="0" y="0"/>
          <a:chExt cx="0" cy="0"/>
        </a:xfrm>
      </p:grpSpPr>
      <p:sp>
        <p:nvSpPr>
          <p:cNvPr id="10012" name="Google Shape;10012;p1612"/>
          <p:cNvSpPr txBox="1"/>
          <p:nvPr>
            <p:ph idx="1" type="body"/>
          </p:nvPr>
        </p:nvSpPr>
        <p:spPr>
          <a:xfrm>
            <a:off x="415650" y="326500"/>
            <a:ext cx="11360700" cy="4951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2100"/>
              </a:spcBef>
              <a:spcAft>
                <a:spcPts val="0"/>
              </a:spcAft>
              <a:buClr>
                <a:schemeClr val="dk1"/>
              </a:buClr>
              <a:buSzPts val="1100"/>
              <a:buFont typeface="Arial"/>
              <a:buNone/>
            </a:pPr>
            <a:r>
              <a:rPr lang="en-US" sz="4700"/>
              <a:t>You come to me I run from from You</a:t>
            </a:r>
            <a:endParaRPr sz="4700"/>
          </a:p>
          <a:p>
            <a:pPr indent="0" lvl="0" marL="0" rtl="0" algn="ctr">
              <a:lnSpc>
                <a:spcPct val="150000"/>
              </a:lnSpc>
              <a:spcBef>
                <a:spcPts val="2100"/>
              </a:spcBef>
              <a:spcAft>
                <a:spcPts val="0"/>
              </a:spcAft>
              <a:buClr>
                <a:schemeClr val="dk1"/>
              </a:buClr>
              <a:buSzPts val="1100"/>
              <a:buFont typeface="Arial"/>
              <a:buNone/>
            </a:pPr>
            <a:r>
              <a:rPr lang="en-US" sz="4700"/>
              <a:t>Oh Lord the fire of Your Love</a:t>
            </a:r>
            <a:endParaRPr sz="4700"/>
          </a:p>
          <a:p>
            <a:pPr indent="0" lvl="0" marL="0" rtl="0" algn="ctr">
              <a:lnSpc>
                <a:spcPct val="150000"/>
              </a:lnSpc>
              <a:spcBef>
                <a:spcPts val="2100"/>
              </a:spcBef>
              <a:spcAft>
                <a:spcPts val="0"/>
              </a:spcAft>
              <a:buClr>
                <a:schemeClr val="dk1"/>
              </a:buClr>
              <a:buSzPts val="1100"/>
              <a:buFont typeface="Arial"/>
              <a:buNone/>
            </a:pPr>
            <a:r>
              <a:rPr lang="en-US" sz="4700"/>
              <a:t>inside of me has been quenched</a:t>
            </a:r>
            <a:endParaRPr sz="4700"/>
          </a:p>
        </p:txBody>
      </p:sp>
      <p:sp>
        <p:nvSpPr>
          <p:cNvPr id="10013" name="Google Shape;10013;p1612"/>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You Call to Me</a:t>
            </a:r>
            <a:endParaRPr>
              <a:latin typeface="Playfair Display"/>
              <a:ea typeface="Playfair Display"/>
              <a:cs typeface="Playfair Display"/>
              <a:sym typeface="Playfair Display"/>
            </a:endParaRPr>
          </a:p>
        </p:txBody>
      </p:sp>
    </p:spTree>
  </p:cSld>
  <p:clrMapOvr>
    <a:masterClrMapping/>
  </p:clrMapOvr>
</p:sld>
</file>

<file path=ppt/slides/slide16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17" name="Shape 10017"/>
        <p:cNvGrpSpPr/>
        <p:nvPr/>
      </p:nvGrpSpPr>
      <p:grpSpPr>
        <a:xfrm>
          <a:off x="0" y="0"/>
          <a:ext cx="0" cy="0"/>
          <a:chOff x="0" y="0"/>
          <a:chExt cx="0" cy="0"/>
        </a:xfrm>
      </p:grpSpPr>
      <p:sp>
        <p:nvSpPr>
          <p:cNvPr id="10018" name="Google Shape;10018;p1613"/>
          <p:cNvSpPr txBox="1"/>
          <p:nvPr>
            <p:ph idx="1" type="body"/>
          </p:nvPr>
        </p:nvSpPr>
        <p:spPr>
          <a:xfrm>
            <a:off x="415650" y="326500"/>
            <a:ext cx="11360700" cy="4951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2100"/>
              </a:spcBef>
              <a:spcAft>
                <a:spcPts val="0"/>
              </a:spcAft>
              <a:buClr>
                <a:schemeClr val="dk1"/>
              </a:buClr>
              <a:buSzPts val="1100"/>
              <a:buFont typeface="Arial"/>
              <a:buNone/>
            </a:pPr>
            <a:r>
              <a:rPr lang="en-US" sz="4700"/>
              <a:t>You call to me I silence You</a:t>
            </a:r>
            <a:endParaRPr sz="4700"/>
          </a:p>
          <a:p>
            <a:pPr indent="0" lvl="0" marL="0" rtl="0" algn="ctr">
              <a:lnSpc>
                <a:spcPct val="150000"/>
              </a:lnSpc>
              <a:spcBef>
                <a:spcPts val="2100"/>
              </a:spcBef>
              <a:spcAft>
                <a:spcPts val="0"/>
              </a:spcAft>
              <a:buClr>
                <a:schemeClr val="dk1"/>
              </a:buClr>
              <a:buSzPts val="1100"/>
              <a:buFont typeface="Arial"/>
              <a:buNone/>
            </a:pPr>
            <a:r>
              <a:rPr lang="en-US" sz="4700"/>
              <a:t>From all my sin Your path for me</a:t>
            </a:r>
            <a:endParaRPr sz="4700"/>
          </a:p>
          <a:p>
            <a:pPr indent="0" lvl="0" marL="0" rtl="0" algn="ctr">
              <a:lnSpc>
                <a:spcPct val="150000"/>
              </a:lnSpc>
              <a:spcBef>
                <a:spcPts val="2100"/>
              </a:spcBef>
              <a:spcAft>
                <a:spcPts val="0"/>
              </a:spcAft>
              <a:buClr>
                <a:schemeClr val="dk1"/>
              </a:buClr>
              <a:buSzPts val="1100"/>
              <a:buFont typeface="Arial"/>
              <a:buNone/>
            </a:pPr>
            <a:r>
              <a:rPr lang="en-US" sz="4700"/>
              <a:t>for my eyes is hard to see</a:t>
            </a:r>
            <a:endParaRPr sz="4700"/>
          </a:p>
        </p:txBody>
      </p:sp>
      <p:sp>
        <p:nvSpPr>
          <p:cNvPr id="10019" name="Google Shape;10019;p1613"/>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You Call to Me</a:t>
            </a:r>
            <a:endParaRPr>
              <a:latin typeface="Playfair Display"/>
              <a:ea typeface="Playfair Display"/>
              <a:cs typeface="Playfair Display"/>
              <a:sym typeface="Playfair Display"/>
            </a:endParaRPr>
          </a:p>
        </p:txBody>
      </p:sp>
    </p:spTree>
  </p:cSld>
  <p:clrMapOvr>
    <a:masterClrMapping/>
  </p:clrMapOvr>
</p:sld>
</file>

<file path=ppt/slides/slide16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23" name="Shape 10023"/>
        <p:cNvGrpSpPr/>
        <p:nvPr/>
      </p:nvGrpSpPr>
      <p:grpSpPr>
        <a:xfrm>
          <a:off x="0" y="0"/>
          <a:ext cx="0" cy="0"/>
          <a:chOff x="0" y="0"/>
          <a:chExt cx="0" cy="0"/>
        </a:xfrm>
      </p:grpSpPr>
      <p:sp>
        <p:nvSpPr>
          <p:cNvPr id="10024" name="Google Shape;10024;p1614"/>
          <p:cNvSpPr txBox="1"/>
          <p:nvPr>
            <p:ph idx="1" type="body"/>
          </p:nvPr>
        </p:nvSpPr>
        <p:spPr>
          <a:xfrm>
            <a:off x="415650" y="326500"/>
            <a:ext cx="11360700" cy="4951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2100"/>
              </a:spcBef>
              <a:spcAft>
                <a:spcPts val="0"/>
              </a:spcAft>
              <a:buClr>
                <a:schemeClr val="dk1"/>
              </a:buClr>
              <a:buSzPts val="1100"/>
              <a:buFont typeface="Arial"/>
              <a:buNone/>
            </a:pPr>
            <a:r>
              <a:rPr lang="en-US" sz="4700"/>
              <a:t>You come to me I run from from You</a:t>
            </a:r>
            <a:endParaRPr sz="4700"/>
          </a:p>
          <a:p>
            <a:pPr indent="0" lvl="0" marL="0" rtl="0" algn="ctr">
              <a:lnSpc>
                <a:spcPct val="150000"/>
              </a:lnSpc>
              <a:spcBef>
                <a:spcPts val="2100"/>
              </a:spcBef>
              <a:spcAft>
                <a:spcPts val="0"/>
              </a:spcAft>
              <a:buClr>
                <a:schemeClr val="dk1"/>
              </a:buClr>
              <a:buSzPts val="1100"/>
              <a:buFont typeface="Arial"/>
              <a:buNone/>
            </a:pPr>
            <a:r>
              <a:rPr lang="en-US" sz="4700"/>
              <a:t>Oh Lord the fire of Your Love</a:t>
            </a:r>
            <a:endParaRPr sz="4700"/>
          </a:p>
          <a:p>
            <a:pPr indent="0" lvl="0" marL="0" rtl="0" algn="ctr">
              <a:lnSpc>
                <a:spcPct val="150000"/>
              </a:lnSpc>
              <a:spcBef>
                <a:spcPts val="2100"/>
              </a:spcBef>
              <a:spcAft>
                <a:spcPts val="0"/>
              </a:spcAft>
              <a:buClr>
                <a:schemeClr val="dk1"/>
              </a:buClr>
              <a:buSzPts val="1100"/>
              <a:buFont typeface="Arial"/>
              <a:buNone/>
            </a:pPr>
            <a:r>
              <a:rPr lang="en-US" sz="4700"/>
              <a:t>inside of me has been quenched</a:t>
            </a:r>
            <a:endParaRPr sz="4700"/>
          </a:p>
        </p:txBody>
      </p:sp>
      <p:sp>
        <p:nvSpPr>
          <p:cNvPr id="10025" name="Google Shape;10025;p1614"/>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You Call to Me</a:t>
            </a:r>
            <a:endParaRPr>
              <a:latin typeface="Playfair Display"/>
              <a:ea typeface="Playfair Display"/>
              <a:cs typeface="Playfair Display"/>
              <a:sym typeface="Playfair Display"/>
            </a:endParaRPr>
          </a:p>
        </p:txBody>
      </p:sp>
    </p:spTree>
  </p:cSld>
  <p:clrMapOvr>
    <a:masterClrMapping/>
  </p:clrMapOvr>
</p:sld>
</file>

<file path=ppt/slides/slide16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29" name="Shape 10029"/>
        <p:cNvGrpSpPr/>
        <p:nvPr/>
      </p:nvGrpSpPr>
      <p:grpSpPr>
        <a:xfrm>
          <a:off x="0" y="0"/>
          <a:ext cx="0" cy="0"/>
          <a:chOff x="0" y="0"/>
          <a:chExt cx="0" cy="0"/>
        </a:xfrm>
      </p:grpSpPr>
      <p:sp>
        <p:nvSpPr>
          <p:cNvPr id="10030" name="Google Shape;10030;p1615"/>
          <p:cNvSpPr txBox="1"/>
          <p:nvPr>
            <p:ph idx="1" type="body"/>
          </p:nvPr>
        </p:nvSpPr>
        <p:spPr>
          <a:xfrm>
            <a:off x="415650" y="326500"/>
            <a:ext cx="11360700" cy="4951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2100"/>
              </a:spcBef>
              <a:spcAft>
                <a:spcPts val="0"/>
              </a:spcAft>
              <a:buClr>
                <a:schemeClr val="dk1"/>
              </a:buClr>
              <a:buSzPts val="1100"/>
              <a:buFont typeface="Arial"/>
              <a:buNone/>
            </a:pPr>
            <a:r>
              <a:rPr lang="en-US" sz="4700"/>
              <a:t>Tend to me Oh Lord, Lay Your hands on me</a:t>
            </a:r>
            <a:endParaRPr sz="4700"/>
          </a:p>
          <a:p>
            <a:pPr indent="0" lvl="0" marL="0" rtl="0" algn="ctr">
              <a:lnSpc>
                <a:spcPct val="150000"/>
              </a:lnSpc>
              <a:spcBef>
                <a:spcPts val="2100"/>
              </a:spcBef>
              <a:spcAft>
                <a:spcPts val="0"/>
              </a:spcAft>
              <a:buClr>
                <a:schemeClr val="dk1"/>
              </a:buClr>
              <a:buSzPts val="1100"/>
              <a:buFont typeface="Arial"/>
              <a:buNone/>
            </a:pPr>
            <a:r>
              <a:rPr lang="en-US" sz="4700"/>
              <a:t>And open for me my eyes</a:t>
            </a:r>
            <a:endParaRPr sz="4700"/>
          </a:p>
          <a:p>
            <a:pPr indent="0" lvl="0" marL="0" rtl="0" algn="ctr">
              <a:lnSpc>
                <a:spcPct val="150000"/>
              </a:lnSpc>
              <a:spcBef>
                <a:spcPts val="2100"/>
              </a:spcBef>
              <a:spcAft>
                <a:spcPts val="0"/>
              </a:spcAft>
              <a:buClr>
                <a:schemeClr val="dk1"/>
              </a:buClr>
              <a:buSzPts val="1100"/>
              <a:buFont typeface="Arial"/>
              <a:buNone/>
            </a:pPr>
            <a:r>
              <a:rPr lang="en-US" sz="4700"/>
              <a:t>Bring me back to You, back to You</a:t>
            </a:r>
            <a:endParaRPr sz="4700"/>
          </a:p>
        </p:txBody>
      </p:sp>
      <p:sp>
        <p:nvSpPr>
          <p:cNvPr id="10031" name="Google Shape;10031;p1615"/>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You Call to Me</a:t>
            </a:r>
            <a:endParaRPr>
              <a:latin typeface="Playfair Display"/>
              <a:ea typeface="Playfair Display"/>
              <a:cs typeface="Playfair Display"/>
              <a:sym typeface="Playfair Display"/>
            </a:endParaRPr>
          </a:p>
        </p:txBody>
      </p:sp>
    </p:spTree>
  </p:cSld>
  <p:clrMapOvr>
    <a:masterClrMapping/>
  </p:clrMapOvr>
</p:sld>
</file>

<file path=ppt/slides/slide16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35" name="Shape 10035"/>
        <p:cNvGrpSpPr/>
        <p:nvPr/>
      </p:nvGrpSpPr>
      <p:grpSpPr>
        <a:xfrm>
          <a:off x="0" y="0"/>
          <a:ext cx="0" cy="0"/>
          <a:chOff x="0" y="0"/>
          <a:chExt cx="0" cy="0"/>
        </a:xfrm>
      </p:grpSpPr>
      <p:sp>
        <p:nvSpPr>
          <p:cNvPr id="10036" name="Google Shape;10036;p1616"/>
          <p:cNvSpPr txBox="1"/>
          <p:nvPr>
            <p:ph idx="1" type="body"/>
          </p:nvPr>
        </p:nvSpPr>
        <p:spPr>
          <a:xfrm>
            <a:off x="415650" y="326500"/>
            <a:ext cx="11360700" cy="4951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2100"/>
              </a:spcBef>
              <a:spcAft>
                <a:spcPts val="0"/>
              </a:spcAft>
              <a:buClr>
                <a:schemeClr val="dk1"/>
              </a:buClr>
              <a:buSzPts val="1100"/>
              <a:buFont typeface="Arial"/>
              <a:buNone/>
            </a:pPr>
            <a:r>
              <a:rPr lang="en-US" sz="4700"/>
              <a:t>(The day I left You, my joy left me</a:t>
            </a:r>
            <a:endParaRPr sz="4700"/>
          </a:p>
          <a:p>
            <a:pPr indent="0" lvl="0" marL="0" rtl="0" algn="ctr">
              <a:lnSpc>
                <a:spcPct val="150000"/>
              </a:lnSpc>
              <a:spcBef>
                <a:spcPts val="2100"/>
              </a:spcBef>
              <a:spcAft>
                <a:spcPts val="0"/>
              </a:spcAft>
              <a:buClr>
                <a:schemeClr val="dk1"/>
              </a:buClr>
              <a:buSzPts val="1100"/>
              <a:buFont typeface="Arial"/>
              <a:buNone/>
            </a:pPr>
            <a:r>
              <a:rPr lang="en-US" sz="4700"/>
              <a:t>I was burdened from all my worry) x2</a:t>
            </a:r>
            <a:endParaRPr sz="4700"/>
          </a:p>
          <a:p>
            <a:pPr indent="0" lvl="0" marL="0" rtl="0" algn="ctr">
              <a:lnSpc>
                <a:spcPct val="150000"/>
              </a:lnSpc>
              <a:spcBef>
                <a:spcPts val="2100"/>
              </a:spcBef>
              <a:spcAft>
                <a:spcPts val="0"/>
              </a:spcAft>
              <a:buClr>
                <a:schemeClr val="dk1"/>
              </a:buClr>
              <a:buSzPts val="1100"/>
              <a:buFont typeface="Arial"/>
              <a:buNone/>
            </a:pPr>
            <a:r>
              <a:rPr lang="en-US" sz="4700"/>
              <a:t>I rest in You alone, I rest in You</a:t>
            </a:r>
            <a:endParaRPr sz="4700"/>
          </a:p>
        </p:txBody>
      </p:sp>
      <p:sp>
        <p:nvSpPr>
          <p:cNvPr id="10037" name="Google Shape;10037;p1616"/>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You Call to Me</a:t>
            </a:r>
            <a:endParaRPr>
              <a:latin typeface="Playfair Display"/>
              <a:ea typeface="Playfair Display"/>
              <a:cs typeface="Playfair Display"/>
              <a:sym typeface="Playfair Display"/>
            </a:endParaRPr>
          </a:p>
        </p:txBody>
      </p:sp>
    </p:spTree>
  </p:cSld>
  <p:clrMapOvr>
    <a:masterClrMapping/>
  </p:clrMapOvr>
</p:sld>
</file>

<file path=ppt/slides/slide16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41" name="Shape 10041"/>
        <p:cNvGrpSpPr/>
        <p:nvPr/>
      </p:nvGrpSpPr>
      <p:grpSpPr>
        <a:xfrm>
          <a:off x="0" y="0"/>
          <a:ext cx="0" cy="0"/>
          <a:chOff x="0" y="0"/>
          <a:chExt cx="0" cy="0"/>
        </a:xfrm>
      </p:grpSpPr>
      <p:sp>
        <p:nvSpPr>
          <p:cNvPr id="10042" name="Google Shape;10042;p1617"/>
          <p:cNvSpPr txBox="1"/>
          <p:nvPr>
            <p:ph idx="1" type="body"/>
          </p:nvPr>
        </p:nvSpPr>
        <p:spPr>
          <a:xfrm>
            <a:off x="415650" y="326500"/>
            <a:ext cx="11360700" cy="4951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2100"/>
              </a:spcBef>
              <a:spcAft>
                <a:spcPts val="0"/>
              </a:spcAft>
              <a:buClr>
                <a:schemeClr val="dk1"/>
              </a:buClr>
              <a:buSzPts val="1100"/>
              <a:buFont typeface="Arial"/>
              <a:buNone/>
            </a:pPr>
            <a:r>
              <a:rPr lang="en-US" sz="4700"/>
              <a:t>All of my habits and my lusts have multiplied</a:t>
            </a:r>
            <a:endParaRPr sz="4700"/>
          </a:p>
          <a:p>
            <a:pPr indent="0" lvl="0" marL="0" rtl="0" algn="ctr">
              <a:lnSpc>
                <a:spcPct val="150000"/>
              </a:lnSpc>
              <a:spcBef>
                <a:spcPts val="2100"/>
              </a:spcBef>
              <a:spcAft>
                <a:spcPts val="0"/>
              </a:spcAft>
              <a:buClr>
                <a:schemeClr val="dk1"/>
              </a:buClr>
              <a:buSzPts val="1100"/>
              <a:buFont typeface="Arial"/>
              <a:buNone/>
            </a:pPr>
            <a:r>
              <a:rPr lang="en-US" sz="4700"/>
              <a:t>My many prayers and requests are no more</a:t>
            </a:r>
            <a:endParaRPr sz="4700"/>
          </a:p>
        </p:txBody>
      </p:sp>
      <p:sp>
        <p:nvSpPr>
          <p:cNvPr id="10043" name="Google Shape;10043;p1617"/>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You Call to Me</a:t>
            </a:r>
            <a:endParaRPr>
              <a:latin typeface="Playfair Display"/>
              <a:ea typeface="Playfair Display"/>
              <a:cs typeface="Playfair Display"/>
              <a:sym typeface="Playfair Display"/>
            </a:endParaRPr>
          </a:p>
        </p:txBody>
      </p:sp>
    </p:spTree>
  </p:cSld>
  <p:clrMapOvr>
    <a:masterClrMapping/>
  </p:clrMapOvr>
</p:sld>
</file>

<file path=ppt/slides/slide16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47" name="Shape 10047"/>
        <p:cNvGrpSpPr/>
        <p:nvPr/>
      </p:nvGrpSpPr>
      <p:grpSpPr>
        <a:xfrm>
          <a:off x="0" y="0"/>
          <a:ext cx="0" cy="0"/>
          <a:chOff x="0" y="0"/>
          <a:chExt cx="0" cy="0"/>
        </a:xfrm>
      </p:grpSpPr>
      <p:sp>
        <p:nvSpPr>
          <p:cNvPr id="10048" name="Google Shape;10048;p1618"/>
          <p:cNvSpPr txBox="1"/>
          <p:nvPr>
            <p:ph idx="1" type="body"/>
          </p:nvPr>
        </p:nvSpPr>
        <p:spPr>
          <a:xfrm>
            <a:off x="415650" y="326500"/>
            <a:ext cx="11360700" cy="4951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2100"/>
              </a:spcBef>
              <a:spcAft>
                <a:spcPts val="0"/>
              </a:spcAft>
              <a:buClr>
                <a:schemeClr val="dk1"/>
              </a:buClr>
              <a:buSzPts val="1100"/>
              <a:buFont typeface="Arial"/>
              <a:buNone/>
            </a:pPr>
            <a:r>
              <a:rPr lang="en-US" sz="4600"/>
              <a:t>When I repent my sins do not cease to return</a:t>
            </a:r>
            <a:endParaRPr sz="4600"/>
          </a:p>
          <a:p>
            <a:pPr indent="0" lvl="0" marL="0" rtl="0" algn="ctr">
              <a:lnSpc>
                <a:spcPct val="115000"/>
              </a:lnSpc>
              <a:spcBef>
                <a:spcPts val="2100"/>
              </a:spcBef>
              <a:spcAft>
                <a:spcPts val="0"/>
              </a:spcAft>
              <a:buClr>
                <a:schemeClr val="dk1"/>
              </a:buClr>
              <a:buSzPts val="1100"/>
              <a:buFont typeface="Arial"/>
              <a:buNone/>
            </a:pPr>
            <a:r>
              <a:rPr lang="en-US" sz="4600"/>
              <a:t>(Oh Lord correct me from my ways, please stay with me</a:t>
            </a:r>
            <a:endParaRPr sz="4600"/>
          </a:p>
          <a:p>
            <a:pPr indent="0" lvl="0" marL="0" rtl="0" algn="ctr">
              <a:lnSpc>
                <a:spcPct val="115000"/>
              </a:lnSpc>
              <a:spcBef>
                <a:spcPts val="2100"/>
              </a:spcBef>
              <a:spcAft>
                <a:spcPts val="0"/>
              </a:spcAft>
              <a:buClr>
                <a:schemeClr val="dk1"/>
              </a:buClr>
              <a:buSzPts val="1100"/>
              <a:buFont typeface="Arial"/>
              <a:buNone/>
            </a:pPr>
            <a:r>
              <a:rPr lang="en-US" sz="4600"/>
              <a:t>Give me Your hand, and I’ll hold Yours)</a:t>
            </a:r>
            <a:endParaRPr sz="4600"/>
          </a:p>
        </p:txBody>
      </p:sp>
      <p:sp>
        <p:nvSpPr>
          <p:cNvPr id="10049" name="Google Shape;10049;p1618"/>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You Call to Me</a:t>
            </a:r>
            <a:endParaRPr>
              <a:latin typeface="Playfair Display"/>
              <a:ea typeface="Playfair Display"/>
              <a:cs typeface="Playfair Display"/>
              <a:sym typeface="Playfair Display"/>
            </a:endParaRPr>
          </a:p>
        </p:txBody>
      </p:sp>
    </p:spTree>
  </p:cSld>
  <p:clrMapOvr>
    <a:masterClrMapping/>
  </p:clrMapOvr>
</p:sld>
</file>

<file path=ppt/slides/slide16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53" name="Shape 10053"/>
        <p:cNvGrpSpPr/>
        <p:nvPr/>
      </p:nvGrpSpPr>
      <p:grpSpPr>
        <a:xfrm>
          <a:off x="0" y="0"/>
          <a:ext cx="0" cy="0"/>
          <a:chOff x="0" y="0"/>
          <a:chExt cx="0" cy="0"/>
        </a:xfrm>
      </p:grpSpPr>
      <p:sp>
        <p:nvSpPr>
          <p:cNvPr id="10054" name="Google Shape;10054;p1619"/>
          <p:cNvSpPr txBox="1"/>
          <p:nvPr>
            <p:ph idx="1" type="body"/>
          </p:nvPr>
        </p:nvSpPr>
        <p:spPr>
          <a:xfrm>
            <a:off x="415650" y="326500"/>
            <a:ext cx="11360700" cy="4951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2100"/>
              </a:spcBef>
              <a:spcAft>
                <a:spcPts val="0"/>
              </a:spcAft>
              <a:buClr>
                <a:schemeClr val="dk1"/>
              </a:buClr>
              <a:buSzPts val="1100"/>
              <a:buFont typeface="Arial"/>
              <a:buNone/>
            </a:pPr>
            <a:r>
              <a:rPr lang="en-US" sz="4700"/>
              <a:t>Tend to me Oh Lord, Lay Your hands on me</a:t>
            </a:r>
            <a:endParaRPr sz="4700"/>
          </a:p>
          <a:p>
            <a:pPr indent="0" lvl="0" marL="0" rtl="0" algn="ctr">
              <a:lnSpc>
                <a:spcPct val="150000"/>
              </a:lnSpc>
              <a:spcBef>
                <a:spcPts val="2100"/>
              </a:spcBef>
              <a:spcAft>
                <a:spcPts val="0"/>
              </a:spcAft>
              <a:buClr>
                <a:schemeClr val="dk1"/>
              </a:buClr>
              <a:buSzPts val="1100"/>
              <a:buFont typeface="Arial"/>
              <a:buNone/>
            </a:pPr>
            <a:r>
              <a:rPr lang="en-US" sz="4700"/>
              <a:t>And open for me my eyes</a:t>
            </a:r>
            <a:endParaRPr sz="4700"/>
          </a:p>
          <a:p>
            <a:pPr indent="0" lvl="0" marL="0" rtl="0" algn="ctr">
              <a:lnSpc>
                <a:spcPct val="150000"/>
              </a:lnSpc>
              <a:spcBef>
                <a:spcPts val="2100"/>
              </a:spcBef>
              <a:spcAft>
                <a:spcPts val="0"/>
              </a:spcAft>
              <a:buClr>
                <a:schemeClr val="dk1"/>
              </a:buClr>
              <a:buSzPts val="1100"/>
              <a:buFont typeface="Arial"/>
              <a:buNone/>
            </a:pPr>
            <a:r>
              <a:rPr lang="en-US" sz="4700"/>
              <a:t>Bring me back to You, back to You</a:t>
            </a:r>
            <a:endParaRPr sz="4700"/>
          </a:p>
        </p:txBody>
      </p:sp>
      <p:sp>
        <p:nvSpPr>
          <p:cNvPr id="10055" name="Google Shape;10055;p1619"/>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You Call to Me</a:t>
            </a:r>
            <a:endParaRPr>
              <a:latin typeface="Playfair Display"/>
              <a:ea typeface="Playfair Display"/>
              <a:cs typeface="Playfair Display"/>
              <a:sym typeface="Playfair Display"/>
            </a:endParaRPr>
          </a:p>
        </p:txBody>
      </p:sp>
    </p:spTree>
  </p:cSld>
  <p:clrMapOvr>
    <a:masterClrMapping/>
  </p:clrMapOvr>
</p:sld>
</file>

<file path=ppt/slides/slide1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3" name="Shape 1043"/>
        <p:cNvGrpSpPr/>
        <p:nvPr/>
      </p:nvGrpSpPr>
      <p:grpSpPr>
        <a:xfrm>
          <a:off x="0" y="0"/>
          <a:ext cx="0" cy="0"/>
          <a:chOff x="0" y="0"/>
          <a:chExt cx="0" cy="0"/>
        </a:xfrm>
      </p:grpSpPr>
      <p:sp>
        <p:nvSpPr>
          <p:cNvPr id="1044" name="Google Shape;1044;p162"/>
          <p:cNvSpPr txBox="1"/>
          <p:nvPr>
            <p:ph idx="1" type="body"/>
          </p:nvPr>
        </p:nvSpPr>
        <p:spPr>
          <a:xfrm>
            <a:off x="415650" y="326508"/>
            <a:ext cx="11360700" cy="4555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US"/>
              <a:t>Build Your kingdom here</a:t>
            </a:r>
            <a:endParaRPr/>
          </a:p>
          <a:p>
            <a:pPr indent="0" lvl="0" marL="0" rtl="0" algn="ctr">
              <a:lnSpc>
                <a:spcPct val="100000"/>
              </a:lnSpc>
              <a:spcBef>
                <a:spcPts val="2100"/>
              </a:spcBef>
              <a:spcAft>
                <a:spcPts val="0"/>
              </a:spcAft>
              <a:buClr>
                <a:schemeClr val="dk1"/>
              </a:buClr>
              <a:buSzPts val="1100"/>
              <a:buFont typeface="Arial"/>
              <a:buNone/>
            </a:pPr>
            <a:r>
              <a:rPr lang="en-US"/>
              <a:t>Let the darkness fear</a:t>
            </a:r>
            <a:endParaRPr/>
          </a:p>
          <a:p>
            <a:pPr indent="0" lvl="0" marL="0" rtl="0" algn="ctr">
              <a:lnSpc>
                <a:spcPct val="100000"/>
              </a:lnSpc>
              <a:spcBef>
                <a:spcPts val="2100"/>
              </a:spcBef>
              <a:spcAft>
                <a:spcPts val="0"/>
              </a:spcAft>
              <a:buClr>
                <a:schemeClr val="dk1"/>
              </a:buClr>
              <a:buSzPts val="1100"/>
              <a:buFont typeface="Arial"/>
              <a:buNone/>
            </a:pPr>
            <a:r>
              <a:rPr lang="en-US"/>
              <a:t>Show Your mighty hand</a:t>
            </a:r>
            <a:endParaRPr/>
          </a:p>
          <a:p>
            <a:pPr indent="0" lvl="0" marL="0" rtl="0" algn="ctr">
              <a:lnSpc>
                <a:spcPct val="100000"/>
              </a:lnSpc>
              <a:spcBef>
                <a:spcPts val="2100"/>
              </a:spcBef>
              <a:spcAft>
                <a:spcPts val="0"/>
              </a:spcAft>
              <a:buClr>
                <a:schemeClr val="dk1"/>
              </a:buClr>
              <a:buSzPts val="1100"/>
              <a:buFont typeface="Arial"/>
              <a:buNone/>
            </a:pPr>
            <a:r>
              <a:rPr lang="en-US"/>
              <a:t>Heal our streets and land</a:t>
            </a:r>
            <a:endParaRPr/>
          </a:p>
        </p:txBody>
      </p:sp>
      <p:sp>
        <p:nvSpPr>
          <p:cNvPr id="1045" name="Google Shape;1045;p162"/>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latin typeface="Playfair Display"/>
                <a:ea typeface="Playfair Display"/>
                <a:cs typeface="Playfair Display"/>
                <a:sym typeface="Playfair Display"/>
              </a:rPr>
              <a:t>Build Your Kingdom Here</a:t>
            </a:r>
            <a:endParaRPr>
              <a:latin typeface="Playfair Display"/>
              <a:ea typeface="Playfair Display"/>
              <a:cs typeface="Playfair Display"/>
              <a:sym typeface="Playfair Display"/>
            </a:endParaRPr>
          </a:p>
        </p:txBody>
      </p:sp>
    </p:spTree>
  </p:cSld>
  <p:clrMapOvr>
    <a:masterClrMapping/>
  </p:clrMapOvr>
</p:sld>
</file>

<file path=ppt/slides/slide16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59" name="Shape 10059"/>
        <p:cNvGrpSpPr/>
        <p:nvPr/>
      </p:nvGrpSpPr>
      <p:grpSpPr>
        <a:xfrm>
          <a:off x="0" y="0"/>
          <a:ext cx="0" cy="0"/>
          <a:chOff x="0" y="0"/>
          <a:chExt cx="0" cy="0"/>
        </a:xfrm>
      </p:grpSpPr>
      <p:sp>
        <p:nvSpPr>
          <p:cNvPr id="10060" name="Google Shape;10060;p1620"/>
          <p:cNvSpPr txBox="1"/>
          <p:nvPr>
            <p:ph idx="1" type="body"/>
          </p:nvPr>
        </p:nvSpPr>
        <p:spPr>
          <a:xfrm>
            <a:off x="415650" y="326500"/>
            <a:ext cx="11360700" cy="4951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2100"/>
              </a:spcBef>
              <a:spcAft>
                <a:spcPts val="0"/>
              </a:spcAft>
              <a:buClr>
                <a:schemeClr val="dk1"/>
              </a:buClr>
              <a:buSzPts val="1100"/>
              <a:buFont typeface="Arial"/>
              <a:buNone/>
            </a:pPr>
            <a:r>
              <a:rPr lang="en-US" sz="4700"/>
              <a:t>(The day I left You, my joy left me</a:t>
            </a:r>
            <a:endParaRPr sz="4700"/>
          </a:p>
          <a:p>
            <a:pPr indent="0" lvl="0" marL="0" rtl="0" algn="ctr">
              <a:lnSpc>
                <a:spcPct val="150000"/>
              </a:lnSpc>
              <a:spcBef>
                <a:spcPts val="2100"/>
              </a:spcBef>
              <a:spcAft>
                <a:spcPts val="0"/>
              </a:spcAft>
              <a:buClr>
                <a:schemeClr val="dk1"/>
              </a:buClr>
              <a:buSzPts val="1100"/>
              <a:buFont typeface="Arial"/>
              <a:buNone/>
            </a:pPr>
            <a:r>
              <a:rPr lang="en-US" sz="4700"/>
              <a:t>I was burdened from all my worry) x2</a:t>
            </a:r>
            <a:endParaRPr sz="4700"/>
          </a:p>
          <a:p>
            <a:pPr indent="0" lvl="0" marL="0" rtl="0" algn="ctr">
              <a:lnSpc>
                <a:spcPct val="150000"/>
              </a:lnSpc>
              <a:spcBef>
                <a:spcPts val="2100"/>
              </a:spcBef>
              <a:spcAft>
                <a:spcPts val="0"/>
              </a:spcAft>
              <a:buClr>
                <a:schemeClr val="dk1"/>
              </a:buClr>
              <a:buSzPts val="1100"/>
              <a:buFont typeface="Arial"/>
              <a:buNone/>
            </a:pPr>
            <a:r>
              <a:rPr lang="en-US" sz="4700"/>
              <a:t>I rest in You alone, I rest in You</a:t>
            </a:r>
            <a:endParaRPr sz="4700"/>
          </a:p>
        </p:txBody>
      </p:sp>
      <p:sp>
        <p:nvSpPr>
          <p:cNvPr id="10061" name="Google Shape;10061;p1620"/>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You Call to Me</a:t>
            </a:r>
            <a:endParaRPr>
              <a:latin typeface="Playfair Display"/>
              <a:ea typeface="Playfair Display"/>
              <a:cs typeface="Playfair Display"/>
              <a:sym typeface="Playfair Display"/>
            </a:endParaRPr>
          </a:p>
        </p:txBody>
      </p:sp>
    </p:spTree>
  </p:cSld>
  <p:clrMapOvr>
    <a:masterClrMapping/>
  </p:clrMapOvr>
</p:sld>
</file>

<file path=ppt/slides/slide16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65" name="Shape 10065"/>
        <p:cNvGrpSpPr/>
        <p:nvPr/>
      </p:nvGrpSpPr>
      <p:grpSpPr>
        <a:xfrm>
          <a:off x="0" y="0"/>
          <a:ext cx="0" cy="0"/>
          <a:chOff x="0" y="0"/>
          <a:chExt cx="0" cy="0"/>
        </a:xfrm>
      </p:grpSpPr>
      <p:sp>
        <p:nvSpPr>
          <p:cNvPr id="10066" name="Google Shape;10066;p1621"/>
          <p:cNvSpPr txBox="1"/>
          <p:nvPr>
            <p:ph idx="1" type="body"/>
          </p:nvPr>
        </p:nvSpPr>
        <p:spPr>
          <a:xfrm>
            <a:off x="415650" y="326500"/>
            <a:ext cx="11360700" cy="4951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2100"/>
              </a:spcBef>
              <a:spcAft>
                <a:spcPts val="0"/>
              </a:spcAft>
              <a:buClr>
                <a:schemeClr val="dk1"/>
              </a:buClr>
              <a:buSzPts val="1100"/>
              <a:buFont typeface="Arial"/>
              <a:buNone/>
            </a:pPr>
            <a:r>
              <a:rPr lang="en-US" sz="4700"/>
              <a:t>You know my life from its beginning to the end</a:t>
            </a:r>
            <a:endParaRPr sz="4700"/>
          </a:p>
          <a:p>
            <a:pPr indent="0" lvl="0" marL="0" rtl="0" algn="ctr">
              <a:lnSpc>
                <a:spcPct val="150000"/>
              </a:lnSpc>
              <a:spcBef>
                <a:spcPts val="2100"/>
              </a:spcBef>
              <a:spcAft>
                <a:spcPts val="0"/>
              </a:spcAft>
              <a:buClr>
                <a:schemeClr val="dk1"/>
              </a:buClr>
              <a:buSzPts val="1100"/>
              <a:buFont typeface="Arial"/>
              <a:buNone/>
            </a:pPr>
            <a:r>
              <a:rPr lang="en-US" sz="4700"/>
              <a:t>You see the troubles of heart, and what I've hidden</a:t>
            </a:r>
            <a:endParaRPr sz="4700"/>
          </a:p>
        </p:txBody>
      </p:sp>
      <p:sp>
        <p:nvSpPr>
          <p:cNvPr id="10067" name="Google Shape;10067;p1621"/>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You Call to Me</a:t>
            </a:r>
            <a:endParaRPr>
              <a:latin typeface="Playfair Display"/>
              <a:ea typeface="Playfair Display"/>
              <a:cs typeface="Playfair Display"/>
              <a:sym typeface="Playfair Display"/>
            </a:endParaRPr>
          </a:p>
        </p:txBody>
      </p:sp>
    </p:spTree>
  </p:cSld>
  <p:clrMapOvr>
    <a:masterClrMapping/>
  </p:clrMapOvr>
</p:sld>
</file>

<file path=ppt/slides/slide16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71" name="Shape 10071"/>
        <p:cNvGrpSpPr/>
        <p:nvPr/>
      </p:nvGrpSpPr>
      <p:grpSpPr>
        <a:xfrm>
          <a:off x="0" y="0"/>
          <a:ext cx="0" cy="0"/>
          <a:chOff x="0" y="0"/>
          <a:chExt cx="0" cy="0"/>
        </a:xfrm>
      </p:grpSpPr>
      <p:sp>
        <p:nvSpPr>
          <p:cNvPr id="10072" name="Google Shape;10072;p1622"/>
          <p:cNvSpPr txBox="1"/>
          <p:nvPr>
            <p:ph idx="1" type="body"/>
          </p:nvPr>
        </p:nvSpPr>
        <p:spPr>
          <a:xfrm>
            <a:off x="415650" y="326500"/>
            <a:ext cx="11360700" cy="4951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2100"/>
              </a:spcBef>
              <a:spcAft>
                <a:spcPts val="0"/>
              </a:spcAft>
              <a:buClr>
                <a:schemeClr val="dk1"/>
              </a:buClr>
              <a:buSzPts val="1100"/>
              <a:buFont typeface="Arial"/>
              <a:buNone/>
            </a:pPr>
            <a:r>
              <a:rPr lang="en-US" sz="4600"/>
              <a:t>(I have revealed myself to You, oh my healer</a:t>
            </a:r>
            <a:endParaRPr sz="4600"/>
          </a:p>
          <a:p>
            <a:pPr indent="0" lvl="0" marL="0" rtl="0" algn="ctr">
              <a:lnSpc>
                <a:spcPct val="115000"/>
              </a:lnSpc>
              <a:spcBef>
                <a:spcPts val="2100"/>
              </a:spcBef>
              <a:spcAft>
                <a:spcPts val="0"/>
              </a:spcAft>
              <a:buClr>
                <a:schemeClr val="dk1"/>
              </a:buClr>
              <a:buSzPts val="1100"/>
              <a:buFont typeface="Arial"/>
              <a:buNone/>
            </a:pPr>
            <a:r>
              <a:rPr lang="en-US" sz="4600"/>
              <a:t>I am with you in times of fear, giving you comfort</a:t>
            </a:r>
            <a:endParaRPr sz="4600"/>
          </a:p>
          <a:p>
            <a:pPr indent="0" lvl="0" marL="0" rtl="0" algn="ctr">
              <a:lnSpc>
                <a:spcPct val="115000"/>
              </a:lnSpc>
              <a:spcBef>
                <a:spcPts val="2100"/>
              </a:spcBef>
              <a:spcAft>
                <a:spcPts val="0"/>
              </a:spcAft>
              <a:buClr>
                <a:schemeClr val="dk1"/>
              </a:buClr>
              <a:buSzPts val="1100"/>
              <a:buFont typeface="Arial"/>
              <a:buNone/>
            </a:pPr>
            <a:r>
              <a:rPr lang="en-US" sz="4600"/>
              <a:t>No one but You has known me) x2</a:t>
            </a:r>
            <a:endParaRPr sz="4600"/>
          </a:p>
        </p:txBody>
      </p:sp>
      <p:sp>
        <p:nvSpPr>
          <p:cNvPr id="10073" name="Google Shape;10073;p1622"/>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You Call to Me</a:t>
            </a:r>
            <a:endParaRPr>
              <a:latin typeface="Playfair Display"/>
              <a:ea typeface="Playfair Display"/>
              <a:cs typeface="Playfair Display"/>
              <a:sym typeface="Playfair Display"/>
            </a:endParaRPr>
          </a:p>
        </p:txBody>
      </p:sp>
    </p:spTree>
  </p:cSld>
  <p:clrMapOvr>
    <a:masterClrMapping/>
  </p:clrMapOvr>
</p:sld>
</file>

<file path=ppt/slides/slide16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77" name="Shape 10077"/>
        <p:cNvGrpSpPr/>
        <p:nvPr/>
      </p:nvGrpSpPr>
      <p:grpSpPr>
        <a:xfrm>
          <a:off x="0" y="0"/>
          <a:ext cx="0" cy="0"/>
          <a:chOff x="0" y="0"/>
          <a:chExt cx="0" cy="0"/>
        </a:xfrm>
      </p:grpSpPr>
      <p:sp>
        <p:nvSpPr>
          <p:cNvPr id="10078" name="Google Shape;10078;p1623"/>
          <p:cNvSpPr txBox="1"/>
          <p:nvPr>
            <p:ph idx="1" type="body"/>
          </p:nvPr>
        </p:nvSpPr>
        <p:spPr>
          <a:xfrm>
            <a:off x="415650" y="326500"/>
            <a:ext cx="11360700" cy="4951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2100"/>
              </a:spcBef>
              <a:spcAft>
                <a:spcPts val="0"/>
              </a:spcAft>
              <a:buClr>
                <a:schemeClr val="dk1"/>
              </a:buClr>
              <a:buSzPts val="1100"/>
              <a:buFont typeface="Arial"/>
              <a:buNone/>
            </a:pPr>
            <a:r>
              <a:rPr lang="en-US" sz="4700"/>
              <a:t>Tend to me Oh Lord, Lay Your hands on me</a:t>
            </a:r>
            <a:endParaRPr sz="4700"/>
          </a:p>
          <a:p>
            <a:pPr indent="0" lvl="0" marL="0" rtl="0" algn="ctr">
              <a:lnSpc>
                <a:spcPct val="150000"/>
              </a:lnSpc>
              <a:spcBef>
                <a:spcPts val="2100"/>
              </a:spcBef>
              <a:spcAft>
                <a:spcPts val="0"/>
              </a:spcAft>
              <a:buClr>
                <a:schemeClr val="dk1"/>
              </a:buClr>
              <a:buSzPts val="1100"/>
              <a:buFont typeface="Arial"/>
              <a:buNone/>
            </a:pPr>
            <a:r>
              <a:rPr lang="en-US" sz="4700"/>
              <a:t>And open for me my eyes</a:t>
            </a:r>
            <a:endParaRPr sz="4700"/>
          </a:p>
          <a:p>
            <a:pPr indent="0" lvl="0" marL="0" rtl="0" algn="ctr">
              <a:lnSpc>
                <a:spcPct val="150000"/>
              </a:lnSpc>
              <a:spcBef>
                <a:spcPts val="2100"/>
              </a:spcBef>
              <a:spcAft>
                <a:spcPts val="0"/>
              </a:spcAft>
              <a:buClr>
                <a:schemeClr val="dk1"/>
              </a:buClr>
              <a:buSzPts val="1100"/>
              <a:buFont typeface="Arial"/>
              <a:buNone/>
            </a:pPr>
            <a:r>
              <a:rPr lang="en-US" sz="4700"/>
              <a:t>Bring me back to You, back to You</a:t>
            </a:r>
            <a:endParaRPr sz="4700"/>
          </a:p>
        </p:txBody>
      </p:sp>
      <p:sp>
        <p:nvSpPr>
          <p:cNvPr id="10079" name="Google Shape;10079;p1623"/>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You Call to Me</a:t>
            </a:r>
            <a:endParaRPr>
              <a:latin typeface="Playfair Display"/>
              <a:ea typeface="Playfair Display"/>
              <a:cs typeface="Playfair Display"/>
              <a:sym typeface="Playfair Display"/>
            </a:endParaRPr>
          </a:p>
        </p:txBody>
      </p:sp>
    </p:spTree>
  </p:cSld>
  <p:clrMapOvr>
    <a:masterClrMapping/>
  </p:clrMapOvr>
</p:sld>
</file>

<file path=ppt/slides/slide16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83" name="Shape 10083"/>
        <p:cNvGrpSpPr/>
        <p:nvPr/>
      </p:nvGrpSpPr>
      <p:grpSpPr>
        <a:xfrm>
          <a:off x="0" y="0"/>
          <a:ext cx="0" cy="0"/>
          <a:chOff x="0" y="0"/>
          <a:chExt cx="0" cy="0"/>
        </a:xfrm>
      </p:grpSpPr>
      <p:sp>
        <p:nvSpPr>
          <p:cNvPr id="10084" name="Google Shape;10084;p1624"/>
          <p:cNvSpPr txBox="1"/>
          <p:nvPr>
            <p:ph idx="1" type="body"/>
          </p:nvPr>
        </p:nvSpPr>
        <p:spPr>
          <a:xfrm>
            <a:off x="415650" y="326500"/>
            <a:ext cx="11360700" cy="4951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2100"/>
              </a:spcBef>
              <a:spcAft>
                <a:spcPts val="0"/>
              </a:spcAft>
              <a:buClr>
                <a:schemeClr val="dk1"/>
              </a:buClr>
              <a:buSzPts val="1100"/>
              <a:buFont typeface="Arial"/>
              <a:buNone/>
            </a:pPr>
            <a:r>
              <a:rPr lang="en-US" sz="4700"/>
              <a:t>(The day I left You, my joy left me</a:t>
            </a:r>
            <a:endParaRPr sz="4700"/>
          </a:p>
          <a:p>
            <a:pPr indent="0" lvl="0" marL="0" rtl="0" algn="ctr">
              <a:lnSpc>
                <a:spcPct val="150000"/>
              </a:lnSpc>
              <a:spcBef>
                <a:spcPts val="2100"/>
              </a:spcBef>
              <a:spcAft>
                <a:spcPts val="0"/>
              </a:spcAft>
              <a:buClr>
                <a:schemeClr val="dk1"/>
              </a:buClr>
              <a:buSzPts val="1100"/>
              <a:buFont typeface="Arial"/>
              <a:buNone/>
            </a:pPr>
            <a:r>
              <a:rPr lang="en-US" sz="4700"/>
              <a:t>I was burdened from all my worry) x2</a:t>
            </a:r>
            <a:endParaRPr sz="4700"/>
          </a:p>
          <a:p>
            <a:pPr indent="0" lvl="0" marL="0" rtl="0" algn="ctr">
              <a:lnSpc>
                <a:spcPct val="150000"/>
              </a:lnSpc>
              <a:spcBef>
                <a:spcPts val="2100"/>
              </a:spcBef>
              <a:spcAft>
                <a:spcPts val="0"/>
              </a:spcAft>
              <a:buClr>
                <a:schemeClr val="dk1"/>
              </a:buClr>
              <a:buSzPts val="1100"/>
              <a:buFont typeface="Arial"/>
              <a:buNone/>
            </a:pPr>
            <a:r>
              <a:rPr lang="en-US" sz="4700"/>
              <a:t>I rest in You alone, I rest in You</a:t>
            </a:r>
            <a:endParaRPr sz="4700"/>
          </a:p>
        </p:txBody>
      </p:sp>
      <p:sp>
        <p:nvSpPr>
          <p:cNvPr id="10085" name="Google Shape;10085;p1624"/>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You Call to Me</a:t>
            </a:r>
            <a:endParaRPr>
              <a:latin typeface="Playfair Display"/>
              <a:ea typeface="Playfair Display"/>
              <a:cs typeface="Playfair Display"/>
              <a:sym typeface="Playfair Display"/>
            </a:endParaRPr>
          </a:p>
        </p:txBody>
      </p:sp>
      <p:pic>
        <p:nvPicPr>
          <p:cNvPr id="10086" name="Google Shape;10086;p1624">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6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90" name="Shape 10090"/>
        <p:cNvGrpSpPr/>
        <p:nvPr/>
      </p:nvGrpSpPr>
      <p:grpSpPr>
        <a:xfrm>
          <a:off x="0" y="0"/>
          <a:ext cx="0" cy="0"/>
          <a:chOff x="0" y="0"/>
          <a:chExt cx="0" cy="0"/>
        </a:xfrm>
      </p:grpSpPr>
      <p:sp>
        <p:nvSpPr>
          <p:cNvPr id="10091" name="Google Shape;10091;p1625"/>
          <p:cNvSpPr txBox="1"/>
          <p:nvPr>
            <p:ph type="ctrTitle"/>
          </p:nvPr>
        </p:nvSpPr>
        <p:spPr>
          <a:xfrm>
            <a:off x="2551950" y="2688150"/>
            <a:ext cx="7088100" cy="1481700"/>
          </a:xfrm>
          <a:prstGeom prst="rect">
            <a:avLst/>
          </a:prstGeom>
          <a:solidFill>
            <a:srgbClr val="FFFFFF">
              <a:alpha val="88627"/>
            </a:srgbClr>
          </a:solid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sz="6500"/>
              <a:t>Your Great Name</a:t>
            </a:r>
            <a:endParaRPr sz="6500"/>
          </a:p>
        </p:txBody>
      </p:sp>
      <p:pic>
        <p:nvPicPr>
          <p:cNvPr id="10092" name="Google Shape;10092;p1625">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6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96" name="Shape 10096"/>
        <p:cNvGrpSpPr/>
        <p:nvPr/>
      </p:nvGrpSpPr>
      <p:grpSpPr>
        <a:xfrm>
          <a:off x="0" y="0"/>
          <a:ext cx="0" cy="0"/>
          <a:chOff x="0" y="0"/>
          <a:chExt cx="0" cy="0"/>
        </a:xfrm>
      </p:grpSpPr>
      <p:sp>
        <p:nvSpPr>
          <p:cNvPr id="10097" name="Google Shape;10097;p1626"/>
          <p:cNvSpPr txBox="1"/>
          <p:nvPr>
            <p:ph idx="1" type="body"/>
          </p:nvPr>
        </p:nvSpPr>
        <p:spPr>
          <a:xfrm>
            <a:off x="415650" y="326500"/>
            <a:ext cx="11360700" cy="4951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2100"/>
              </a:spcBef>
              <a:spcAft>
                <a:spcPts val="0"/>
              </a:spcAft>
              <a:buClr>
                <a:schemeClr val="dk1"/>
              </a:buClr>
              <a:buSzPts val="1100"/>
              <a:buFont typeface="Arial"/>
              <a:buNone/>
            </a:pPr>
            <a:r>
              <a:rPr lang="en-US" sz="4700"/>
              <a:t>Lost are saved, find their way</a:t>
            </a:r>
            <a:endParaRPr sz="4700"/>
          </a:p>
          <a:p>
            <a:pPr indent="0" lvl="0" marL="0" rtl="0" algn="ctr">
              <a:lnSpc>
                <a:spcPct val="150000"/>
              </a:lnSpc>
              <a:spcBef>
                <a:spcPts val="2100"/>
              </a:spcBef>
              <a:spcAft>
                <a:spcPts val="0"/>
              </a:spcAft>
              <a:buClr>
                <a:schemeClr val="dk1"/>
              </a:buClr>
              <a:buSzPts val="1100"/>
              <a:buFont typeface="Arial"/>
              <a:buNone/>
            </a:pPr>
            <a:r>
              <a:rPr lang="en-US" sz="4700"/>
              <a:t>At the sound of Your great Name</a:t>
            </a:r>
            <a:endParaRPr sz="4700"/>
          </a:p>
          <a:p>
            <a:pPr indent="0" lvl="0" marL="0" rtl="0" algn="ctr">
              <a:lnSpc>
                <a:spcPct val="150000"/>
              </a:lnSpc>
              <a:spcBef>
                <a:spcPts val="2100"/>
              </a:spcBef>
              <a:spcAft>
                <a:spcPts val="0"/>
              </a:spcAft>
              <a:buClr>
                <a:schemeClr val="dk1"/>
              </a:buClr>
              <a:buSzPts val="1100"/>
              <a:buFont typeface="Arial"/>
              <a:buNone/>
            </a:pPr>
            <a:r>
              <a:rPr lang="en-US" sz="4700"/>
              <a:t>All condemned, feel no shame</a:t>
            </a:r>
            <a:endParaRPr sz="4700"/>
          </a:p>
          <a:p>
            <a:pPr indent="0" lvl="0" marL="0" rtl="0" algn="ctr">
              <a:lnSpc>
                <a:spcPct val="150000"/>
              </a:lnSpc>
              <a:spcBef>
                <a:spcPts val="2100"/>
              </a:spcBef>
              <a:spcAft>
                <a:spcPts val="0"/>
              </a:spcAft>
              <a:buClr>
                <a:schemeClr val="dk1"/>
              </a:buClr>
              <a:buSzPts val="1100"/>
              <a:buFont typeface="Arial"/>
              <a:buNone/>
            </a:pPr>
            <a:r>
              <a:rPr lang="en-US" sz="4700"/>
              <a:t>At the sound of Your great Name</a:t>
            </a:r>
            <a:endParaRPr sz="4700"/>
          </a:p>
        </p:txBody>
      </p:sp>
      <p:sp>
        <p:nvSpPr>
          <p:cNvPr id="10098" name="Google Shape;10098;p1626"/>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Your Great Name</a:t>
            </a:r>
            <a:endParaRPr>
              <a:latin typeface="Playfair Display"/>
              <a:ea typeface="Playfair Display"/>
              <a:cs typeface="Playfair Display"/>
              <a:sym typeface="Playfair Display"/>
            </a:endParaRPr>
          </a:p>
        </p:txBody>
      </p:sp>
    </p:spTree>
  </p:cSld>
  <p:clrMapOvr>
    <a:masterClrMapping/>
  </p:clrMapOvr>
</p:sld>
</file>

<file path=ppt/slides/slide16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02" name="Shape 10102"/>
        <p:cNvGrpSpPr/>
        <p:nvPr/>
      </p:nvGrpSpPr>
      <p:grpSpPr>
        <a:xfrm>
          <a:off x="0" y="0"/>
          <a:ext cx="0" cy="0"/>
          <a:chOff x="0" y="0"/>
          <a:chExt cx="0" cy="0"/>
        </a:xfrm>
      </p:grpSpPr>
      <p:sp>
        <p:nvSpPr>
          <p:cNvPr id="10103" name="Google Shape;10103;p1627"/>
          <p:cNvSpPr txBox="1"/>
          <p:nvPr>
            <p:ph idx="1" type="body"/>
          </p:nvPr>
        </p:nvSpPr>
        <p:spPr>
          <a:xfrm>
            <a:off x="415650" y="326500"/>
            <a:ext cx="11360700" cy="5058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2100"/>
              </a:spcBef>
              <a:spcAft>
                <a:spcPts val="0"/>
              </a:spcAft>
              <a:buClr>
                <a:schemeClr val="dk1"/>
              </a:buClr>
              <a:buSzPts val="1100"/>
              <a:buFont typeface="Arial"/>
              <a:buNone/>
            </a:pPr>
            <a:r>
              <a:rPr lang="en-US" sz="4700"/>
              <a:t>Every fear, has no place</a:t>
            </a:r>
            <a:endParaRPr sz="4700"/>
          </a:p>
          <a:p>
            <a:pPr indent="0" lvl="0" marL="0" rtl="0" algn="ctr">
              <a:lnSpc>
                <a:spcPct val="150000"/>
              </a:lnSpc>
              <a:spcBef>
                <a:spcPts val="2100"/>
              </a:spcBef>
              <a:spcAft>
                <a:spcPts val="0"/>
              </a:spcAft>
              <a:buClr>
                <a:schemeClr val="dk1"/>
              </a:buClr>
              <a:buSzPts val="1100"/>
              <a:buFont typeface="Arial"/>
              <a:buNone/>
            </a:pPr>
            <a:r>
              <a:rPr lang="en-US" sz="4700"/>
              <a:t>At the sound of Your great Name</a:t>
            </a:r>
            <a:endParaRPr sz="4700"/>
          </a:p>
          <a:p>
            <a:pPr indent="0" lvl="0" marL="0" rtl="0" algn="ctr">
              <a:lnSpc>
                <a:spcPct val="150000"/>
              </a:lnSpc>
              <a:spcBef>
                <a:spcPts val="2100"/>
              </a:spcBef>
              <a:spcAft>
                <a:spcPts val="0"/>
              </a:spcAft>
              <a:buClr>
                <a:schemeClr val="dk1"/>
              </a:buClr>
              <a:buSzPts val="1100"/>
              <a:buFont typeface="Arial"/>
              <a:buNone/>
            </a:pPr>
            <a:r>
              <a:rPr lang="en-US" sz="4700"/>
              <a:t>The enemy, he has to leave</a:t>
            </a:r>
            <a:endParaRPr sz="4700"/>
          </a:p>
          <a:p>
            <a:pPr indent="0" lvl="0" marL="0" rtl="0" algn="ctr">
              <a:lnSpc>
                <a:spcPct val="150000"/>
              </a:lnSpc>
              <a:spcBef>
                <a:spcPts val="2100"/>
              </a:spcBef>
              <a:spcAft>
                <a:spcPts val="0"/>
              </a:spcAft>
              <a:buClr>
                <a:schemeClr val="dk1"/>
              </a:buClr>
              <a:buSzPts val="1100"/>
              <a:buFont typeface="Arial"/>
              <a:buNone/>
            </a:pPr>
            <a:r>
              <a:rPr lang="en-US" sz="4700"/>
              <a:t>At the sound of Your great Name</a:t>
            </a:r>
            <a:endParaRPr sz="4700"/>
          </a:p>
        </p:txBody>
      </p:sp>
      <p:sp>
        <p:nvSpPr>
          <p:cNvPr id="10104" name="Google Shape;10104;p1627"/>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Your Great Name</a:t>
            </a:r>
            <a:endParaRPr>
              <a:latin typeface="Playfair Display"/>
              <a:ea typeface="Playfair Display"/>
              <a:cs typeface="Playfair Display"/>
              <a:sym typeface="Playfair Display"/>
            </a:endParaRPr>
          </a:p>
        </p:txBody>
      </p:sp>
    </p:spTree>
  </p:cSld>
  <p:clrMapOvr>
    <a:masterClrMapping/>
  </p:clrMapOvr>
</p:sld>
</file>

<file path=ppt/slides/slide16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08" name="Shape 10108"/>
        <p:cNvGrpSpPr/>
        <p:nvPr/>
      </p:nvGrpSpPr>
      <p:grpSpPr>
        <a:xfrm>
          <a:off x="0" y="0"/>
          <a:ext cx="0" cy="0"/>
          <a:chOff x="0" y="0"/>
          <a:chExt cx="0" cy="0"/>
        </a:xfrm>
      </p:grpSpPr>
      <p:sp>
        <p:nvSpPr>
          <p:cNvPr id="10109" name="Google Shape;10109;p1628"/>
          <p:cNvSpPr txBox="1"/>
          <p:nvPr>
            <p:ph idx="1" type="body"/>
          </p:nvPr>
        </p:nvSpPr>
        <p:spPr>
          <a:xfrm>
            <a:off x="415650" y="326500"/>
            <a:ext cx="11360700" cy="4782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2100"/>
              </a:spcBef>
              <a:spcAft>
                <a:spcPts val="0"/>
              </a:spcAft>
              <a:buClr>
                <a:schemeClr val="dk1"/>
              </a:buClr>
              <a:buSzPts val="1100"/>
              <a:buFont typeface="Arial"/>
              <a:buNone/>
            </a:pPr>
            <a:r>
              <a:rPr lang="en-US"/>
              <a:t>Jesus, worthy is the lamb </a:t>
            </a:r>
            <a:endParaRPr/>
          </a:p>
          <a:p>
            <a:pPr indent="0" lvl="0" marL="0" rtl="0" algn="ctr">
              <a:lnSpc>
                <a:spcPct val="150000"/>
              </a:lnSpc>
              <a:spcBef>
                <a:spcPts val="2100"/>
              </a:spcBef>
              <a:spcAft>
                <a:spcPts val="0"/>
              </a:spcAft>
              <a:buClr>
                <a:schemeClr val="dk1"/>
              </a:buClr>
              <a:buSzPts val="1100"/>
              <a:buFont typeface="Arial"/>
              <a:buNone/>
            </a:pPr>
            <a:r>
              <a:rPr lang="en-US"/>
              <a:t>That was slain for us</a:t>
            </a:r>
            <a:endParaRPr/>
          </a:p>
          <a:p>
            <a:pPr indent="0" lvl="0" marL="0" rtl="0" algn="ctr">
              <a:lnSpc>
                <a:spcPct val="150000"/>
              </a:lnSpc>
              <a:spcBef>
                <a:spcPts val="2100"/>
              </a:spcBef>
              <a:spcAft>
                <a:spcPts val="0"/>
              </a:spcAft>
              <a:buClr>
                <a:schemeClr val="dk1"/>
              </a:buClr>
              <a:buSzPts val="1100"/>
              <a:buFont typeface="Arial"/>
              <a:buNone/>
            </a:pPr>
            <a:r>
              <a:rPr lang="en-US"/>
              <a:t>Son of God and man </a:t>
            </a:r>
            <a:endParaRPr/>
          </a:p>
        </p:txBody>
      </p:sp>
      <p:sp>
        <p:nvSpPr>
          <p:cNvPr id="10110" name="Google Shape;10110;p1628"/>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Your Great Name</a:t>
            </a:r>
            <a:endParaRPr>
              <a:latin typeface="Playfair Display"/>
              <a:ea typeface="Playfair Display"/>
              <a:cs typeface="Playfair Display"/>
              <a:sym typeface="Playfair Display"/>
            </a:endParaRPr>
          </a:p>
        </p:txBody>
      </p:sp>
    </p:spTree>
  </p:cSld>
  <p:clrMapOvr>
    <a:masterClrMapping/>
  </p:clrMapOvr>
</p:sld>
</file>

<file path=ppt/slides/slide16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14" name="Shape 10114"/>
        <p:cNvGrpSpPr/>
        <p:nvPr/>
      </p:nvGrpSpPr>
      <p:grpSpPr>
        <a:xfrm>
          <a:off x="0" y="0"/>
          <a:ext cx="0" cy="0"/>
          <a:chOff x="0" y="0"/>
          <a:chExt cx="0" cy="0"/>
        </a:xfrm>
      </p:grpSpPr>
      <p:sp>
        <p:nvSpPr>
          <p:cNvPr id="10115" name="Google Shape;10115;p1629"/>
          <p:cNvSpPr txBox="1"/>
          <p:nvPr>
            <p:ph idx="1" type="body"/>
          </p:nvPr>
        </p:nvSpPr>
        <p:spPr>
          <a:xfrm>
            <a:off x="415650" y="326500"/>
            <a:ext cx="11360700" cy="4782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2100"/>
              </a:spcBef>
              <a:spcAft>
                <a:spcPts val="0"/>
              </a:spcAft>
              <a:buClr>
                <a:schemeClr val="dk1"/>
              </a:buClr>
              <a:buSzPts val="1100"/>
              <a:buFont typeface="Arial"/>
              <a:buNone/>
            </a:pPr>
            <a:r>
              <a:rPr lang="en-US"/>
              <a:t>You are high and lifted up</a:t>
            </a:r>
            <a:endParaRPr/>
          </a:p>
          <a:p>
            <a:pPr indent="0" lvl="0" marL="0" rtl="0" algn="ctr">
              <a:lnSpc>
                <a:spcPct val="150000"/>
              </a:lnSpc>
              <a:spcBef>
                <a:spcPts val="2100"/>
              </a:spcBef>
              <a:spcAft>
                <a:spcPts val="0"/>
              </a:spcAft>
              <a:buClr>
                <a:schemeClr val="dk1"/>
              </a:buClr>
              <a:buSzPts val="1100"/>
              <a:buFont typeface="Arial"/>
              <a:buNone/>
            </a:pPr>
            <a:r>
              <a:rPr lang="en-US"/>
              <a:t>That all the world will praise </a:t>
            </a:r>
            <a:endParaRPr/>
          </a:p>
          <a:p>
            <a:pPr indent="0" lvl="0" marL="0" rtl="0" algn="ctr">
              <a:lnSpc>
                <a:spcPct val="150000"/>
              </a:lnSpc>
              <a:spcBef>
                <a:spcPts val="2100"/>
              </a:spcBef>
              <a:spcAft>
                <a:spcPts val="0"/>
              </a:spcAft>
              <a:buClr>
                <a:schemeClr val="dk1"/>
              </a:buClr>
              <a:buSzPts val="1100"/>
              <a:buFont typeface="Arial"/>
              <a:buNone/>
            </a:pPr>
            <a:r>
              <a:rPr lang="en-US"/>
              <a:t>Your great Name</a:t>
            </a:r>
            <a:endParaRPr/>
          </a:p>
        </p:txBody>
      </p:sp>
      <p:sp>
        <p:nvSpPr>
          <p:cNvPr id="10116" name="Google Shape;10116;p1629"/>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Your Great Name</a:t>
            </a:r>
            <a:endParaRPr>
              <a:latin typeface="Playfair Display"/>
              <a:ea typeface="Playfair Display"/>
              <a:cs typeface="Playfair Display"/>
              <a:sym typeface="Playfair Display"/>
            </a:endParaRPr>
          </a:p>
        </p:txBody>
      </p:sp>
    </p:spTree>
  </p:cSld>
  <p:clrMapOvr>
    <a:masterClrMapping/>
  </p:clrMapOvr>
</p:sld>
</file>

<file path=ppt/slides/slide1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9" name="Shape 1049"/>
        <p:cNvGrpSpPr/>
        <p:nvPr/>
      </p:nvGrpSpPr>
      <p:grpSpPr>
        <a:xfrm>
          <a:off x="0" y="0"/>
          <a:ext cx="0" cy="0"/>
          <a:chOff x="0" y="0"/>
          <a:chExt cx="0" cy="0"/>
        </a:xfrm>
      </p:grpSpPr>
      <p:sp>
        <p:nvSpPr>
          <p:cNvPr id="1050" name="Google Shape;1050;p163"/>
          <p:cNvSpPr txBox="1"/>
          <p:nvPr>
            <p:ph idx="1" type="body"/>
          </p:nvPr>
        </p:nvSpPr>
        <p:spPr>
          <a:xfrm>
            <a:off x="415650" y="326500"/>
            <a:ext cx="11360700" cy="4821000"/>
          </a:xfrm>
          <a:prstGeom prst="rect">
            <a:avLst/>
          </a:prstGeom>
          <a:solidFill>
            <a:srgbClr val="FFFFFF">
              <a:alpha val="88235"/>
            </a:srgbClr>
          </a:solid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US"/>
              <a:t>Set Your church on fire</a:t>
            </a:r>
            <a:endParaRPr/>
          </a:p>
          <a:p>
            <a:pPr indent="0" lvl="0" marL="0" rtl="0" algn="ctr">
              <a:lnSpc>
                <a:spcPct val="100000"/>
              </a:lnSpc>
              <a:spcBef>
                <a:spcPts val="2100"/>
              </a:spcBef>
              <a:spcAft>
                <a:spcPts val="0"/>
              </a:spcAft>
              <a:buClr>
                <a:schemeClr val="dk1"/>
              </a:buClr>
              <a:buSzPts val="1100"/>
              <a:buNone/>
            </a:pPr>
            <a:r>
              <a:rPr lang="en-US"/>
              <a:t>Win this nation back</a:t>
            </a:r>
            <a:endParaRPr/>
          </a:p>
          <a:p>
            <a:pPr indent="0" lvl="0" marL="0" rtl="0" algn="ctr">
              <a:lnSpc>
                <a:spcPct val="100000"/>
              </a:lnSpc>
              <a:spcBef>
                <a:spcPts val="2100"/>
              </a:spcBef>
              <a:spcAft>
                <a:spcPts val="0"/>
              </a:spcAft>
              <a:buClr>
                <a:schemeClr val="dk1"/>
              </a:buClr>
              <a:buSzPts val="1100"/>
              <a:buNone/>
            </a:pPr>
            <a:r>
              <a:rPr lang="en-US"/>
              <a:t>Change the atmosphere</a:t>
            </a:r>
            <a:endParaRPr/>
          </a:p>
          <a:p>
            <a:pPr indent="0" lvl="0" marL="0" rtl="0" algn="ctr">
              <a:lnSpc>
                <a:spcPct val="100000"/>
              </a:lnSpc>
              <a:spcBef>
                <a:spcPts val="2100"/>
              </a:spcBef>
              <a:spcAft>
                <a:spcPts val="0"/>
              </a:spcAft>
              <a:buClr>
                <a:schemeClr val="dk1"/>
              </a:buClr>
              <a:buSzPts val="1100"/>
              <a:buNone/>
            </a:pPr>
            <a:r>
              <a:rPr lang="en-US"/>
              <a:t>Build Your kingdom here</a:t>
            </a:r>
            <a:endParaRPr/>
          </a:p>
          <a:p>
            <a:pPr indent="0" lvl="0" marL="0" rtl="0" algn="ctr">
              <a:lnSpc>
                <a:spcPct val="100000"/>
              </a:lnSpc>
              <a:spcBef>
                <a:spcPts val="2100"/>
              </a:spcBef>
              <a:spcAft>
                <a:spcPts val="0"/>
              </a:spcAft>
              <a:buClr>
                <a:schemeClr val="dk1"/>
              </a:buClr>
              <a:buSzPts val="1100"/>
              <a:buNone/>
            </a:pPr>
            <a:r>
              <a:rPr lang="en-US"/>
              <a:t>We pray</a:t>
            </a:r>
            <a:endParaRPr/>
          </a:p>
          <a:p>
            <a:pPr indent="0" lvl="0" marL="0" rtl="0" algn="ctr">
              <a:lnSpc>
                <a:spcPct val="100000"/>
              </a:lnSpc>
              <a:spcBef>
                <a:spcPts val="2100"/>
              </a:spcBef>
              <a:spcAft>
                <a:spcPts val="2100"/>
              </a:spcAft>
              <a:buClr>
                <a:schemeClr val="dk1"/>
              </a:buClr>
              <a:buSzPts val="2800"/>
              <a:buNone/>
            </a:pPr>
            <a:r>
              <a:t/>
            </a:r>
            <a:endParaRPr/>
          </a:p>
        </p:txBody>
      </p:sp>
      <p:sp>
        <p:nvSpPr>
          <p:cNvPr id="1051" name="Google Shape;1051;p163"/>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latin typeface="Playfair Display"/>
                <a:ea typeface="Playfair Display"/>
                <a:cs typeface="Playfair Display"/>
                <a:sym typeface="Playfair Display"/>
              </a:rPr>
              <a:t>Build Your Kingdom Here</a:t>
            </a:r>
            <a:endParaRPr>
              <a:latin typeface="Playfair Display"/>
              <a:ea typeface="Playfair Display"/>
              <a:cs typeface="Playfair Display"/>
              <a:sym typeface="Playfair Display"/>
            </a:endParaRPr>
          </a:p>
        </p:txBody>
      </p:sp>
      <p:pic>
        <p:nvPicPr>
          <p:cNvPr id="1052" name="Google Shape;1052;p163">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6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20" name="Shape 10120"/>
        <p:cNvGrpSpPr/>
        <p:nvPr/>
      </p:nvGrpSpPr>
      <p:grpSpPr>
        <a:xfrm>
          <a:off x="0" y="0"/>
          <a:ext cx="0" cy="0"/>
          <a:chOff x="0" y="0"/>
          <a:chExt cx="0" cy="0"/>
        </a:xfrm>
      </p:grpSpPr>
      <p:sp>
        <p:nvSpPr>
          <p:cNvPr id="10121" name="Google Shape;10121;p1630"/>
          <p:cNvSpPr txBox="1"/>
          <p:nvPr>
            <p:ph idx="1" type="body"/>
          </p:nvPr>
        </p:nvSpPr>
        <p:spPr>
          <a:xfrm>
            <a:off x="415650" y="326500"/>
            <a:ext cx="11360700" cy="5089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2100"/>
              </a:spcBef>
              <a:spcAft>
                <a:spcPts val="0"/>
              </a:spcAft>
              <a:buClr>
                <a:schemeClr val="dk1"/>
              </a:buClr>
              <a:buSzPts val="1100"/>
              <a:buFont typeface="Arial"/>
              <a:buNone/>
            </a:pPr>
            <a:r>
              <a:rPr lang="en-US" sz="4600"/>
              <a:t>All the weak, find their strength</a:t>
            </a:r>
            <a:endParaRPr sz="4600"/>
          </a:p>
          <a:p>
            <a:pPr indent="0" lvl="0" marL="0" rtl="0" algn="ctr">
              <a:lnSpc>
                <a:spcPct val="150000"/>
              </a:lnSpc>
              <a:spcBef>
                <a:spcPts val="2100"/>
              </a:spcBef>
              <a:spcAft>
                <a:spcPts val="0"/>
              </a:spcAft>
              <a:buClr>
                <a:schemeClr val="dk1"/>
              </a:buClr>
              <a:buSzPts val="1100"/>
              <a:buFont typeface="Arial"/>
              <a:buNone/>
            </a:pPr>
            <a:r>
              <a:rPr lang="en-US" sz="4600"/>
              <a:t>At the sound of Your great Name</a:t>
            </a:r>
            <a:endParaRPr sz="4600"/>
          </a:p>
          <a:p>
            <a:pPr indent="0" lvl="0" marL="0" rtl="0" algn="ctr">
              <a:lnSpc>
                <a:spcPct val="150000"/>
              </a:lnSpc>
              <a:spcBef>
                <a:spcPts val="2100"/>
              </a:spcBef>
              <a:spcAft>
                <a:spcPts val="0"/>
              </a:spcAft>
              <a:buClr>
                <a:schemeClr val="dk1"/>
              </a:buClr>
              <a:buSzPts val="1100"/>
              <a:buFont typeface="Arial"/>
              <a:buNone/>
            </a:pPr>
            <a:r>
              <a:rPr lang="en-US" sz="4600"/>
              <a:t>Hungry souls, receive grace</a:t>
            </a:r>
            <a:endParaRPr sz="4600"/>
          </a:p>
          <a:p>
            <a:pPr indent="0" lvl="0" marL="0" rtl="0" algn="ctr">
              <a:lnSpc>
                <a:spcPct val="150000"/>
              </a:lnSpc>
              <a:spcBef>
                <a:spcPts val="2100"/>
              </a:spcBef>
              <a:spcAft>
                <a:spcPts val="0"/>
              </a:spcAft>
              <a:buClr>
                <a:schemeClr val="dk1"/>
              </a:buClr>
              <a:buSzPts val="1100"/>
              <a:buFont typeface="Arial"/>
              <a:buNone/>
            </a:pPr>
            <a:r>
              <a:rPr lang="en-US" sz="4600"/>
              <a:t>At the sound of Your great Name</a:t>
            </a:r>
            <a:endParaRPr sz="4600"/>
          </a:p>
        </p:txBody>
      </p:sp>
      <p:sp>
        <p:nvSpPr>
          <p:cNvPr id="10122" name="Google Shape;10122;p1630"/>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Your Great Name</a:t>
            </a:r>
            <a:endParaRPr>
              <a:latin typeface="Playfair Display"/>
              <a:ea typeface="Playfair Display"/>
              <a:cs typeface="Playfair Display"/>
              <a:sym typeface="Playfair Display"/>
            </a:endParaRPr>
          </a:p>
        </p:txBody>
      </p:sp>
    </p:spTree>
  </p:cSld>
  <p:clrMapOvr>
    <a:masterClrMapping/>
  </p:clrMapOvr>
</p:sld>
</file>

<file path=ppt/slides/slide16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26" name="Shape 10126"/>
        <p:cNvGrpSpPr/>
        <p:nvPr/>
      </p:nvGrpSpPr>
      <p:grpSpPr>
        <a:xfrm>
          <a:off x="0" y="0"/>
          <a:ext cx="0" cy="0"/>
          <a:chOff x="0" y="0"/>
          <a:chExt cx="0" cy="0"/>
        </a:xfrm>
      </p:grpSpPr>
      <p:sp>
        <p:nvSpPr>
          <p:cNvPr id="10127" name="Google Shape;10127;p1631"/>
          <p:cNvSpPr txBox="1"/>
          <p:nvPr>
            <p:ph idx="1" type="body"/>
          </p:nvPr>
        </p:nvSpPr>
        <p:spPr>
          <a:xfrm>
            <a:off x="415650" y="326500"/>
            <a:ext cx="11360700" cy="4920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2100"/>
              </a:spcBef>
              <a:spcAft>
                <a:spcPts val="0"/>
              </a:spcAft>
              <a:buClr>
                <a:schemeClr val="dk1"/>
              </a:buClr>
              <a:buSzPts val="1100"/>
              <a:buFont typeface="Arial"/>
              <a:buNone/>
            </a:pPr>
            <a:r>
              <a:rPr lang="en-US" sz="4700"/>
              <a:t>The fatherless, they find their rest</a:t>
            </a:r>
            <a:endParaRPr sz="4700"/>
          </a:p>
          <a:p>
            <a:pPr indent="0" lvl="0" marL="0" rtl="0" algn="ctr">
              <a:lnSpc>
                <a:spcPct val="150000"/>
              </a:lnSpc>
              <a:spcBef>
                <a:spcPts val="2100"/>
              </a:spcBef>
              <a:spcAft>
                <a:spcPts val="0"/>
              </a:spcAft>
              <a:buClr>
                <a:schemeClr val="dk1"/>
              </a:buClr>
              <a:buSzPts val="1100"/>
              <a:buFont typeface="Arial"/>
              <a:buNone/>
            </a:pPr>
            <a:r>
              <a:rPr lang="en-US" sz="4700"/>
              <a:t>At the sound of Your great Name</a:t>
            </a:r>
            <a:endParaRPr sz="4700"/>
          </a:p>
          <a:p>
            <a:pPr indent="0" lvl="0" marL="0" rtl="0" algn="ctr">
              <a:lnSpc>
                <a:spcPct val="150000"/>
              </a:lnSpc>
              <a:spcBef>
                <a:spcPts val="2100"/>
              </a:spcBef>
              <a:spcAft>
                <a:spcPts val="0"/>
              </a:spcAft>
              <a:buClr>
                <a:schemeClr val="dk1"/>
              </a:buClr>
              <a:buSzPts val="1100"/>
              <a:buFont typeface="Arial"/>
              <a:buNone/>
            </a:pPr>
            <a:r>
              <a:rPr lang="en-US" sz="4700"/>
              <a:t>Sick are healed, and the dead are raised</a:t>
            </a:r>
            <a:endParaRPr sz="4700"/>
          </a:p>
          <a:p>
            <a:pPr indent="0" lvl="0" marL="0" rtl="0" algn="ctr">
              <a:lnSpc>
                <a:spcPct val="150000"/>
              </a:lnSpc>
              <a:spcBef>
                <a:spcPts val="2100"/>
              </a:spcBef>
              <a:spcAft>
                <a:spcPts val="0"/>
              </a:spcAft>
              <a:buClr>
                <a:schemeClr val="dk1"/>
              </a:buClr>
              <a:buSzPts val="1100"/>
              <a:buFont typeface="Arial"/>
              <a:buNone/>
            </a:pPr>
            <a:r>
              <a:rPr lang="en-US" sz="4700"/>
              <a:t>At the sound of Your great Name</a:t>
            </a:r>
            <a:endParaRPr sz="4700"/>
          </a:p>
        </p:txBody>
      </p:sp>
      <p:sp>
        <p:nvSpPr>
          <p:cNvPr id="10128" name="Google Shape;10128;p1631"/>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Your Great Name</a:t>
            </a:r>
            <a:endParaRPr>
              <a:latin typeface="Playfair Display"/>
              <a:ea typeface="Playfair Display"/>
              <a:cs typeface="Playfair Display"/>
              <a:sym typeface="Playfair Display"/>
            </a:endParaRPr>
          </a:p>
        </p:txBody>
      </p:sp>
    </p:spTree>
  </p:cSld>
  <p:clrMapOvr>
    <a:masterClrMapping/>
  </p:clrMapOvr>
</p:sld>
</file>

<file path=ppt/slides/slide16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32" name="Shape 10132"/>
        <p:cNvGrpSpPr/>
        <p:nvPr/>
      </p:nvGrpSpPr>
      <p:grpSpPr>
        <a:xfrm>
          <a:off x="0" y="0"/>
          <a:ext cx="0" cy="0"/>
          <a:chOff x="0" y="0"/>
          <a:chExt cx="0" cy="0"/>
        </a:xfrm>
      </p:grpSpPr>
      <p:sp>
        <p:nvSpPr>
          <p:cNvPr id="10133" name="Google Shape;10133;p1632"/>
          <p:cNvSpPr txBox="1"/>
          <p:nvPr>
            <p:ph idx="1" type="body"/>
          </p:nvPr>
        </p:nvSpPr>
        <p:spPr>
          <a:xfrm>
            <a:off x="415650" y="326500"/>
            <a:ext cx="11360700" cy="4782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2100"/>
              </a:spcBef>
              <a:spcAft>
                <a:spcPts val="0"/>
              </a:spcAft>
              <a:buClr>
                <a:schemeClr val="dk1"/>
              </a:buClr>
              <a:buSzPts val="1100"/>
              <a:buFont typeface="Arial"/>
              <a:buNone/>
            </a:pPr>
            <a:r>
              <a:rPr lang="en-US"/>
              <a:t>Jesus, worthy is the lamb </a:t>
            </a:r>
            <a:endParaRPr/>
          </a:p>
          <a:p>
            <a:pPr indent="0" lvl="0" marL="0" rtl="0" algn="ctr">
              <a:lnSpc>
                <a:spcPct val="150000"/>
              </a:lnSpc>
              <a:spcBef>
                <a:spcPts val="2100"/>
              </a:spcBef>
              <a:spcAft>
                <a:spcPts val="0"/>
              </a:spcAft>
              <a:buClr>
                <a:schemeClr val="dk1"/>
              </a:buClr>
              <a:buSzPts val="1100"/>
              <a:buFont typeface="Arial"/>
              <a:buNone/>
            </a:pPr>
            <a:r>
              <a:rPr lang="en-US"/>
              <a:t>That was slain for us</a:t>
            </a:r>
            <a:endParaRPr/>
          </a:p>
          <a:p>
            <a:pPr indent="0" lvl="0" marL="0" rtl="0" algn="ctr">
              <a:lnSpc>
                <a:spcPct val="150000"/>
              </a:lnSpc>
              <a:spcBef>
                <a:spcPts val="2100"/>
              </a:spcBef>
              <a:spcAft>
                <a:spcPts val="0"/>
              </a:spcAft>
              <a:buClr>
                <a:schemeClr val="dk1"/>
              </a:buClr>
              <a:buSzPts val="1100"/>
              <a:buFont typeface="Arial"/>
              <a:buNone/>
            </a:pPr>
            <a:r>
              <a:rPr lang="en-US"/>
              <a:t>Son of God and man </a:t>
            </a:r>
            <a:endParaRPr/>
          </a:p>
        </p:txBody>
      </p:sp>
      <p:sp>
        <p:nvSpPr>
          <p:cNvPr id="10134" name="Google Shape;10134;p1632"/>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Your Great Name</a:t>
            </a:r>
            <a:endParaRPr>
              <a:latin typeface="Playfair Display"/>
              <a:ea typeface="Playfair Display"/>
              <a:cs typeface="Playfair Display"/>
              <a:sym typeface="Playfair Display"/>
            </a:endParaRPr>
          </a:p>
        </p:txBody>
      </p:sp>
    </p:spTree>
  </p:cSld>
  <p:clrMapOvr>
    <a:masterClrMapping/>
  </p:clrMapOvr>
</p:sld>
</file>

<file path=ppt/slides/slide16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38" name="Shape 10138"/>
        <p:cNvGrpSpPr/>
        <p:nvPr/>
      </p:nvGrpSpPr>
      <p:grpSpPr>
        <a:xfrm>
          <a:off x="0" y="0"/>
          <a:ext cx="0" cy="0"/>
          <a:chOff x="0" y="0"/>
          <a:chExt cx="0" cy="0"/>
        </a:xfrm>
      </p:grpSpPr>
      <p:sp>
        <p:nvSpPr>
          <p:cNvPr id="10139" name="Google Shape;10139;p1633"/>
          <p:cNvSpPr txBox="1"/>
          <p:nvPr>
            <p:ph idx="1" type="body"/>
          </p:nvPr>
        </p:nvSpPr>
        <p:spPr>
          <a:xfrm>
            <a:off x="415650" y="326500"/>
            <a:ext cx="11360700" cy="4782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2100"/>
              </a:spcBef>
              <a:spcAft>
                <a:spcPts val="0"/>
              </a:spcAft>
              <a:buClr>
                <a:schemeClr val="dk1"/>
              </a:buClr>
              <a:buSzPts val="1100"/>
              <a:buFont typeface="Arial"/>
              <a:buNone/>
            </a:pPr>
            <a:r>
              <a:rPr lang="en-US"/>
              <a:t>You are high and lifted up</a:t>
            </a:r>
            <a:endParaRPr/>
          </a:p>
          <a:p>
            <a:pPr indent="0" lvl="0" marL="0" rtl="0" algn="ctr">
              <a:lnSpc>
                <a:spcPct val="150000"/>
              </a:lnSpc>
              <a:spcBef>
                <a:spcPts val="2100"/>
              </a:spcBef>
              <a:spcAft>
                <a:spcPts val="0"/>
              </a:spcAft>
              <a:buClr>
                <a:schemeClr val="dk1"/>
              </a:buClr>
              <a:buSzPts val="1100"/>
              <a:buFont typeface="Arial"/>
              <a:buNone/>
            </a:pPr>
            <a:r>
              <a:rPr lang="en-US"/>
              <a:t>That all the world will praise </a:t>
            </a:r>
            <a:endParaRPr/>
          </a:p>
          <a:p>
            <a:pPr indent="0" lvl="0" marL="0" rtl="0" algn="ctr">
              <a:lnSpc>
                <a:spcPct val="150000"/>
              </a:lnSpc>
              <a:spcBef>
                <a:spcPts val="2100"/>
              </a:spcBef>
              <a:spcAft>
                <a:spcPts val="0"/>
              </a:spcAft>
              <a:buClr>
                <a:schemeClr val="dk1"/>
              </a:buClr>
              <a:buSzPts val="1100"/>
              <a:buFont typeface="Arial"/>
              <a:buNone/>
            </a:pPr>
            <a:r>
              <a:rPr lang="en-US"/>
              <a:t>Your great Name</a:t>
            </a:r>
            <a:endParaRPr/>
          </a:p>
        </p:txBody>
      </p:sp>
      <p:sp>
        <p:nvSpPr>
          <p:cNvPr id="10140" name="Google Shape;10140;p1633"/>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Your Great Name</a:t>
            </a:r>
            <a:endParaRPr>
              <a:latin typeface="Playfair Display"/>
              <a:ea typeface="Playfair Display"/>
              <a:cs typeface="Playfair Display"/>
              <a:sym typeface="Playfair Display"/>
            </a:endParaRPr>
          </a:p>
        </p:txBody>
      </p:sp>
    </p:spTree>
  </p:cSld>
  <p:clrMapOvr>
    <a:masterClrMapping/>
  </p:clrMapOvr>
</p:sld>
</file>

<file path=ppt/slides/slide16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44" name="Shape 10144"/>
        <p:cNvGrpSpPr/>
        <p:nvPr/>
      </p:nvGrpSpPr>
      <p:grpSpPr>
        <a:xfrm>
          <a:off x="0" y="0"/>
          <a:ext cx="0" cy="0"/>
          <a:chOff x="0" y="0"/>
          <a:chExt cx="0" cy="0"/>
        </a:xfrm>
      </p:grpSpPr>
      <p:sp>
        <p:nvSpPr>
          <p:cNvPr id="10145" name="Google Shape;10145;p1634"/>
          <p:cNvSpPr txBox="1"/>
          <p:nvPr>
            <p:ph idx="1" type="body"/>
          </p:nvPr>
        </p:nvSpPr>
        <p:spPr>
          <a:xfrm>
            <a:off x="415650" y="326500"/>
            <a:ext cx="11360700" cy="4782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2100"/>
              </a:spcBef>
              <a:spcAft>
                <a:spcPts val="0"/>
              </a:spcAft>
              <a:buClr>
                <a:schemeClr val="dk1"/>
              </a:buClr>
              <a:buSzPts val="1100"/>
              <a:buFont typeface="Arial"/>
              <a:buNone/>
            </a:pPr>
            <a:r>
              <a:rPr lang="en-US"/>
              <a:t>(Redeemer, my healer, almighty</a:t>
            </a:r>
            <a:endParaRPr/>
          </a:p>
          <a:p>
            <a:pPr indent="0" lvl="0" marL="0" rtl="0" algn="ctr">
              <a:lnSpc>
                <a:spcPct val="150000"/>
              </a:lnSpc>
              <a:spcBef>
                <a:spcPts val="2100"/>
              </a:spcBef>
              <a:spcAft>
                <a:spcPts val="0"/>
              </a:spcAft>
              <a:buClr>
                <a:schemeClr val="dk1"/>
              </a:buClr>
              <a:buSzPts val="1100"/>
              <a:buFont typeface="Arial"/>
              <a:buNone/>
            </a:pPr>
            <a:r>
              <a:rPr lang="en-US"/>
              <a:t>My savior, defender, You are my King) x2 </a:t>
            </a:r>
            <a:endParaRPr/>
          </a:p>
        </p:txBody>
      </p:sp>
      <p:sp>
        <p:nvSpPr>
          <p:cNvPr id="10146" name="Google Shape;10146;p1634"/>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Your Great Name</a:t>
            </a:r>
            <a:endParaRPr>
              <a:latin typeface="Playfair Display"/>
              <a:ea typeface="Playfair Display"/>
              <a:cs typeface="Playfair Display"/>
              <a:sym typeface="Playfair Display"/>
            </a:endParaRPr>
          </a:p>
        </p:txBody>
      </p:sp>
    </p:spTree>
  </p:cSld>
  <p:clrMapOvr>
    <a:masterClrMapping/>
  </p:clrMapOvr>
</p:sld>
</file>

<file path=ppt/slides/slide16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50" name="Shape 10150"/>
        <p:cNvGrpSpPr/>
        <p:nvPr/>
      </p:nvGrpSpPr>
      <p:grpSpPr>
        <a:xfrm>
          <a:off x="0" y="0"/>
          <a:ext cx="0" cy="0"/>
          <a:chOff x="0" y="0"/>
          <a:chExt cx="0" cy="0"/>
        </a:xfrm>
      </p:grpSpPr>
      <p:sp>
        <p:nvSpPr>
          <p:cNvPr id="10151" name="Google Shape;10151;p1635"/>
          <p:cNvSpPr txBox="1"/>
          <p:nvPr>
            <p:ph idx="1" type="body"/>
          </p:nvPr>
        </p:nvSpPr>
        <p:spPr>
          <a:xfrm>
            <a:off x="415650" y="326500"/>
            <a:ext cx="11360700" cy="4782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2100"/>
              </a:spcBef>
              <a:spcAft>
                <a:spcPts val="0"/>
              </a:spcAft>
              <a:buClr>
                <a:schemeClr val="dk1"/>
              </a:buClr>
              <a:buSzPts val="1100"/>
              <a:buFont typeface="Arial"/>
              <a:buNone/>
            </a:pPr>
            <a:r>
              <a:rPr lang="en-US"/>
              <a:t>Jesus, worthy is the lamb </a:t>
            </a:r>
            <a:endParaRPr/>
          </a:p>
          <a:p>
            <a:pPr indent="0" lvl="0" marL="0" rtl="0" algn="ctr">
              <a:lnSpc>
                <a:spcPct val="150000"/>
              </a:lnSpc>
              <a:spcBef>
                <a:spcPts val="2100"/>
              </a:spcBef>
              <a:spcAft>
                <a:spcPts val="0"/>
              </a:spcAft>
              <a:buClr>
                <a:schemeClr val="dk1"/>
              </a:buClr>
              <a:buSzPts val="1100"/>
              <a:buFont typeface="Arial"/>
              <a:buNone/>
            </a:pPr>
            <a:r>
              <a:rPr lang="en-US"/>
              <a:t>That was slain for us</a:t>
            </a:r>
            <a:endParaRPr/>
          </a:p>
          <a:p>
            <a:pPr indent="0" lvl="0" marL="0" rtl="0" algn="ctr">
              <a:lnSpc>
                <a:spcPct val="150000"/>
              </a:lnSpc>
              <a:spcBef>
                <a:spcPts val="2100"/>
              </a:spcBef>
              <a:spcAft>
                <a:spcPts val="0"/>
              </a:spcAft>
              <a:buClr>
                <a:schemeClr val="dk1"/>
              </a:buClr>
              <a:buSzPts val="1100"/>
              <a:buFont typeface="Arial"/>
              <a:buNone/>
            </a:pPr>
            <a:r>
              <a:rPr lang="en-US"/>
              <a:t>Son of God and man </a:t>
            </a:r>
            <a:endParaRPr/>
          </a:p>
        </p:txBody>
      </p:sp>
      <p:sp>
        <p:nvSpPr>
          <p:cNvPr id="10152" name="Google Shape;10152;p1635"/>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Your Great Name</a:t>
            </a:r>
            <a:endParaRPr>
              <a:latin typeface="Playfair Display"/>
              <a:ea typeface="Playfair Display"/>
              <a:cs typeface="Playfair Display"/>
              <a:sym typeface="Playfair Display"/>
            </a:endParaRPr>
          </a:p>
        </p:txBody>
      </p:sp>
    </p:spTree>
  </p:cSld>
  <p:clrMapOvr>
    <a:masterClrMapping/>
  </p:clrMapOvr>
</p:sld>
</file>

<file path=ppt/slides/slide16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56" name="Shape 10156"/>
        <p:cNvGrpSpPr/>
        <p:nvPr/>
      </p:nvGrpSpPr>
      <p:grpSpPr>
        <a:xfrm>
          <a:off x="0" y="0"/>
          <a:ext cx="0" cy="0"/>
          <a:chOff x="0" y="0"/>
          <a:chExt cx="0" cy="0"/>
        </a:xfrm>
      </p:grpSpPr>
      <p:sp>
        <p:nvSpPr>
          <p:cNvPr id="10157" name="Google Shape;10157;p1636"/>
          <p:cNvSpPr txBox="1"/>
          <p:nvPr>
            <p:ph idx="1" type="body"/>
          </p:nvPr>
        </p:nvSpPr>
        <p:spPr>
          <a:xfrm>
            <a:off x="415650" y="326500"/>
            <a:ext cx="11360700" cy="4782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2100"/>
              </a:spcBef>
              <a:spcAft>
                <a:spcPts val="0"/>
              </a:spcAft>
              <a:buClr>
                <a:schemeClr val="dk1"/>
              </a:buClr>
              <a:buSzPts val="1100"/>
              <a:buFont typeface="Arial"/>
              <a:buNone/>
            </a:pPr>
            <a:r>
              <a:rPr lang="en-US"/>
              <a:t>You are high and lifted up</a:t>
            </a:r>
            <a:endParaRPr/>
          </a:p>
          <a:p>
            <a:pPr indent="0" lvl="0" marL="0" rtl="0" algn="ctr">
              <a:lnSpc>
                <a:spcPct val="150000"/>
              </a:lnSpc>
              <a:spcBef>
                <a:spcPts val="2100"/>
              </a:spcBef>
              <a:spcAft>
                <a:spcPts val="0"/>
              </a:spcAft>
              <a:buClr>
                <a:schemeClr val="dk1"/>
              </a:buClr>
              <a:buSzPts val="1100"/>
              <a:buFont typeface="Arial"/>
              <a:buNone/>
            </a:pPr>
            <a:r>
              <a:rPr lang="en-US"/>
              <a:t>That all the world will praise </a:t>
            </a:r>
            <a:endParaRPr/>
          </a:p>
          <a:p>
            <a:pPr indent="0" lvl="0" marL="0" rtl="0" algn="ctr">
              <a:lnSpc>
                <a:spcPct val="150000"/>
              </a:lnSpc>
              <a:spcBef>
                <a:spcPts val="2100"/>
              </a:spcBef>
              <a:spcAft>
                <a:spcPts val="0"/>
              </a:spcAft>
              <a:buClr>
                <a:schemeClr val="dk1"/>
              </a:buClr>
              <a:buSzPts val="1100"/>
              <a:buFont typeface="Arial"/>
              <a:buNone/>
            </a:pPr>
            <a:r>
              <a:rPr lang="en-US"/>
              <a:t>Your great Name</a:t>
            </a:r>
            <a:endParaRPr/>
          </a:p>
        </p:txBody>
      </p:sp>
      <p:sp>
        <p:nvSpPr>
          <p:cNvPr id="10158" name="Google Shape;10158;p1636"/>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Your Great Name</a:t>
            </a:r>
            <a:endParaRPr>
              <a:latin typeface="Playfair Display"/>
              <a:ea typeface="Playfair Display"/>
              <a:cs typeface="Playfair Display"/>
              <a:sym typeface="Playfair Display"/>
            </a:endParaRPr>
          </a:p>
        </p:txBody>
      </p:sp>
      <p:pic>
        <p:nvPicPr>
          <p:cNvPr id="10159" name="Google Shape;10159;p1636">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6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63" name="Shape 10163"/>
        <p:cNvGrpSpPr/>
        <p:nvPr/>
      </p:nvGrpSpPr>
      <p:grpSpPr>
        <a:xfrm>
          <a:off x="0" y="0"/>
          <a:ext cx="0" cy="0"/>
          <a:chOff x="0" y="0"/>
          <a:chExt cx="0" cy="0"/>
        </a:xfrm>
      </p:grpSpPr>
      <p:sp>
        <p:nvSpPr>
          <p:cNvPr id="10164" name="Google Shape;10164;p1637"/>
          <p:cNvSpPr txBox="1"/>
          <p:nvPr>
            <p:ph type="ctrTitle"/>
          </p:nvPr>
        </p:nvSpPr>
        <p:spPr>
          <a:xfrm>
            <a:off x="1167151" y="2688146"/>
            <a:ext cx="9857700" cy="1481700"/>
          </a:xfrm>
          <a:prstGeom prst="rect">
            <a:avLst/>
          </a:prstGeom>
          <a:solidFill>
            <a:srgbClr val="FFFFFF">
              <a:alpha val="88627"/>
            </a:srgbClr>
          </a:solid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sz="6500"/>
              <a:t>Your Love O Mary</a:t>
            </a:r>
            <a:endParaRPr sz="6500"/>
          </a:p>
        </p:txBody>
      </p:sp>
      <p:pic>
        <p:nvPicPr>
          <p:cNvPr id="10165" name="Google Shape;10165;p1637">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6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69" name="Shape 10169"/>
        <p:cNvGrpSpPr/>
        <p:nvPr/>
      </p:nvGrpSpPr>
      <p:grpSpPr>
        <a:xfrm>
          <a:off x="0" y="0"/>
          <a:ext cx="0" cy="0"/>
          <a:chOff x="0" y="0"/>
          <a:chExt cx="0" cy="0"/>
        </a:xfrm>
      </p:grpSpPr>
      <p:sp>
        <p:nvSpPr>
          <p:cNvPr id="10170" name="Google Shape;10170;p1638"/>
          <p:cNvSpPr txBox="1"/>
          <p:nvPr>
            <p:ph idx="1" type="body"/>
          </p:nvPr>
        </p:nvSpPr>
        <p:spPr>
          <a:xfrm>
            <a:off x="415650" y="326500"/>
            <a:ext cx="11360700" cy="4782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2100"/>
              </a:spcBef>
              <a:spcAft>
                <a:spcPts val="0"/>
              </a:spcAft>
              <a:buClr>
                <a:schemeClr val="dk1"/>
              </a:buClr>
              <a:buSzPts val="1100"/>
              <a:buFont typeface="Arial"/>
              <a:buNone/>
            </a:pPr>
            <a:r>
              <a:rPr lang="en-US" sz="4900"/>
              <a:t>Your love, O Mary, is our greatest hope,</a:t>
            </a:r>
            <a:endParaRPr sz="4900"/>
          </a:p>
          <a:p>
            <a:pPr indent="0" lvl="0" marL="0" rtl="0" algn="ctr">
              <a:lnSpc>
                <a:spcPct val="150000"/>
              </a:lnSpc>
              <a:spcBef>
                <a:spcPts val="2100"/>
              </a:spcBef>
              <a:spcAft>
                <a:spcPts val="0"/>
              </a:spcAft>
              <a:buClr>
                <a:schemeClr val="dk1"/>
              </a:buClr>
              <a:buSzPts val="1100"/>
              <a:buFont typeface="Arial"/>
              <a:buNone/>
            </a:pPr>
            <a:r>
              <a:rPr lang="en-US" sz="4900"/>
              <a:t>O Mother of the Magnified, be our mother.</a:t>
            </a:r>
            <a:endParaRPr sz="4900"/>
          </a:p>
        </p:txBody>
      </p:sp>
      <p:sp>
        <p:nvSpPr>
          <p:cNvPr id="10171" name="Google Shape;10171;p1638"/>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Your Love O Mary</a:t>
            </a:r>
            <a:endParaRPr>
              <a:latin typeface="Playfair Display"/>
              <a:ea typeface="Playfair Display"/>
              <a:cs typeface="Playfair Display"/>
              <a:sym typeface="Playfair Display"/>
            </a:endParaRPr>
          </a:p>
        </p:txBody>
      </p:sp>
    </p:spTree>
  </p:cSld>
  <p:clrMapOvr>
    <a:masterClrMapping/>
  </p:clrMapOvr>
</p:sld>
</file>

<file path=ppt/slides/slide16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75" name="Shape 10175"/>
        <p:cNvGrpSpPr/>
        <p:nvPr/>
      </p:nvGrpSpPr>
      <p:grpSpPr>
        <a:xfrm>
          <a:off x="0" y="0"/>
          <a:ext cx="0" cy="0"/>
          <a:chOff x="0" y="0"/>
          <a:chExt cx="0" cy="0"/>
        </a:xfrm>
      </p:grpSpPr>
      <p:sp>
        <p:nvSpPr>
          <p:cNvPr id="10176" name="Google Shape;10176;p1639"/>
          <p:cNvSpPr txBox="1"/>
          <p:nvPr>
            <p:ph idx="1" type="body"/>
          </p:nvPr>
        </p:nvSpPr>
        <p:spPr>
          <a:xfrm>
            <a:off x="415650" y="326500"/>
            <a:ext cx="11360700" cy="4782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2100"/>
              </a:spcBef>
              <a:spcAft>
                <a:spcPts val="0"/>
              </a:spcAft>
              <a:buClr>
                <a:schemeClr val="dk1"/>
              </a:buClr>
              <a:buSzPts val="1100"/>
              <a:buFont typeface="Arial"/>
              <a:buNone/>
            </a:pPr>
            <a:r>
              <a:rPr lang="en-US" sz="4900"/>
              <a:t>Your Son reminded you of us, on the Cross,</a:t>
            </a:r>
            <a:endParaRPr sz="4900"/>
          </a:p>
          <a:p>
            <a:pPr indent="0" lvl="0" marL="0" rtl="0" algn="ctr">
              <a:lnSpc>
                <a:spcPct val="150000"/>
              </a:lnSpc>
              <a:spcBef>
                <a:spcPts val="2100"/>
              </a:spcBef>
              <a:spcAft>
                <a:spcPts val="0"/>
              </a:spcAft>
              <a:buClr>
                <a:schemeClr val="dk1"/>
              </a:buClr>
              <a:buSzPts val="1100"/>
              <a:buFont typeface="Arial"/>
              <a:buNone/>
            </a:pPr>
            <a:r>
              <a:rPr lang="en-US" sz="4900"/>
              <a:t>He gave you to the beloved, and gave you to us.</a:t>
            </a:r>
            <a:endParaRPr sz="4900"/>
          </a:p>
        </p:txBody>
      </p:sp>
      <p:sp>
        <p:nvSpPr>
          <p:cNvPr id="10177" name="Google Shape;10177;p1639"/>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Your Love O Mary</a:t>
            </a:r>
            <a:endParaRPr>
              <a:latin typeface="Playfair Display"/>
              <a:ea typeface="Playfair Display"/>
              <a:cs typeface="Playfair Display"/>
              <a:sym typeface="Playfair Display"/>
            </a:endParaRPr>
          </a:p>
        </p:txBody>
      </p:sp>
    </p:spTree>
  </p:cSld>
  <p:clrMapOvr>
    <a:masterClrMapping/>
  </p:clrMapOvr>
</p:sld>
</file>

<file path=ppt/slides/slide1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6" name="Shape 1056"/>
        <p:cNvGrpSpPr/>
        <p:nvPr/>
      </p:nvGrpSpPr>
      <p:grpSpPr>
        <a:xfrm>
          <a:off x="0" y="0"/>
          <a:ext cx="0" cy="0"/>
          <a:chOff x="0" y="0"/>
          <a:chExt cx="0" cy="0"/>
        </a:xfrm>
      </p:grpSpPr>
      <p:sp>
        <p:nvSpPr>
          <p:cNvPr id="1057" name="Google Shape;1057;p164"/>
          <p:cNvSpPr txBox="1"/>
          <p:nvPr>
            <p:ph idx="1" type="body"/>
          </p:nvPr>
        </p:nvSpPr>
        <p:spPr>
          <a:xfrm>
            <a:off x="701250" y="2689050"/>
            <a:ext cx="10789500" cy="14799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1000"/>
              </a:spcBef>
              <a:spcAft>
                <a:spcPts val="2100"/>
              </a:spcAft>
              <a:buSzPts val="1800"/>
              <a:buNone/>
            </a:pPr>
            <a:r>
              <a:rPr lang="en-US" sz="6900"/>
              <a:t>Burn the Ships</a:t>
            </a:r>
            <a:endParaRPr sz="6900"/>
          </a:p>
        </p:txBody>
      </p:sp>
      <p:pic>
        <p:nvPicPr>
          <p:cNvPr id="1058" name="Google Shape;1058;p164">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6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81" name="Shape 10181"/>
        <p:cNvGrpSpPr/>
        <p:nvPr/>
      </p:nvGrpSpPr>
      <p:grpSpPr>
        <a:xfrm>
          <a:off x="0" y="0"/>
          <a:ext cx="0" cy="0"/>
          <a:chOff x="0" y="0"/>
          <a:chExt cx="0" cy="0"/>
        </a:xfrm>
      </p:grpSpPr>
      <p:sp>
        <p:nvSpPr>
          <p:cNvPr id="10182" name="Google Shape;10182;p1640"/>
          <p:cNvSpPr txBox="1"/>
          <p:nvPr>
            <p:ph idx="1" type="body"/>
          </p:nvPr>
        </p:nvSpPr>
        <p:spPr>
          <a:xfrm>
            <a:off x="415650" y="326500"/>
            <a:ext cx="11360700" cy="4782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2100"/>
              </a:spcBef>
              <a:spcAft>
                <a:spcPts val="0"/>
              </a:spcAft>
              <a:buClr>
                <a:schemeClr val="dk1"/>
              </a:buClr>
              <a:buSzPts val="1100"/>
              <a:buFont typeface="Arial"/>
              <a:buNone/>
            </a:pPr>
            <a:r>
              <a:rPr lang="en-US" sz="4900"/>
              <a:t>As our kind mother, we take refuge in you,</a:t>
            </a:r>
            <a:endParaRPr sz="4900"/>
          </a:p>
          <a:p>
            <a:pPr indent="0" lvl="0" marL="0" rtl="0" algn="ctr">
              <a:lnSpc>
                <a:spcPct val="150000"/>
              </a:lnSpc>
              <a:spcBef>
                <a:spcPts val="2100"/>
              </a:spcBef>
              <a:spcAft>
                <a:spcPts val="0"/>
              </a:spcAft>
              <a:buClr>
                <a:schemeClr val="dk1"/>
              </a:buClr>
              <a:buSzPts val="1100"/>
              <a:buFont typeface="Arial"/>
              <a:buNone/>
            </a:pPr>
            <a:r>
              <a:rPr lang="en-US" sz="4900"/>
              <a:t>Show your help, O Mary, to your children.</a:t>
            </a:r>
            <a:endParaRPr sz="4900"/>
          </a:p>
        </p:txBody>
      </p:sp>
      <p:sp>
        <p:nvSpPr>
          <p:cNvPr id="10183" name="Google Shape;10183;p1640"/>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Your Love O Mary</a:t>
            </a:r>
            <a:endParaRPr>
              <a:latin typeface="Playfair Display"/>
              <a:ea typeface="Playfair Display"/>
              <a:cs typeface="Playfair Display"/>
              <a:sym typeface="Playfair Display"/>
            </a:endParaRPr>
          </a:p>
        </p:txBody>
      </p:sp>
    </p:spTree>
  </p:cSld>
  <p:clrMapOvr>
    <a:masterClrMapping/>
  </p:clrMapOvr>
</p:sld>
</file>

<file path=ppt/slides/slide16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87" name="Shape 10187"/>
        <p:cNvGrpSpPr/>
        <p:nvPr/>
      </p:nvGrpSpPr>
      <p:grpSpPr>
        <a:xfrm>
          <a:off x="0" y="0"/>
          <a:ext cx="0" cy="0"/>
          <a:chOff x="0" y="0"/>
          <a:chExt cx="0" cy="0"/>
        </a:xfrm>
      </p:grpSpPr>
      <p:sp>
        <p:nvSpPr>
          <p:cNvPr id="10188" name="Google Shape;10188;p1641"/>
          <p:cNvSpPr txBox="1"/>
          <p:nvPr>
            <p:ph idx="1" type="body"/>
          </p:nvPr>
        </p:nvSpPr>
        <p:spPr>
          <a:xfrm>
            <a:off x="415650" y="326500"/>
            <a:ext cx="11360700" cy="4782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2100"/>
              </a:spcBef>
              <a:spcAft>
                <a:spcPts val="0"/>
              </a:spcAft>
              <a:buClr>
                <a:schemeClr val="dk1"/>
              </a:buClr>
              <a:buSzPts val="1100"/>
              <a:buFont typeface="Arial"/>
              <a:buNone/>
            </a:pPr>
            <a:r>
              <a:rPr lang="en-US" sz="4900"/>
              <a:t>O Mother of yearning, and beautiful dove,</a:t>
            </a:r>
            <a:endParaRPr sz="4900"/>
          </a:p>
          <a:p>
            <a:pPr indent="0" lvl="0" marL="0" rtl="0" algn="ctr">
              <a:lnSpc>
                <a:spcPct val="150000"/>
              </a:lnSpc>
              <a:spcBef>
                <a:spcPts val="2100"/>
              </a:spcBef>
              <a:spcAft>
                <a:spcPts val="0"/>
              </a:spcAft>
              <a:buClr>
                <a:schemeClr val="dk1"/>
              </a:buClr>
              <a:buSzPts val="1100"/>
              <a:buFont typeface="Arial"/>
              <a:buNone/>
            </a:pPr>
            <a:r>
              <a:rPr lang="en-US" sz="4900"/>
              <a:t>O Door of Heaven, delightful is your love.</a:t>
            </a:r>
            <a:endParaRPr sz="4900"/>
          </a:p>
        </p:txBody>
      </p:sp>
      <p:sp>
        <p:nvSpPr>
          <p:cNvPr id="10189" name="Google Shape;10189;p1641"/>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Your Love O Mary</a:t>
            </a:r>
            <a:endParaRPr>
              <a:latin typeface="Playfair Display"/>
              <a:ea typeface="Playfair Display"/>
              <a:cs typeface="Playfair Display"/>
              <a:sym typeface="Playfair Display"/>
            </a:endParaRPr>
          </a:p>
        </p:txBody>
      </p:sp>
    </p:spTree>
  </p:cSld>
  <p:clrMapOvr>
    <a:masterClrMapping/>
  </p:clrMapOvr>
</p:sld>
</file>

<file path=ppt/slides/slide16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93" name="Shape 10193"/>
        <p:cNvGrpSpPr/>
        <p:nvPr/>
      </p:nvGrpSpPr>
      <p:grpSpPr>
        <a:xfrm>
          <a:off x="0" y="0"/>
          <a:ext cx="0" cy="0"/>
          <a:chOff x="0" y="0"/>
          <a:chExt cx="0" cy="0"/>
        </a:xfrm>
      </p:grpSpPr>
      <p:sp>
        <p:nvSpPr>
          <p:cNvPr id="10194" name="Google Shape;10194;p1642"/>
          <p:cNvSpPr txBox="1"/>
          <p:nvPr>
            <p:ph idx="1" type="body"/>
          </p:nvPr>
        </p:nvSpPr>
        <p:spPr>
          <a:xfrm>
            <a:off x="415650" y="326500"/>
            <a:ext cx="11360700" cy="4782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2100"/>
              </a:spcBef>
              <a:spcAft>
                <a:spcPts val="0"/>
              </a:spcAft>
              <a:buClr>
                <a:schemeClr val="dk1"/>
              </a:buClr>
              <a:buSzPts val="1100"/>
              <a:buFont typeface="Arial"/>
              <a:buNone/>
            </a:pPr>
            <a:r>
              <a:rPr lang="en-US" sz="4900"/>
              <a:t>We ask for protection, from all evils,</a:t>
            </a:r>
            <a:endParaRPr sz="4900"/>
          </a:p>
          <a:p>
            <a:pPr indent="0" lvl="0" marL="0" rtl="0" algn="ctr">
              <a:lnSpc>
                <a:spcPct val="150000"/>
              </a:lnSpc>
              <a:spcBef>
                <a:spcPts val="2100"/>
              </a:spcBef>
              <a:spcAft>
                <a:spcPts val="0"/>
              </a:spcAft>
              <a:buClr>
                <a:schemeClr val="dk1"/>
              </a:buClr>
              <a:buSzPts val="1100"/>
              <a:buFont typeface="Arial"/>
              <a:buNone/>
            </a:pPr>
            <a:r>
              <a:rPr lang="en-US" sz="4900"/>
              <a:t>Show us your care, O Mary, in the Day of Judgement.</a:t>
            </a:r>
            <a:endParaRPr sz="4900"/>
          </a:p>
        </p:txBody>
      </p:sp>
      <p:sp>
        <p:nvSpPr>
          <p:cNvPr id="10195" name="Google Shape;10195;p1642"/>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Your Love O Mary</a:t>
            </a:r>
            <a:endParaRPr>
              <a:latin typeface="Playfair Display"/>
              <a:ea typeface="Playfair Display"/>
              <a:cs typeface="Playfair Display"/>
              <a:sym typeface="Playfair Display"/>
            </a:endParaRPr>
          </a:p>
        </p:txBody>
      </p:sp>
    </p:spTree>
  </p:cSld>
  <p:clrMapOvr>
    <a:masterClrMapping/>
  </p:clrMapOvr>
</p:sld>
</file>

<file path=ppt/slides/slide16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99" name="Shape 10199"/>
        <p:cNvGrpSpPr/>
        <p:nvPr/>
      </p:nvGrpSpPr>
      <p:grpSpPr>
        <a:xfrm>
          <a:off x="0" y="0"/>
          <a:ext cx="0" cy="0"/>
          <a:chOff x="0" y="0"/>
          <a:chExt cx="0" cy="0"/>
        </a:xfrm>
      </p:grpSpPr>
      <p:sp>
        <p:nvSpPr>
          <p:cNvPr id="10200" name="Google Shape;10200;p1643"/>
          <p:cNvSpPr txBox="1"/>
          <p:nvPr>
            <p:ph idx="1" type="body"/>
          </p:nvPr>
        </p:nvSpPr>
        <p:spPr>
          <a:xfrm>
            <a:off x="415650" y="326500"/>
            <a:ext cx="11360700" cy="4782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2100"/>
              </a:spcBef>
              <a:spcAft>
                <a:spcPts val="0"/>
              </a:spcAft>
              <a:buClr>
                <a:schemeClr val="dk1"/>
              </a:buClr>
              <a:buSzPts val="1100"/>
              <a:buFont typeface="Arial"/>
              <a:buNone/>
            </a:pPr>
            <a:r>
              <a:rPr lang="en-US" sz="4900"/>
              <a:t>Your love, O Mary, is our greatest hope,</a:t>
            </a:r>
            <a:endParaRPr sz="4900"/>
          </a:p>
          <a:p>
            <a:pPr indent="0" lvl="0" marL="0" rtl="0" algn="ctr">
              <a:lnSpc>
                <a:spcPct val="150000"/>
              </a:lnSpc>
              <a:spcBef>
                <a:spcPts val="2100"/>
              </a:spcBef>
              <a:spcAft>
                <a:spcPts val="0"/>
              </a:spcAft>
              <a:buClr>
                <a:schemeClr val="dk1"/>
              </a:buClr>
              <a:buSzPts val="1100"/>
              <a:buFont typeface="Arial"/>
              <a:buNone/>
            </a:pPr>
            <a:r>
              <a:rPr lang="en-US" sz="4900"/>
              <a:t>O Mother of the Magnified, be our mother.</a:t>
            </a:r>
            <a:endParaRPr sz="4900"/>
          </a:p>
        </p:txBody>
      </p:sp>
      <p:sp>
        <p:nvSpPr>
          <p:cNvPr id="10201" name="Google Shape;10201;p1643"/>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Your Love O Mary</a:t>
            </a:r>
            <a:endParaRPr>
              <a:latin typeface="Playfair Display"/>
              <a:ea typeface="Playfair Display"/>
              <a:cs typeface="Playfair Display"/>
              <a:sym typeface="Playfair Display"/>
            </a:endParaRPr>
          </a:p>
        </p:txBody>
      </p:sp>
      <p:pic>
        <p:nvPicPr>
          <p:cNvPr id="10202" name="Google Shape;10202;p1643">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6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06" name="Shape 10206"/>
        <p:cNvGrpSpPr/>
        <p:nvPr/>
      </p:nvGrpSpPr>
      <p:grpSpPr>
        <a:xfrm>
          <a:off x="0" y="0"/>
          <a:ext cx="0" cy="0"/>
          <a:chOff x="0" y="0"/>
          <a:chExt cx="0" cy="0"/>
        </a:xfrm>
      </p:grpSpPr>
      <p:sp>
        <p:nvSpPr>
          <p:cNvPr id="10207" name="Google Shape;10207;p1644"/>
          <p:cNvSpPr txBox="1"/>
          <p:nvPr>
            <p:ph type="ctrTitle"/>
          </p:nvPr>
        </p:nvSpPr>
        <p:spPr>
          <a:xfrm>
            <a:off x="1167151" y="2688146"/>
            <a:ext cx="9857700" cy="1481700"/>
          </a:xfrm>
          <a:prstGeom prst="rect">
            <a:avLst/>
          </a:prstGeom>
          <a:solidFill>
            <a:srgbClr val="FFFFFF">
              <a:alpha val="88627"/>
            </a:srgbClr>
          </a:solid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sz="6500"/>
              <a:t>Your Word I Have Hidden</a:t>
            </a:r>
            <a:endParaRPr sz="6500"/>
          </a:p>
        </p:txBody>
      </p:sp>
      <p:pic>
        <p:nvPicPr>
          <p:cNvPr id="10208" name="Google Shape;10208;p1644">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6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12" name="Shape 10212"/>
        <p:cNvGrpSpPr/>
        <p:nvPr/>
      </p:nvGrpSpPr>
      <p:grpSpPr>
        <a:xfrm>
          <a:off x="0" y="0"/>
          <a:ext cx="0" cy="0"/>
          <a:chOff x="0" y="0"/>
          <a:chExt cx="0" cy="0"/>
        </a:xfrm>
      </p:grpSpPr>
      <p:sp>
        <p:nvSpPr>
          <p:cNvPr id="10213" name="Google Shape;10213;p1645"/>
          <p:cNvSpPr txBox="1"/>
          <p:nvPr>
            <p:ph idx="1" type="body"/>
          </p:nvPr>
        </p:nvSpPr>
        <p:spPr>
          <a:xfrm>
            <a:off x="415650" y="326500"/>
            <a:ext cx="11360700" cy="49449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(Your word I have hidden,</a:t>
            </a:r>
            <a:endParaRPr/>
          </a:p>
          <a:p>
            <a:pPr indent="0" lvl="0" marL="0" rtl="0" algn="ctr">
              <a:lnSpc>
                <a:spcPct val="150000"/>
              </a:lnSpc>
              <a:spcBef>
                <a:spcPts val="0"/>
              </a:spcBef>
              <a:spcAft>
                <a:spcPts val="0"/>
              </a:spcAft>
              <a:buClr>
                <a:schemeClr val="dk1"/>
              </a:buClr>
              <a:buSzPts val="1100"/>
              <a:buNone/>
            </a:pPr>
            <a:r>
              <a:rPr lang="en-US"/>
              <a:t>hidden in my heart, </a:t>
            </a:r>
            <a:endParaRPr/>
          </a:p>
          <a:p>
            <a:pPr indent="0" lvl="0" marL="0" rtl="0" algn="ctr">
              <a:lnSpc>
                <a:spcPct val="150000"/>
              </a:lnSpc>
              <a:spcBef>
                <a:spcPts val="0"/>
              </a:spcBef>
              <a:spcAft>
                <a:spcPts val="0"/>
              </a:spcAft>
              <a:buClr>
                <a:schemeClr val="dk1"/>
              </a:buClr>
              <a:buSzPts val="1100"/>
              <a:buNone/>
            </a:pPr>
            <a:r>
              <a:rPr lang="en-US"/>
              <a:t>that I might not sin, </a:t>
            </a:r>
            <a:endParaRPr/>
          </a:p>
          <a:p>
            <a:pPr indent="0" lvl="0" marL="0" rtl="0" algn="ctr">
              <a:lnSpc>
                <a:spcPct val="150000"/>
              </a:lnSpc>
              <a:spcBef>
                <a:spcPts val="0"/>
              </a:spcBef>
              <a:spcAft>
                <a:spcPts val="0"/>
              </a:spcAft>
              <a:buClr>
                <a:schemeClr val="dk1"/>
              </a:buClr>
              <a:buSzPts val="1100"/>
              <a:buNone/>
            </a:pPr>
            <a:r>
              <a:rPr lang="en-US"/>
              <a:t>sin against You) x2</a:t>
            </a:r>
            <a:endParaRPr/>
          </a:p>
        </p:txBody>
      </p:sp>
      <p:sp>
        <p:nvSpPr>
          <p:cNvPr id="10214" name="Google Shape;10214;p1645"/>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Your Word I Have Hidden</a:t>
            </a:r>
            <a:endParaRPr>
              <a:latin typeface="Playfair Display"/>
              <a:ea typeface="Playfair Display"/>
              <a:cs typeface="Playfair Display"/>
              <a:sym typeface="Playfair Display"/>
            </a:endParaRPr>
          </a:p>
        </p:txBody>
      </p:sp>
    </p:spTree>
  </p:cSld>
  <p:clrMapOvr>
    <a:masterClrMapping/>
  </p:clrMapOvr>
</p:sld>
</file>

<file path=ppt/slides/slide16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18" name="Shape 10218"/>
        <p:cNvGrpSpPr/>
        <p:nvPr/>
      </p:nvGrpSpPr>
      <p:grpSpPr>
        <a:xfrm>
          <a:off x="0" y="0"/>
          <a:ext cx="0" cy="0"/>
          <a:chOff x="0" y="0"/>
          <a:chExt cx="0" cy="0"/>
        </a:xfrm>
      </p:grpSpPr>
      <p:sp>
        <p:nvSpPr>
          <p:cNvPr id="10219" name="Google Shape;10219;p1646"/>
          <p:cNvSpPr txBox="1"/>
          <p:nvPr>
            <p:ph idx="1" type="body"/>
          </p:nvPr>
        </p:nvSpPr>
        <p:spPr>
          <a:xfrm>
            <a:off x="415650" y="326500"/>
            <a:ext cx="11360700" cy="49449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Even if there is, </a:t>
            </a:r>
            <a:endParaRPr/>
          </a:p>
          <a:p>
            <a:pPr indent="0" lvl="0" marL="0" rtl="0" algn="ctr">
              <a:lnSpc>
                <a:spcPct val="150000"/>
              </a:lnSpc>
              <a:spcBef>
                <a:spcPts val="0"/>
              </a:spcBef>
              <a:spcAft>
                <a:spcPts val="0"/>
              </a:spcAft>
              <a:buClr>
                <a:schemeClr val="dk1"/>
              </a:buClr>
              <a:buSzPts val="1100"/>
              <a:buNone/>
            </a:pPr>
            <a:r>
              <a:rPr lang="en-US"/>
              <a:t>no one around me. </a:t>
            </a:r>
            <a:endParaRPr/>
          </a:p>
          <a:p>
            <a:pPr indent="0" lvl="0" marL="0" rtl="0" algn="ctr">
              <a:lnSpc>
                <a:spcPct val="150000"/>
              </a:lnSpc>
              <a:spcBef>
                <a:spcPts val="0"/>
              </a:spcBef>
              <a:spcAft>
                <a:spcPts val="0"/>
              </a:spcAft>
              <a:buClr>
                <a:schemeClr val="dk1"/>
              </a:buClr>
              <a:buSzPts val="1100"/>
              <a:buNone/>
            </a:pPr>
            <a:r>
              <a:rPr lang="en-US"/>
              <a:t>Still my Lord, </a:t>
            </a:r>
            <a:endParaRPr/>
          </a:p>
          <a:p>
            <a:pPr indent="0" lvl="0" marL="0" rtl="0" algn="ctr">
              <a:lnSpc>
                <a:spcPct val="150000"/>
              </a:lnSpc>
              <a:spcBef>
                <a:spcPts val="0"/>
              </a:spcBef>
              <a:spcAft>
                <a:spcPts val="0"/>
              </a:spcAft>
              <a:buClr>
                <a:schemeClr val="dk1"/>
              </a:buClr>
              <a:buSzPts val="1100"/>
              <a:buNone/>
            </a:pPr>
            <a:r>
              <a:rPr lang="en-US"/>
              <a:t>Your word I will obey</a:t>
            </a:r>
            <a:endParaRPr/>
          </a:p>
        </p:txBody>
      </p:sp>
      <p:sp>
        <p:nvSpPr>
          <p:cNvPr id="10220" name="Google Shape;10220;p1646"/>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Your Word I Have Hidden</a:t>
            </a:r>
            <a:endParaRPr>
              <a:latin typeface="Playfair Display"/>
              <a:ea typeface="Playfair Display"/>
              <a:cs typeface="Playfair Display"/>
              <a:sym typeface="Playfair Display"/>
            </a:endParaRPr>
          </a:p>
        </p:txBody>
      </p:sp>
    </p:spTree>
  </p:cSld>
  <p:clrMapOvr>
    <a:masterClrMapping/>
  </p:clrMapOvr>
</p:sld>
</file>

<file path=ppt/slides/slide16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24" name="Shape 10224"/>
        <p:cNvGrpSpPr/>
        <p:nvPr/>
      </p:nvGrpSpPr>
      <p:grpSpPr>
        <a:xfrm>
          <a:off x="0" y="0"/>
          <a:ext cx="0" cy="0"/>
          <a:chOff x="0" y="0"/>
          <a:chExt cx="0" cy="0"/>
        </a:xfrm>
      </p:grpSpPr>
      <p:sp>
        <p:nvSpPr>
          <p:cNvPr id="10225" name="Google Shape;10225;p1647"/>
          <p:cNvSpPr txBox="1"/>
          <p:nvPr>
            <p:ph idx="1" type="body"/>
          </p:nvPr>
        </p:nvSpPr>
        <p:spPr>
          <a:xfrm>
            <a:off x="415650" y="326500"/>
            <a:ext cx="11360700" cy="49449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(Lord let me be, </a:t>
            </a:r>
            <a:endParaRPr/>
          </a:p>
          <a:p>
            <a:pPr indent="0" lvl="0" marL="0" rtl="0" algn="ctr">
              <a:lnSpc>
                <a:spcPct val="150000"/>
              </a:lnSpc>
              <a:spcBef>
                <a:spcPts val="0"/>
              </a:spcBef>
              <a:spcAft>
                <a:spcPts val="0"/>
              </a:spcAft>
              <a:buClr>
                <a:schemeClr val="dk1"/>
              </a:buClr>
              <a:buSzPts val="1100"/>
              <a:buNone/>
            </a:pPr>
            <a:r>
              <a:rPr lang="en-US"/>
              <a:t>like one of Your sheep</a:t>
            </a:r>
            <a:endParaRPr/>
          </a:p>
          <a:p>
            <a:pPr indent="0" lvl="0" marL="0" rtl="0" algn="ctr">
              <a:lnSpc>
                <a:spcPct val="150000"/>
              </a:lnSpc>
              <a:spcBef>
                <a:spcPts val="0"/>
              </a:spcBef>
              <a:spcAft>
                <a:spcPts val="0"/>
              </a:spcAft>
              <a:buClr>
                <a:schemeClr val="dk1"/>
              </a:buClr>
              <a:buSzPts val="1100"/>
              <a:buNone/>
            </a:pPr>
            <a:r>
              <a:rPr lang="en-US"/>
              <a:t>That knows Your voice </a:t>
            </a:r>
            <a:endParaRPr/>
          </a:p>
          <a:p>
            <a:pPr indent="0" lvl="0" marL="0" rtl="0" algn="ctr">
              <a:lnSpc>
                <a:spcPct val="150000"/>
              </a:lnSpc>
              <a:spcBef>
                <a:spcPts val="0"/>
              </a:spcBef>
              <a:spcAft>
                <a:spcPts val="0"/>
              </a:spcAft>
              <a:buClr>
                <a:schemeClr val="dk1"/>
              </a:buClr>
              <a:buSzPts val="1100"/>
              <a:buNone/>
            </a:pPr>
            <a:r>
              <a:rPr lang="en-US"/>
              <a:t>and walks in Your way) x2</a:t>
            </a:r>
            <a:endParaRPr/>
          </a:p>
        </p:txBody>
      </p:sp>
      <p:sp>
        <p:nvSpPr>
          <p:cNvPr id="10226" name="Google Shape;10226;p1647"/>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Your Word I Have Hidden</a:t>
            </a:r>
            <a:endParaRPr>
              <a:latin typeface="Playfair Display"/>
              <a:ea typeface="Playfair Display"/>
              <a:cs typeface="Playfair Display"/>
              <a:sym typeface="Playfair Display"/>
            </a:endParaRPr>
          </a:p>
        </p:txBody>
      </p:sp>
    </p:spTree>
  </p:cSld>
  <p:clrMapOvr>
    <a:masterClrMapping/>
  </p:clrMapOvr>
</p:sld>
</file>

<file path=ppt/slides/slide16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30" name="Shape 10230"/>
        <p:cNvGrpSpPr/>
        <p:nvPr/>
      </p:nvGrpSpPr>
      <p:grpSpPr>
        <a:xfrm>
          <a:off x="0" y="0"/>
          <a:ext cx="0" cy="0"/>
          <a:chOff x="0" y="0"/>
          <a:chExt cx="0" cy="0"/>
        </a:xfrm>
      </p:grpSpPr>
      <p:sp>
        <p:nvSpPr>
          <p:cNvPr id="10231" name="Google Shape;10231;p1648"/>
          <p:cNvSpPr txBox="1"/>
          <p:nvPr>
            <p:ph idx="1" type="body"/>
          </p:nvPr>
        </p:nvSpPr>
        <p:spPr>
          <a:xfrm>
            <a:off x="415650" y="326500"/>
            <a:ext cx="11360700" cy="49449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solidFill>
                  <a:schemeClr val="dk1"/>
                </a:solidFill>
              </a:rPr>
              <a:t>(Your word I have hidden,</a:t>
            </a:r>
            <a:endParaRPr>
              <a:solidFill>
                <a:schemeClr val="dk1"/>
              </a:solidFill>
            </a:endParaRPr>
          </a:p>
          <a:p>
            <a:pPr indent="0" lvl="0" marL="0" rtl="0" algn="ctr">
              <a:lnSpc>
                <a:spcPct val="150000"/>
              </a:lnSpc>
              <a:spcBef>
                <a:spcPts val="0"/>
              </a:spcBef>
              <a:spcAft>
                <a:spcPts val="0"/>
              </a:spcAft>
              <a:buClr>
                <a:schemeClr val="dk1"/>
              </a:buClr>
              <a:buSzPts val="1100"/>
              <a:buNone/>
            </a:pPr>
            <a:r>
              <a:rPr lang="en-US">
                <a:solidFill>
                  <a:schemeClr val="dk1"/>
                </a:solidFill>
              </a:rPr>
              <a:t>hidden in my heart, </a:t>
            </a:r>
            <a:endParaRPr>
              <a:solidFill>
                <a:schemeClr val="dk1"/>
              </a:solidFill>
            </a:endParaRPr>
          </a:p>
          <a:p>
            <a:pPr indent="0" lvl="0" marL="0" rtl="0" algn="ctr">
              <a:lnSpc>
                <a:spcPct val="150000"/>
              </a:lnSpc>
              <a:spcBef>
                <a:spcPts val="0"/>
              </a:spcBef>
              <a:spcAft>
                <a:spcPts val="0"/>
              </a:spcAft>
              <a:buClr>
                <a:schemeClr val="dk1"/>
              </a:buClr>
              <a:buSzPts val="1100"/>
              <a:buNone/>
            </a:pPr>
            <a:r>
              <a:rPr lang="en-US">
                <a:solidFill>
                  <a:schemeClr val="dk1"/>
                </a:solidFill>
              </a:rPr>
              <a:t>that I might not sin, </a:t>
            </a:r>
            <a:endParaRPr>
              <a:solidFill>
                <a:schemeClr val="dk1"/>
              </a:solidFill>
            </a:endParaRPr>
          </a:p>
          <a:p>
            <a:pPr indent="0" lvl="0" marL="0" rtl="0" algn="ctr">
              <a:lnSpc>
                <a:spcPct val="150000"/>
              </a:lnSpc>
              <a:spcBef>
                <a:spcPts val="0"/>
              </a:spcBef>
              <a:spcAft>
                <a:spcPts val="0"/>
              </a:spcAft>
              <a:buClr>
                <a:schemeClr val="dk1"/>
              </a:buClr>
              <a:buSzPts val="1100"/>
              <a:buNone/>
            </a:pPr>
            <a:r>
              <a:rPr lang="en-US">
                <a:solidFill>
                  <a:schemeClr val="dk1"/>
                </a:solidFill>
              </a:rPr>
              <a:t>sin against You) x2</a:t>
            </a:r>
            <a:endParaRPr/>
          </a:p>
        </p:txBody>
      </p:sp>
      <p:sp>
        <p:nvSpPr>
          <p:cNvPr id="10232" name="Google Shape;10232;p1648"/>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Your Word I Have Hidden</a:t>
            </a:r>
            <a:endParaRPr>
              <a:latin typeface="Playfair Display"/>
              <a:ea typeface="Playfair Display"/>
              <a:cs typeface="Playfair Display"/>
              <a:sym typeface="Playfair Display"/>
            </a:endParaRPr>
          </a:p>
        </p:txBody>
      </p:sp>
    </p:spTree>
  </p:cSld>
  <p:clrMapOvr>
    <a:masterClrMapping/>
  </p:clrMapOvr>
</p:sld>
</file>

<file path=ppt/slides/slide16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36" name="Shape 10236"/>
        <p:cNvGrpSpPr/>
        <p:nvPr/>
      </p:nvGrpSpPr>
      <p:grpSpPr>
        <a:xfrm>
          <a:off x="0" y="0"/>
          <a:ext cx="0" cy="0"/>
          <a:chOff x="0" y="0"/>
          <a:chExt cx="0" cy="0"/>
        </a:xfrm>
      </p:grpSpPr>
      <p:sp>
        <p:nvSpPr>
          <p:cNvPr id="10237" name="Google Shape;10237;p1649"/>
          <p:cNvSpPr txBox="1"/>
          <p:nvPr>
            <p:ph idx="1" type="body"/>
          </p:nvPr>
        </p:nvSpPr>
        <p:spPr>
          <a:xfrm>
            <a:off x="415650" y="326500"/>
            <a:ext cx="11360700" cy="49449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Jesus remind me, </a:t>
            </a:r>
            <a:endParaRPr/>
          </a:p>
          <a:p>
            <a:pPr indent="0" lvl="0" marL="0" rtl="0" algn="ctr">
              <a:lnSpc>
                <a:spcPct val="150000"/>
              </a:lnSpc>
              <a:spcBef>
                <a:spcPts val="0"/>
              </a:spcBef>
              <a:spcAft>
                <a:spcPts val="0"/>
              </a:spcAft>
              <a:buClr>
                <a:schemeClr val="dk1"/>
              </a:buClr>
              <a:buSzPts val="1100"/>
              <a:buNone/>
            </a:pPr>
            <a:r>
              <a:rPr lang="en-US"/>
              <a:t>always of Your word. </a:t>
            </a:r>
            <a:endParaRPr/>
          </a:p>
          <a:p>
            <a:pPr indent="0" lvl="0" marL="0" rtl="0" algn="ctr">
              <a:lnSpc>
                <a:spcPct val="150000"/>
              </a:lnSpc>
              <a:spcBef>
                <a:spcPts val="0"/>
              </a:spcBef>
              <a:spcAft>
                <a:spcPts val="0"/>
              </a:spcAft>
              <a:buClr>
                <a:schemeClr val="dk1"/>
              </a:buClr>
              <a:buSzPts val="1100"/>
              <a:buNone/>
            </a:pPr>
            <a:r>
              <a:rPr lang="en-US"/>
              <a:t>Let me hear Your voice </a:t>
            </a:r>
            <a:endParaRPr/>
          </a:p>
          <a:p>
            <a:pPr indent="0" lvl="0" marL="0" rtl="0" algn="ctr">
              <a:lnSpc>
                <a:spcPct val="150000"/>
              </a:lnSpc>
              <a:spcBef>
                <a:spcPts val="0"/>
              </a:spcBef>
              <a:spcAft>
                <a:spcPts val="0"/>
              </a:spcAft>
              <a:buClr>
                <a:schemeClr val="dk1"/>
              </a:buClr>
              <a:buSzPts val="1100"/>
              <a:buNone/>
            </a:pPr>
            <a:r>
              <a:rPr lang="en-US"/>
              <a:t>and also teach me. </a:t>
            </a:r>
            <a:endParaRPr/>
          </a:p>
        </p:txBody>
      </p:sp>
      <p:sp>
        <p:nvSpPr>
          <p:cNvPr id="10238" name="Google Shape;10238;p1649"/>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Your Word I Have Hidden</a:t>
            </a:r>
            <a:endParaRPr>
              <a:latin typeface="Playfair Display"/>
              <a:ea typeface="Playfair Display"/>
              <a:cs typeface="Playfair Display"/>
              <a:sym typeface="Playfair Display"/>
            </a:endParaRPr>
          </a:p>
        </p:txBody>
      </p:sp>
    </p:spTree>
  </p:cSld>
  <p:clrMapOvr>
    <a:masterClrMapping/>
  </p:clrMapOvr>
</p:sld>
</file>

<file path=ppt/slides/slide1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2" name="Shape 1062"/>
        <p:cNvGrpSpPr/>
        <p:nvPr/>
      </p:nvGrpSpPr>
      <p:grpSpPr>
        <a:xfrm>
          <a:off x="0" y="0"/>
          <a:ext cx="0" cy="0"/>
          <a:chOff x="0" y="0"/>
          <a:chExt cx="0" cy="0"/>
        </a:xfrm>
      </p:grpSpPr>
      <p:sp>
        <p:nvSpPr>
          <p:cNvPr id="1063" name="Google Shape;1063;p165"/>
          <p:cNvSpPr txBox="1"/>
          <p:nvPr>
            <p:ph idx="1" type="body"/>
          </p:nvPr>
        </p:nvSpPr>
        <p:spPr>
          <a:xfrm>
            <a:off x="415650" y="326500"/>
            <a:ext cx="11360700" cy="5014200"/>
          </a:xfrm>
          <a:prstGeom prst="rect">
            <a:avLst/>
          </a:prstGeom>
          <a:solidFill>
            <a:srgbClr val="FFFFFF">
              <a:alpha val="88235"/>
            </a:srgbClr>
          </a:solidFill>
          <a:ln>
            <a:noFill/>
          </a:ln>
        </p:spPr>
        <p:txBody>
          <a:bodyPr anchorCtr="0" anchor="t" bIns="45700" lIns="91425" spcFirstLastPara="1" rIns="91425" wrap="square" tIns="45700">
            <a:noAutofit/>
          </a:bodyPr>
          <a:lstStyle/>
          <a:p>
            <a:pPr indent="0" lvl="0" marL="0" rtl="0" algn="ctr">
              <a:lnSpc>
                <a:spcPct val="150000"/>
              </a:lnSpc>
              <a:spcBef>
                <a:spcPts val="2100"/>
              </a:spcBef>
              <a:spcAft>
                <a:spcPts val="0"/>
              </a:spcAft>
              <a:buClr>
                <a:schemeClr val="dk1"/>
              </a:buClr>
              <a:buSzPts val="1100"/>
              <a:buFont typeface="Arial"/>
              <a:buNone/>
            </a:pPr>
            <a:r>
              <a:rPr lang="en-US"/>
              <a:t>How did we get here?</a:t>
            </a:r>
            <a:endParaRPr/>
          </a:p>
          <a:p>
            <a:pPr indent="0" lvl="0" marL="0" rtl="0" algn="ctr">
              <a:lnSpc>
                <a:spcPct val="150000"/>
              </a:lnSpc>
              <a:spcBef>
                <a:spcPts val="2100"/>
              </a:spcBef>
              <a:spcAft>
                <a:spcPts val="0"/>
              </a:spcAft>
              <a:buClr>
                <a:schemeClr val="dk1"/>
              </a:buClr>
              <a:buSzPts val="1100"/>
              <a:buFont typeface="Arial"/>
              <a:buNone/>
            </a:pPr>
            <a:r>
              <a:rPr lang="en-US"/>
              <a:t>All castaway on a lonely shore</a:t>
            </a:r>
            <a:endParaRPr/>
          </a:p>
          <a:p>
            <a:pPr indent="0" lvl="0" marL="0" rtl="0" algn="ctr">
              <a:lnSpc>
                <a:spcPct val="150000"/>
              </a:lnSpc>
              <a:spcBef>
                <a:spcPts val="2100"/>
              </a:spcBef>
              <a:spcAft>
                <a:spcPts val="0"/>
              </a:spcAft>
              <a:buClr>
                <a:schemeClr val="dk1"/>
              </a:buClr>
              <a:buSzPts val="1100"/>
              <a:buFont typeface="Arial"/>
              <a:buNone/>
            </a:pPr>
            <a:r>
              <a:rPr lang="en-US"/>
              <a:t>I can see in your eyes, dear</a:t>
            </a:r>
            <a:endParaRPr/>
          </a:p>
          <a:p>
            <a:pPr indent="0" lvl="0" marL="0" rtl="0" algn="ctr">
              <a:lnSpc>
                <a:spcPct val="150000"/>
              </a:lnSpc>
              <a:spcBef>
                <a:spcPts val="2100"/>
              </a:spcBef>
              <a:spcAft>
                <a:spcPts val="0"/>
              </a:spcAft>
              <a:buClr>
                <a:schemeClr val="dk1"/>
              </a:buClr>
              <a:buSzPts val="1100"/>
              <a:buFont typeface="Arial"/>
              <a:buNone/>
            </a:pPr>
            <a:r>
              <a:rPr lang="en-US"/>
              <a:t>It's hard to take for a moment more</a:t>
            </a:r>
            <a:endParaRPr/>
          </a:p>
          <a:p>
            <a:pPr indent="0" lvl="0" marL="0" rtl="0" algn="ctr">
              <a:lnSpc>
                <a:spcPct val="150000"/>
              </a:lnSpc>
              <a:spcBef>
                <a:spcPts val="2100"/>
              </a:spcBef>
              <a:spcAft>
                <a:spcPts val="2100"/>
              </a:spcAft>
              <a:buClr>
                <a:schemeClr val="dk1"/>
              </a:buClr>
              <a:buSzPts val="2800"/>
              <a:buNone/>
            </a:pPr>
            <a:r>
              <a:t/>
            </a:r>
            <a:endParaRPr/>
          </a:p>
        </p:txBody>
      </p:sp>
      <p:sp>
        <p:nvSpPr>
          <p:cNvPr id="1064" name="Google Shape;1064;p165"/>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Burn the Ships</a:t>
            </a:r>
            <a:endParaRPr>
              <a:latin typeface="Playfair Display"/>
              <a:ea typeface="Playfair Display"/>
              <a:cs typeface="Playfair Display"/>
              <a:sym typeface="Playfair Display"/>
            </a:endParaRPr>
          </a:p>
        </p:txBody>
      </p:sp>
    </p:spTree>
  </p:cSld>
  <p:clrMapOvr>
    <a:masterClrMapping/>
  </p:clrMapOvr>
</p:sld>
</file>

<file path=ppt/slides/slide16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42" name="Shape 10242"/>
        <p:cNvGrpSpPr/>
        <p:nvPr/>
      </p:nvGrpSpPr>
      <p:grpSpPr>
        <a:xfrm>
          <a:off x="0" y="0"/>
          <a:ext cx="0" cy="0"/>
          <a:chOff x="0" y="0"/>
          <a:chExt cx="0" cy="0"/>
        </a:xfrm>
      </p:grpSpPr>
      <p:sp>
        <p:nvSpPr>
          <p:cNvPr id="10243" name="Google Shape;10243;p1650"/>
          <p:cNvSpPr txBox="1"/>
          <p:nvPr>
            <p:ph idx="1" type="body"/>
          </p:nvPr>
        </p:nvSpPr>
        <p:spPr>
          <a:xfrm>
            <a:off x="415650" y="326500"/>
            <a:ext cx="11360700" cy="49449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(When the enemy </a:t>
            </a:r>
            <a:endParaRPr/>
          </a:p>
          <a:p>
            <a:pPr indent="0" lvl="0" marL="0" rtl="0" algn="ctr">
              <a:lnSpc>
                <a:spcPct val="150000"/>
              </a:lnSpc>
              <a:spcBef>
                <a:spcPts val="0"/>
              </a:spcBef>
              <a:spcAft>
                <a:spcPts val="0"/>
              </a:spcAft>
              <a:buClr>
                <a:schemeClr val="dk1"/>
              </a:buClr>
              <a:buSzPts val="1100"/>
              <a:buNone/>
            </a:pPr>
            <a:r>
              <a:rPr lang="en-US"/>
              <a:t>wants to defeat me. </a:t>
            </a:r>
            <a:endParaRPr/>
          </a:p>
          <a:p>
            <a:pPr indent="0" lvl="0" marL="0" rtl="0" algn="ctr">
              <a:lnSpc>
                <a:spcPct val="150000"/>
              </a:lnSpc>
              <a:spcBef>
                <a:spcPts val="0"/>
              </a:spcBef>
              <a:spcAft>
                <a:spcPts val="0"/>
              </a:spcAft>
              <a:buClr>
                <a:schemeClr val="dk1"/>
              </a:buClr>
              <a:buSzPts val="1100"/>
              <a:buNone/>
            </a:pPr>
            <a:r>
              <a:rPr lang="en-US"/>
              <a:t>I conquer him with the Word </a:t>
            </a:r>
            <a:endParaRPr/>
          </a:p>
          <a:p>
            <a:pPr indent="0" lvl="0" marL="0" rtl="0" algn="ctr">
              <a:lnSpc>
                <a:spcPct val="150000"/>
              </a:lnSpc>
              <a:spcBef>
                <a:spcPts val="0"/>
              </a:spcBef>
              <a:spcAft>
                <a:spcPts val="0"/>
              </a:spcAft>
              <a:buClr>
                <a:schemeClr val="dk1"/>
              </a:buClr>
              <a:buSzPts val="1100"/>
              <a:buNone/>
            </a:pPr>
            <a:r>
              <a:rPr lang="en-US"/>
              <a:t>that dwells in me) x2</a:t>
            </a:r>
            <a:endParaRPr/>
          </a:p>
        </p:txBody>
      </p:sp>
      <p:sp>
        <p:nvSpPr>
          <p:cNvPr id="10244" name="Google Shape;10244;p1650"/>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Your Word I Have Hidden</a:t>
            </a:r>
            <a:endParaRPr>
              <a:latin typeface="Playfair Display"/>
              <a:ea typeface="Playfair Display"/>
              <a:cs typeface="Playfair Display"/>
              <a:sym typeface="Playfair Display"/>
            </a:endParaRPr>
          </a:p>
        </p:txBody>
      </p:sp>
    </p:spTree>
  </p:cSld>
  <p:clrMapOvr>
    <a:masterClrMapping/>
  </p:clrMapOvr>
</p:sld>
</file>

<file path=ppt/slides/slide16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48" name="Shape 10248"/>
        <p:cNvGrpSpPr/>
        <p:nvPr/>
      </p:nvGrpSpPr>
      <p:grpSpPr>
        <a:xfrm>
          <a:off x="0" y="0"/>
          <a:ext cx="0" cy="0"/>
          <a:chOff x="0" y="0"/>
          <a:chExt cx="0" cy="0"/>
        </a:xfrm>
      </p:grpSpPr>
      <p:sp>
        <p:nvSpPr>
          <p:cNvPr id="10249" name="Google Shape;10249;p1651"/>
          <p:cNvSpPr txBox="1"/>
          <p:nvPr>
            <p:ph idx="1" type="body"/>
          </p:nvPr>
        </p:nvSpPr>
        <p:spPr>
          <a:xfrm>
            <a:off x="415650" y="326500"/>
            <a:ext cx="11360700" cy="49449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solidFill>
                  <a:schemeClr val="dk1"/>
                </a:solidFill>
              </a:rPr>
              <a:t>(Your word I have hidden,</a:t>
            </a:r>
            <a:endParaRPr>
              <a:solidFill>
                <a:schemeClr val="dk1"/>
              </a:solidFill>
            </a:endParaRPr>
          </a:p>
          <a:p>
            <a:pPr indent="0" lvl="0" marL="0" rtl="0" algn="ctr">
              <a:lnSpc>
                <a:spcPct val="150000"/>
              </a:lnSpc>
              <a:spcBef>
                <a:spcPts val="0"/>
              </a:spcBef>
              <a:spcAft>
                <a:spcPts val="0"/>
              </a:spcAft>
              <a:buClr>
                <a:schemeClr val="dk1"/>
              </a:buClr>
              <a:buSzPts val="1100"/>
              <a:buNone/>
            </a:pPr>
            <a:r>
              <a:rPr lang="en-US">
                <a:solidFill>
                  <a:schemeClr val="dk1"/>
                </a:solidFill>
              </a:rPr>
              <a:t>hidden in my heart, </a:t>
            </a:r>
            <a:endParaRPr>
              <a:solidFill>
                <a:schemeClr val="dk1"/>
              </a:solidFill>
            </a:endParaRPr>
          </a:p>
          <a:p>
            <a:pPr indent="0" lvl="0" marL="0" rtl="0" algn="ctr">
              <a:lnSpc>
                <a:spcPct val="150000"/>
              </a:lnSpc>
              <a:spcBef>
                <a:spcPts val="0"/>
              </a:spcBef>
              <a:spcAft>
                <a:spcPts val="0"/>
              </a:spcAft>
              <a:buClr>
                <a:schemeClr val="dk1"/>
              </a:buClr>
              <a:buSzPts val="1100"/>
              <a:buNone/>
            </a:pPr>
            <a:r>
              <a:rPr lang="en-US">
                <a:solidFill>
                  <a:schemeClr val="dk1"/>
                </a:solidFill>
              </a:rPr>
              <a:t>that I might not sin, </a:t>
            </a:r>
            <a:endParaRPr>
              <a:solidFill>
                <a:schemeClr val="dk1"/>
              </a:solidFill>
            </a:endParaRPr>
          </a:p>
          <a:p>
            <a:pPr indent="0" lvl="0" marL="0" rtl="0" algn="ctr">
              <a:lnSpc>
                <a:spcPct val="150000"/>
              </a:lnSpc>
              <a:spcBef>
                <a:spcPts val="0"/>
              </a:spcBef>
              <a:spcAft>
                <a:spcPts val="0"/>
              </a:spcAft>
              <a:buClr>
                <a:schemeClr val="dk1"/>
              </a:buClr>
              <a:buSzPts val="1100"/>
              <a:buNone/>
            </a:pPr>
            <a:r>
              <a:rPr lang="en-US">
                <a:solidFill>
                  <a:schemeClr val="dk1"/>
                </a:solidFill>
              </a:rPr>
              <a:t>sin against You) x2</a:t>
            </a:r>
            <a:endParaRPr/>
          </a:p>
        </p:txBody>
      </p:sp>
      <p:sp>
        <p:nvSpPr>
          <p:cNvPr id="10250" name="Google Shape;10250;p1651"/>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Your Word I Have Hidden</a:t>
            </a:r>
            <a:endParaRPr>
              <a:latin typeface="Playfair Display"/>
              <a:ea typeface="Playfair Display"/>
              <a:cs typeface="Playfair Display"/>
              <a:sym typeface="Playfair Display"/>
            </a:endParaRPr>
          </a:p>
        </p:txBody>
      </p:sp>
      <p:pic>
        <p:nvPicPr>
          <p:cNvPr id="10251" name="Google Shape;10251;p1651">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6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55" name="Shape 10255"/>
        <p:cNvGrpSpPr/>
        <p:nvPr/>
      </p:nvGrpSpPr>
      <p:grpSpPr>
        <a:xfrm>
          <a:off x="0" y="0"/>
          <a:ext cx="0" cy="0"/>
          <a:chOff x="0" y="0"/>
          <a:chExt cx="0" cy="0"/>
        </a:xfrm>
      </p:grpSpPr>
      <p:sp>
        <p:nvSpPr>
          <p:cNvPr id="10256" name="Google Shape;10256;p1652"/>
          <p:cNvSpPr txBox="1"/>
          <p:nvPr>
            <p:ph type="ctrTitle"/>
          </p:nvPr>
        </p:nvSpPr>
        <p:spPr>
          <a:xfrm>
            <a:off x="849150" y="2253602"/>
            <a:ext cx="10493700" cy="2350800"/>
          </a:xfrm>
          <a:prstGeom prst="rect">
            <a:avLst/>
          </a:prstGeom>
          <a:solidFill>
            <a:srgbClr val="FFFFFF">
              <a:alpha val="88627"/>
            </a:srgbClr>
          </a:solid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sz="6500"/>
              <a:t>Your Word I Have Hidden</a:t>
            </a:r>
            <a:endParaRPr sz="6500"/>
          </a:p>
          <a:p>
            <a:pPr indent="0" lvl="0" marL="0" rtl="0" algn="ctr">
              <a:lnSpc>
                <a:spcPct val="100000"/>
              </a:lnSpc>
              <a:spcBef>
                <a:spcPts val="0"/>
              </a:spcBef>
              <a:spcAft>
                <a:spcPts val="0"/>
              </a:spcAft>
              <a:buClr>
                <a:srgbClr val="000000"/>
              </a:buClr>
              <a:buSzPts val="6900"/>
              <a:buFont typeface="Arial"/>
              <a:buNone/>
            </a:pPr>
            <a:r>
              <a:rPr lang="en-US" sz="6500"/>
              <a:t>خبأت كلامك</a:t>
            </a:r>
            <a:endParaRPr sz="6500"/>
          </a:p>
        </p:txBody>
      </p:sp>
      <p:pic>
        <p:nvPicPr>
          <p:cNvPr id="10257" name="Google Shape;10257;p1652">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6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61" name="Shape 10261"/>
        <p:cNvGrpSpPr/>
        <p:nvPr/>
      </p:nvGrpSpPr>
      <p:grpSpPr>
        <a:xfrm>
          <a:off x="0" y="0"/>
          <a:ext cx="0" cy="0"/>
          <a:chOff x="0" y="0"/>
          <a:chExt cx="0" cy="0"/>
        </a:xfrm>
      </p:grpSpPr>
      <p:sp>
        <p:nvSpPr>
          <p:cNvPr id="10262" name="Google Shape;10262;p1653"/>
          <p:cNvSpPr txBox="1"/>
          <p:nvPr>
            <p:ph idx="1" type="body"/>
          </p:nvPr>
        </p:nvSpPr>
        <p:spPr>
          <a:xfrm>
            <a:off x="100700"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US" sz="4300"/>
              <a:t>(Your word I have hidden, hidden in my heart, that I might not sin, sin against You) x2</a:t>
            </a:r>
            <a:endParaRPr sz="4300"/>
          </a:p>
        </p:txBody>
      </p:sp>
      <p:sp>
        <p:nvSpPr>
          <p:cNvPr id="10263" name="Google Shape;10263;p1653"/>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Your Word I Have Hidden - خبأت كلامك</a:t>
            </a:r>
            <a:endParaRPr>
              <a:latin typeface="Playfair Display"/>
              <a:ea typeface="Playfair Display"/>
              <a:cs typeface="Playfair Display"/>
              <a:sym typeface="Playfair Display"/>
            </a:endParaRPr>
          </a:p>
        </p:txBody>
      </p:sp>
      <p:sp>
        <p:nvSpPr>
          <p:cNvPr id="10264" name="Google Shape;10264;p1653"/>
          <p:cNvSpPr txBox="1"/>
          <p:nvPr>
            <p:ph idx="1" type="body"/>
          </p:nvPr>
        </p:nvSpPr>
        <p:spPr>
          <a:xfrm>
            <a:off x="4156288"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4000"/>
              <a:t>خبأت كلامك كلامك في قلبي لكي لا أُخطئ أُخطئ اليك</a:t>
            </a:r>
            <a:endParaRPr sz="4000"/>
          </a:p>
          <a:p>
            <a:pPr indent="0" lvl="0" marL="0" rtl="0" algn="ctr">
              <a:lnSpc>
                <a:spcPct val="150000"/>
              </a:lnSpc>
              <a:spcBef>
                <a:spcPts val="0"/>
              </a:spcBef>
              <a:spcAft>
                <a:spcPts val="0"/>
              </a:spcAft>
              <a:buClr>
                <a:schemeClr val="dk1"/>
              </a:buClr>
              <a:buSzPts val="1100"/>
              <a:buNone/>
            </a:pPr>
            <a:r>
              <a:rPr lang="en-US" sz="4000"/>
              <a:t>x2</a:t>
            </a:r>
            <a:endParaRPr sz="4000"/>
          </a:p>
        </p:txBody>
      </p:sp>
      <p:sp>
        <p:nvSpPr>
          <p:cNvPr id="10265" name="Google Shape;10265;p1653"/>
          <p:cNvSpPr txBox="1"/>
          <p:nvPr>
            <p:ph idx="1" type="body"/>
          </p:nvPr>
        </p:nvSpPr>
        <p:spPr>
          <a:xfrm>
            <a:off x="8211875"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4400"/>
              <a:t>(khabeht kalamak, kalamak fi qalbi li kay la ookht la ookht ilayk) x2</a:t>
            </a:r>
            <a:endParaRPr sz="4400"/>
          </a:p>
        </p:txBody>
      </p:sp>
    </p:spTree>
  </p:cSld>
  <p:clrMapOvr>
    <a:masterClrMapping/>
  </p:clrMapOvr>
</p:sld>
</file>

<file path=ppt/slides/slide16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69" name="Shape 10269"/>
        <p:cNvGrpSpPr/>
        <p:nvPr/>
      </p:nvGrpSpPr>
      <p:grpSpPr>
        <a:xfrm>
          <a:off x="0" y="0"/>
          <a:ext cx="0" cy="0"/>
          <a:chOff x="0" y="0"/>
          <a:chExt cx="0" cy="0"/>
        </a:xfrm>
      </p:grpSpPr>
      <p:sp>
        <p:nvSpPr>
          <p:cNvPr id="10270" name="Google Shape;10270;p1654"/>
          <p:cNvSpPr txBox="1"/>
          <p:nvPr>
            <p:ph idx="1" type="body"/>
          </p:nvPr>
        </p:nvSpPr>
        <p:spPr>
          <a:xfrm>
            <a:off x="100700"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US" sz="4400"/>
              <a:t>Even if there is, </a:t>
            </a:r>
            <a:endParaRPr sz="4400"/>
          </a:p>
          <a:p>
            <a:pPr indent="0" lvl="0" marL="0" rtl="0" algn="ctr">
              <a:lnSpc>
                <a:spcPct val="100000"/>
              </a:lnSpc>
              <a:spcBef>
                <a:spcPts val="0"/>
              </a:spcBef>
              <a:spcAft>
                <a:spcPts val="0"/>
              </a:spcAft>
              <a:buClr>
                <a:schemeClr val="dk1"/>
              </a:buClr>
              <a:buSzPts val="1100"/>
              <a:buNone/>
            </a:pPr>
            <a:r>
              <a:rPr lang="en-US" sz="4400"/>
              <a:t>no one around me. </a:t>
            </a:r>
            <a:endParaRPr sz="4400"/>
          </a:p>
          <a:p>
            <a:pPr indent="0" lvl="0" marL="0" rtl="0" algn="ctr">
              <a:lnSpc>
                <a:spcPct val="100000"/>
              </a:lnSpc>
              <a:spcBef>
                <a:spcPts val="0"/>
              </a:spcBef>
              <a:spcAft>
                <a:spcPts val="0"/>
              </a:spcAft>
              <a:buClr>
                <a:schemeClr val="dk1"/>
              </a:buClr>
              <a:buSzPts val="1100"/>
              <a:buNone/>
            </a:pPr>
            <a:r>
              <a:rPr lang="en-US" sz="4400"/>
              <a:t>Still my Lord, Your word I will obey</a:t>
            </a:r>
            <a:endParaRPr sz="4400"/>
          </a:p>
        </p:txBody>
      </p:sp>
      <p:sp>
        <p:nvSpPr>
          <p:cNvPr id="10271" name="Google Shape;10271;p1654"/>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chemeClr val="dk1"/>
              </a:buClr>
              <a:buSzPts val="3700"/>
              <a:buFont typeface="Arial"/>
              <a:buNone/>
            </a:pPr>
            <a:r>
              <a:rPr lang="en-US"/>
              <a:t>Your Word I Have Hidden - خبأت كلامك</a:t>
            </a:r>
            <a:endParaRPr/>
          </a:p>
          <a:p>
            <a:pPr indent="0" lvl="0" marL="0" rtl="0" algn="ctr">
              <a:lnSpc>
                <a:spcPct val="100000"/>
              </a:lnSpc>
              <a:spcBef>
                <a:spcPts val="0"/>
              </a:spcBef>
              <a:spcAft>
                <a:spcPts val="0"/>
              </a:spcAft>
              <a:buSzPts val="3700"/>
              <a:buNone/>
            </a:pPr>
            <a:r>
              <a:t/>
            </a:r>
            <a:endParaRPr/>
          </a:p>
        </p:txBody>
      </p:sp>
      <p:sp>
        <p:nvSpPr>
          <p:cNvPr id="10272" name="Google Shape;10272;p1654"/>
          <p:cNvSpPr txBox="1"/>
          <p:nvPr>
            <p:ph idx="1" type="body"/>
          </p:nvPr>
        </p:nvSpPr>
        <p:spPr>
          <a:xfrm>
            <a:off x="4156288"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4400"/>
              <a:t>حتى لو مافيش حد حوالي برضه يا يسوع هاطيع كلمتك</a:t>
            </a:r>
            <a:endParaRPr sz="4400"/>
          </a:p>
        </p:txBody>
      </p:sp>
      <p:sp>
        <p:nvSpPr>
          <p:cNvPr id="10273" name="Google Shape;10273;p1654"/>
          <p:cNvSpPr txBox="1"/>
          <p:nvPr>
            <p:ph idx="1" type="body"/>
          </p:nvPr>
        </p:nvSpPr>
        <p:spPr>
          <a:xfrm>
            <a:off x="8211875"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4400"/>
              <a:t>Hata law mafeesh had howalya bardo ya yasoo3a hadiya kilmitak</a:t>
            </a:r>
            <a:endParaRPr sz="4400"/>
          </a:p>
        </p:txBody>
      </p:sp>
    </p:spTree>
  </p:cSld>
  <p:clrMapOvr>
    <a:masterClrMapping/>
  </p:clrMapOvr>
</p:sld>
</file>

<file path=ppt/slides/slide16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77" name="Shape 10277"/>
        <p:cNvGrpSpPr/>
        <p:nvPr/>
      </p:nvGrpSpPr>
      <p:grpSpPr>
        <a:xfrm>
          <a:off x="0" y="0"/>
          <a:ext cx="0" cy="0"/>
          <a:chOff x="0" y="0"/>
          <a:chExt cx="0" cy="0"/>
        </a:xfrm>
      </p:grpSpPr>
      <p:sp>
        <p:nvSpPr>
          <p:cNvPr id="10278" name="Google Shape;10278;p1655"/>
          <p:cNvSpPr txBox="1"/>
          <p:nvPr>
            <p:ph idx="1" type="body"/>
          </p:nvPr>
        </p:nvSpPr>
        <p:spPr>
          <a:xfrm>
            <a:off x="100700"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US" sz="4400"/>
              <a:t>(Lord let me be, like one of Your sheep</a:t>
            </a:r>
            <a:endParaRPr sz="4400"/>
          </a:p>
          <a:p>
            <a:pPr indent="0" lvl="0" marL="0" rtl="0" algn="ctr">
              <a:lnSpc>
                <a:spcPct val="100000"/>
              </a:lnSpc>
              <a:spcBef>
                <a:spcPts val="0"/>
              </a:spcBef>
              <a:spcAft>
                <a:spcPts val="0"/>
              </a:spcAft>
              <a:buClr>
                <a:schemeClr val="dk1"/>
              </a:buClr>
              <a:buSzPts val="1100"/>
              <a:buNone/>
            </a:pPr>
            <a:r>
              <a:rPr lang="en-US" sz="4400"/>
              <a:t>That knows your voice and walks in Your way) x2</a:t>
            </a:r>
            <a:endParaRPr sz="4400"/>
          </a:p>
        </p:txBody>
      </p:sp>
      <p:sp>
        <p:nvSpPr>
          <p:cNvPr id="10279" name="Google Shape;10279;p1655"/>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chemeClr val="dk1"/>
              </a:buClr>
              <a:buSzPts val="3700"/>
              <a:buFont typeface="Arial"/>
              <a:buNone/>
            </a:pPr>
            <a:r>
              <a:rPr lang="en-US"/>
              <a:t>Your Word I Have Hidden - خبأت كلامك</a:t>
            </a:r>
            <a:endParaRPr/>
          </a:p>
          <a:p>
            <a:pPr indent="0" lvl="0" marL="0" rtl="0" algn="ctr">
              <a:lnSpc>
                <a:spcPct val="100000"/>
              </a:lnSpc>
              <a:spcBef>
                <a:spcPts val="0"/>
              </a:spcBef>
              <a:spcAft>
                <a:spcPts val="0"/>
              </a:spcAft>
              <a:buSzPts val="3700"/>
              <a:buNone/>
            </a:pPr>
            <a:r>
              <a:t/>
            </a:r>
            <a:endParaRPr/>
          </a:p>
        </p:txBody>
      </p:sp>
      <p:sp>
        <p:nvSpPr>
          <p:cNvPr id="10280" name="Google Shape;10280;p1655"/>
          <p:cNvSpPr txBox="1"/>
          <p:nvPr>
            <p:ph idx="1" type="body"/>
          </p:nvPr>
        </p:nvSpPr>
        <p:spPr>
          <a:xfrm>
            <a:off x="4156288"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4400"/>
              <a:t>خليني أكون أنا زي الخروف إللي بيعرف صوتك ويمشي في سكتك</a:t>
            </a:r>
            <a:endParaRPr sz="4400"/>
          </a:p>
          <a:p>
            <a:pPr indent="0" lvl="0" marL="0" rtl="0" algn="ctr">
              <a:lnSpc>
                <a:spcPct val="115000"/>
              </a:lnSpc>
              <a:spcBef>
                <a:spcPts val="0"/>
              </a:spcBef>
              <a:spcAft>
                <a:spcPts val="0"/>
              </a:spcAft>
              <a:buClr>
                <a:schemeClr val="dk1"/>
              </a:buClr>
              <a:buSzPts val="1100"/>
              <a:buNone/>
            </a:pPr>
            <a:r>
              <a:rPr lang="en-US" sz="4400"/>
              <a:t>x2</a:t>
            </a:r>
            <a:endParaRPr sz="4400"/>
          </a:p>
        </p:txBody>
      </p:sp>
      <p:sp>
        <p:nvSpPr>
          <p:cNvPr id="10281" name="Google Shape;10281;p1655"/>
          <p:cNvSpPr txBox="1"/>
          <p:nvPr>
            <p:ph idx="1" type="body"/>
          </p:nvPr>
        </p:nvSpPr>
        <p:spPr>
          <a:xfrm>
            <a:off x="8211875"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4200"/>
              <a:t>(Khalini akoon ana zay alkharoof allya biya3rif sootak wa yimshi fi sikitak) x2</a:t>
            </a:r>
            <a:endParaRPr sz="4200"/>
          </a:p>
        </p:txBody>
      </p:sp>
    </p:spTree>
  </p:cSld>
  <p:clrMapOvr>
    <a:masterClrMapping/>
  </p:clrMapOvr>
</p:sld>
</file>

<file path=ppt/slides/slide16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85" name="Shape 10285"/>
        <p:cNvGrpSpPr/>
        <p:nvPr/>
      </p:nvGrpSpPr>
      <p:grpSpPr>
        <a:xfrm>
          <a:off x="0" y="0"/>
          <a:ext cx="0" cy="0"/>
          <a:chOff x="0" y="0"/>
          <a:chExt cx="0" cy="0"/>
        </a:xfrm>
      </p:grpSpPr>
      <p:sp>
        <p:nvSpPr>
          <p:cNvPr id="10286" name="Google Shape;10286;p1656"/>
          <p:cNvSpPr txBox="1"/>
          <p:nvPr>
            <p:ph idx="1" type="body"/>
          </p:nvPr>
        </p:nvSpPr>
        <p:spPr>
          <a:xfrm>
            <a:off x="100700"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US" sz="4300"/>
              <a:t>(Your word I have hidden, hidden in my heart, that I might not sin, sin against You) x2</a:t>
            </a:r>
            <a:endParaRPr sz="4300"/>
          </a:p>
        </p:txBody>
      </p:sp>
      <p:sp>
        <p:nvSpPr>
          <p:cNvPr id="10287" name="Google Shape;10287;p1656"/>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chemeClr val="dk1"/>
              </a:buClr>
              <a:buSzPts val="3700"/>
              <a:buFont typeface="Arial"/>
              <a:buNone/>
            </a:pPr>
            <a:r>
              <a:rPr lang="en-US"/>
              <a:t>Your Word I Have Hidden - خبأت كلامك</a:t>
            </a:r>
            <a:endParaRPr/>
          </a:p>
          <a:p>
            <a:pPr indent="0" lvl="0" marL="0" rtl="0" algn="ctr">
              <a:lnSpc>
                <a:spcPct val="100000"/>
              </a:lnSpc>
              <a:spcBef>
                <a:spcPts val="0"/>
              </a:spcBef>
              <a:spcAft>
                <a:spcPts val="0"/>
              </a:spcAft>
              <a:buSzPts val="3700"/>
              <a:buNone/>
            </a:pPr>
            <a:r>
              <a:t/>
            </a:r>
            <a:endParaRPr/>
          </a:p>
        </p:txBody>
      </p:sp>
      <p:sp>
        <p:nvSpPr>
          <p:cNvPr id="10288" name="Google Shape;10288;p1656"/>
          <p:cNvSpPr txBox="1"/>
          <p:nvPr>
            <p:ph idx="1" type="body"/>
          </p:nvPr>
        </p:nvSpPr>
        <p:spPr>
          <a:xfrm>
            <a:off x="4156288"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4000"/>
              <a:t>خبأت كلامك كلامك في قلبي لكي لا أُخطئ أُخطئ اليك</a:t>
            </a:r>
            <a:endParaRPr sz="4000"/>
          </a:p>
          <a:p>
            <a:pPr indent="0" lvl="0" marL="0" rtl="0" algn="ctr">
              <a:lnSpc>
                <a:spcPct val="150000"/>
              </a:lnSpc>
              <a:spcBef>
                <a:spcPts val="0"/>
              </a:spcBef>
              <a:spcAft>
                <a:spcPts val="0"/>
              </a:spcAft>
              <a:buClr>
                <a:schemeClr val="dk1"/>
              </a:buClr>
              <a:buSzPts val="1100"/>
              <a:buNone/>
            </a:pPr>
            <a:r>
              <a:rPr lang="en-US" sz="4000"/>
              <a:t>x2</a:t>
            </a:r>
            <a:endParaRPr sz="4000"/>
          </a:p>
        </p:txBody>
      </p:sp>
      <p:sp>
        <p:nvSpPr>
          <p:cNvPr id="10289" name="Google Shape;10289;p1656"/>
          <p:cNvSpPr txBox="1"/>
          <p:nvPr>
            <p:ph idx="1" type="body"/>
          </p:nvPr>
        </p:nvSpPr>
        <p:spPr>
          <a:xfrm>
            <a:off x="8211875"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4400"/>
              <a:t>(khabeht kalamak, kalamak fi qalbi li kay la ookht la ookht ilayk) x2</a:t>
            </a:r>
            <a:endParaRPr sz="4400"/>
          </a:p>
        </p:txBody>
      </p:sp>
    </p:spTree>
  </p:cSld>
  <p:clrMapOvr>
    <a:masterClrMapping/>
  </p:clrMapOvr>
</p:sld>
</file>

<file path=ppt/slides/slide16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93" name="Shape 10293"/>
        <p:cNvGrpSpPr/>
        <p:nvPr/>
      </p:nvGrpSpPr>
      <p:grpSpPr>
        <a:xfrm>
          <a:off x="0" y="0"/>
          <a:ext cx="0" cy="0"/>
          <a:chOff x="0" y="0"/>
          <a:chExt cx="0" cy="0"/>
        </a:xfrm>
      </p:grpSpPr>
      <p:sp>
        <p:nvSpPr>
          <p:cNvPr id="10294" name="Google Shape;10294;p1657"/>
          <p:cNvSpPr txBox="1"/>
          <p:nvPr>
            <p:ph idx="1" type="body"/>
          </p:nvPr>
        </p:nvSpPr>
        <p:spPr>
          <a:xfrm>
            <a:off x="100700"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US" sz="4300"/>
              <a:t>Jesus remind me, </a:t>
            </a:r>
            <a:endParaRPr sz="4300"/>
          </a:p>
          <a:p>
            <a:pPr indent="0" lvl="0" marL="0" rtl="0" algn="ctr">
              <a:lnSpc>
                <a:spcPct val="100000"/>
              </a:lnSpc>
              <a:spcBef>
                <a:spcPts val="0"/>
              </a:spcBef>
              <a:spcAft>
                <a:spcPts val="0"/>
              </a:spcAft>
              <a:buClr>
                <a:schemeClr val="dk1"/>
              </a:buClr>
              <a:buSzPts val="1100"/>
              <a:buNone/>
            </a:pPr>
            <a:r>
              <a:rPr lang="en-US" sz="4300"/>
              <a:t>always of Your word. </a:t>
            </a:r>
            <a:endParaRPr sz="4300"/>
          </a:p>
          <a:p>
            <a:pPr indent="0" lvl="0" marL="0" rtl="0" algn="ctr">
              <a:lnSpc>
                <a:spcPct val="100000"/>
              </a:lnSpc>
              <a:spcBef>
                <a:spcPts val="0"/>
              </a:spcBef>
              <a:spcAft>
                <a:spcPts val="0"/>
              </a:spcAft>
              <a:buClr>
                <a:schemeClr val="dk1"/>
              </a:buClr>
              <a:buSzPts val="1100"/>
              <a:buNone/>
            </a:pPr>
            <a:r>
              <a:rPr lang="en-US" sz="4300"/>
              <a:t>Let me hear Your voice and also teach me. </a:t>
            </a:r>
            <a:endParaRPr sz="4300"/>
          </a:p>
        </p:txBody>
      </p:sp>
      <p:sp>
        <p:nvSpPr>
          <p:cNvPr id="10295" name="Google Shape;10295;p1657"/>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chemeClr val="dk1"/>
              </a:buClr>
              <a:buSzPts val="3700"/>
              <a:buFont typeface="Arial"/>
              <a:buNone/>
            </a:pPr>
            <a:r>
              <a:rPr lang="en-US"/>
              <a:t>Your Word I Have Hidden - خبأت كلامك</a:t>
            </a:r>
            <a:endParaRPr/>
          </a:p>
          <a:p>
            <a:pPr indent="0" lvl="0" marL="0" rtl="0" algn="ctr">
              <a:lnSpc>
                <a:spcPct val="100000"/>
              </a:lnSpc>
              <a:spcBef>
                <a:spcPts val="0"/>
              </a:spcBef>
              <a:spcAft>
                <a:spcPts val="0"/>
              </a:spcAft>
              <a:buSzPts val="3700"/>
              <a:buNone/>
            </a:pPr>
            <a:r>
              <a:t/>
            </a:r>
            <a:endParaRPr/>
          </a:p>
        </p:txBody>
      </p:sp>
      <p:sp>
        <p:nvSpPr>
          <p:cNvPr id="10296" name="Google Shape;10296;p1657"/>
          <p:cNvSpPr txBox="1"/>
          <p:nvPr>
            <p:ph idx="1" type="body"/>
          </p:nvPr>
        </p:nvSpPr>
        <p:spPr>
          <a:xfrm>
            <a:off x="4156288"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4400"/>
              <a:t>يا يسوع فكرني دايماً بكلمتك وسمعني صوتك وكمان فهمني </a:t>
            </a:r>
            <a:endParaRPr sz="4400"/>
          </a:p>
        </p:txBody>
      </p:sp>
      <p:sp>
        <p:nvSpPr>
          <p:cNvPr id="10297" name="Google Shape;10297;p1657"/>
          <p:cNvSpPr txBox="1"/>
          <p:nvPr>
            <p:ph idx="1" type="body"/>
          </p:nvPr>
        </p:nvSpPr>
        <p:spPr>
          <a:xfrm>
            <a:off x="8211875"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3800"/>
              <a:t>ya yasoo3a fakirni dayman bi kilmatak wa sama3ni sootak wa kaman fahimni</a:t>
            </a:r>
            <a:endParaRPr sz="3800"/>
          </a:p>
        </p:txBody>
      </p:sp>
    </p:spTree>
  </p:cSld>
  <p:clrMapOvr>
    <a:masterClrMapping/>
  </p:clrMapOvr>
</p:sld>
</file>

<file path=ppt/slides/slide16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01" name="Shape 10301"/>
        <p:cNvGrpSpPr/>
        <p:nvPr/>
      </p:nvGrpSpPr>
      <p:grpSpPr>
        <a:xfrm>
          <a:off x="0" y="0"/>
          <a:ext cx="0" cy="0"/>
          <a:chOff x="0" y="0"/>
          <a:chExt cx="0" cy="0"/>
        </a:xfrm>
      </p:grpSpPr>
      <p:sp>
        <p:nvSpPr>
          <p:cNvPr id="10302" name="Google Shape;10302;p1658"/>
          <p:cNvSpPr txBox="1"/>
          <p:nvPr>
            <p:ph idx="1" type="body"/>
          </p:nvPr>
        </p:nvSpPr>
        <p:spPr>
          <a:xfrm>
            <a:off x="100700"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US" sz="4300"/>
              <a:t>(When the enemy wants to defeat me. </a:t>
            </a:r>
            <a:endParaRPr sz="4300"/>
          </a:p>
          <a:p>
            <a:pPr indent="0" lvl="0" marL="0" rtl="0" algn="ctr">
              <a:lnSpc>
                <a:spcPct val="100000"/>
              </a:lnSpc>
              <a:spcBef>
                <a:spcPts val="0"/>
              </a:spcBef>
              <a:spcAft>
                <a:spcPts val="0"/>
              </a:spcAft>
              <a:buClr>
                <a:schemeClr val="dk1"/>
              </a:buClr>
              <a:buSzPts val="1100"/>
              <a:buNone/>
            </a:pPr>
            <a:r>
              <a:rPr lang="en-US" sz="4300"/>
              <a:t>I conquer him with the Word that dwells in me) x2</a:t>
            </a:r>
            <a:endParaRPr sz="4300"/>
          </a:p>
        </p:txBody>
      </p:sp>
      <p:sp>
        <p:nvSpPr>
          <p:cNvPr id="10303" name="Google Shape;10303;p1658"/>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chemeClr val="dk1"/>
              </a:buClr>
              <a:buSzPts val="3700"/>
              <a:buFont typeface="Arial"/>
              <a:buNone/>
            </a:pPr>
            <a:r>
              <a:rPr lang="en-US"/>
              <a:t>Your Word I Have Hidden - خبأت كلامك</a:t>
            </a:r>
            <a:endParaRPr/>
          </a:p>
          <a:p>
            <a:pPr indent="0" lvl="0" marL="0" rtl="0" algn="ctr">
              <a:lnSpc>
                <a:spcPct val="100000"/>
              </a:lnSpc>
              <a:spcBef>
                <a:spcPts val="0"/>
              </a:spcBef>
              <a:spcAft>
                <a:spcPts val="0"/>
              </a:spcAft>
              <a:buSzPts val="3700"/>
              <a:buNone/>
            </a:pPr>
            <a:r>
              <a:t/>
            </a:r>
            <a:endParaRPr/>
          </a:p>
        </p:txBody>
      </p:sp>
      <p:sp>
        <p:nvSpPr>
          <p:cNvPr id="10304" name="Google Shape;10304;p1658"/>
          <p:cNvSpPr txBox="1"/>
          <p:nvPr>
            <p:ph idx="1" type="body"/>
          </p:nvPr>
        </p:nvSpPr>
        <p:spPr>
          <a:xfrm>
            <a:off x="4156288"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4500"/>
              <a:t>لما ييجي عدوي عايز يغلبني أغلبه بالكلمه اللي جوه قلبي</a:t>
            </a:r>
            <a:endParaRPr sz="4500"/>
          </a:p>
          <a:p>
            <a:pPr indent="0" lvl="0" marL="0" rtl="0" algn="ctr">
              <a:lnSpc>
                <a:spcPct val="115000"/>
              </a:lnSpc>
              <a:spcBef>
                <a:spcPts val="0"/>
              </a:spcBef>
              <a:spcAft>
                <a:spcPts val="0"/>
              </a:spcAft>
              <a:buClr>
                <a:schemeClr val="dk1"/>
              </a:buClr>
              <a:buSzPts val="1100"/>
              <a:buNone/>
            </a:pPr>
            <a:r>
              <a:rPr lang="en-US" sz="4500"/>
              <a:t>x2</a:t>
            </a:r>
            <a:endParaRPr sz="4500"/>
          </a:p>
        </p:txBody>
      </p:sp>
      <p:sp>
        <p:nvSpPr>
          <p:cNvPr id="10305" name="Google Shape;10305;p1658"/>
          <p:cNvSpPr txBox="1"/>
          <p:nvPr>
            <p:ph idx="1" type="body"/>
          </p:nvPr>
        </p:nvSpPr>
        <p:spPr>
          <a:xfrm>
            <a:off x="8211875"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4400"/>
              <a:t>(Lama yeegi 3dooi a3yiz yighlibni aghlibo bi alkilma alli goya albi) x2</a:t>
            </a:r>
            <a:endParaRPr sz="4400"/>
          </a:p>
        </p:txBody>
      </p:sp>
    </p:spTree>
  </p:cSld>
  <p:clrMapOvr>
    <a:masterClrMapping/>
  </p:clrMapOvr>
</p:sld>
</file>

<file path=ppt/slides/slide16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09" name="Shape 10309"/>
        <p:cNvGrpSpPr/>
        <p:nvPr/>
      </p:nvGrpSpPr>
      <p:grpSpPr>
        <a:xfrm>
          <a:off x="0" y="0"/>
          <a:ext cx="0" cy="0"/>
          <a:chOff x="0" y="0"/>
          <a:chExt cx="0" cy="0"/>
        </a:xfrm>
      </p:grpSpPr>
      <p:sp>
        <p:nvSpPr>
          <p:cNvPr id="10310" name="Google Shape;10310;p1659"/>
          <p:cNvSpPr txBox="1"/>
          <p:nvPr>
            <p:ph idx="1" type="body"/>
          </p:nvPr>
        </p:nvSpPr>
        <p:spPr>
          <a:xfrm>
            <a:off x="100700"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US" sz="4300"/>
              <a:t>(Your word I have hidden, hidden in my heart, that I might not sin, sin against You) x2</a:t>
            </a:r>
            <a:endParaRPr sz="4300"/>
          </a:p>
        </p:txBody>
      </p:sp>
      <p:sp>
        <p:nvSpPr>
          <p:cNvPr id="10311" name="Google Shape;10311;p1659"/>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chemeClr val="dk1"/>
              </a:buClr>
              <a:buSzPts val="3700"/>
              <a:buFont typeface="Arial"/>
              <a:buNone/>
            </a:pPr>
            <a:r>
              <a:rPr lang="en-US"/>
              <a:t>Your Word I Have Hidden - خبأت كلامك</a:t>
            </a:r>
            <a:endParaRPr/>
          </a:p>
          <a:p>
            <a:pPr indent="0" lvl="0" marL="0" rtl="0" algn="ctr">
              <a:lnSpc>
                <a:spcPct val="100000"/>
              </a:lnSpc>
              <a:spcBef>
                <a:spcPts val="0"/>
              </a:spcBef>
              <a:spcAft>
                <a:spcPts val="0"/>
              </a:spcAft>
              <a:buSzPts val="3700"/>
              <a:buNone/>
            </a:pPr>
            <a:r>
              <a:t/>
            </a:r>
            <a:endParaRPr/>
          </a:p>
        </p:txBody>
      </p:sp>
      <p:sp>
        <p:nvSpPr>
          <p:cNvPr id="10312" name="Google Shape;10312;p1659"/>
          <p:cNvSpPr txBox="1"/>
          <p:nvPr>
            <p:ph idx="1" type="body"/>
          </p:nvPr>
        </p:nvSpPr>
        <p:spPr>
          <a:xfrm>
            <a:off x="4156288"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4000"/>
              <a:t>خبأت كلامك كلامك في قلبي لكي لا أُخطئ أُخطئ اليك</a:t>
            </a:r>
            <a:endParaRPr sz="4000"/>
          </a:p>
          <a:p>
            <a:pPr indent="0" lvl="0" marL="0" rtl="0" algn="ctr">
              <a:lnSpc>
                <a:spcPct val="150000"/>
              </a:lnSpc>
              <a:spcBef>
                <a:spcPts val="0"/>
              </a:spcBef>
              <a:spcAft>
                <a:spcPts val="0"/>
              </a:spcAft>
              <a:buClr>
                <a:schemeClr val="dk1"/>
              </a:buClr>
              <a:buSzPts val="1100"/>
              <a:buNone/>
            </a:pPr>
            <a:r>
              <a:rPr lang="en-US" sz="4000"/>
              <a:t>x2</a:t>
            </a:r>
            <a:endParaRPr sz="4000"/>
          </a:p>
        </p:txBody>
      </p:sp>
      <p:sp>
        <p:nvSpPr>
          <p:cNvPr id="10313" name="Google Shape;10313;p1659"/>
          <p:cNvSpPr txBox="1"/>
          <p:nvPr>
            <p:ph idx="1" type="body"/>
          </p:nvPr>
        </p:nvSpPr>
        <p:spPr>
          <a:xfrm>
            <a:off x="8211875"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4400"/>
              <a:t>(khabeht kalamak, kalamak fi qalbi li kay la ookht la ookht ilayk) x2</a:t>
            </a:r>
            <a:endParaRPr sz="4400"/>
          </a:p>
        </p:txBody>
      </p:sp>
      <p:pic>
        <p:nvPicPr>
          <p:cNvPr id="10314" name="Google Shape;10314;p1659">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8" name="Shape 1068"/>
        <p:cNvGrpSpPr/>
        <p:nvPr/>
      </p:nvGrpSpPr>
      <p:grpSpPr>
        <a:xfrm>
          <a:off x="0" y="0"/>
          <a:ext cx="0" cy="0"/>
          <a:chOff x="0" y="0"/>
          <a:chExt cx="0" cy="0"/>
        </a:xfrm>
      </p:grpSpPr>
      <p:sp>
        <p:nvSpPr>
          <p:cNvPr id="1069" name="Google Shape;1069;p166"/>
          <p:cNvSpPr txBox="1"/>
          <p:nvPr>
            <p:ph idx="1" type="body"/>
          </p:nvPr>
        </p:nvSpPr>
        <p:spPr>
          <a:xfrm>
            <a:off x="415650" y="326500"/>
            <a:ext cx="11360700" cy="4913100"/>
          </a:xfrm>
          <a:prstGeom prst="rect">
            <a:avLst/>
          </a:prstGeom>
          <a:solidFill>
            <a:srgbClr val="FFFFFF">
              <a:alpha val="88235"/>
            </a:srgbClr>
          </a:solidFill>
          <a:ln>
            <a:noFill/>
          </a:ln>
        </p:spPr>
        <p:txBody>
          <a:bodyPr anchorCtr="0" anchor="t" bIns="45700" lIns="91425" spcFirstLastPara="1" rIns="91425" wrap="square" tIns="45700">
            <a:noAutofit/>
          </a:bodyPr>
          <a:lstStyle/>
          <a:p>
            <a:pPr indent="0" lvl="0" marL="0" rtl="0" algn="ctr">
              <a:lnSpc>
                <a:spcPct val="150000"/>
              </a:lnSpc>
              <a:spcBef>
                <a:spcPts val="2100"/>
              </a:spcBef>
              <a:spcAft>
                <a:spcPts val="0"/>
              </a:spcAft>
              <a:buClr>
                <a:schemeClr val="dk1"/>
              </a:buClr>
              <a:buSzPts val="1100"/>
              <a:buFont typeface="Arial"/>
              <a:buNone/>
            </a:pPr>
            <a:r>
              <a:rPr lang="en-US"/>
              <a:t>We've got to burn the ships, cut the ties</a:t>
            </a:r>
            <a:endParaRPr/>
          </a:p>
          <a:p>
            <a:pPr indent="0" lvl="0" marL="0" rtl="0" algn="ctr">
              <a:lnSpc>
                <a:spcPct val="150000"/>
              </a:lnSpc>
              <a:spcBef>
                <a:spcPts val="2100"/>
              </a:spcBef>
              <a:spcAft>
                <a:spcPts val="0"/>
              </a:spcAft>
              <a:buClr>
                <a:schemeClr val="dk1"/>
              </a:buClr>
              <a:buSzPts val="1100"/>
              <a:buFont typeface="Arial"/>
              <a:buNone/>
            </a:pPr>
            <a:r>
              <a:rPr lang="en-US"/>
              <a:t>Send a flare into the night</a:t>
            </a:r>
            <a:endParaRPr/>
          </a:p>
          <a:p>
            <a:pPr indent="0" lvl="0" marL="0" rtl="0" algn="ctr">
              <a:lnSpc>
                <a:spcPct val="150000"/>
              </a:lnSpc>
              <a:spcBef>
                <a:spcPts val="2100"/>
              </a:spcBef>
              <a:spcAft>
                <a:spcPts val="0"/>
              </a:spcAft>
              <a:buClr>
                <a:schemeClr val="dk1"/>
              </a:buClr>
              <a:buSzPts val="1100"/>
              <a:buFont typeface="Arial"/>
              <a:buNone/>
            </a:pPr>
            <a:r>
              <a:rPr lang="en-US"/>
              <a:t>Say a prayer, turn the tide</a:t>
            </a:r>
            <a:endParaRPr/>
          </a:p>
          <a:p>
            <a:pPr indent="0" lvl="0" marL="0" rtl="0" algn="ctr">
              <a:lnSpc>
                <a:spcPct val="150000"/>
              </a:lnSpc>
              <a:spcBef>
                <a:spcPts val="2100"/>
              </a:spcBef>
              <a:spcAft>
                <a:spcPts val="0"/>
              </a:spcAft>
              <a:buClr>
                <a:schemeClr val="dk1"/>
              </a:buClr>
              <a:buSzPts val="1100"/>
              <a:buFont typeface="Arial"/>
              <a:buNone/>
            </a:pPr>
            <a:r>
              <a:rPr lang="en-US"/>
              <a:t>Dry your tears and wave goodbye</a:t>
            </a:r>
            <a:endParaRPr/>
          </a:p>
          <a:p>
            <a:pPr indent="0" lvl="0" marL="0" rtl="0" algn="ctr">
              <a:lnSpc>
                <a:spcPct val="150000"/>
              </a:lnSpc>
              <a:spcBef>
                <a:spcPts val="2100"/>
              </a:spcBef>
              <a:spcAft>
                <a:spcPts val="2100"/>
              </a:spcAft>
              <a:buClr>
                <a:schemeClr val="dk1"/>
              </a:buClr>
              <a:buSzPts val="2800"/>
              <a:buNone/>
            </a:pPr>
            <a:r>
              <a:t/>
            </a:r>
            <a:endParaRPr/>
          </a:p>
        </p:txBody>
      </p:sp>
      <p:sp>
        <p:nvSpPr>
          <p:cNvPr id="1070" name="Google Shape;1070;p166"/>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Burn the Ships</a:t>
            </a:r>
            <a:endParaRPr>
              <a:latin typeface="Playfair Display"/>
              <a:ea typeface="Playfair Display"/>
              <a:cs typeface="Playfair Display"/>
              <a:sym typeface="Playfair Display"/>
            </a:endParaRPr>
          </a:p>
        </p:txBody>
      </p:sp>
    </p:spTree>
  </p:cSld>
  <p:clrMapOvr>
    <a:masterClrMapping/>
  </p:clrMapOvr>
</p:sld>
</file>

<file path=ppt/slides/slide16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18" name="Shape 10318"/>
        <p:cNvGrpSpPr/>
        <p:nvPr/>
      </p:nvGrpSpPr>
      <p:grpSpPr>
        <a:xfrm>
          <a:off x="0" y="0"/>
          <a:ext cx="0" cy="0"/>
          <a:chOff x="0" y="0"/>
          <a:chExt cx="0" cy="0"/>
        </a:xfrm>
      </p:grpSpPr>
      <p:sp>
        <p:nvSpPr>
          <p:cNvPr id="10319" name="Google Shape;10319;p1660"/>
          <p:cNvSpPr txBox="1"/>
          <p:nvPr>
            <p:ph type="ctrTitle"/>
          </p:nvPr>
        </p:nvSpPr>
        <p:spPr>
          <a:xfrm>
            <a:off x="1167151" y="2688146"/>
            <a:ext cx="9857700" cy="1481700"/>
          </a:xfrm>
          <a:prstGeom prst="rect">
            <a:avLst/>
          </a:prstGeom>
          <a:solidFill>
            <a:srgbClr val="FFFFFF">
              <a:alpha val="88627"/>
            </a:srgbClr>
          </a:solid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sz="6500"/>
              <a:t>You’re the True Shepherd</a:t>
            </a:r>
            <a:endParaRPr sz="6500"/>
          </a:p>
        </p:txBody>
      </p:sp>
      <p:pic>
        <p:nvPicPr>
          <p:cNvPr id="10320" name="Google Shape;10320;p1660">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6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24" name="Shape 10324"/>
        <p:cNvGrpSpPr/>
        <p:nvPr/>
      </p:nvGrpSpPr>
      <p:grpSpPr>
        <a:xfrm>
          <a:off x="0" y="0"/>
          <a:ext cx="0" cy="0"/>
          <a:chOff x="0" y="0"/>
          <a:chExt cx="0" cy="0"/>
        </a:xfrm>
      </p:grpSpPr>
      <p:sp>
        <p:nvSpPr>
          <p:cNvPr id="10325" name="Google Shape;10325;p1661"/>
          <p:cNvSpPr txBox="1"/>
          <p:nvPr>
            <p:ph idx="1" type="body"/>
          </p:nvPr>
        </p:nvSpPr>
        <p:spPr>
          <a:xfrm>
            <a:off x="415650" y="326500"/>
            <a:ext cx="11360700" cy="49449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You're my Protector</a:t>
            </a:r>
            <a:endParaRPr/>
          </a:p>
          <a:p>
            <a:pPr indent="0" lvl="0" marL="0" rtl="0" algn="ctr">
              <a:lnSpc>
                <a:spcPct val="150000"/>
              </a:lnSpc>
              <a:spcBef>
                <a:spcPts val="0"/>
              </a:spcBef>
              <a:spcAft>
                <a:spcPts val="0"/>
              </a:spcAft>
              <a:buClr>
                <a:schemeClr val="dk1"/>
              </a:buClr>
              <a:buSzPts val="1100"/>
              <a:buNone/>
            </a:pPr>
            <a:r>
              <a:rPr lang="en-US"/>
              <a:t>From all that is evil</a:t>
            </a:r>
            <a:endParaRPr/>
          </a:p>
          <a:p>
            <a:pPr indent="0" lvl="0" marL="0" rtl="0" algn="ctr">
              <a:lnSpc>
                <a:spcPct val="150000"/>
              </a:lnSpc>
              <a:spcBef>
                <a:spcPts val="0"/>
              </a:spcBef>
              <a:spcAft>
                <a:spcPts val="0"/>
              </a:spcAft>
              <a:buClr>
                <a:schemeClr val="dk1"/>
              </a:buClr>
              <a:buSzPts val="1100"/>
              <a:buNone/>
            </a:pPr>
            <a:r>
              <a:rPr lang="en-US"/>
              <a:t>You hold me by the right hand</a:t>
            </a:r>
            <a:endParaRPr/>
          </a:p>
          <a:p>
            <a:pPr indent="0" lvl="0" marL="0" rtl="0" algn="ctr">
              <a:lnSpc>
                <a:spcPct val="150000"/>
              </a:lnSpc>
              <a:spcBef>
                <a:spcPts val="0"/>
              </a:spcBef>
              <a:spcAft>
                <a:spcPts val="0"/>
              </a:spcAft>
              <a:buClr>
                <a:schemeClr val="dk1"/>
              </a:buClr>
              <a:buSzPts val="1100"/>
              <a:buNone/>
            </a:pPr>
            <a:r>
              <a:rPr lang="en-US"/>
              <a:t>My heart with You rejoices</a:t>
            </a:r>
            <a:endParaRPr/>
          </a:p>
        </p:txBody>
      </p:sp>
      <p:sp>
        <p:nvSpPr>
          <p:cNvPr id="10326" name="Google Shape;10326;p1661"/>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You’re the True Shepherd</a:t>
            </a:r>
            <a:endParaRPr>
              <a:latin typeface="Playfair Display"/>
              <a:ea typeface="Playfair Display"/>
              <a:cs typeface="Playfair Display"/>
              <a:sym typeface="Playfair Display"/>
            </a:endParaRPr>
          </a:p>
        </p:txBody>
      </p:sp>
    </p:spTree>
  </p:cSld>
  <p:clrMapOvr>
    <a:masterClrMapping/>
  </p:clrMapOvr>
</p:sld>
</file>

<file path=ppt/slides/slide16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30" name="Shape 10330"/>
        <p:cNvGrpSpPr/>
        <p:nvPr/>
      </p:nvGrpSpPr>
      <p:grpSpPr>
        <a:xfrm>
          <a:off x="0" y="0"/>
          <a:ext cx="0" cy="0"/>
          <a:chOff x="0" y="0"/>
          <a:chExt cx="0" cy="0"/>
        </a:xfrm>
      </p:grpSpPr>
      <p:sp>
        <p:nvSpPr>
          <p:cNvPr id="10331" name="Google Shape;10331;p1662"/>
          <p:cNvSpPr txBox="1"/>
          <p:nvPr>
            <p:ph idx="1" type="body"/>
          </p:nvPr>
        </p:nvSpPr>
        <p:spPr>
          <a:xfrm>
            <a:off x="415650" y="326500"/>
            <a:ext cx="11360700" cy="49449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marR="1354722" rtl="0" algn="r">
              <a:lnSpc>
                <a:spcPct val="150000"/>
              </a:lnSpc>
              <a:spcBef>
                <a:spcPts val="0"/>
              </a:spcBef>
              <a:spcAft>
                <a:spcPts val="0"/>
              </a:spcAft>
              <a:buClr>
                <a:schemeClr val="dk1"/>
              </a:buClr>
              <a:buSzPts val="1100"/>
              <a:buNone/>
            </a:pPr>
            <a:r>
              <a:rPr lang="en-US"/>
              <a:t>أنت اللى بتحمينى</a:t>
            </a:r>
            <a:endParaRPr/>
          </a:p>
          <a:p>
            <a:pPr indent="0" lvl="0" marL="0" marR="1354722" rtl="0" algn="r">
              <a:lnSpc>
                <a:spcPct val="150000"/>
              </a:lnSpc>
              <a:spcBef>
                <a:spcPts val="0"/>
              </a:spcBef>
              <a:spcAft>
                <a:spcPts val="0"/>
              </a:spcAft>
              <a:buClr>
                <a:schemeClr val="dk1"/>
              </a:buClr>
              <a:buSzPts val="1100"/>
              <a:buNone/>
            </a:pPr>
            <a:r>
              <a:rPr lang="en-US"/>
              <a:t>من كل الشرور</a:t>
            </a:r>
            <a:endParaRPr/>
          </a:p>
          <a:p>
            <a:pPr indent="0" lvl="0" marL="0" marR="1354722" rtl="0" algn="r">
              <a:lnSpc>
                <a:spcPct val="150000"/>
              </a:lnSpc>
              <a:spcBef>
                <a:spcPts val="0"/>
              </a:spcBef>
              <a:spcAft>
                <a:spcPts val="0"/>
              </a:spcAft>
              <a:buClr>
                <a:schemeClr val="dk1"/>
              </a:buClr>
              <a:buSzPts val="1100"/>
              <a:buNone/>
            </a:pPr>
            <a:r>
              <a:rPr lang="en-US"/>
              <a:t>ماسك بيمينى</a:t>
            </a:r>
            <a:endParaRPr/>
          </a:p>
          <a:p>
            <a:pPr indent="0" lvl="0" marL="0" marR="1354722" rtl="0" algn="r">
              <a:lnSpc>
                <a:spcPct val="150000"/>
              </a:lnSpc>
              <a:spcBef>
                <a:spcPts val="0"/>
              </a:spcBef>
              <a:spcAft>
                <a:spcPts val="0"/>
              </a:spcAft>
              <a:buClr>
                <a:schemeClr val="dk1"/>
              </a:buClr>
              <a:buSzPts val="1100"/>
              <a:buNone/>
            </a:pPr>
            <a:r>
              <a:rPr lang="en-US"/>
              <a:t>قلبى معاك مسرو</a:t>
            </a:r>
            <a:r>
              <a:rPr lang="en-US">
                <a:solidFill>
                  <a:schemeClr val="dk1"/>
                </a:solidFill>
              </a:rPr>
              <a:t>ر</a:t>
            </a:r>
            <a:endParaRPr/>
          </a:p>
        </p:txBody>
      </p:sp>
      <p:sp>
        <p:nvSpPr>
          <p:cNvPr id="10332" name="Google Shape;10332;p1662"/>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You’re the True Shepherd</a:t>
            </a:r>
            <a:endParaRPr>
              <a:latin typeface="Playfair Display"/>
              <a:ea typeface="Playfair Display"/>
              <a:cs typeface="Playfair Display"/>
              <a:sym typeface="Playfair Display"/>
            </a:endParaRPr>
          </a:p>
        </p:txBody>
      </p:sp>
      <p:sp>
        <p:nvSpPr>
          <p:cNvPr id="10333" name="Google Shape;10333;p1662"/>
          <p:cNvSpPr txBox="1"/>
          <p:nvPr/>
        </p:nvSpPr>
        <p:spPr>
          <a:xfrm>
            <a:off x="622825" y="674800"/>
            <a:ext cx="6246900" cy="42483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Clr>
                <a:srgbClr val="000000"/>
              </a:buClr>
              <a:buSzPts val="4800"/>
              <a:buFont typeface="Arial"/>
              <a:buNone/>
            </a:pPr>
            <a:r>
              <a:rPr b="0" i="0" lang="en-US" sz="4800" u="none" cap="none" strike="noStrike">
                <a:solidFill>
                  <a:srgbClr val="000000"/>
                </a:solidFill>
                <a:latin typeface="Playfair Display"/>
                <a:ea typeface="Playfair Display"/>
                <a:cs typeface="Playfair Display"/>
                <a:sym typeface="Playfair Display"/>
              </a:rPr>
              <a:t>enta elly btehmeny </a:t>
            </a:r>
            <a:endParaRPr b="0" i="0" sz="4800" u="none" cap="none" strike="noStrike">
              <a:solidFill>
                <a:srgbClr val="000000"/>
              </a:solidFill>
              <a:latin typeface="Playfair Display"/>
              <a:ea typeface="Playfair Display"/>
              <a:cs typeface="Playfair Display"/>
              <a:sym typeface="Playfair Display"/>
            </a:endParaRPr>
          </a:p>
          <a:p>
            <a:pPr indent="0" lvl="0" marL="0" marR="0" rtl="0" algn="l">
              <a:lnSpc>
                <a:spcPct val="150000"/>
              </a:lnSpc>
              <a:spcBef>
                <a:spcPts val="0"/>
              </a:spcBef>
              <a:spcAft>
                <a:spcPts val="0"/>
              </a:spcAft>
              <a:buClr>
                <a:srgbClr val="000000"/>
              </a:buClr>
              <a:buSzPts val="4800"/>
              <a:buFont typeface="Arial"/>
              <a:buNone/>
            </a:pPr>
            <a:r>
              <a:rPr b="0" i="0" lang="en-US" sz="4800" u="none" cap="none" strike="noStrike">
                <a:solidFill>
                  <a:srgbClr val="000000"/>
                </a:solidFill>
                <a:latin typeface="Playfair Display"/>
                <a:ea typeface="Playfair Display"/>
                <a:cs typeface="Playfair Display"/>
                <a:sym typeface="Playfair Display"/>
              </a:rPr>
              <a:t>min kol elshroor</a:t>
            </a:r>
            <a:endParaRPr b="0" i="0" sz="4800" u="none" cap="none" strike="noStrike">
              <a:solidFill>
                <a:srgbClr val="000000"/>
              </a:solidFill>
              <a:latin typeface="Playfair Display"/>
              <a:ea typeface="Playfair Display"/>
              <a:cs typeface="Playfair Display"/>
              <a:sym typeface="Playfair Display"/>
            </a:endParaRPr>
          </a:p>
          <a:p>
            <a:pPr indent="0" lvl="0" marL="0" marR="0" rtl="0" algn="l">
              <a:lnSpc>
                <a:spcPct val="150000"/>
              </a:lnSpc>
              <a:spcBef>
                <a:spcPts val="0"/>
              </a:spcBef>
              <a:spcAft>
                <a:spcPts val="0"/>
              </a:spcAft>
              <a:buClr>
                <a:srgbClr val="000000"/>
              </a:buClr>
              <a:buSzPts val="4800"/>
              <a:buFont typeface="Arial"/>
              <a:buNone/>
            </a:pPr>
            <a:r>
              <a:rPr b="0" i="0" lang="en-US" sz="4800" u="none" cap="none" strike="noStrike">
                <a:solidFill>
                  <a:srgbClr val="000000"/>
                </a:solidFill>
                <a:latin typeface="Playfair Display"/>
                <a:ea typeface="Playfair Display"/>
                <a:cs typeface="Playfair Display"/>
                <a:sym typeface="Playfair Display"/>
              </a:rPr>
              <a:t>masik bi yameeni </a:t>
            </a:r>
            <a:endParaRPr b="0" i="0" sz="4800" u="none" cap="none" strike="noStrike">
              <a:solidFill>
                <a:srgbClr val="000000"/>
              </a:solidFill>
              <a:latin typeface="Playfair Display"/>
              <a:ea typeface="Playfair Display"/>
              <a:cs typeface="Playfair Display"/>
              <a:sym typeface="Playfair Display"/>
            </a:endParaRPr>
          </a:p>
          <a:p>
            <a:pPr indent="0" lvl="0" marL="0" marR="0" rtl="0" algn="l">
              <a:lnSpc>
                <a:spcPct val="150000"/>
              </a:lnSpc>
              <a:spcBef>
                <a:spcPts val="0"/>
              </a:spcBef>
              <a:spcAft>
                <a:spcPts val="0"/>
              </a:spcAft>
              <a:buClr>
                <a:srgbClr val="000000"/>
              </a:buClr>
              <a:buSzPts val="4800"/>
              <a:buFont typeface="Arial"/>
              <a:buNone/>
            </a:pPr>
            <a:r>
              <a:rPr b="0" i="0" lang="en-US" sz="4800" u="none" cap="none" strike="noStrike">
                <a:solidFill>
                  <a:srgbClr val="000000"/>
                </a:solidFill>
                <a:latin typeface="Playfair Display"/>
                <a:ea typeface="Playfair Display"/>
                <a:cs typeface="Playfair Display"/>
                <a:sym typeface="Playfair Display"/>
              </a:rPr>
              <a:t>albi ma3k masroor</a:t>
            </a:r>
            <a:endParaRPr b="0" i="0" sz="4800" u="none" cap="none" strike="noStrike">
              <a:solidFill>
                <a:srgbClr val="000000"/>
              </a:solidFill>
              <a:latin typeface="Playfair Display"/>
              <a:ea typeface="Playfair Display"/>
              <a:cs typeface="Playfair Display"/>
              <a:sym typeface="Playfair Display"/>
            </a:endParaRPr>
          </a:p>
        </p:txBody>
      </p:sp>
    </p:spTree>
  </p:cSld>
  <p:clrMapOvr>
    <a:masterClrMapping/>
  </p:clrMapOvr>
</p:sld>
</file>

<file path=ppt/slides/slide16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37" name="Shape 10337"/>
        <p:cNvGrpSpPr/>
        <p:nvPr/>
      </p:nvGrpSpPr>
      <p:grpSpPr>
        <a:xfrm>
          <a:off x="0" y="0"/>
          <a:ext cx="0" cy="0"/>
          <a:chOff x="0" y="0"/>
          <a:chExt cx="0" cy="0"/>
        </a:xfrm>
      </p:grpSpPr>
      <p:sp>
        <p:nvSpPr>
          <p:cNvPr id="10338" name="Google Shape;10338;p1663"/>
          <p:cNvSpPr txBox="1"/>
          <p:nvPr>
            <p:ph idx="1" type="body"/>
          </p:nvPr>
        </p:nvSpPr>
        <p:spPr>
          <a:xfrm>
            <a:off x="415650" y="326500"/>
            <a:ext cx="11360700" cy="49449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You're the true Shepherd</a:t>
            </a:r>
            <a:endParaRPr/>
          </a:p>
          <a:p>
            <a:pPr indent="0" lvl="0" marL="0" rtl="0" algn="ctr">
              <a:lnSpc>
                <a:spcPct val="150000"/>
              </a:lnSpc>
              <a:spcBef>
                <a:spcPts val="0"/>
              </a:spcBef>
              <a:spcAft>
                <a:spcPts val="0"/>
              </a:spcAft>
              <a:buClr>
                <a:schemeClr val="dk1"/>
              </a:buClr>
              <a:buSzPts val="1100"/>
              <a:buNone/>
            </a:pPr>
            <a:r>
              <a:rPr lang="en-US"/>
              <a:t>You carry me on Your shoulders</a:t>
            </a:r>
            <a:endParaRPr/>
          </a:p>
          <a:p>
            <a:pPr indent="0" lvl="0" marL="0" rtl="0" algn="ctr">
              <a:lnSpc>
                <a:spcPct val="150000"/>
              </a:lnSpc>
              <a:spcBef>
                <a:spcPts val="0"/>
              </a:spcBef>
              <a:spcAft>
                <a:spcPts val="0"/>
              </a:spcAft>
              <a:buClr>
                <a:schemeClr val="dk1"/>
              </a:buClr>
              <a:buSzPts val="1100"/>
              <a:buNone/>
            </a:pPr>
            <a:r>
              <a:rPr lang="en-US"/>
              <a:t>You take me to green pastures</a:t>
            </a:r>
            <a:endParaRPr/>
          </a:p>
          <a:p>
            <a:pPr indent="0" lvl="0" marL="0" rtl="0" algn="ctr">
              <a:lnSpc>
                <a:spcPct val="150000"/>
              </a:lnSpc>
              <a:spcBef>
                <a:spcPts val="0"/>
              </a:spcBef>
              <a:spcAft>
                <a:spcPts val="0"/>
              </a:spcAft>
              <a:buClr>
                <a:schemeClr val="dk1"/>
              </a:buClr>
              <a:buSzPts val="1100"/>
              <a:buNone/>
            </a:pPr>
            <a:r>
              <a:rPr lang="en-US"/>
              <a:t>Your love is overwhelming</a:t>
            </a:r>
            <a:endParaRPr/>
          </a:p>
        </p:txBody>
      </p:sp>
      <p:sp>
        <p:nvSpPr>
          <p:cNvPr id="10339" name="Google Shape;10339;p1663"/>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You’re the True Shepherd</a:t>
            </a:r>
            <a:endParaRPr>
              <a:latin typeface="Playfair Display"/>
              <a:ea typeface="Playfair Display"/>
              <a:cs typeface="Playfair Display"/>
              <a:sym typeface="Playfair Display"/>
            </a:endParaRPr>
          </a:p>
        </p:txBody>
      </p:sp>
    </p:spTree>
  </p:cSld>
  <p:clrMapOvr>
    <a:masterClrMapping/>
  </p:clrMapOvr>
</p:sld>
</file>

<file path=ppt/slides/slide16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43" name="Shape 10343"/>
        <p:cNvGrpSpPr/>
        <p:nvPr/>
      </p:nvGrpSpPr>
      <p:grpSpPr>
        <a:xfrm>
          <a:off x="0" y="0"/>
          <a:ext cx="0" cy="0"/>
          <a:chOff x="0" y="0"/>
          <a:chExt cx="0" cy="0"/>
        </a:xfrm>
      </p:grpSpPr>
      <p:sp>
        <p:nvSpPr>
          <p:cNvPr id="10344" name="Google Shape;10344;p1664"/>
          <p:cNvSpPr txBox="1"/>
          <p:nvPr>
            <p:ph idx="1" type="body"/>
          </p:nvPr>
        </p:nvSpPr>
        <p:spPr>
          <a:xfrm>
            <a:off x="415650" y="326500"/>
            <a:ext cx="11360700" cy="49449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marR="1297572" rtl="0" algn="r">
              <a:lnSpc>
                <a:spcPct val="115000"/>
              </a:lnSpc>
              <a:spcBef>
                <a:spcPts val="0"/>
              </a:spcBef>
              <a:spcAft>
                <a:spcPts val="0"/>
              </a:spcAft>
              <a:buClr>
                <a:schemeClr val="dk1"/>
              </a:buClr>
              <a:buSzPts val="1100"/>
              <a:buNone/>
            </a:pPr>
            <a:r>
              <a:rPr lang="en-US"/>
              <a:t>أنت الرب الراعى</a:t>
            </a:r>
            <a:endParaRPr/>
          </a:p>
          <a:p>
            <a:pPr indent="0" lvl="0" marL="0" marR="1297572" rtl="0" algn="r">
              <a:lnSpc>
                <a:spcPct val="115000"/>
              </a:lnSpc>
              <a:spcBef>
                <a:spcPts val="0"/>
              </a:spcBef>
              <a:spcAft>
                <a:spcPts val="0"/>
              </a:spcAft>
              <a:buClr>
                <a:schemeClr val="dk1"/>
              </a:buClr>
              <a:buSzPts val="1100"/>
              <a:buNone/>
            </a:pPr>
            <a:r>
              <a:rPr lang="en-US"/>
              <a:t>على كتفك شايلنى</a:t>
            </a:r>
            <a:endParaRPr/>
          </a:p>
          <a:p>
            <a:pPr indent="0" lvl="0" marL="0" marR="1297572" rtl="0" algn="r">
              <a:lnSpc>
                <a:spcPct val="115000"/>
              </a:lnSpc>
              <a:spcBef>
                <a:spcPts val="0"/>
              </a:spcBef>
              <a:spcAft>
                <a:spcPts val="0"/>
              </a:spcAft>
              <a:buClr>
                <a:schemeClr val="dk1"/>
              </a:buClr>
              <a:buSzPts val="1100"/>
              <a:buNone/>
            </a:pPr>
            <a:r>
              <a:rPr lang="en-US"/>
              <a:t>بتاخدنى المراعى</a:t>
            </a:r>
            <a:endParaRPr/>
          </a:p>
          <a:p>
            <a:pPr indent="0" lvl="0" marL="0" marR="1297572" rtl="0" algn="r">
              <a:lnSpc>
                <a:spcPct val="115000"/>
              </a:lnSpc>
              <a:spcBef>
                <a:spcPts val="0"/>
              </a:spcBef>
              <a:spcAft>
                <a:spcPts val="0"/>
              </a:spcAft>
              <a:buClr>
                <a:schemeClr val="dk1"/>
              </a:buClr>
              <a:buSzPts val="1100"/>
              <a:buNone/>
            </a:pPr>
            <a:r>
              <a:rPr lang="en-US"/>
              <a:t>وبحبك غامرنى</a:t>
            </a:r>
            <a:endParaRPr/>
          </a:p>
          <a:p>
            <a:pPr indent="0" lvl="0" marL="0" marR="1297572" rtl="0" algn="r">
              <a:lnSpc>
                <a:spcPct val="115000"/>
              </a:lnSpc>
              <a:spcBef>
                <a:spcPts val="0"/>
              </a:spcBef>
              <a:spcAft>
                <a:spcPts val="0"/>
              </a:spcAft>
              <a:buClr>
                <a:schemeClr val="dk1"/>
              </a:buClr>
              <a:buSzPts val="1100"/>
              <a:buNone/>
            </a:pPr>
            <a:r>
              <a:rPr lang="en-US">
                <a:solidFill>
                  <a:schemeClr val="dk1"/>
                </a:solidFill>
              </a:rPr>
              <a:t>وبحبك غامرنى</a:t>
            </a:r>
            <a:endParaRPr/>
          </a:p>
        </p:txBody>
      </p:sp>
      <p:sp>
        <p:nvSpPr>
          <p:cNvPr id="10345" name="Google Shape;10345;p1664"/>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You’re the True Shepherd</a:t>
            </a:r>
            <a:endParaRPr>
              <a:latin typeface="Playfair Display"/>
              <a:ea typeface="Playfair Display"/>
              <a:cs typeface="Playfair Display"/>
              <a:sym typeface="Playfair Display"/>
            </a:endParaRPr>
          </a:p>
        </p:txBody>
      </p:sp>
      <p:sp>
        <p:nvSpPr>
          <p:cNvPr id="10346" name="Google Shape;10346;p1664"/>
          <p:cNvSpPr txBox="1"/>
          <p:nvPr/>
        </p:nvSpPr>
        <p:spPr>
          <a:xfrm>
            <a:off x="611075" y="637900"/>
            <a:ext cx="6246900" cy="4322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4800"/>
              <a:buFont typeface="Arial"/>
              <a:buNone/>
            </a:pPr>
            <a:r>
              <a:rPr b="0" i="0" lang="en-US" sz="4800" u="none" cap="none" strike="noStrike">
                <a:solidFill>
                  <a:srgbClr val="000000"/>
                </a:solidFill>
                <a:latin typeface="Playfair Display"/>
                <a:ea typeface="Playfair Display"/>
                <a:cs typeface="Playfair Display"/>
                <a:sym typeface="Playfair Display"/>
              </a:rPr>
              <a:t>enta al rab alra3y</a:t>
            </a:r>
            <a:endParaRPr b="0" i="0" sz="4800" u="none" cap="none" strike="noStrike">
              <a:solidFill>
                <a:srgbClr val="000000"/>
              </a:solidFill>
              <a:latin typeface="Playfair Display"/>
              <a:ea typeface="Playfair Display"/>
              <a:cs typeface="Playfair Display"/>
              <a:sym typeface="Playfair Display"/>
            </a:endParaRPr>
          </a:p>
          <a:p>
            <a:pPr indent="0" lvl="0" marL="0" marR="0" rtl="0" algn="l">
              <a:lnSpc>
                <a:spcPct val="115000"/>
              </a:lnSpc>
              <a:spcBef>
                <a:spcPts val="0"/>
              </a:spcBef>
              <a:spcAft>
                <a:spcPts val="0"/>
              </a:spcAft>
              <a:buClr>
                <a:srgbClr val="000000"/>
              </a:buClr>
              <a:buSzPts val="4800"/>
              <a:buFont typeface="Arial"/>
              <a:buNone/>
            </a:pPr>
            <a:r>
              <a:rPr b="0" i="0" lang="en-US" sz="4800" u="none" cap="none" strike="noStrike">
                <a:solidFill>
                  <a:srgbClr val="000000"/>
                </a:solidFill>
                <a:latin typeface="Playfair Display"/>
                <a:ea typeface="Playfair Display"/>
                <a:cs typeface="Playfair Display"/>
                <a:sym typeface="Playfair Display"/>
              </a:rPr>
              <a:t>3ala kitfak shayelni</a:t>
            </a:r>
            <a:endParaRPr b="0" i="0" sz="4800" u="none" cap="none" strike="noStrike">
              <a:solidFill>
                <a:srgbClr val="000000"/>
              </a:solidFill>
              <a:latin typeface="Playfair Display"/>
              <a:ea typeface="Playfair Display"/>
              <a:cs typeface="Playfair Display"/>
              <a:sym typeface="Playfair Display"/>
            </a:endParaRPr>
          </a:p>
          <a:p>
            <a:pPr indent="0" lvl="0" marL="0" marR="0" rtl="0" algn="l">
              <a:lnSpc>
                <a:spcPct val="115000"/>
              </a:lnSpc>
              <a:spcBef>
                <a:spcPts val="0"/>
              </a:spcBef>
              <a:spcAft>
                <a:spcPts val="0"/>
              </a:spcAft>
              <a:buClr>
                <a:srgbClr val="000000"/>
              </a:buClr>
              <a:buSzPts val="4800"/>
              <a:buFont typeface="Arial"/>
              <a:buNone/>
            </a:pPr>
            <a:r>
              <a:rPr b="0" i="0" lang="en-US" sz="4800" u="none" cap="none" strike="noStrike">
                <a:solidFill>
                  <a:srgbClr val="000000"/>
                </a:solidFill>
                <a:latin typeface="Playfair Display"/>
                <a:ea typeface="Playfair Display"/>
                <a:cs typeface="Playfair Display"/>
                <a:sym typeface="Playfair Display"/>
              </a:rPr>
              <a:t>btkhodni almara3i</a:t>
            </a:r>
            <a:endParaRPr b="0" i="0" sz="4800" u="none" cap="none" strike="noStrike">
              <a:solidFill>
                <a:srgbClr val="000000"/>
              </a:solidFill>
              <a:latin typeface="Playfair Display"/>
              <a:ea typeface="Playfair Display"/>
              <a:cs typeface="Playfair Display"/>
              <a:sym typeface="Playfair Display"/>
            </a:endParaRPr>
          </a:p>
          <a:p>
            <a:pPr indent="0" lvl="0" marL="0" marR="0" rtl="0" algn="l">
              <a:lnSpc>
                <a:spcPct val="115000"/>
              </a:lnSpc>
              <a:spcBef>
                <a:spcPts val="0"/>
              </a:spcBef>
              <a:spcAft>
                <a:spcPts val="0"/>
              </a:spcAft>
              <a:buClr>
                <a:srgbClr val="000000"/>
              </a:buClr>
              <a:buSzPts val="4800"/>
              <a:buFont typeface="Arial"/>
              <a:buNone/>
            </a:pPr>
            <a:r>
              <a:rPr b="0" i="0" lang="en-US" sz="4800" u="none" cap="none" strike="noStrike">
                <a:solidFill>
                  <a:srgbClr val="000000"/>
                </a:solidFill>
                <a:latin typeface="Playfair Display"/>
                <a:ea typeface="Playfair Display"/>
                <a:cs typeface="Playfair Display"/>
                <a:sym typeface="Playfair Display"/>
              </a:rPr>
              <a:t>wa bhobak ghamirni</a:t>
            </a:r>
            <a:endParaRPr b="0" i="0" sz="4800" u="none" cap="none" strike="noStrike">
              <a:solidFill>
                <a:srgbClr val="000000"/>
              </a:solidFill>
              <a:latin typeface="Playfair Display"/>
              <a:ea typeface="Playfair Display"/>
              <a:cs typeface="Playfair Display"/>
              <a:sym typeface="Playfair Display"/>
            </a:endParaRPr>
          </a:p>
          <a:p>
            <a:pPr indent="0" lvl="0" marL="0" marR="0" rtl="0" algn="l">
              <a:lnSpc>
                <a:spcPct val="115000"/>
              </a:lnSpc>
              <a:spcBef>
                <a:spcPts val="0"/>
              </a:spcBef>
              <a:spcAft>
                <a:spcPts val="0"/>
              </a:spcAft>
              <a:buClr>
                <a:srgbClr val="000000"/>
              </a:buClr>
              <a:buSzPts val="4800"/>
              <a:buFont typeface="Arial"/>
              <a:buNone/>
            </a:pPr>
            <a:r>
              <a:rPr b="0" i="0" lang="en-US" sz="4800" u="none" cap="none" strike="noStrike">
                <a:solidFill>
                  <a:srgbClr val="000000"/>
                </a:solidFill>
                <a:latin typeface="Playfair Display"/>
                <a:ea typeface="Playfair Display"/>
                <a:cs typeface="Playfair Display"/>
                <a:sym typeface="Playfair Display"/>
              </a:rPr>
              <a:t>wa bhobak ghamirni</a:t>
            </a:r>
            <a:endParaRPr b="0" i="0" sz="4800" u="none" cap="none" strike="noStrike">
              <a:solidFill>
                <a:srgbClr val="000000"/>
              </a:solidFill>
              <a:latin typeface="Playfair Display"/>
              <a:ea typeface="Playfair Display"/>
              <a:cs typeface="Playfair Display"/>
              <a:sym typeface="Playfair Display"/>
            </a:endParaRPr>
          </a:p>
        </p:txBody>
      </p:sp>
    </p:spTree>
  </p:cSld>
  <p:clrMapOvr>
    <a:masterClrMapping/>
  </p:clrMapOvr>
</p:sld>
</file>

<file path=ppt/slides/slide16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50" name="Shape 10350"/>
        <p:cNvGrpSpPr/>
        <p:nvPr/>
      </p:nvGrpSpPr>
      <p:grpSpPr>
        <a:xfrm>
          <a:off x="0" y="0"/>
          <a:ext cx="0" cy="0"/>
          <a:chOff x="0" y="0"/>
          <a:chExt cx="0" cy="0"/>
        </a:xfrm>
      </p:grpSpPr>
      <p:sp>
        <p:nvSpPr>
          <p:cNvPr id="10351" name="Google Shape;10351;p1665"/>
          <p:cNvSpPr txBox="1"/>
          <p:nvPr>
            <p:ph idx="1" type="body"/>
          </p:nvPr>
        </p:nvSpPr>
        <p:spPr>
          <a:xfrm>
            <a:off x="415650" y="326500"/>
            <a:ext cx="11360700" cy="49449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You're always with me</a:t>
            </a:r>
            <a:endParaRPr/>
          </a:p>
          <a:p>
            <a:pPr indent="0" lvl="0" marL="0" rtl="0" algn="ctr">
              <a:lnSpc>
                <a:spcPct val="150000"/>
              </a:lnSpc>
              <a:spcBef>
                <a:spcPts val="0"/>
              </a:spcBef>
              <a:spcAft>
                <a:spcPts val="0"/>
              </a:spcAft>
              <a:buClr>
                <a:schemeClr val="dk1"/>
              </a:buClr>
              <a:buSzPts val="1100"/>
              <a:buNone/>
            </a:pPr>
            <a:r>
              <a:rPr lang="en-US"/>
              <a:t>You will never leave me</a:t>
            </a:r>
            <a:endParaRPr/>
          </a:p>
          <a:p>
            <a:pPr indent="0" lvl="0" marL="0" rtl="0" algn="ctr">
              <a:lnSpc>
                <a:spcPct val="150000"/>
              </a:lnSpc>
              <a:spcBef>
                <a:spcPts val="0"/>
              </a:spcBef>
              <a:spcAft>
                <a:spcPts val="0"/>
              </a:spcAft>
              <a:buClr>
                <a:schemeClr val="dk1"/>
              </a:buClr>
              <a:buSzPts val="1100"/>
              <a:buNone/>
            </a:pPr>
            <a:r>
              <a:rPr lang="en-US"/>
              <a:t>Your voice is within me</a:t>
            </a:r>
            <a:endParaRPr/>
          </a:p>
          <a:p>
            <a:pPr indent="0" lvl="0" marL="0" rtl="0" algn="ctr">
              <a:lnSpc>
                <a:spcPct val="150000"/>
              </a:lnSpc>
              <a:spcBef>
                <a:spcPts val="0"/>
              </a:spcBef>
              <a:spcAft>
                <a:spcPts val="0"/>
              </a:spcAft>
              <a:buClr>
                <a:schemeClr val="dk1"/>
              </a:buClr>
              <a:buSzPts val="1100"/>
              <a:buNone/>
            </a:pPr>
            <a:r>
              <a:rPr lang="en-US"/>
              <a:t>"Do not fear, My Child"</a:t>
            </a:r>
            <a:endParaRPr/>
          </a:p>
        </p:txBody>
      </p:sp>
      <p:sp>
        <p:nvSpPr>
          <p:cNvPr id="10352" name="Google Shape;10352;p1665"/>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You’re the True Shepherd</a:t>
            </a:r>
            <a:endParaRPr>
              <a:latin typeface="Playfair Display"/>
              <a:ea typeface="Playfair Display"/>
              <a:cs typeface="Playfair Display"/>
              <a:sym typeface="Playfair Display"/>
            </a:endParaRPr>
          </a:p>
        </p:txBody>
      </p:sp>
    </p:spTree>
  </p:cSld>
  <p:clrMapOvr>
    <a:masterClrMapping/>
  </p:clrMapOvr>
</p:sld>
</file>

<file path=ppt/slides/slide16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56" name="Shape 10356"/>
        <p:cNvGrpSpPr/>
        <p:nvPr/>
      </p:nvGrpSpPr>
      <p:grpSpPr>
        <a:xfrm>
          <a:off x="0" y="0"/>
          <a:ext cx="0" cy="0"/>
          <a:chOff x="0" y="0"/>
          <a:chExt cx="0" cy="0"/>
        </a:xfrm>
      </p:grpSpPr>
      <p:sp>
        <p:nvSpPr>
          <p:cNvPr id="10357" name="Google Shape;10357;p1666"/>
          <p:cNvSpPr txBox="1"/>
          <p:nvPr>
            <p:ph idx="1" type="body"/>
          </p:nvPr>
        </p:nvSpPr>
        <p:spPr>
          <a:xfrm>
            <a:off x="415650" y="326500"/>
            <a:ext cx="11360700" cy="49449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marR="1240422" rtl="0" algn="r">
              <a:lnSpc>
                <a:spcPct val="150000"/>
              </a:lnSpc>
              <a:spcBef>
                <a:spcPts val="0"/>
              </a:spcBef>
              <a:spcAft>
                <a:spcPts val="0"/>
              </a:spcAft>
              <a:buClr>
                <a:schemeClr val="dk1"/>
              </a:buClr>
              <a:buSzPts val="1100"/>
              <a:buNone/>
            </a:pPr>
            <a:r>
              <a:rPr lang="en-US"/>
              <a:t>انت اللى معايا</a:t>
            </a:r>
            <a:endParaRPr/>
          </a:p>
          <a:p>
            <a:pPr indent="0" lvl="0" marL="0" marR="1240422" rtl="0" algn="r">
              <a:lnSpc>
                <a:spcPct val="150000"/>
              </a:lnSpc>
              <a:spcBef>
                <a:spcPts val="0"/>
              </a:spcBef>
              <a:spcAft>
                <a:spcPts val="0"/>
              </a:spcAft>
              <a:buClr>
                <a:schemeClr val="dk1"/>
              </a:buClr>
              <a:buSzPts val="1100"/>
              <a:buNone/>
            </a:pPr>
            <a:r>
              <a:rPr lang="en-US"/>
              <a:t>ولا يمكن تسيبنى</a:t>
            </a:r>
            <a:endParaRPr/>
          </a:p>
          <a:p>
            <a:pPr indent="0" lvl="0" marL="0" marR="1240422" rtl="0" algn="r">
              <a:lnSpc>
                <a:spcPct val="150000"/>
              </a:lnSpc>
              <a:spcBef>
                <a:spcPts val="0"/>
              </a:spcBef>
              <a:spcAft>
                <a:spcPts val="0"/>
              </a:spcAft>
              <a:buClr>
                <a:schemeClr val="dk1"/>
              </a:buClr>
              <a:buSzPts val="1100"/>
              <a:buNone/>
            </a:pPr>
            <a:r>
              <a:rPr lang="en-US"/>
              <a:t>وصوتك جوايا</a:t>
            </a:r>
            <a:endParaRPr/>
          </a:p>
          <a:p>
            <a:pPr indent="0" lvl="0" marL="0" marR="1240422" rtl="0" algn="r">
              <a:lnSpc>
                <a:spcPct val="150000"/>
              </a:lnSpc>
              <a:spcBef>
                <a:spcPts val="0"/>
              </a:spcBef>
              <a:spcAft>
                <a:spcPts val="0"/>
              </a:spcAft>
              <a:buClr>
                <a:schemeClr val="dk1"/>
              </a:buClr>
              <a:buSzPts val="1100"/>
              <a:buNone/>
            </a:pPr>
            <a:r>
              <a:rPr lang="en-US"/>
              <a:t>متخافش يا أبنى</a:t>
            </a:r>
            <a:endParaRPr/>
          </a:p>
        </p:txBody>
      </p:sp>
      <p:sp>
        <p:nvSpPr>
          <p:cNvPr id="10358" name="Google Shape;10358;p1666"/>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You’re the True Shepherd</a:t>
            </a:r>
            <a:endParaRPr>
              <a:latin typeface="Playfair Display"/>
              <a:ea typeface="Playfair Display"/>
              <a:cs typeface="Playfair Display"/>
              <a:sym typeface="Playfair Display"/>
            </a:endParaRPr>
          </a:p>
        </p:txBody>
      </p:sp>
      <p:sp>
        <p:nvSpPr>
          <p:cNvPr id="10359" name="Google Shape;10359;p1666"/>
          <p:cNvSpPr txBox="1"/>
          <p:nvPr/>
        </p:nvSpPr>
        <p:spPr>
          <a:xfrm>
            <a:off x="622850" y="1062700"/>
            <a:ext cx="6246900" cy="3472500"/>
          </a:xfrm>
          <a:prstGeom prst="rect">
            <a:avLst/>
          </a:prstGeom>
          <a:noFill/>
          <a:ln>
            <a:noFill/>
          </a:ln>
        </p:spPr>
        <p:txBody>
          <a:bodyPr anchorCtr="0" anchor="ctr" bIns="91425" lIns="91425" spcFirstLastPara="1" rIns="91425" wrap="square" tIns="91425">
            <a:noAutofit/>
          </a:bodyPr>
          <a:lstStyle/>
          <a:p>
            <a:pPr indent="0" lvl="0" marL="0" marR="0" rtl="0" algn="l">
              <a:lnSpc>
                <a:spcPct val="150000"/>
              </a:lnSpc>
              <a:spcBef>
                <a:spcPts val="0"/>
              </a:spcBef>
              <a:spcAft>
                <a:spcPts val="0"/>
              </a:spcAft>
              <a:buClr>
                <a:srgbClr val="000000"/>
              </a:buClr>
              <a:buSzPts val="4800"/>
              <a:buFont typeface="Arial"/>
              <a:buNone/>
            </a:pPr>
            <a:r>
              <a:rPr b="0" i="0" lang="en-US" sz="4800" u="none" cap="none" strike="noStrike">
                <a:solidFill>
                  <a:srgbClr val="000000"/>
                </a:solidFill>
                <a:latin typeface="Playfair Display"/>
                <a:ea typeface="Playfair Display"/>
                <a:cs typeface="Playfair Display"/>
                <a:sym typeface="Playfair Display"/>
              </a:rPr>
              <a:t>enta all ma3ya</a:t>
            </a:r>
            <a:endParaRPr b="0" i="0" sz="4800" u="none" cap="none" strike="noStrike">
              <a:solidFill>
                <a:srgbClr val="000000"/>
              </a:solidFill>
              <a:latin typeface="Playfair Display"/>
              <a:ea typeface="Playfair Display"/>
              <a:cs typeface="Playfair Display"/>
              <a:sym typeface="Playfair Display"/>
            </a:endParaRPr>
          </a:p>
          <a:p>
            <a:pPr indent="0" lvl="0" marL="0" marR="0" rtl="0" algn="l">
              <a:lnSpc>
                <a:spcPct val="150000"/>
              </a:lnSpc>
              <a:spcBef>
                <a:spcPts val="0"/>
              </a:spcBef>
              <a:spcAft>
                <a:spcPts val="0"/>
              </a:spcAft>
              <a:buClr>
                <a:srgbClr val="000000"/>
              </a:buClr>
              <a:buSzPts val="4800"/>
              <a:buFont typeface="Arial"/>
              <a:buNone/>
            </a:pPr>
            <a:r>
              <a:rPr b="0" i="0" lang="en-US" sz="4800" u="none" cap="none" strike="noStrike">
                <a:solidFill>
                  <a:srgbClr val="000000"/>
                </a:solidFill>
                <a:latin typeface="Playfair Display"/>
                <a:ea typeface="Playfair Display"/>
                <a:cs typeface="Playfair Display"/>
                <a:sym typeface="Playfair Display"/>
              </a:rPr>
              <a:t>wa la yomkin tesibni</a:t>
            </a:r>
            <a:endParaRPr b="0" i="0" sz="4800" u="none" cap="none" strike="noStrike">
              <a:solidFill>
                <a:srgbClr val="000000"/>
              </a:solidFill>
              <a:latin typeface="Playfair Display"/>
              <a:ea typeface="Playfair Display"/>
              <a:cs typeface="Playfair Display"/>
              <a:sym typeface="Playfair Display"/>
            </a:endParaRPr>
          </a:p>
          <a:p>
            <a:pPr indent="0" lvl="0" marL="0" marR="0" rtl="0" algn="l">
              <a:lnSpc>
                <a:spcPct val="150000"/>
              </a:lnSpc>
              <a:spcBef>
                <a:spcPts val="0"/>
              </a:spcBef>
              <a:spcAft>
                <a:spcPts val="0"/>
              </a:spcAft>
              <a:buClr>
                <a:srgbClr val="000000"/>
              </a:buClr>
              <a:buSzPts val="4800"/>
              <a:buFont typeface="Arial"/>
              <a:buNone/>
            </a:pPr>
            <a:r>
              <a:rPr b="0" i="0" lang="en-US" sz="4800" u="none" cap="none" strike="noStrike">
                <a:solidFill>
                  <a:srgbClr val="000000"/>
                </a:solidFill>
                <a:latin typeface="Playfair Display"/>
                <a:ea typeface="Playfair Display"/>
                <a:cs typeface="Playfair Display"/>
                <a:sym typeface="Playfair Display"/>
              </a:rPr>
              <a:t>wa sootak gowaya</a:t>
            </a:r>
            <a:endParaRPr b="0" i="0" sz="4800" u="none" cap="none" strike="noStrike">
              <a:solidFill>
                <a:srgbClr val="000000"/>
              </a:solidFill>
              <a:latin typeface="Playfair Display"/>
              <a:ea typeface="Playfair Display"/>
              <a:cs typeface="Playfair Display"/>
              <a:sym typeface="Playfair Display"/>
            </a:endParaRPr>
          </a:p>
          <a:p>
            <a:pPr indent="0" lvl="0" marL="0" marR="0" rtl="0" algn="l">
              <a:lnSpc>
                <a:spcPct val="150000"/>
              </a:lnSpc>
              <a:spcBef>
                <a:spcPts val="0"/>
              </a:spcBef>
              <a:spcAft>
                <a:spcPts val="0"/>
              </a:spcAft>
              <a:buClr>
                <a:srgbClr val="000000"/>
              </a:buClr>
              <a:buSzPts val="4800"/>
              <a:buFont typeface="Arial"/>
              <a:buNone/>
            </a:pPr>
            <a:r>
              <a:rPr b="0" i="0" lang="en-US" sz="4800" u="none" cap="none" strike="noStrike">
                <a:solidFill>
                  <a:srgbClr val="000000"/>
                </a:solidFill>
                <a:latin typeface="Playfair Display"/>
                <a:ea typeface="Playfair Display"/>
                <a:cs typeface="Playfair Display"/>
                <a:sym typeface="Playfair Display"/>
              </a:rPr>
              <a:t>matkhafsh ya ibni</a:t>
            </a:r>
            <a:endParaRPr b="0" i="0" sz="4800" u="none" cap="none" strike="noStrike">
              <a:solidFill>
                <a:srgbClr val="000000"/>
              </a:solidFill>
              <a:latin typeface="Playfair Display"/>
              <a:ea typeface="Playfair Display"/>
              <a:cs typeface="Playfair Display"/>
              <a:sym typeface="Playfair Display"/>
            </a:endParaRPr>
          </a:p>
        </p:txBody>
      </p:sp>
    </p:spTree>
  </p:cSld>
  <p:clrMapOvr>
    <a:masterClrMapping/>
  </p:clrMapOvr>
</p:sld>
</file>

<file path=ppt/slides/slide16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63" name="Shape 10363"/>
        <p:cNvGrpSpPr/>
        <p:nvPr/>
      </p:nvGrpSpPr>
      <p:grpSpPr>
        <a:xfrm>
          <a:off x="0" y="0"/>
          <a:ext cx="0" cy="0"/>
          <a:chOff x="0" y="0"/>
          <a:chExt cx="0" cy="0"/>
        </a:xfrm>
      </p:grpSpPr>
      <p:sp>
        <p:nvSpPr>
          <p:cNvPr id="10364" name="Google Shape;10364;p1667"/>
          <p:cNvSpPr txBox="1"/>
          <p:nvPr>
            <p:ph idx="1" type="body"/>
          </p:nvPr>
        </p:nvSpPr>
        <p:spPr>
          <a:xfrm>
            <a:off x="415650" y="326500"/>
            <a:ext cx="11360700" cy="49449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You're the true Shepherd</a:t>
            </a:r>
            <a:endParaRPr/>
          </a:p>
          <a:p>
            <a:pPr indent="0" lvl="0" marL="0" rtl="0" algn="ctr">
              <a:lnSpc>
                <a:spcPct val="150000"/>
              </a:lnSpc>
              <a:spcBef>
                <a:spcPts val="0"/>
              </a:spcBef>
              <a:spcAft>
                <a:spcPts val="0"/>
              </a:spcAft>
              <a:buClr>
                <a:schemeClr val="dk1"/>
              </a:buClr>
              <a:buSzPts val="1100"/>
              <a:buNone/>
            </a:pPr>
            <a:r>
              <a:rPr lang="en-US"/>
              <a:t>You carry me on Your shoulders</a:t>
            </a:r>
            <a:endParaRPr/>
          </a:p>
          <a:p>
            <a:pPr indent="0" lvl="0" marL="0" rtl="0" algn="ctr">
              <a:lnSpc>
                <a:spcPct val="150000"/>
              </a:lnSpc>
              <a:spcBef>
                <a:spcPts val="0"/>
              </a:spcBef>
              <a:spcAft>
                <a:spcPts val="0"/>
              </a:spcAft>
              <a:buClr>
                <a:schemeClr val="dk1"/>
              </a:buClr>
              <a:buSzPts val="1100"/>
              <a:buNone/>
            </a:pPr>
            <a:r>
              <a:rPr lang="en-US"/>
              <a:t>You take me to green pastures</a:t>
            </a:r>
            <a:endParaRPr/>
          </a:p>
          <a:p>
            <a:pPr indent="0" lvl="0" marL="0" rtl="0" algn="ctr">
              <a:lnSpc>
                <a:spcPct val="150000"/>
              </a:lnSpc>
              <a:spcBef>
                <a:spcPts val="0"/>
              </a:spcBef>
              <a:spcAft>
                <a:spcPts val="0"/>
              </a:spcAft>
              <a:buClr>
                <a:schemeClr val="dk1"/>
              </a:buClr>
              <a:buSzPts val="1100"/>
              <a:buNone/>
            </a:pPr>
            <a:r>
              <a:rPr lang="en-US"/>
              <a:t>Your love is overwhelming</a:t>
            </a:r>
            <a:endParaRPr/>
          </a:p>
        </p:txBody>
      </p:sp>
      <p:sp>
        <p:nvSpPr>
          <p:cNvPr id="10365" name="Google Shape;10365;p1667"/>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You’re the True Shepherd</a:t>
            </a:r>
            <a:endParaRPr>
              <a:latin typeface="Playfair Display"/>
              <a:ea typeface="Playfair Display"/>
              <a:cs typeface="Playfair Display"/>
              <a:sym typeface="Playfair Display"/>
            </a:endParaRPr>
          </a:p>
        </p:txBody>
      </p:sp>
    </p:spTree>
  </p:cSld>
  <p:clrMapOvr>
    <a:masterClrMapping/>
  </p:clrMapOvr>
</p:sld>
</file>

<file path=ppt/slides/slide16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69" name="Shape 10369"/>
        <p:cNvGrpSpPr/>
        <p:nvPr/>
      </p:nvGrpSpPr>
      <p:grpSpPr>
        <a:xfrm>
          <a:off x="0" y="0"/>
          <a:ext cx="0" cy="0"/>
          <a:chOff x="0" y="0"/>
          <a:chExt cx="0" cy="0"/>
        </a:xfrm>
      </p:grpSpPr>
      <p:sp>
        <p:nvSpPr>
          <p:cNvPr id="10370" name="Google Shape;10370;p1668"/>
          <p:cNvSpPr txBox="1"/>
          <p:nvPr>
            <p:ph idx="1" type="body"/>
          </p:nvPr>
        </p:nvSpPr>
        <p:spPr>
          <a:xfrm>
            <a:off x="415650" y="326500"/>
            <a:ext cx="11360700" cy="49449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marR="1297572" rtl="0" algn="r">
              <a:lnSpc>
                <a:spcPct val="115000"/>
              </a:lnSpc>
              <a:spcBef>
                <a:spcPts val="0"/>
              </a:spcBef>
              <a:spcAft>
                <a:spcPts val="0"/>
              </a:spcAft>
              <a:buClr>
                <a:schemeClr val="dk1"/>
              </a:buClr>
              <a:buSzPts val="1100"/>
              <a:buNone/>
            </a:pPr>
            <a:r>
              <a:rPr lang="en-US"/>
              <a:t>أنت الرب الراعى</a:t>
            </a:r>
            <a:endParaRPr/>
          </a:p>
          <a:p>
            <a:pPr indent="0" lvl="0" marL="0" marR="1297572" rtl="0" algn="r">
              <a:lnSpc>
                <a:spcPct val="115000"/>
              </a:lnSpc>
              <a:spcBef>
                <a:spcPts val="0"/>
              </a:spcBef>
              <a:spcAft>
                <a:spcPts val="0"/>
              </a:spcAft>
              <a:buClr>
                <a:schemeClr val="dk1"/>
              </a:buClr>
              <a:buSzPts val="1100"/>
              <a:buNone/>
            </a:pPr>
            <a:r>
              <a:rPr lang="en-US"/>
              <a:t>على كتفك شايلنى</a:t>
            </a:r>
            <a:endParaRPr/>
          </a:p>
          <a:p>
            <a:pPr indent="0" lvl="0" marL="0" marR="1297572" rtl="0" algn="r">
              <a:lnSpc>
                <a:spcPct val="115000"/>
              </a:lnSpc>
              <a:spcBef>
                <a:spcPts val="0"/>
              </a:spcBef>
              <a:spcAft>
                <a:spcPts val="0"/>
              </a:spcAft>
              <a:buClr>
                <a:schemeClr val="dk1"/>
              </a:buClr>
              <a:buSzPts val="1100"/>
              <a:buNone/>
            </a:pPr>
            <a:r>
              <a:rPr lang="en-US"/>
              <a:t>بتاخدنى المراعى</a:t>
            </a:r>
            <a:endParaRPr/>
          </a:p>
          <a:p>
            <a:pPr indent="0" lvl="0" marL="0" marR="1297572" rtl="0" algn="r">
              <a:lnSpc>
                <a:spcPct val="115000"/>
              </a:lnSpc>
              <a:spcBef>
                <a:spcPts val="0"/>
              </a:spcBef>
              <a:spcAft>
                <a:spcPts val="0"/>
              </a:spcAft>
              <a:buClr>
                <a:schemeClr val="dk1"/>
              </a:buClr>
              <a:buSzPts val="1100"/>
              <a:buNone/>
            </a:pPr>
            <a:r>
              <a:rPr lang="en-US"/>
              <a:t>وبحبك غامرنى</a:t>
            </a:r>
            <a:endParaRPr/>
          </a:p>
          <a:p>
            <a:pPr indent="0" lvl="0" marL="0" marR="1297572" rtl="0" algn="r">
              <a:lnSpc>
                <a:spcPct val="115000"/>
              </a:lnSpc>
              <a:spcBef>
                <a:spcPts val="0"/>
              </a:spcBef>
              <a:spcAft>
                <a:spcPts val="0"/>
              </a:spcAft>
              <a:buClr>
                <a:schemeClr val="dk1"/>
              </a:buClr>
              <a:buSzPts val="1100"/>
              <a:buNone/>
            </a:pPr>
            <a:r>
              <a:rPr lang="en-US">
                <a:solidFill>
                  <a:schemeClr val="dk1"/>
                </a:solidFill>
              </a:rPr>
              <a:t>وبحبك غامرنى</a:t>
            </a:r>
            <a:endParaRPr/>
          </a:p>
        </p:txBody>
      </p:sp>
      <p:sp>
        <p:nvSpPr>
          <p:cNvPr id="10371" name="Google Shape;10371;p1668"/>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You’re the True Shepherd</a:t>
            </a:r>
            <a:endParaRPr>
              <a:latin typeface="Playfair Display"/>
              <a:ea typeface="Playfair Display"/>
              <a:cs typeface="Playfair Display"/>
              <a:sym typeface="Playfair Display"/>
            </a:endParaRPr>
          </a:p>
        </p:txBody>
      </p:sp>
      <p:sp>
        <p:nvSpPr>
          <p:cNvPr id="10372" name="Google Shape;10372;p1668"/>
          <p:cNvSpPr txBox="1"/>
          <p:nvPr/>
        </p:nvSpPr>
        <p:spPr>
          <a:xfrm>
            <a:off x="611075" y="637900"/>
            <a:ext cx="6246900" cy="4322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4800"/>
              <a:buFont typeface="Arial"/>
              <a:buNone/>
            </a:pPr>
            <a:r>
              <a:rPr b="0" i="0" lang="en-US" sz="4800" u="none" cap="none" strike="noStrike">
                <a:solidFill>
                  <a:srgbClr val="000000"/>
                </a:solidFill>
                <a:latin typeface="Playfair Display"/>
                <a:ea typeface="Playfair Display"/>
                <a:cs typeface="Playfair Display"/>
                <a:sym typeface="Playfair Display"/>
              </a:rPr>
              <a:t>enta al rab alra3y</a:t>
            </a:r>
            <a:endParaRPr b="0" i="0" sz="4800" u="none" cap="none" strike="noStrike">
              <a:solidFill>
                <a:srgbClr val="000000"/>
              </a:solidFill>
              <a:latin typeface="Playfair Display"/>
              <a:ea typeface="Playfair Display"/>
              <a:cs typeface="Playfair Display"/>
              <a:sym typeface="Playfair Display"/>
            </a:endParaRPr>
          </a:p>
          <a:p>
            <a:pPr indent="0" lvl="0" marL="0" marR="0" rtl="0" algn="l">
              <a:lnSpc>
                <a:spcPct val="115000"/>
              </a:lnSpc>
              <a:spcBef>
                <a:spcPts val="0"/>
              </a:spcBef>
              <a:spcAft>
                <a:spcPts val="0"/>
              </a:spcAft>
              <a:buClr>
                <a:srgbClr val="000000"/>
              </a:buClr>
              <a:buSzPts val="4800"/>
              <a:buFont typeface="Arial"/>
              <a:buNone/>
            </a:pPr>
            <a:r>
              <a:rPr b="0" i="0" lang="en-US" sz="4800" u="none" cap="none" strike="noStrike">
                <a:solidFill>
                  <a:srgbClr val="000000"/>
                </a:solidFill>
                <a:latin typeface="Playfair Display"/>
                <a:ea typeface="Playfair Display"/>
                <a:cs typeface="Playfair Display"/>
                <a:sym typeface="Playfair Display"/>
              </a:rPr>
              <a:t>3ala kitfak shayelni</a:t>
            </a:r>
            <a:endParaRPr b="0" i="0" sz="4800" u="none" cap="none" strike="noStrike">
              <a:solidFill>
                <a:srgbClr val="000000"/>
              </a:solidFill>
              <a:latin typeface="Playfair Display"/>
              <a:ea typeface="Playfair Display"/>
              <a:cs typeface="Playfair Display"/>
              <a:sym typeface="Playfair Display"/>
            </a:endParaRPr>
          </a:p>
          <a:p>
            <a:pPr indent="0" lvl="0" marL="0" marR="0" rtl="0" algn="l">
              <a:lnSpc>
                <a:spcPct val="115000"/>
              </a:lnSpc>
              <a:spcBef>
                <a:spcPts val="0"/>
              </a:spcBef>
              <a:spcAft>
                <a:spcPts val="0"/>
              </a:spcAft>
              <a:buClr>
                <a:srgbClr val="000000"/>
              </a:buClr>
              <a:buSzPts val="4800"/>
              <a:buFont typeface="Arial"/>
              <a:buNone/>
            </a:pPr>
            <a:r>
              <a:rPr b="0" i="0" lang="en-US" sz="4800" u="none" cap="none" strike="noStrike">
                <a:solidFill>
                  <a:srgbClr val="000000"/>
                </a:solidFill>
                <a:latin typeface="Playfair Display"/>
                <a:ea typeface="Playfair Display"/>
                <a:cs typeface="Playfair Display"/>
                <a:sym typeface="Playfair Display"/>
              </a:rPr>
              <a:t>btkhodni almara3i</a:t>
            </a:r>
            <a:endParaRPr b="0" i="0" sz="4800" u="none" cap="none" strike="noStrike">
              <a:solidFill>
                <a:srgbClr val="000000"/>
              </a:solidFill>
              <a:latin typeface="Playfair Display"/>
              <a:ea typeface="Playfair Display"/>
              <a:cs typeface="Playfair Display"/>
              <a:sym typeface="Playfair Display"/>
            </a:endParaRPr>
          </a:p>
          <a:p>
            <a:pPr indent="0" lvl="0" marL="0" marR="0" rtl="0" algn="l">
              <a:lnSpc>
                <a:spcPct val="115000"/>
              </a:lnSpc>
              <a:spcBef>
                <a:spcPts val="0"/>
              </a:spcBef>
              <a:spcAft>
                <a:spcPts val="0"/>
              </a:spcAft>
              <a:buClr>
                <a:srgbClr val="000000"/>
              </a:buClr>
              <a:buSzPts val="4800"/>
              <a:buFont typeface="Arial"/>
              <a:buNone/>
            </a:pPr>
            <a:r>
              <a:rPr b="0" i="0" lang="en-US" sz="4800" u="none" cap="none" strike="noStrike">
                <a:solidFill>
                  <a:srgbClr val="000000"/>
                </a:solidFill>
                <a:latin typeface="Playfair Display"/>
                <a:ea typeface="Playfair Display"/>
                <a:cs typeface="Playfair Display"/>
                <a:sym typeface="Playfair Display"/>
              </a:rPr>
              <a:t>wa behobak ghamirni</a:t>
            </a:r>
            <a:endParaRPr b="0" i="0" sz="4800" u="none" cap="none" strike="noStrike">
              <a:solidFill>
                <a:srgbClr val="000000"/>
              </a:solidFill>
              <a:latin typeface="Playfair Display"/>
              <a:ea typeface="Playfair Display"/>
              <a:cs typeface="Playfair Display"/>
              <a:sym typeface="Playfair Display"/>
            </a:endParaRPr>
          </a:p>
          <a:p>
            <a:pPr indent="0" lvl="0" marL="0" marR="0" rtl="0" algn="l">
              <a:lnSpc>
                <a:spcPct val="115000"/>
              </a:lnSpc>
              <a:spcBef>
                <a:spcPts val="0"/>
              </a:spcBef>
              <a:spcAft>
                <a:spcPts val="0"/>
              </a:spcAft>
              <a:buClr>
                <a:srgbClr val="000000"/>
              </a:buClr>
              <a:buSzPts val="4800"/>
              <a:buFont typeface="Arial"/>
              <a:buNone/>
            </a:pPr>
            <a:r>
              <a:rPr b="0" i="0" lang="en-US" sz="4800" u="none" cap="none" strike="noStrike">
                <a:solidFill>
                  <a:srgbClr val="000000"/>
                </a:solidFill>
                <a:latin typeface="Playfair Display"/>
                <a:ea typeface="Playfair Display"/>
                <a:cs typeface="Playfair Display"/>
                <a:sym typeface="Playfair Display"/>
              </a:rPr>
              <a:t>wa bhobak ghamirni</a:t>
            </a:r>
            <a:endParaRPr b="0" i="0" sz="4800" u="none" cap="none" strike="noStrike">
              <a:solidFill>
                <a:srgbClr val="000000"/>
              </a:solidFill>
              <a:latin typeface="Playfair Display"/>
              <a:ea typeface="Playfair Display"/>
              <a:cs typeface="Playfair Display"/>
              <a:sym typeface="Playfair Display"/>
            </a:endParaRPr>
          </a:p>
        </p:txBody>
      </p:sp>
    </p:spTree>
  </p:cSld>
  <p:clrMapOvr>
    <a:masterClrMapping/>
  </p:clrMapOvr>
</p:sld>
</file>

<file path=ppt/slides/slide16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76" name="Shape 10376"/>
        <p:cNvGrpSpPr/>
        <p:nvPr/>
      </p:nvGrpSpPr>
      <p:grpSpPr>
        <a:xfrm>
          <a:off x="0" y="0"/>
          <a:ext cx="0" cy="0"/>
          <a:chOff x="0" y="0"/>
          <a:chExt cx="0" cy="0"/>
        </a:xfrm>
      </p:grpSpPr>
      <p:sp>
        <p:nvSpPr>
          <p:cNvPr id="10377" name="Google Shape;10377;p1669"/>
          <p:cNvSpPr txBox="1"/>
          <p:nvPr>
            <p:ph idx="1" type="body"/>
          </p:nvPr>
        </p:nvSpPr>
        <p:spPr>
          <a:xfrm>
            <a:off x="415650" y="326500"/>
            <a:ext cx="11360700" cy="49449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You will elevate me</a:t>
            </a:r>
            <a:endParaRPr/>
          </a:p>
          <a:p>
            <a:pPr indent="0" lvl="0" marL="0" rtl="0" algn="ctr">
              <a:lnSpc>
                <a:spcPct val="150000"/>
              </a:lnSpc>
              <a:spcBef>
                <a:spcPts val="0"/>
              </a:spcBef>
              <a:spcAft>
                <a:spcPts val="0"/>
              </a:spcAft>
              <a:buClr>
                <a:schemeClr val="dk1"/>
              </a:buClr>
              <a:buSzPts val="1100"/>
              <a:buNone/>
            </a:pPr>
            <a:r>
              <a:rPr lang="en-US"/>
              <a:t>In the midst of my suffering</a:t>
            </a:r>
            <a:endParaRPr/>
          </a:p>
          <a:p>
            <a:pPr indent="0" lvl="0" marL="0" rtl="0" algn="ctr">
              <a:lnSpc>
                <a:spcPct val="150000"/>
              </a:lnSpc>
              <a:spcBef>
                <a:spcPts val="0"/>
              </a:spcBef>
              <a:spcAft>
                <a:spcPts val="0"/>
              </a:spcAft>
              <a:buClr>
                <a:schemeClr val="dk1"/>
              </a:buClr>
              <a:buSzPts val="1100"/>
              <a:buNone/>
            </a:pPr>
            <a:r>
              <a:rPr lang="en-US"/>
              <a:t>You strengthen my weakness</a:t>
            </a:r>
            <a:endParaRPr/>
          </a:p>
          <a:p>
            <a:pPr indent="0" lvl="0" marL="0" rtl="0" algn="ctr">
              <a:lnSpc>
                <a:spcPct val="150000"/>
              </a:lnSpc>
              <a:spcBef>
                <a:spcPts val="0"/>
              </a:spcBef>
              <a:spcAft>
                <a:spcPts val="0"/>
              </a:spcAft>
              <a:buClr>
                <a:schemeClr val="dk1"/>
              </a:buClr>
              <a:buSzPts val="1100"/>
              <a:buNone/>
            </a:pPr>
            <a:r>
              <a:rPr lang="en-US"/>
              <a:t>You are my true fortress</a:t>
            </a:r>
            <a:endParaRPr/>
          </a:p>
        </p:txBody>
      </p:sp>
      <p:sp>
        <p:nvSpPr>
          <p:cNvPr id="10378" name="Google Shape;10378;p1669"/>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You’re the True Shepherd</a:t>
            </a:r>
            <a:endParaRPr>
              <a:latin typeface="Playfair Display"/>
              <a:ea typeface="Playfair Display"/>
              <a:cs typeface="Playfair Display"/>
              <a:sym typeface="Playfair Display"/>
            </a:endParaRPr>
          </a:p>
        </p:txBody>
      </p:sp>
    </p:spTree>
  </p:cSld>
  <p:clrMapOvr>
    <a:masterClrMapping/>
  </p:clrMapOvr>
</p:sld>
</file>

<file path=ppt/slides/slide1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4" name="Shape 1074"/>
        <p:cNvGrpSpPr/>
        <p:nvPr/>
      </p:nvGrpSpPr>
      <p:grpSpPr>
        <a:xfrm>
          <a:off x="0" y="0"/>
          <a:ext cx="0" cy="0"/>
          <a:chOff x="0" y="0"/>
          <a:chExt cx="0" cy="0"/>
        </a:xfrm>
      </p:grpSpPr>
      <p:sp>
        <p:nvSpPr>
          <p:cNvPr id="1075" name="Google Shape;1075;p167"/>
          <p:cNvSpPr txBox="1"/>
          <p:nvPr>
            <p:ph idx="1" type="body"/>
          </p:nvPr>
        </p:nvSpPr>
        <p:spPr>
          <a:xfrm>
            <a:off x="415650" y="326500"/>
            <a:ext cx="11360700" cy="5236800"/>
          </a:xfrm>
          <a:prstGeom prst="rect">
            <a:avLst/>
          </a:prstGeom>
          <a:solidFill>
            <a:srgbClr val="FFFFFF">
              <a:alpha val="88235"/>
            </a:srgbClr>
          </a:solidFill>
          <a:ln>
            <a:noFill/>
          </a:ln>
        </p:spPr>
        <p:txBody>
          <a:bodyPr anchorCtr="0" anchor="t" bIns="45700" lIns="91425" spcFirstLastPara="1" rIns="91425" wrap="square" tIns="45700">
            <a:noAutofit/>
          </a:bodyPr>
          <a:lstStyle/>
          <a:p>
            <a:pPr indent="0" lvl="0" marL="0" rtl="0" algn="ctr">
              <a:lnSpc>
                <a:spcPct val="100000"/>
              </a:lnSpc>
              <a:spcBef>
                <a:spcPts val="2100"/>
              </a:spcBef>
              <a:spcAft>
                <a:spcPts val="0"/>
              </a:spcAft>
              <a:buClr>
                <a:schemeClr val="dk1"/>
              </a:buClr>
              <a:buSzPts val="1100"/>
              <a:buFont typeface="Arial"/>
              <a:buNone/>
            </a:pPr>
            <a:r>
              <a:rPr lang="en-US" sz="4400"/>
              <a:t>Step into a new day</a:t>
            </a:r>
            <a:endParaRPr sz="4400"/>
          </a:p>
          <a:p>
            <a:pPr indent="0" lvl="0" marL="0" rtl="0" algn="ctr">
              <a:lnSpc>
                <a:spcPct val="100000"/>
              </a:lnSpc>
              <a:spcBef>
                <a:spcPts val="2100"/>
              </a:spcBef>
              <a:spcAft>
                <a:spcPts val="0"/>
              </a:spcAft>
              <a:buClr>
                <a:schemeClr val="dk1"/>
              </a:buClr>
              <a:buSzPts val="1100"/>
              <a:buFont typeface="Arial"/>
              <a:buNone/>
            </a:pPr>
            <a:r>
              <a:rPr lang="en-US" sz="4400"/>
              <a:t>We can rise up from the dust and walk away</a:t>
            </a:r>
            <a:endParaRPr sz="4400"/>
          </a:p>
          <a:p>
            <a:pPr indent="0" lvl="0" marL="0" rtl="0" algn="ctr">
              <a:lnSpc>
                <a:spcPct val="100000"/>
              </a:lnSpc>
              <a:spcBef>
                <a:spcPts val="2100"/>
              </a:spcBef>
              <a:spcAft>
                <a:spcPts val="0"/>
              </a:spcAft>
              <a:buClr>
                <a:schemeClr val="dk1"/>
              </a:buClr>
              <a:buSzPts val="1100"/>
              <a:buFont typeface="Arial"/>
              <a:buNone/>
            </a:pPr>
            <a:r>
              <a:rPr lang="en-US" sz="4400"/>
              <a:t>We can dance upon our heartache, yeah</a:t>
            </a:r>
            <a:endParaRPr sz="4400"/>
          </a:p>
          <a:p>
            <a:pPr indent="0" lvl="0" marL="0" rtl="0" algn="ctr">
              <a:lnSpc>
                <a:spcPct val="100000"/>
              </a:lnSpc>
              <a:spcBef>
                <a:spcPts val="2100"/>
              </a:spcBef>
              <a:spcAft>
                <a:spcPts val="0"/>
              </a:spcAft>
              <a:buClr>
                <a:schemeClr val="dk1"/>
              </a:buClr>
              <a:buSzPts val="1100"/>
              <a:buFont typeface="Arial"/>
              <a:buNone/>
            </a:pPr>
            <a:r>
              <a:rPr lang="en-US" sz="4400"/>
              <a:t>So light a match, leave the past, burn the ships</a:t>
            </a:r>
            <a:endParaRPr sz="4400"/>
          </a:p>
          <a:p>
            <a:pPr indent="0" lvl="0" marL="0" rtl="0" algn="ctr">
              <a:lnSpc>
                <a:spcPct val="100000"/>
              </a:lnSpc>
              <a:spcBef>
                <a:spcPts val="2100"/>
              </a:spcBef>
              <a:spcAft>
                <a:spcPts val="0"/>
              </a:spcAft>
              <a:buClr>
                <a:schemeClr val="dk1"/>
              </a:buClr>
              <a:buSzPts val="1100"/>
              <a:buFont typeface="Arial"/>
              <a:buNone/>
            </a:pPr>
            <a:r>
              <a:rPr lang="en-US" sz="4400"/>
              <a:t>And don't you look back</a:t>
            </a:r>
            <a:endParaRPr sz="4400"/>
          </a:p>
          <a:p>
            <a:pPr indent="0" lvl="0" marL="0" rtl="0" algn="ctr">
              <a:lnSpc>
                <a:spcPct val="100000"/>
              </a:lnSpc>
              <a:spcBef>
                <a:spcPts val="2100"/>
              </a:spcBef>
              <a:spcAft>
                <a:spcPts val="2100"/>
              </a:spcAft>
              <a:buClr>
                <a:schemeClr val="dk1"/>
              </a:buClr>
              <a:buSzPts val="2800"/>
              <a:buNone/>
            </a:pPr>
            <a:r>
              <a:t/>
            </a:r>
            <a:endParaRPr sz="4400"/>
          </a:p>
        </p:txBody>
      </p:sp>
      <p:sp>
        <p:nvSpPr>
          <p:cNvPr id="1076" name="Google Shape;1076;p167"/>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Burn the Ships</a:t>
            </a:r>
            <a:endParaRPr>
              <a:latin typeface="Playfair Display"/>
              <a:ea typeface="Playfair Display"/>
              <a:cs typeface="Playfair Display"/>
              <a:sym typeface="Playfair Display"/>
            </a:endParaRPr>
          </a:p>
        </p:txBody>
      </p:sp>
    </p:spTree>
  </p:cSld>
  <p:clrMapOvr>
    <a:masterClrMapping/>
  </p:clrMapOvr>
</p:sld>
</file>

<file path=ppt/slides/slide16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82" name="Shape 10382"/>
        <p:cNvGrpSpPr/>
        <p:nvPr/>
      </p:nvGrpSpPr>
      <p:grpSpPr>
        <a:xfrm>
          <a:off x="0" y="0"/>
          <a:ext cx="0" cy="0"/>
          <a:chOff x="0" y="0"/>
          <a:chExt cx="0" cy="0"/>
        </a:xfrm>
      </p:grpSpPr>
      <p:sp>
        <p:nvSpPr>
          <p:cNvPr id="10383" name="Google Shape;10383;p1670"/>
          <p:cNvSpPr txBox="1"/>
          <p:nvPr>
            <p:ph idx="1" type="body"/>
          </p:nvPr>
        </p:nvSpPr>
        <p:spPr>
          <a:xfrm>
            <a:off x="415650" y="326500"/>
            <a:ext cx="11360700" cy="49449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marR="1240422" rtl="0" algn="r">
              <a:lnSpc>
                <a:spcPct val="150000"/>
              </a:lnSpc>
              <a:spcBef>
                <a:spcPts val="0"/>
              </a:spcBef>
              <a:spcAft>
                <a:spcPts val="0"/>
              </a:spcAft>
              <a:buClr>
                <a:schemeClr val="dk1"/>
              </a:buClr>
              <a:buSzPts val="1100"/>
              <a:buNone/>
            </a:pPr>
            <a:r>
              <a:rPr lang="en-US"/>
              <a:t>انت اللى بترفعنى</a:t>
            </a:r>
            <a:endParaRPr/>
          </a:p>
          <a:p>
            <a:pPr indent="0" lvl="0" marL="0" marR="1240422" rtl="0" algn="r">
              <a:lnSpc>
                <a:spcPct val="150000"/>
              </a:lnSpc>
              <a:spcBef>
                <a:spcPts val="0"/>
              </a:spcBef>
              <a:spcAft>
                <a:spcPts val="0"/>
              </a:spcAft>
              <a:buClr>
                <a:schemeClr val="dk1"/>
              </a:buClr>
              <a:buSzPts val="1100"/>
              <a:buNone/>
            </a:pPr>
            <a:r>
              <a:rPr lang="en-US"/>
              <a:t>فى وسط الآمى</a:t>
            </a:r>
            <a:endParaRPr/>
          </a:p>
          <a:p>
            <a:pPr indent="0" lvl="0" marL="0" marR="1240422" rtl="0" algn="r">
              <a:lnSpc>
                <a:spcPct val="150000"/>
              </a:lnSpc>
              <a:spcBef>
                <a:spcPts val="0"/>
              </a:spcBef>
              <a:spcAft>
                <a:spcPts val="0"/>
              </a:spcAft>
              <a:buClr>
                <a:schemeClr val="dk1"/>
              </a:buClr>
              <a:buSzPts val="1100"/>
              <a:buNone/>
            </a:pPr>
            <a:r>
              <a:rPr lang="en-US"/>
              <a:t>فى ضعفى تشجعنى</a:t>
            </a:r>
            <a:endParaRPr/>
          </a:p>
          <a:p>
            <a:pPr indent="0" lvl="0" marL="0" marR="1240422" rtl="0" algn="r">
              <a:lnSpc>
                <a:spcPct val="150000"/>
              </a:lnSpc>
              <a:spcBef>
                <a:spcPts val="0"/>
              </a:spcBef>
              <a:spcAft>
                <a:spcPts val="0"/>
              </a:spcAft>
              <a:buClr>
                <a:schemeClr val="dk1"/>
              </a:buClr>
              <a:buSzPts val="1100"/>
              <a:buNone/>
            </a:pPr>
            <a:r>
              <a:rPr lang="en-US"/>
              <a:t>يا مصدر سلامى</a:t>
            </a:r>
            <a:endParaRPr/>
          </a:p>
        </p:txBody>
      </p:sp>
      <p:sp>
        <p:nvSpPr>
          <p:cNvPr id="10384" name="Google Shape;10384;p1670"/>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You’re the True Shepherd</a:t>
            </a:r>
            <a:endParaRPr>
              <a:latin typeface="Playfair Display"/>
              <a:ea typeface="Playfair Display"/>
              <a:cs typeface="Playfair Display"/>
              <a:sym typeface="Playfair Display"/>
            </a:endParaRPr>
          </a:p>
        </p:txBody>
      </p:sp>
      <p:sp>
        <p:nvSpPr>
          <p:cNvPr id="10385" name="Google Shape;10385;p1670"/>
          <p:cNvSpPr txBox="1"/>
          <p:nvPr/>
        </p:nvSpPr>
        <p:spPr>
          <a:xfrm>
            <a:off x="611075" y="674800"/>
            <a:ext cx="6246900" cy="42483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Clr>
                <a:srgbClr val="000000"/>
              </a:buClr>
              <a:buSzPts val="4800"/>
              <a:buFont typeface="Arial"/>
              <a:buNone/>
            </a:pPr>
            <a:r>
              <a:rPr b="0" i="0" lang="en-US" sz="4800" u="none" cap="none" strike="noStrike">
                <a:solidFill>
                  <a:srgbClr val="000000"/>
                </a:solidFill>
                <a:latin typeface="Playfair Display"/>
                <a:ea typeface="Playfair Display"/>
                <a:cs typeface="Playfair Display"/>
                <a:sym typeface="Playfair Display"/>
              </a:rPr>
              <a:t>enta ella btirfa3ni </a:t>
            </a:r>
            <a:endParaRPr b="0" i="0" sz="4800" u="none" cap="none" strike="noStrike">
              <a:solidFill>
                <a:srgbClr val="000000"/>
              </a:solidFill>
              <a:latin typeface="Playfair Display"/>
              <a:ea typeface="Playfair Display"/>
              <a:cs typeface="Playfair Display"/>
              <a:sym typeface="Playfair Display"/>
            </a:endParaRPr>
          </a:p>
          <a:p>
            <a:pPr indent="0" lvl="0" marL="0" marR="0" rtl="0" algn="l">
              <a:lnSpc>
                <a:spcPct val="150000"/>
              </a:lnSpc>
              <a:spcBef>
                <a:spcPts val="0"/>
              </a:spcBef>
              <a:spcAft>
                <a:spcPts val="0"/>
              </a:spcAft>
              <a:buClr>
                <a:srgbClr val="000000"/>
              </a:buClr>
              <a:buSzPts val="4800"/>
              <a:buFont typeface="Arial"/>
              <a:buNone/>
            </a:pPr>
            <a:r>
              <a:rPr b="0" i="0" lang="en-US" sz="4800" u="none" cap="none" strike="noStrike">
                <a:solidFill>
                  <a:srgbClr val="000000"/>
                </a:solidFill>
                <a:latin typeface="Playfair Display"/>
                <a:ea typeface="Playfair Display"/>
                <a:cs typeface="Playfair Display"/>
                <a:sym typeface="Playfair Display"/>
              </a:rPr>
              <a:t>fi wast alami</a:t>
            </a:r>
            <a:endParaRPr b="0" i="0" sz="4800" u="none" cap="none" strike="noStrike">
              <a:solidFill>
                <a:srgbClr val="000000"/>
              </a:solidFill>
              <a:latin typeface="Playfair Display"/>
              <a:ea typeface="Playfair Display"/>
              <a:cs typeface="Playfair Display"/>
              <a:sym typeface="Playfair Display"/>
            </a:endParaRPr>
          </a:p>
          <a:p>
            <a:pPr indent="0" lvl="0" marL="0" marR="0" rtl="0" algn="l">
              <a:lnSpc>
                <a:spcPct val="150000"/>
              </a:lnSpc>
              <a:spcBef>
                <a:spcPts val="0"/>
              </a:spcBef>
              <a:spcAft>
                <a:spcPts val="0"/>
              </a:spcAft>
              <a:buClr>
                <a:srgbClr val="000000"/>
              </a:buClr>
              <a:buSzPts val="4800"/>
              <a:buFont typeface="Arial"/>
              <a:buNone/>
            </a:pPr>
            <a:r>
              <a:rPr b="0" i="0" lang="en-US" sz="4800" u="none" cap="none" strike="noStrike">
                <a:solidFill>
                  <a:srgbClr val="000000"/>
                </a:solidFill>
                <a:latin typeface="Playfair Display"/>
                <a:ea typeface="Playfair Display"/>
                <a:cs typeface="Playfair Display"/>
                <a:sym typeface="Playfair Display"/>
              </a:rPr>
              <a:t>fi da3fy tshga3ni</a:t>
            </a:r>
            <a:endParaRPr b="0" i="0" sz="4800" u="none" cap="none" strike="noStrike">
              <a:solidFill>
                <a:srgbClr val="000000"/>
              </a:solidFill>
              <a:latin typeface="Playfair Display"/>
              <a:ea typeface="Playfair Display"/>
              <a:cs typeface="Playfair Display"/>
              <a:sym typeface="Playfair Display"/>
            </a:endParaRPr>
          </a:p>
          <a:p>
            <a:pPr indent="0" lvl="0" marL="0" marR="0" rtl="0" algn="l">
              <a:lnSpc>
                <a:spcPct val="150000"/>
              </a:lnSpc>
              <a:spcBef>
                <a:spcPts val="0"/>
              </a:spcBef>
              <a:spcAft>
                <a:spcPts val="0"/>
              </a:spcAft>
              <a:buClr>
                <a:srgbClr val="000000"/>
              </a:buClr>
              <a:buSzPts val="4800"/>
              <a:buFont typeface="Arial"/>
              <a:buNone/>
            </a:pPr>
            <a:r>
              <a:rPr b="0" i="0" lang="en-US" sz="4800" u="none" cap="none" strike="noStrike">
                <a:solidFill>
                  <a:srgbClr val="000000"/>
                </a:solidFill>
                <a:latin typeface="Playfair Display"/>
                <a:ea typeface="Playfair Display"/>
                <a:cs typeface="Playfair Display"/>
                <a:sym typeface="Playfair Display"/>
              </a:rPr>
              <a:t>ya masdr salaamy</a:t>
            </a:r>
            <a:endParaRPr b="0" i="0" sz="4800" u="none" cap="none" strike="noStrike">
              <a:solidFill>
                <a:srgbClr val="000000"/>
              </a:solidFill>
              <a:latin typeface="Playfair Display"/>
              <a:ea typeface="Playfair Display"/>
              <a:cs typeface="Playfair Display"/>
              <a:sym typeface="Playfair Display"/>
            </a:endParaRPr>
          </a:p>
        </p:txBody>
      </p:sp>
    </p:spTree>
  </p:cSld>
  <p:clrMapOvr>
    <a:masterClrMapping/>
  </p:clrMapOvr>
</p:sld>
</file>

<file path=ppt/slides/slide16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89" name="Shape 10389"/>
        <p:cNvGrpSpPr/>
        <p:nvPr/>
      </p:nvGrpSpPr>
      <p:grpSpPr>
        <a:xfrm>
          <a:off x="0" y="0"/>
          <a:ext cx="0" cy="0"/>
          <a:chOff x="0" y="0"/>
          <a:chExt cx="0" cy="0"/>
        </a:xfrm>
      </p:grpSpPr>
      <p:sp>
        <p:nvSpPr>
          <p:cNvPr id="10390" name="Google Shape;10390;p1671"/>
          <p:cNvSpPr txBox="1"/>
          <p:nvPr>
            <p:ph idx="1" type="body"/>
          </p:nvPr>
        </p:nvSpPr>
        <p:spPr>
          <a:xfrm>
            <a:off x="415650" y="326500"/>
            <a:ext cx="11360700" cy="49449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You're the true Shepherd</a:t>
            </a:r>
            <a:endParaRPr/>
          </a:p>
          <a:p>
            <a:pPr indent="0" lvl="0" marL="0" rtl="0" algn="ctr">
              <a:lnSpc>
                <a:spcPct val="150000"/>
              </a:lnSpc>
              <a:spcBef>
                <a:spcPts val="0"/>
              </a:spcBef>
              <a:spcAft>
                <a:spcPts val="0"/>
              </a:spcAft>
              <a:buClr>
                <a:schemeClr val="dk1"/>
              </a:buClr>
              <a:buSzPts val="1100"/>
              <a:buNone/>
            </a:pPr>
            <a:r>
              <a:rPr lang="en-US"/>
              <a:t>You carry me on Your shoulders</a:t>
            </a:r>
            <a:endParaRPr/>
          </a:p>
          <a:p>
            <a:pPr indent="0" lvl="0" marL="0" rtl="0" algn="ctr">
              <a:lnSpc>
                <a:spcPct val="150000"/>
              </a:lnSpc>
              <a:spcBef>
                <a:spcPts val="0"/>
              </a:spcBef>
              <a:spcAft>
                <a:spcPts val="0"/>
              </a:spcAft>
              <a:buClr>
                <a:schemeClr val="dk1"/>
              </a:buClr>
              <a:buSzPts val="1100"/>
              <a:buNone/>
            </a:pPr>
            <a:r>
              <a:rPr lang="en-US"/>
              <a:t>You take me to green pastures</a:t>
            </a:r>
            <a:endParaRPr/>
          </a:p>
          <a:p>
            <a:pPr indent="0" lvl="0" marL="0" rtl="0" algn="ctr">
              <a:lnSpc>
                <a:spcPct val="150000"/>
              </a:lnSpc>
              <a:spcBef>
                <a:spcPts val="0"/>
              </a:spcBef>
              <a:spcAft>
                <a:spcPts val="0"/>
              </a:spcAft>
              <a:buClr>
                <a:schemeClr val="dk1"/>
              </a:buClr>
              <a:buSzPts val="1100"/>
              <a:buNone/>
            </a:pPr>
            <a:r>
              <a:rPr lang="en-US"/>
              <a:t>Your love is overwhelming</a:t>
            </a:r>
            <a:endParaRPr/>
          </a:p>
        </p:txBody>
      </p:sp>
      <p:sp>
        <p:nvSpPr>
          <p:cNvPr id="10391" name="Google Shape;10391;p1671"/>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You’re the True Shepherd</a:t>
            </a:r>
            <a:endParaRPr>
              <a:latin typeface="Playfair Display"/>
              <a:ea typeface="Playfair Display"/>
              <a:cs typeface="Playfair Display"/>
              <a:sym typeface="Playfair Display"/>
            </a:endParaRPr>
          </a:p>
        </p:txBody>
      </p:sp>
    </p:spTree>
  </p:cSld>
  <p:clrMapOvr>
    <a:masterClrMapping/>
  </p:clrMapOvr>
</p:sld>
</file>

<file path=ppt/slides/slide16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95" name="Shape 10395"/>
        <p:cNvGrpSpPr/>
        <p:nvPr/>
      </p:nvGrpSpPr>
      <p:grpSpPr>
        <a:xfrm>
          <a:off x="0" y="0"/>
          <a:ext cx="0" cy="0"/>
          <a:chOff x="0" y="0"/>
          <a:chExt cx="0" cy="0"/>
        </a:xfrm>
      </p:grpSpPr>
      <p:sp>
        <p:nvSpPr>
          <p:cNvPr id="10396" name="Google Shape;10396;p1672"/>
          <p:cNvSpPr txBox="1"/>
          <p:nvPr>
            <p:ph idx="1" type="body"/>
          </p:nvPr>
        </p:nvSpPr>
        <p:spPr>
          <a:xfrm>
            <a:off x="415650" y="326500"/>
            <a:ext cx="11360700" cy="49449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marR="1297572" rtl="0" algn="r">
              <a:lnSpc>
                <a:spcPct val="115000"/>
              </a:lnSpc>
              <a:spcBef>
                <a:spcPts val="0"/>
              </a:spcBef>
              <a:spcAft>
                <a:spcPts val="0"/>
              </a:spcAft>
              <a:buClr>
                <a:schemeClr val="dk1"/>
              </a:buClr>
              <a:buSzPts val="1100"/>
              <a:buNone/>
            </a:pPr>
            <a:r>
              <a:rPr lang="en-US"/>
              <a:t>أنت الرب الراعى</a:t>
            </a:r>
            <a:endParaRPr/>
          </a:p>
          <a:p>
            <a:pPr indent="0" lvl="0" marL="0" marR="1297572" rtl="0" algn="r">
              <a:lnSpc>
                <a:spcPct val="115000"/>
              </a:lnSpc>
              <a:spcBef>
                <a:spcPts val="0"/>
              </a:spcBef>
              <a:spcAft>
                <a:spcPts val="0"/>
              </a:spcAft>
              <a:buClr>
                <a:schemeClr val="dk1"/>
              </a:buClr>
              <a:buSzPts val="1100"/>
              <a:buNone/>
            </a:pPr>
            <a:r>
              <a:rPr lang="en-US"/>
              <a:t>على كتفك شايلنى</a:t>
            </a:r>
            <a:endParaRPr/>
          </a:p>
          <a:p>
            <a:pPr indent="0" lvl="0" marL="0" marR="1297572" rtl="0" algn="r">
              <a:lnSpc>
                <a:spcPct val="115000"/>
              </a:lnSpc>
              <a:spcBef>
                <a:spcPts val="0"/>
              </a:spcBef>
              <a:spcAft>
                <a:spcPts val="0"/>
              </a:spcAft>
              <a:buClr>
                <a:schemeClr val="dk1"/>
              </a:buClr>
              <a:buSzPts val="1100"/>
              <a:buNone/>
            </a:pPr>
            <a:r>
              <a:rPr lang="en-US"/>
              <a:t>بتاخدنى المراعى</a:t>
            </a:r>
            <a:endParaRPr/>
          </a:p>
          <a:p>
            <a:pPr indent="0" lvl="0" marL="0" marR="1297572" rtl="0" algn="r">
              <a:lnSpc>
                <a:spcPct val="115000"/>
              </a:lnSpc>
              <a:spcBef>
                <a:spcPts val="0"/>
              </a:spcBef>
              <a:spcAft>
                <a:spcPts val="0"/>
              </a:spcAft>
              <a:buClr>
                <a:schemeClr val="dk1"/>
              </a:buClr>
              <a:buSzPts val="1100"/>
              <a:buNone/>
            </a:pPr>
            <a:r>
              <a:rPr lang="en-US"/>
              <a:t>وبحبك غامرنى</a:t>
            </a:r>
            <a:endParaRPr/>
          </a:p>
          <a:p>
            <a:pPr indent="0" lvl="0" marL="0" marR="1297572" rtl="0" algn="r">
              <a:lnSpc>
                <a:spcPct val="115000"/>
              </a:lnSpc>
              <a:spcBef>
                <a:spcPts val="0"/>
              </a:spcBef>
              <a:spcAft>
                <a:spcPts val="0"/>
              </a:spcAft>
              <a:buClr>
                <a:schemeClr val="dk1"/>
              </a:buClr>
              <a:buSzPts val="1100"/>
              <a:buNone/>
            </a:pPr>
            <a:r>
              <a:rPr lang="en-US">
                <a:solidFill>
                  <a:schemeClr val="dk1"/>
                </a:solidFill>
              </a:rPr>
              <a:t>وبحبك غامرنى</a:t>
            </a:r>
            <a:endParaRPr/>
          </a:p>
        </p:txBody>
      </p:sp>
      <p:sp>
        <p:nvSpPr>
          <p:cNvPr id="10397" name="Google Shape;10397;p1672"/>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You’re the True Shepherd</a:t>
            </a:r>
            <a:endParaRPr>
              <a:latin typeface="Playfair Display"/>
              <a:ea typeface="Playfair Display"/>
              <a:cs typeface="Playfair Display"/>
              <a:sym typeface="Playfair Display"/>
            </a:endParaRPr>
          </a:p>
        </p:txBody>
      </p:sp>
      <p:sp>
        <p:nvSpPr>
          <p:cNvPr id="10398" name="Google Shape;10398;p1672"/>
          <p:cNvSpPr txBox="1"/>
          <p:nvPr/>
        </p:nvSpPr>
        <p:spPr>
          <a:xfrm>
            <a:off x="611075" y="637900"/>
            <a:ext cx="6246900" cy="4322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4800"/>
              <a:buFont typeface="Arial"/>
              <a:buNone/>
            </a:pPr>
            <a:r>
              <a:rPr b="0" i="0" lang="en-US" sz="4800" u="none" cap="none" strike="noStrike">
                <a:solidFill>
                  <a:srgbClr val="000000"/>
                </a:solidFill>
                <a:latin typeface="Playfair Display"/>
                <a:ea typeface="Playfair Display"/>
                <a:cs typeface="Playfair Display"/>
                <a:sym typeface="Playfair Display"/>
              </a:rPr>
              <a:t>enta al rab alra3y</a:t>
            </a:r>
            <a:endParaRPr b="0" i="0" sz="4800" u="none" cap="none" strike="noStrike">
              <a:solidFill>
                <a:srgbClr val="000000"/>
              </a:solidFill>
              <a:latin typeface="Playfair Display"/>
              <a:ea typeface="Playfair Display"/>
              <a:cs typeface="Playfair Display"/>
              <a:sym typeface="Playfair Display"/>
            </a:endParaRPr>
          </a:p>
          <a:p>
            <a:pPr indent="0" lvl="0" marL="0" marR="0" rtl="0" algn="l">
              <a:lnSpc>
                <a:spcPct val="115000"/>
              </a:lnSpc>
              <a:spcBef>
                <a:spcPts val="0"/>
              </a:spcBef>
              <a:spcAft>
                <a:spcPts val="0"/>
              </a:spcAft>
              <a:buClr>
                <a:srgbClr val="000000"/>
              </a:buClr>
              <a:buSzPts val="4800"/>
              <a:buFont typeface="Arial"/>
              <a:buNone/>
            </a:pPr>
            <a:r>
              <a:rPr b="0" i="0" lang="en-US" sz="4800" u="none" cap="none" strike="noStrike">
                <a:solidFill>
                  <a:srgbClr val="000000"/>
                </a:solidFill>
                <a:latin typeface="Playfair Display"/>
                <a:ea typeface="Playfair Display"/>
                <a:cs typeface="Playfair Display"/>
                <a:sym typeface="Playfair Display"/>
              </a:rPr>
              <a:t>3ala kitfak shayelni</a:t>
            </a:r>
            <a:endParaRPr b="0" i="0" sz="4800" u="none" cap="none" strike="noStrike">
              <a:solidFill>
                <a:srgbClr val="000000"/>
              </a:solidFill>
              <a:latin typeface="Playfair Display"/>
              <a:ea typeface="Playfair Display"/>
              <a:cs typeface="Playfair Display"/>
              <a:sym typeface="Playfair Display"/>
            </a:endParaRPr>
          </a:p>
          <a:p>
            <a:pPr indent="0" lvl="0" marL="0" marR="0" rtl="0" algn="l">
              <a:lnSpc>
                <a:spcPct val="115000"/>
              </a:lnSpc>
              <a:spcBef>
                <a:spcPts val="0"/>
              </a:spcBef>
              <a:spcAft>
                <a:spcPts val="0"/>
              </a:spcAft>
              <a:buClr>
                <a:srgbClr val="000000"/>
              </a:buClr>
              <a:buSzPts val="4800"/>
              <a:buFont typeface="Arial"/>
              <a:buNone/>
            </a:pPr>
            <a:r>
              <a:rPr b="0" i="0" lang="en-US" sz="4800" u="none" cap="none" strike="noStrike">
                <a:solidFill>
                  <a:srgbClr val="000000"/>
                </a:solidFill>
                <a:latin typeface="Playfair Display"/>
                <a:ea typeface="Playfair Display"/>
                <a:cs typeface="Playfair Display"/>
                <a:sym typeface="Playfair Display"/>
              </a:rPr>
              <a:t>btkhodni almara3i</a:t>
            </a:r>
            <a:endParaRPr b="0" i="0" sz="4800" u="none" cap="none" strike="noStrike">
              <a:solidFill>
                <a:srgbClr val="000000"/>
              </a:solidFill>
              <a:latin typeface="Playfair Display"/>
              <a:ea typeface="Playfair Display"/>
              <a:cs typeface="Playfair Display"/>
              <a:sym typeface="Playfair Display"/>
            </a:endParaRPr>
          </a:p>
          <a:p>
            <a:pPr indent="0" lvl="0" marL="0" marR="0" rtl="0" algn="l">
              <a:lnSpc>
                <a:spcPct val="115000"/>
              </a:lnSpc>
              <a:spcBef>
                <a:spcPts val="0"/>
              </a:spcBef>
              <a:spcAft>
                <a:spcPts val="0"/>
              </a:spcAft>
              <a:buClr>
                <a:srgbClr val="000000"/>
              </a:buClr>
              <a:buSzPts val="4800"/>
              <a:buFont typeface="Arial"/>
              <a:buNone/>
            </a:pPr>
            <a:r>
              <a:rPr b="0" i="0" lang="en-US" sz="4800" u="none" cap="none" strike="noStrike">
                <a:solidFill>
                  <a:srgbClr val="000000"/>
                </a:solidFill>
                <a:latin typeface="Playfair Display"/>
                <a:ea typeface="Playfair Display"/>
                <a:cs typeface="Playfair Display"/>
                <a:sym typeface="Playfair Display"/>
              </a:rPr>
              <a:t>wa behobak ghamirni</a:t>
            </a:r>
            <a:endParaRPr b="0" i="0" sz="4800" u="none" cap="none" strike="noStrike">
              <a:solidFill>
                <a:srgbClr val="000000"/>
              </a:solidFill>
              <a:latin typeface="Playfair Display"/>
              <a:ea typeface="Playfair Display"/>
              <a:cs typeface="Playfair Display"/>
              <a:sym typeface="Playfair Display"/>
            </a:endParaRPr>
          </a:p>
          <a:p>
            <a:pPr indent="0" lvl="0" marL="0" marR="0" rtl="0" algn="l">
              <a:lnSpc>
                <a:spcPct val="115000"/>
              </a:lnSpc>
              <a:spcBef>
                <a:spcPts val="0"/>
              </a:spcBef>
              <a:spcAft>
                <a:spcPts val="0"/>
              </a:spcAft>
              <a:buClr>
                <a:srgbClr val="000000"/>
              </a:buClr>
              <a:buSzPts val="4800"/>
              <a:buFont typeface="Arial"/>
              <a:buNone/>
            </a:pPr>
            <a:r>
              <a:rPr b="0" i="0" lang="en-US" sz="4800" u="none" cap="none" strike="noStrike">
                <a:solidFill>
                  <a:srgbClr val="000000"/>
                </a:solidFill>
                <a:latin typeface="Playfair Display"/>
                <a:ea typeface="Playfair Display"/>
                <a:cs typeface="Playfair Display"/>
                <a:sym typeface="Playfair Display"/>
              </a:rPr>
              <a:t>wa bhobak ghamirni</a:t>
            </a:r>
            <a:endParaRPr b="0" i="0" sz="4800" u="none" cap="none" strike="noStrike">
              <a:solidFill>
                <a:srgbClr val="000000"/>
              </a:solidFill>
              <a:latin typeface="Playfair Display"/>
              <a:ea typeface="Playfair Display"/>
              <a:cs typeface="Playfair Display"/>
              <a:sym typeface="Playfair Display"/>
            </a:endParaRPr>
          </a:p>
        </p:txBody>
      </p:sp>
    </p:spTree>
  </p:cSld>
  <p:clrMapOvr>
    <a:masterClrMapping/>
  </p:clrMapOvr>
</p:sld>
</file>

<file path=ppt/slides/slide16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02" name="Shape 10402"/>
        <p:cNvGrpSpPr/>
        <p:nvPr/>
      </p:nvGrpSpPr>
      <p:grpSpPr>
        <a:xfrm>
          <a:off x="0" y="0"/>
          <a:ext cx="0" cy="0"/>
          <a:chOff x="0" y="0"/>
          <a:chExt cx="0" cy="0"/>
        </a:xfrm>
      </p:grpSpPr>
      <p:sp>
        <p:nvSpPr>
          <p:cNvPr id="10403" name="Google Shape;10403;p1673"/>
          <p:cNvSpPr txBox="1"/>
          <p:nvPr>
            <p:ph idx="1" type="body"/>
          </p:nvPr>
        </p:nvSpPr>
        <p:spPr>
          <a:xfrm>
            <a:off x="415650" y="326500"/>
            <a:ext cx="11360700" cy="49449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You will support me </a:t>
            </a:r>
            <a:endParaRPr/>
          </a:p>
          <a:p>
            <a:pPr indent="0" lvl="0" marL="0" rtl="0" algn="ctr">
              <a:lnSpc>
                <a:spcPct val="150000"/>
              </a:lnSpc>
              <a:spcBef>
                <a:spcPts val="0"/>
              </a:spcBef>
              <a:spcAft>
                <a:spcPts val="0"/>
              </a:spcAft>
              <a:buClr>
                <a:schemeClr val="dk1"/>
              </a:buClr>
              <a:buSzPts val="1100"/>
              <a:buNone/>
            </a:pPr>
            <a:r>
              <a:rPr lang="en-US"/>
              <a:t>in times of tribulation</a:t>
            </a:r>
            <a:endParaRPr/>
          </a:p>
          <a:p>
            <a:pPr indent="0" lvl="0" marL="0" rtl="0" algn="ctr">
              <a:lnSpc>
                <a:spcPct val="150000"/>
              </a:lnSpc>
              <a:spcBef>
                <a:spcPts val="0"/>
              </a:spcBef>
              <a:spcAft>
                <a:spcPts val="0"/>
              </a:spcAft>
              <a:buClr>
                <a:schemeClr val="dk1"/>
              </a:buClr>
              <a:buSzPts val="1100"/>
              <a:buNone/>
            </a:pPr>
            <a:r>
              <a:rPr lang="en-US"/>
              <a:t>Your hand guides me </a:t>
            </a:r>
            <a:endParaRPr/>
          </a:p>
          <a:p>
            <a:pPr indent="0" lvl="0" marL="0" rtl="0" algn="ctr">
              <a:lnSpc>
                <a:spcPct val="150000"/>
              </a:lnSpc>
              <a:spcBef>
                <a:spcPts val="0"/>
              </a:spcBef>
              <a:spcAft>
                <a:spcPts val="0"/>
              </a:spcAft>
              <a:buClr>
                <a:schemeClr val="dk1"/>
              </a:buClr>
              <a:buSzPts val="1100"/>
              <a:buNone/>
            </a:pPr>
            <a:r>
              <a:rPr lang="en-US"/>
              <a:t>doing good for me</a:t>
            </a:r>
            <a:endParaRPr/>
          </a:p>
        </p:txBody>
      </p:sp>
      <p:sp>
        <p:nvSpPr>
          <p:cNvPr id="10404" name="Google Shape;10404;p1673"/>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You’re the True Shepherd</a:t>
            </a:r>
            <a:endParaRPr>
              <a:latin typeface="Playfair Display"/>
              <a:ea typeface="Playfair Display"/>
              <a:cs typeface="Playfair Display"/>
              <a:sym typeface="Playfair Display"/>
            </a:endParaRPr>
          </a:p>
        </p:txBody>
      </p:sp>
    </p:spTree>
  </p:cSld>
  <p:clrMapOvr>
    <a:masterClrMapping/>
  </p:clrMapOvr>
</p:sld>
</file>

<file path=ppt/slides/slide16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08" name="Shape 10408"/>
        <p:cNvGrpSpPr/>
        <p:nvPr/>
      </p:nvGrpSpPr>
      <p:grpSpPr>
        <a:xfrm>
          <a:off x="0" y="0"/>
          <a:ext cx="0" cy="0"/>
          <a:chOff x="0" y="0"/>
          <a:chExt cx="0" cy="0"/>
        </a:xfrm>
      </p:grpSpPr>
      <p:sp>
        <p:nvSpPr>
          <p:cNvPr id="10409" name="Google Shape;10409;p1674"/>
          <p:cNvSpPr txBox="1"/>
          <p:nvPr>
            <p:ph idx="1" type="body"/>
          </p:nvPr>
        </p:nvSpPr>
        <p:spPr>
          <a:xfrm>
            <a:off x="415650" y="326500"/>
            <a:ext cx="11360700" cy="49449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marR="1297572" rtl="0" algn="r">
              <a:lnSpc>
                <a:spcPct val="150000"/>
              </a:lnSpc>
              <a:spcBef>
                <a:spcPts val="0"/>
              </a:spcBef>
              <a:spcAft>
                <a:spcPts val="0"/>
              </a:spcAft>
              <a:buClr>
                <a:schemeClr val="dk1"/>
              </a:buClr>
              <a:buSzPts val="1100"/>
              <a:buNone/>
            </a:pPr>
            <a:r>
              <a:rPr lang="en-US"/>
              <a:t>انت اللى بتسدنى</a:t>
            </a:r>
            <a:endParaRPr/>
          </a:p>
          <a:p>
            <a:pPr indent="0" lvl="0" marL="0" marR="1297572" rtl="0" algn="r">
              <a:lnSpc>
                <a:spcPct val="150000"/>
              </a:lnSpc>
              <a:spcBef>
                <a:spcPts val="0"/>
              </a:spcBef>
              <a:spcAft>
                <a:spcPts val="0"/>
              </a:spcAft>
              <a:buClr>
                <a:schemeClr val="dk1"/>
              </a:buClr>
              <a:buSzPts val="1100"/>
              <a:buNone/>
            </a:pPr>
            <a:r>
              <a:rPr lang="en-US"/>
              <a:t>فى الظرف المرير</a:t>
            </a:r>
            <a:endParaRPr/>
          </a:p>
          <a:p>
            <a:pPr indent="0" lvl="0" marL="0" marR="1297572" rtl="0" algn="r">
              <a:lnSpc>
                <a:spcPct val="150000"/>
              </a:lnSpc>
              <a:spcBef>
                <a:spcPts val="0"/>
              </a:spcBef>
              <a:spcAft>
                <a:spcPts val="0"/>
              </a:spcAft>
              <a:buClr>
                <a:schemeClr val="dk1"/>
              </a:buClr>
              <a:buSzPts val="1100"/>
              <a:buNone/>
            </a:pPr>
            <a:r>
              <a:rPr lang="en-US"/>
              <a:t>أيدك بتشكلنى</a:t>
            </a:r>
            <a:endParaRPr/>
          </a:p>
          <a:p>
            <a:pPr indent="0" lvl="0" marL="0" marR="1297572" rtl="0" algn="r">
              <a:lnSpc>
                <a:spcPct val="150000"/>
              </a:lnSpc>
              <a:spcBef>
                <a:spcPts val="0"/>
              </a:spcBef>
              <a:spcAft>
                <a:spcPts val="0"/>
              </a:spcAft>
              <a:buClr>
                <a:schemeClr val="dk1"/>
              </a:buClr>
              <a:buSzPts val="1100"/>
              <a:buNone/>
            </a:pPr>
            <a:r>
              <a:rPr lang="en-US"/>
              <a:t>وبتعمل للخير</a:t>
            </a:r>
            <a:endParaRPr/>
          </a:p>
        </p:txBody>
      </p:sp>
      <p:sp>
        <p:nvSpPr>
          <p:cNvPr id="10410" name="Google Shape;10410;p1674"/>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You’re the True Shepherd</a:t>
            </a:r>
            <a:endParaRPr>
              <a:latin typeface="Playfair Display"/>
              <a:ea typeface="Playfair Display"/>
              <a:cs typeface="Playfair Display"/>
              <a:sym typeface="Playfair Display"/>
            </a:endParaRPr>
          </a:p>
        </p:txBody>
      </p:sp>
      <p:sp>
        <p:nvSpPr>
          <p:cNvPr id="10411" name="Google Shape;10411;p1674"/>
          <p:cNvSpPr txBox="1"/>
          <p:nvPr/>
        </p:nvSpPr>
        <p:spPr>
          <a:xfrm>
            <a:off x="646375" y="1062700"/>
            <a:ext cx="6246900" cy="3472500"/>
          </a:xfrm>
          <a:prstGeom prst="rect">
            <a:avLst/>
          </a:prstGeom>
          <a:noFill/>
          <a:ln>
            <a:noFill/>
          </a:ln>
        </p:spPr>
        <p:txBody>
          <a:bodyPr anchorCtr="0" anchor="ctr" bIns="91425" lIns="91425" spcFirstLastPara="1" rIns="91425" wrap="square" tIns="91425">
            <a:noAutofit/>
          </a:bodyPr>
          <a:lstStyle/>
          <a:p>
            <a:pPr indent="0" lvl="0" marL="0" marR="0" rtl="0" algn="l">
              <a:lnSpc>
                <a:spcPct val="150000"/>
              </a:lnSpc>
              <a:spcBef>
                <a:spcPts val="0"/>
              </a:spcBef>
              <a:spcAft>
                <a:spcPts val="0"/>
              </a:spcAft>
              <a:buClr>
                <a:srgbClr val="000000"/>
              </a:buClr>
              <a:buSzPts val="4800"/>
              <a:buFont typeface="Arial"/>
              <a:buNone/>
            </a:pPr>
            <a:r>
              <a:rPr b="0" i="0" lang="en-US" sz="4800" u="none" cap="none" strike="noStrike">
                <a:solidFill>
                  <a:srgbClr val="000000"/>
                </a:solidFill>
                <a:latin typeface="Playfair Display"/>
                <a:ea typeface="Playfair Display"/>
                <a:cs typeface="Playfair Display"/>
                <a:sym typeface="Playfair Display"/>
              </a:rPr>
              <a:t>enta ella btsdni</a:t>
            </a:r>
            <a:endParaRPr b="0" i="0" sz="4800" u="none" cap="none" strike="noStrike">
              <a:solidFill>
                <a:srgbClr val="000000"/>
              </a:solidFill>
              <a:latin typeface="Playfair Display"/>
              <a:ea typeface="Playfair Display"/>
              <a:cs typeface="Playfair Display"/>
              <a:sym typeface="Playfair Display"/>
            </a:endParaRPr>
          </a:p>
          <a:p>
            <a:pPr indent="0" lvl="0" marL="0" marR="0" rtl="0" algn="l">
              <a:lnSpc>
                <a:spcPct val="150000"/>
              </a:lnSpc>
              <a:spcBef>
                <a:spcPts val="0"/>
              </a:spcBef>
              <a:spcAft>
                <a:spcPts val="0"/>
              </a:spcAft>
              <a:buClr>
                <a:srgbClr val="000000"/>
              </a:buClr>
              <a:buSzPts val="4800"/>
              <a:buFont typeface="Arial"/>
              <a:buNone/>
            </a:pPr>
            <a:r>
              <a:rPr b="0" i="0" lang="en-US" sz="4800" u="none" cap="none" strike="noStrike">
                <a:solidFill>
                  <a:srgbClr val="000000"/>
                </a:solidFill>
                <a:latin typeface="Playfair Display"/>
                <a:ea typeface="Playfair Display"/>
                <a:cs typeface="Playfair Display"/>
                <a:sym typeface="Playfair Display"/>
              </a:rPr>
              <a:t>fi alzarf almreer</a:t>
            </a:r>
            <a:endParaRPr b="0" i="0" sz="4800" u="none" cap="none" strike="noStrike">
              <a:solidFill>
                <a:srgbClr val="000000"/>
              </a:solidFill>
              <a:latin typeface="Playfair Display"/>
              <a:ea typeface="Playfair Display"/>
              <a:cs typeface="Playfair Display"/>
              <a:sym typeface="Playfair Display"/>
            </a:endParaRPr>
          </a:p>
          <a:p>
            <a:pPr indent="0" lvl="0" marL="0" marR="0" rtl="0" algn="l">
              <a:lnSpc>
                <a:spcPct val="150000"/>
              </a:lnSpc>
              <a:spcBef>
                <a:spcPts val="0"/>
              </a:spcBef>
              <a:spcAft>
                <a:spcPts val="0"/>
              </a:spcAft>
              <a:buClr>
                <a:srgbClr val="000000"/>
              </a:buClr>
              <a:buSzPts val="4800"/>
              <a:buFont typeface="Arial"/>
              <a:buNone/>
            </a:pPr>
            <a:r>
              <a:rPr b="0" i="0" lang="en-US" sz="4800" u="none" cap="none" strike="noStrike">
                <a:solidFill>
                  <a:srgbClr val="000000"/>
                </a:solidFill>
                <a:latin typeface="Playfair Display"/>
                <a:ea typeface="Playfair Display"/>
                <a:cs typeface="Playfair Display"/>
                <a:sym typeface="Playfair Display"/>
              </a:rPr>
              <a:t>edak btshakelni</a:t>
            </a:r>
            <a:endParaRPr b="0" i="0" sz="4800" u="none" cap="none" strike="noStrike">
              <a:solidFill>
                <a:srgbClr val="000000"/>
              </a:solidFill>
              <a:latin typeface="Playfair Display"/>
              <a:ea typeface="Playfair Display"/>
              <a:cs typeface="Playfair Display"/>
              <a:sym typeface="Playfair Display"/>
            </a:endParaRPr>
          </a:p>
          <a:p>
            <a:pPr indent="0" lvl="0" marL="0" marR="0" rtl="0" algn="l">
              <a:lnSpc>
                <a:spcPct val="150000"/>
              </a:lnSpc>
              <a:spcBef>
                <a:spcPts val="0"/>
              </a:spcBef>
              <a:spcAft>
                <a:spcPts val="0"/>
              </a:spcAft>
              <a:buClr>
                <a:srgbClr val="000000"/>
              </a:buClr>
              <a:buSzPts val="4800"/>
              <a:buFont typeface="Arial"/>
              <a:buNone/>
            </a:pPr>
            <a:r>
              <a:rPr b="0" i="0" lang="en-US" sz="4800" u="none" cap="none" strike="noStrike">
                <a:solidFill>
                  <a:srgbClr val="000000"/>
                </a:solidFill>
                <a:latin typeface="Playfair Display"/>
                <a:ea typeface="Playfair Display"/>
                <a:cs typeface="Playfair Display"/>
                <a:sym typeface="Playfair Display"/>
              </a:rPr>
              <a:t>wa bta3mly elkheir</a:t>
            </a:r>
            <a:endParaRPr b="0" i="0" sz="4800" u="none" cap="none" strike="noStrike">
              <a:solidFill>
                <a:srgbClr val="000000"/>
              </a:solidFill>
              <a:latin typeface="Playfair Display"/>
              <a:ea typeface="Playfair Display"/>
              <a:cs typeface="Playfair Display"/>
              <a:sym typeface="Playfair Display"/>
            </a:endParaRPr>
          </a:p>
        </p:txBody>
      </p:sp>
    </p:spTree>
  </p:cSld>
  <p:clrMapOvr>
    <a:masterClrMapping/>
  </p:clrMapOvr>
</p:sld>
</file>

<file path=ppt/slides/slide16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15" name="Shape 10415"/>
        <p:cNvGrpSpPr/>
        <p:nvPr/>
      </p:nvGrpSpPr>
      <p:grpSpPr>
        <a:xfrm>
          <a:off x="0" y="0"/>
          <a:ext cx="0" cy="0"/>
          <a:chOff x="0" y="0"/>
          <a:chExt cx="0" cy="0"/>
        </a:xfrm>
      </p:grpSpPr>
      <p:sp>
        <p:nvSpPr>
          <p:cNvPr id="10416" name="Google Shape;10416;p1675"/>
          <p:cNvSpPr txBox="1"/>
          <p:nvPr>
            <p:ph idx="1" type="body"/>
          </p:nvPr>
        </p:nvSpPr>
        <p:spPr>
          <a:xfrm>
            <a:off x="415650" y="326500"/>
            <a:ext cx="11360700" cy="49449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You're the true Shepherd</a:t>
            </a:r>
            <a:endParaRPr/>
          </a:p>
          <a:p>
            <a:pPr indent="0" lvl="0" marL="0" rtl="0" algn="ctr">
              <a:lnSpc>
                <a:spcPct val="150000"/>
              </a:lnSpc>
              <a:spcBef>
                <a:spcPts val="0"/>
              </a:spcBef>
              <a:spcAft>
                <a:spcPts val="0"/>
              </a:spcAft>
              <a:buClr>
                <a:schemeClr val="dk1"/>
              </a:buClr>
              <a:buSzPts val="1100"/>
              <a:buNone/>
            </a:pPr>
            <a:r>
              <a:rPr lang="en-US"/>
              <a:t>You carry me on Your shoulders</a:t>
            </a:r>
            <a:endParaRPr/>
          </a:p>
          <a:p>
            <a:pPr indent="0" lvl="0" marL="0" rtl="0" algn="ctr">
              <a:lnSpc>
                <a:spcPct val="150000"/>
              </a:lnSpc>
              <a:spcBef>
                <a:spcPts val="0"/>
              </a:spcBef>
              <a:spcAft>
                <a:spcPts val="0"/>
              </a:spcAft>
              <a:buClr>
                <a:schemeClr val="dk1"/>
              </a:buClr>
              <a:buSzPts val="1100"/>
              <a:buNone/>
            </a:pPr>
            <a:r>
              <a:rPr lang="en-US"/>
              <a:t>You take me to green pastures</a:t>
            </a:r>
            <a:endParaRPr/>
          </a:p>
          <a:p>
            <a:pPr indent="0" lvl="0" marL="0" rtl="0" algn="ctr">
              <a:lnSpc>
                <a:spcPct val="150000"/>
              </a:lnSpc>
              <a:spcBef>
                <a:spcPts val="0"/>
              </a:spcBef>
              <a:spcAft>
                <a:spcPts val="0"/>
              </a:spcAft>
              <a:buClr>
                <a:schemeClr val="dk1"/>
              </a:buClr>
              <a:buSzPts val="1100"/>
              <a:buNone/>
            </a:pPr>
            <a:r>
              <a:rPr lang="en-US"/>
              <a:t>Your love is overwhelming</a:t>
            </a:r>
            <a:endParaRPr/>
          </a:p>
        </p:txBody>
      </p:sp>
      <p:sp>
        <p:nvSpPr>
          <p:cNvPr id="10417" name="Google Shape;10417;p1675"/>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You’re the True Shepherd</a:t>
            </a:r>
            <a:endParaRPr>
              <a:latin typeface="Playfair Display"/>
              <a:ea typeface="Playfair Display"/>
              <a:cs typeface="Playfair Display"/>
              <a:sym typeface="Playfair Display"/>
            </a:endParaRPr>
          </a:p>
        </p:txBody>
      </p:sp>
    </p:spTree>
  </p:cSld>
  <p:clrMapOvr>
    <a:masterClrMapping/>
  </p:clrMapOvr>
</p:sld>
</file>

<file path=ppt/slides/slide16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21" name="Shape 10421"/>
        <p:cNvGrpSpPr/>
        <p:nvPr/>
      </p:nvGrpSpPr>
      <p:grpSpPr>
        <a:xfrm>
          <a:off x="0" y="0"/>
          <a:ext cx="0" cy="0"/>
          <a:chOff x="0" y="0"/>
          <a:chExt cx="0" cy="0"/>
        </a:xfrm>
      </p:grpSpPr>
      <p:sp>
        <p:nvSpPr>
          <p:cNvPr id="10422" name="Google Shape;10422;p1676"/>
          <p:cNvSpPr txBox="1"/>
          <p:nvPr>
            <p:ph idx="1" type="body"/>
          </p:nvPr>
        </p:nvSpPr>
        <p:spPr>
          <a:xfrm>
            <a:off x="415650" y="326500"/>
            <a:ext cx="11360700" cy="49449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marR="1297572" rtl="0" algn="r">
              <a:lnSpc>
                <a:spcPct val="115000"/>
              </a:lnSpc>
              <a:spcBef>
                <a:spcPts val="0"/>
              </a:spcBef>
              <a:spcAft>
                <a:spcPts val="0"/>
              </a:spcAft>
              <a:buClr>
                <a:schemeClr val="dk1"/>
              </a:buClr>
              <a:buSzPts val="1100"/>
              <a:buNone/>
            </a:pPr>
            <a:r>
              <a:rPr lang="en-US"/>
              <a:t>أنت الرب الراعى</a:t>
            </a:r>
            <a:endParaRPr/>
          </a:p>
          <a:p>
            <a:pPr indent="0" lvl="0" marL="0" marR="1297572" rtl="0" algn="r">
              <a:lnSpc>
                <a:spcPct val="115000"/>
              </a:lnSpc>
              <a:spcBef>
                <a:spcPts val="0"/>
              </a:spcBef>
              <a:spcAft>
                <a:spcPts val="0"/>
              </a:spcAft>
              <a:buClr>
                <a:schemeClr val="dk1"/>
              </a:buClr>
              <a:buSzPts val="1100"/>
              <a:buNone/>
            </a:pPr>
            <a:r>
              <a:rPr lang="en-US"/>
              <a:t>على كتفك شايلنى</a:t>
            </a:r>
            <a:endParaRPr/>
          </a:p>
          <a:p>
            <a:pPr indent="0" lvl="0" marL="0" marR="1297572" rtl="0" algn="r">
              <a:lnSpc>
                <a:spcPct val="115000"/>
              </a:lnSpc>
              <a:spcBef>
                <a:spcPts val="0"/>
              </a:spcBef>
              <a:spcAft>
                <a:spcPts val="0"/>
              </a:spcAft>
              <a:buClr>
                <a:schemeClr val="dk1"/>
              </a:buClr>
              <a:buSzPts val="1100"/>
              <a:buNone/>
            </a:pPr>
            <a:r>
              <a:rPr lang="en-US"/>
              <a:t>بتاخدنى المراعى</a:t>
            </a:r>
            <a:endParaRPr/>
          </a:p>
          <a:p>
            <a:pPr indent="0" lvl="0" marL="0" marR="1297572" rtl="0" algn="r">
              <a:lnSpc>
                <a:spcPct val="115000"/>
              </a:lnSpc>
              <a:spcBef>
                <a:spcPts val="0"/>
              </a:spcBef>
              <a:spcAft>
                <a:spcPts val="0"/>
              </a:spcAft>
              <a:buClr>
                <a:schemeClr val="dk1"/>
              </a:buClr>
              <a:buSzPts val="1100"/>
              <a:buNone/>
            </a:pPr>
            <a:r>
              <a:rPr lang="en-US"/>
              <a:t>وبحبك غامرنى</a:t>
            </a:r>
            <a:endParaRPr/>
          </a:p>
          <a:p>
            <a:pPr indent="0" lvl="0" marL="0" marR="1297572" rtl="0" algn="r">
              <a:lnSpc>
                <a:spcPct val="115000"/>
              </a:lnSpc>
              <a:spcBef>
                <a:spcPts val="0"/>
              </a:spcBef>
              <a:spcAft>
                <a:spcPts val="0"/>
              </a:spcAft>
              <a:buClr>
                <a:schemeClr val="dk1"/>
              </a:buClr>
              <a:buSzPts val="1100"/>
              <a:buNone/>
            </a:pPr>
            <a:r>
              <a:rPr lang="en-US">
                <a:solidFill>
                  <a:schemeClr val="dk1"/>
                </a:solidFill>
              </a:rPr>
              <a:t>وبحبك غامرنى</a:t>
            </a:r>
            <a:endParaRPr/>
          </a:p>
        </p:txBody>
      </p:sp>
      <p:sp>
        <p:nvSpPr>
          <p:cNvPr id="10423" name="Google Shape;10423;p1676"/>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You’re the True Shepherd</a:t>
            </a:r>
            <a:endParaRPr>
              <a:latin typeface="Playfair Display"/>
              <a:ea typeface="Playfair Display"/>
              <a:cs typeface="Playfair Display"/>
              <a:sym typeface="Playfair Display"/>
            </a:endParaRPr>
          </a:p>
        </p:txBody>
      </p:sp>
      <p:sp>
        <p:nvSpPr>
          <p:cNvPr id="10424" name="Google Shape;10424;p1676"/>
          <p:cNvSpPr txBox="1"/>
          <p:nvPr/>
        </p:nvSpPr>
        <p:spPr>
          <a:xfrm>
            <a:off x="611075" y="637900"/>
            <a:ext cx="6246900" cy="4322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4800"/>
              <a:buFont typeface="Arial"/>
              <a:buNone/>
            </a:pPr>
            <a:r>
              <a:rPr b="0" i="0" lang="en-US" sz="4800" u="none" cap="none" strike="noStrike">
                <a:solidFill>
                  <a:srgbClr val="000000"/>
                </a:solidFill>
                <a:latin typeface="Playfair Display"/>
                <a:ea typeface="Playfair Display"/>
                <a:cs typeface="Playfair Display"/>
                <a:sym typeface="Playfair Display"/>
              </a:rPr>
              <a:t>enta al rab alra3y</a:t>
            </a:r>
            <a:endParaRPr b="0" i="0" sz="4800" u="none" cap="none" strike="noStrike">
              <a:solidFill>
                <a:srgbClr val="000000"/>
              </a:solidFill>
              <a:latin typeface="Playfair Display"/>
              <a:ea typeface="Playfair Display"/>
              <a:cs typeface="Playfair Display"/>
              <a:sym typeface="Playfair Display"/>
            </a:endParaRPr>
          </a:p>
          <a:p>
            <a:pPr indent="0" lvl="0" marL="0" marR="0" rtl="0" algn="l">
              <a:lnSpc>
                <a:spcPct val="115000"/>
              </a:lnSpc>
              <a:spcBef>
                <a:spcPts val="0"/>
              </a:spcBef>
              <a:spcAft>
                <a:spcPts val="0"/>
              </a:spcAft>
              <a:buClr>
                <a:srgbClr val="000000"/>
              </a:buClr>
              <a:buSzPts val="4800"/>
              <a:buFont typeface="Arial"/>
              <a:buNone/>
            </a:pPr>
            <a:r>
              <a:rPr b="0" i="0" lang="en-US" sz="4800" u="none" cap="none" strike="noStrike">
                <a:solidFill>
                  <a:srgbClr val="000000"/>
                </a:solidFill>
                <a:latin typeface="Playfair Display"/>
                <a:ea typeface="Playfair Display"/>
                <a:cs typeface="Playfair Display"/>
                <a:sym typeface="Playfair Display"/>
              </a:rPr>
              <a:t>3ala kitfak shayelni</a:t>
            </a:r>
            <a:endParaRPr b="0" i="0" sz="4800" u="none" cap="none" strike="noStrike">
              <a:solidFill>
                <a:srgbClr val="000000"/>
              </a:solidFill>
              <a:latin typeface="Playfair Display"/>
              <a:ea typeface="Playfair Display"/>
              <a:cs typeface="Playfair Display"/>
              <a:sym typeface="Playfair Display"/>
            </a:endParaRPr>
          </a:p>
          <a:p>
            <a:pPr indent="0" lvl="0" marL="0" marR="0" rtl="0" algn="l">
              <a:lnSpc>
                <a:spcPct val="115000"/>
              </a:lnSpc>
              <a:spcBef>
                <a:spcPts val="0"/>
              </a:spcBef>
              <a:spcAft>
                <a:spcPts val="0"/>
              </a:spcAft>
              <a:buClr>
                <a:srgbClr val="000000"/>
              </a:buClr>
              <a:buSzPts val="4800"/>
              <a:buFont typeface="Arial"/>
              <a:buNone/>
            </a:pPr>
            <a:r>
              <a:rPr b="0" i="0" lang="en-US" sz="4800" u="none" cap="none" strike="noStrike">
                <a:solidFill>
                  <a:srgbClr val="000000"/>
                </a:solidFill>
                <a:latin typeface="Playfair Display"/>
                <a:ea typeface="Playfair Display"/>
                <a:cs typeface="Playfair Display"/>
                <a:sym typeface="Playfair Display"/>
              </a:rPr>
              <a:t>btkhodni almara3i</a:t>
            </a:r>
            <a:endParaRPr b="0" i="0" sz="4800" u="none" cap="none" strike="noStrike">
              <a:solidFill>
                <a:srgbClr val="000000"/>
              </a:solidFill>
              <a:latin typeface="Playfair Display"/>
              <a:ea typeface="Playfair Display"/>
              <a:cs typeface="Playfair Display"/>
              <a:sym typeface="Playfair Display"/>
            </a:endParaRPr>
          </a:p>
          <a:p>
            <a:pPr indent="0" lvl="0" marL="0" marR="0" rtl="0" algn="l">
              <a:lnSpc>
                <a:spcPct val="115000"/>
              </a:lnSpc>
              <a:spcBef>
                <a:spcPts val="0"/>
              </a:spcBef>
              <a:spcAft>
                <a:spcPts val="0"/>
              </a:spcAft>
              <a:buClr>
                <a:srgbClr val="000000"/>
              </a:buClr>
              <a:buSzPts val="4800"/>
              <a:buFont typeface="Arial"/>
              <a:buNone/>
            </a:pPr>
            <a:r>
              <a:rPr b="0" i="0" lang="en-US" sz="4800" u="none" cap="none" strike="noStrike">
                <a:solidFill>
                  <a:srgbClr val="000000"/>
                </a:solidFill>
                <a:latin typeface="Playfair Display"/>
                <a:ea typeface="Playfair Display"/>
                <a:cs typeface="Playfair Display"/>
                <a:sym typeface="Playfair Display"/>
              </a:rPr>
              <a:t>wa behobak ghamirni</a:t>
            </a:r>
            <a:endParaRPr b="0" i="0" sz="4800" u="none" cap="none" strike="noStrike">
              <a:solidFill>
                <a:srgbClr val="000000"/>
              </a:solidFill>
              <a:latin typeface="Playfair Display"/>
              <a:ea typeface="Playfair Display"/>
              <a:cs typeface="Playfair Display"/>
              <a:sym typeface="Playfair Display"/>
            </a:endParaRPr>
          </a:p>
          <a:p>
            <a:pPr indent="0" lvl="0" marL="0" marR="0" rtl="0" algn="l">
              <a:lnSpc>
                <a:spcPct val="115000"/>
              </a:lnSpc>
              <a:spcBef>
                <a:spcPts val="0"/>
              </a:spcBef>
              <a:spcAft>
                <a:spcPts val="0"/>
              </a:spcAft>
              <a:buClr>
                <a:srgbClr val="000000"/>
              </a:buClr>
              <a:buSzPts val="4800"/>
              <a:buFont typeface="Arial"/>
              <a:buNone/>
            </a:pPr>
            <a:r>
              <a:rPr b="0" i="0" lang="en-US" sz="4800" u="none" cap="none" strike="noStrike">
                <a:solidFill>
                  <a:srgbClr val="000000"/>
                </a:solidFill>
                <a:latin typeface="Playfair Display"/>
                <a:ea typeface="Playfair Display"/>
                <a:cs typeface="Playfair Display"/>
                <a:sym typeface="Playfair Display"/>
              </a:rPr>
              <a:t>wa bhobak ghamirni</a:t>
            </a:r>
            <a:endParaRPr b="0" i="0" sz="4800" u="none" cap="none" strike="noStrike">
              <a:solidFill>
                <a:srgbClr val="000000"/>
              </a:solidFill>
              <a:latin typeface="Playfair Display"/>
              <a:ea typeface="Playfair Display"/>
              <a:cs typeface="Playfair Display"/>
              <a:sym typeface="Playfair Display"/>
            </a:endParaRPr>
          </a:p>
        </p:txBody>
      </p:sp>
      <p:pic>
        <p:nvPicPr>
          <p:cNvPr id="10425" name="Google Shape;10425;p1676">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6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29" name="Shape 10429"/>
        <p:cNvGrpSpPr/>
        <p:nvPr/>
      </p:nvGrpSpPr>
      <p:grpSpPr>
        <a:xfrm>
          <a:off x="0" y="0"/>
          <a:ext cx="0" cy="0"/>
          <a:chOff x="0" y="0"/>
          <a:chExt cx="0" cy="0"/>
        </a:xfrm>
      </p:grpSpPr>
      <p:sp>
        <p:nvSpPr>
          <p:cNvPr id="10430" name="Google Shape;10430;p1677"/>
          <p:cNvSpPr txBox="1"/>
          <p:nvPr>
            <p:ph type="ctrTitle"/>
          </p:nvPr>
        </p:nvSpPr>
        <p:spPr>
          <a:xfrm>
            <a:off x="318300" y="2547150"/>
            <a:ext cx="11555400" cy="1763700"/>
          </a:xfrm>
          <a:prstGeom prst="rect">
            <a:avLst/>
          </a:prstGeom>
          <a:solidFill>
            <a:srgbClr val="FFFFFF">
              <a:alpha val="88627"/>
            </a:srgbClr>
          </a:solid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sz="6200"/>
              <a:t>10,000 Reasons (Bless the Lord)</a:t>
            </a:r>
            <a:endParaRPr sz="6200"/>
          </a:p>
        </p:txBody>
      </p:sp>
      <p:pic>
        <p:nvPicPr>
          <p:cNvPr id="10431" name="Google Shape;10431;p1677">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6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35" name="Shape 10435"/>
        <p:cNvGrpSpPr/>
        <p:nvPr/>
      </p:nvGrpSpPr>
      <p:grpSpPr>
        <a:xfrm>
          <a:off x="0" y="0"/>
          <a:ext cx="0" cy="0"/>
          <a:chOff x="0" y="0"/>
          <a:chExt cx="0" cy="0"/>
        </a:xfrm>
      </p:grpSpPr>
      <p:sp>
        <p:nvSpPr>
          <p:cNvPr id="10436" name="Google Shape;10436;p1678"/>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10,000 Reasons (Bless the Lord)</a:t>
            </a:r>
            <a:endParaRPr/>
          </a:p>
        </p:txBody>
      </p:sp>
      <p:sp>
        <p:nvSpPr>
          <p:cNvPr id="10437" name="Google Shape;10437;p1678"/>
          <p:cNvSpPr txBox="1"/>
          <p:nvPr>
            <p:ph idx="1" type="body"/>
          </p:nvPr>
        </p:nvSpPr>
        <p:spPr>
          <a:xfrm>
            <a:off x="415650" y="326499"/>
            <a:ext cx="11360700" cy="50583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50000"/>
              </a:lnSpc>
              <a:spcBef>
                <a:spcPts val="0"/>
              </a:spcBef>
              <a:spcAft>
                <a:spcPts val="0"/>
              </a:spcAft>
              <a:buSzPts val="4800"/>
              <a:buNone/>
            </a:pPr>
            <a:r>
              <a:rPr lang="en-US" sz="4700">
                <a:solidFill>
                  <a:schemeClr val="dk1"/>
                </a:solidFill>
              </a:rPr>
              <a:t>Bless the Lord, O my soul,</a:t>
            </a:r>
            <a:endParaRPr sz="4700">
              <a:solidFill>
                <a:schemeClr val="dk1"/>
              </a:solidFill>
            </a:endParaRPr>
          </a:p>
          <a:p>
            <a:pPr indent="0" lvl="0" marL="0" rtl="0" algn="ctr">
              <a:lnSpc>
                <a:spcPct val="150000"/>
              </a:lnSpc>
              <a:spcBef>
                <a:spcPts val="0"/>
              </a:spcBef>
              <a:spcAft>
                <a:spcPts val="0"/>
              </a:spcAft>
              <a:buSzPts val="4800"/>
              <a:buNone/>
            </a:pPr>
            <a:r>
              <a:rPr lang="en-US" sz="4700">
                <a:solidFill>
                  <a:schemeClr val="dk1"/>
                </a:solidFill>
              </a:rPr>
              <a:t>O my soul, worship His holy Name.</a:t>
            </a:r>
            <a:endParaRPr sz="4700">
              <a:solidFill>
                <a:schemeClr val="dk1"/>
              </a:solidFill>
            </a:endParaRPr>
          </a:p>
          <a:p>
            <a:pPr indent="0" lvl="0" marL="0" rtl="0" algn="ctr">
              <a:lnSpc>
                <a:spcPct val="150000"/>
              </a:lnSpc>
              <a:spcBef>
                <a:spcPts val="0"/>
              </a:spcBef>
              <a:spcAft>
                <a:spcPts val="0"/>
              </a:spcAft>
              <a:buSzPts val="4800"/>
              <a:buNone/>
            </a:pPr>
            <a:r>
              <a:rPr lang="en-US" sz="4700">
                <a:solidFill>
                  <a:schemeClr val="dk1"/>
                </a:solidFill>
              </a:rPr>
              <a:t>Sing like never before, O my soul.</a:t>
            </a:r>
            <a:endParaRPr sz="4700">
              <a:solidFill>
                <a:schemeClr val="dk1"/>
              </a:solidFill>
            </a:endParaRPr>
          </a:p>
          <a:p>
            <a:pPr indent="0" lvl="0" marL="0" rtl="0" algn="ctr">
              <a:lnSpc>
                <a:spcPct val="150000"/>
              </a:lnSpc>
              <a:spcBef>
                <a:spcPts val="0"/>
              </a:spcBef>
              <a:spcAft>
                <a:spcPts val="0"/>
              </a:spcAft>
              <a:buSzPts val="4800"/>
              <a:buNone/>
            </a:pPr>
            <a:r>
              <a:rPr lang="en-US" sz="4700">
                <a:solidFill>
                  <a:schemeClr val="dk1"/>
                </a:solidFill>
              </a:rPr>
              <a:t>I’ll worship Your holy Name.</a:t>
            </a:r>
            <a:endParaRPr sz="4700">
              <a:solidFill>
                <a:schemeClr val="dk1"/>
              </a:solidFill>
            </a:endParaRPr>
          </a:p>
        </p:txBody>
      </p:sp>
    </p:spTree>
  </p:cSld>
  <p:clrMapOvr>
    <a:masterClrMapping/>
  </p:clrMapOvr>
</p:sld>
</file>

<file path=ppt/slides/slide16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41" name="Shape 10441"/>
        <p:cNvGrpSpPr/>
        <p:nvPr/>
      </p:nvGrpSpPr>
      <p:grpSpPr>
        <a:xfrm>
          <a:off x="0" y="0"/>
          <a:ext cx="0" cy="0"/>
          <a:chOff x="0" y="0"/>
          <a:chExt cx="0" cy="0"/>
        </a:xfrm>
      </p:grpSpPr>
      <p:sp>
        <p:nvSpPr>
          <p:cNvPr id="10442" name="Google Shape;10442;p1679"/>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10,000 Reasons (Bless the Lord)</a:t>
            </a:r>
            <a:endParaRPr/>
          </a:p>
        </p:txBody>
      </p:sp>
      <p:sp>
        <p:nvSpPr>
          <p:cNvPr id="10443" name="Google Shape;10443;p1679"/>
          <p:cNvSpPr txBox="1"/>
          <p:nvPr>
            <p:ph idx="1" type="body"/>
          </p:nvPr>
        </p:nvSpPr>
        <p:spPr>
          <a:xfrm>
            <a:off x="415650" y="326499"/>
            <a:ext cx="11360700" cy="50583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15000"/>
              </a:lnSpc>
              <a:spcBef>
                <a:spcPts val="0"/>
              </a:spcBef>
              <a:spcAft>
                <a:spcPts val="0"/>
              </a:spcAft>
              <a:buSzPts val="4800"/>
              <a:buNone/>
            </a:pPr>
            <a:r>
              <a:rPr lang="en-US" sz="4500">
                <a:solidFill>
                  <a:schemeClr val="dk1"/>
                </a:solidFill>
              </a:rPr>
              <a:t>The sun comes up, it’s a new day dawning;</a:t>
            </a:r>
            <a:endParaRPr sz="4500">
              <a:solidFill>
                <a:schemeClr val="dk1"/>
              </a:solidFill>
            </a:endParaRPr>
          </a:p>
          <a:p>
            <a:pPr indent="0" lvl="0" marL="0" rtl="0" algn="ctr">
              <a:lnSpc>
                <a:spcPct val="115000"/>
              </a:lnSpc>
              <a:spcBef>
                <a:spcPts val="0"/>
              </a:spcBef>
              <a:spcAft>
                <a:spcPts val="0"/>
              </a:spcAft>
              <a:buSzPts val="4800"/>
              <a:buNone/>
            </a:pPr>
            <a:r>
              <a:rPr lang="en-US" sz="4500">
                <a:solidFill>
                  <a:schemeClr val="dk1"/>
                </a:solidFill>
              </a:rPr>
              <a:t>It’s time to sing Your song again.</a:t>
            </a:r>
            <a:endParaRPr sz="4500">
              <a:solidFill>
                <a:schemeClr val="dk1"/>
              </a:solidFill>
            </a:endParaRPr>
          </a:p>
          <a:p>
            <a:pPr indent="0" lvl="0" marL="0" rtl="0" algn="ctr">
              <a:lnSpc>
                <a:spcPct val="115000"/>
              </a:lnSpc>
              <a:spcBef>
                <a:spcPts val="0"/>
              </a:spcBef>
              <a:spcAft>
                <a:spcPts val="0"/>
              </a:spcAft>
              <a:buSzPts val="4800"/>
              <a:buNone/>
            </a:pPr>
            <a:r>
              <a:rPr lang="en-US" sz="4500">
                <a:solidFill>
                  <a:schemeClr val="dk1"/>
                </a:solidFill>
              </a:rPr>
              <a:t>Whatever may pass and whatever lies before me,</a:t>
            </a:r>
            <a:endParaRPr sz="4500">
              <a:solidFill>
                <a:schemeClr val="dk1"/>
              </a:solidFill>
            </a:endParaRPr>
          </a:p>
          <a:p>
            <a:pPr indent="0" lvl="0" marL="0" rtl="0" algn="ctr">
              <a:lnSpc>
                <a:spcPct val="115000"/>
              </a:lnSpc>
              <a:spcBef>
                <a:spcPts val="0"/>
              </a:spcBef>
              <a:spcAft>
                <a:spcPts val="0"/>
              </a:spcAft>
              <a:buSzPts val="4800"/>
              <a:buNone/>
            </a:pPr>
            <a:r>
              <a:rPr lang="en-US" sz="4500">
                <a:solidFill>
                  <a:schemeClr val="dk1"/>
                </a:solidFill>
              </a:rPr>
              <a:t>Let me be singing when the evening comes.</a:t>
            </a:r>
            <a:endParaRPr sz="4500">
              <a:solidFill>
                <a:schemeClr val="dk1"/>
              </a:solidFill>
            </a:endParaRPr>
          </a:p>
        </p:txBody>
      </p:sp>
    </p:spTree>
  </p:cSld>
  <p:clrMapOvr>
    <a:masterClrMapping/>
  </p:clrMapOvr>
</p:sld>
</file>

<file path=ppt/slides/slide1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0" name="Shape 1080"/>
        <p:cNvGrpSpPr/>
        <p:nvPr/>
      </p:nvGrpSpPr>
      <p:grpSpPr>
        <a:xfrm>
          <a:off x="0" y="0"/>
          <a:ext cx="0" cy="0"/>
          <a:chOff x="0" y="0"/>
          <a:chExt cx="0" cy="0"/>
        </a:xfrm>
      </p:grpSpPr>
      <p:sp>
        <p:nvSpPr>
          <p:cNvPr id="1081" name="Google Shape;1081;p168"/>
          <p:cNvSpPr txBox="1"/>
          <p:nvPr>
            <p:ph idx="1" type="body"/>
          </p:nvPr>
        </p:nvSpPr>
        <p:spPr>
          <a:xfrm>
            <a:off x="415650" y="326500"/>
            <a:ext cx="11360700" cy="5014200"/>
          </a:xfrm>
          <a:prstGeom prst="rect">
            <a:avLst/>
          </a:prstGeom>
          <a:solidFill>
            <a:srgbClr val="FFFFFF">
              <a:alpha val="88235"/>
            </a:srgbClr>
          </a:solidFill>
          <a:ln>
            <a:noFill/>
          </a:ln>
        </p:spPr>
        <p:txBody>
          <a:bodyPr anchorCtr="0" anchor="t" bIns="45700" lIns="91425" spcFirstLastPara="1" rIns="91425" wrap="square" tIns="45700">
            <a:noAutofit/>
          </a:bodyPr>
          <a:lstStyle/>
          <a:p>
            <a:pPr indent="0" lvl="0" marL="0" rtl="0" algn="ctr">
              <a:lnSpc>
                <a:spcPct val="150000"/>
              </a:lnSpc>
              <a:spcBef>
                <a:spcPts val="2100"/>
              </a:spcBef>
              <a:spcAft>
                <a:spcPts val="0"/>
              </a:spcAft>
              <a:buClr>
                <a:schemeClr val="dk1"/>
              </a:buClr>
              <a:buSzPts val="1100"/>
              <a:buFont typeface="Arial"/>
              <a:buNone/>
            </a:pPr>
            <a:r>
              <a:rPr lang="en-US"/>
              <a:t>Don't let it arrest you</a:t>
            </a:r>
            <a:endParaRPr/>
          </a:p>
          <a:p>
            <a:pPr indent="0" lvl="0" marL="0" rtl="0" algn="ctr">
              <a:lnSpc>
                <a:spcPct val="150000"/>
              </a:lnSpc>
              <a:spcBef>
                <a:spcPts val="2100"/>
              </a:spcBef>
              <a:spcAft>
                <a:spcPts val="0"/>
              </a:spcAft>
              <a:buClr>
                <a:schemeClr val="dk1"/>
              </a:buClr>
              <a:buSzPts val="1100"/>
              <a:buFont typeface="Arial"/>
              <a:buNone/>
            </a:pPr>
            <a:r>
              <a:rPr lang="en-US"/>
              <a:t>This fear is fear of fallin' again</a:t>
            </a:r>
            <a:endParaRPr/>
          </a:p>
          <a:p>
            <a:pPr indent="0" lvl="0" marL="0" rtl="0" algn="ctr">
              <a:lnSpc>
                <a:spcPct val="150000"/>
              </a:lnSpc>
              <a:spcBef>
                <a:spcPts val="2100"/>
              </a:spcBef>
              <a:spcAft>
                <a:spcPts val="0"/>
              </a:spcAft>
              <a:buClr>
                <a:schemeClr val="dk1"/>
              </a:buClr>
              <a:buSzPts val="1100"/>
              <a:buFont typeface="Arial"/>
              <a:buNone/>
            </a:pPr>
            <a:r>
              <a:rPr lang="en-US"/>
              <a:t>And if you need a refuge</a:t>
            </a:r>
            <a:endParaRPr/>
          </a:p>
          <a:p>
            <a:pPr indent="0" lvl="0" marL="0" rtl="0" algn="ctr">
              <a:lnSpc>
                <a:spcPct val="150000"/>
              </a:lnSpc>
              <a:spcBef>
                <a:spcPts val="2100"/>
              </a:spcBef>
              <a:spcAft>
                <a:spcPts val="0"/>
              </a:spcAft>
              <a:buClr>
                <a:schemeClr val="dk1"/>
              </a:buClr>
              <a:buSzPts val="1100"/>
              <a:buFont typeface="Arial"/>
              <a:buNone/>
            </a:pPr>
            <a:r>
              <a:rPr lang="en-US"/>
              <a:t>I will be right here until the end</a:t>
            </a:r>
            <a:endParaRPr/>
          </a:p>
          <a:p>
            <a:pPr indent="0" lvl="0" marL="0" rtl="0" algn="ctr">
              <a:lnSpc>
                <a:spcPct val="150000"/>
              </a:lnSpc>
              <a:spcBef>
                <a:spcPts val="2100"/>
              </a:spcBef>
              <a:spcAft>
                <a:spcPts val="2100"/>
              </a:spcAft>
              <a:buClr>
                <a:schemeClr val="dk1"/>
              </a:buClr>
              <a:buSzPts val="2800"/>
              <a:buNone/>
            </a:pPr>
            <a:r>
              <a:t/>
            </a:r>
            <a:endParaRPr/>
          </a:p>
        </p:txBody>
      </p:sp>
      <p:sp>
        <p:nvSpPr>
          <p:cNvPr id="1082" name="Google Shape;1082;p168"/>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Burn the Ships</a:t>
            </a:r>
            <a:endParaRPr>
              <a:latin typeface="Playfair Display"/>
              <a:ea typeface="Playfair Display"/>
              <a:cs typeface="Playfair Display"/>
              <a:sym typeface="Playfair Display"/>
            </a:endParaRPr>
          </a:p>
        </p:txBody>
      </p:sp>
    </p:spTree>
  </p:cSld>
  <p:clrMapOvr>
    <a:masterClrMapping/>
  </p:clrMapOvr>
</p:sld>
</file>

<file path=ppt/slides/slide16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47" name="Shape 10447"/>
        <p:cNvGrpSpPr/>
        <p:nvPr/>
      </p:nvGrpSpPr>
      <p:grpSpPr>
        <a:xfrm>
          <a:off x="0" y="0"/>
          <a:ext cx="0" cy="0"/>
          <a:chOff x="0" y="0"/>
          <a:chExt cx="0" cy="0"/>
        </a:xfrm>
      </p:grpSpPr>
      <p:sp>
        <p:nvSpPr>
          <p:cNvPr id="10448" name="Google Shape;10448;p1680"/>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10,000 Reasons (Bless the Lord)</a:t>
            </a:r>
            <a:endParaRPr/>
          </a:p>
        </p:txBody>
      </p:sp>
      <p:sp>
        <p:nvSpPr>
          <p:cNvPr id="10449" name="Google Shape;10449;p1680"/>
          <p:cNvSpPr txBox="1"/>
          <p:nvPr>
            <p:ph idx="1" type="body"/>
          </p:nvPr>
        </p:nvSpPr>
        <p:spPr>
          <a:xfrm>
            <a:off x="415650" y="326499"/>
            <a:ext cx="11360700" cy="50583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50000"/>
              </a:lnSpc>
              <a:spcBef>
                <a:spcPts val="0"/>
              </a:spcBef>
              <a:spcAft>
                <a:spcPts val="0"/>
              </a:spcAft>
              <a:buSzPts val="4800"/>
              <a:buNone/>
            </a:pPr>
            <a:r>
              <a:rPr lang="en-US" sz="4700">
                <a:solidFill>
                  <a:schemeClr val="dk1"/>
                </a:solidFill>
              </a:rPr>
              <a:t>Bless the Lord, O my soul,</a:t>
            </a:r>
            <a:endParaRPr sz="4700">
              <a:solidFill>
                <a:schemeClr val="dk1"/>
              </a:solidFill>
            </a:endParaRPr>
          </a:p>
          <a:p>
            <a:pPr indent="0" lvl="0" marL="0" rtl="0" algn="ctr">
              <a:lnSpc>
                <a:spcPct val="150000"/>
              </a:lnSpc>
              <a:spcBef>
                <a:spcPts val="0"/>
              </a:spcBef>
              <a:spcAft>
                <a:spcPts val="0"/>
              </a:spcAft>
              <a:buSzPts val="4800"/>
              <a:buNone/>
            </a:pPr>
            <a:r>
              <a:rPr lang="en-US" sz="4700">
                <a:solidFill>
                  <a:schemeClr val="dk1"/>
                </a:solidFill>
              </a:rPr>
              <a:t>O my soul, worship His holy Name.</a:t>
            </a:r>
            <a:endParaRPr sz="4700">
              <a:solidFill>
                <a:schemeClr val="dk1"/>
              </a:solidFill>
            </a:endParaRPr>
          </a:p>
          <a:p>
            <a:pPr indent="0" lvl="0" marL="0" rtl="0" algn="ctr">
              <a:lnSpc>
                <a:spcPct val="150000"/>
              </a:lnSpc>
              <a:spcBef>
                <a:spcPts val="0"/>
              </a:spcBef>
              <a:spcAft>
                <a:spcPts val="0"/>
              </a:spcAft>
              <a:buSzPts val="4800"/>
              <a:buNone/>
            </a:pPr>
            <a:r>
              <a:rPr lang="en-US" sz="4700">
                <a:solidFill>
                  <a:schemeClr val="dk1"/>
                </a:solidFill>
              </a:rPr>
              <a:t>Sing like never before, O my soul.</a:t>
            </a:r>
            <a:endParaRPr sz="4700">
              <a:solidFill>
                <a:schemeClr val="dk1"/>
              </a:solidFill>
            </a:endParaRPr>
          </a:p>
          <a:p>
            <a:pPr indent="0" lvl="0" marL="0" rtl="0" algn="ctr">
              <a:lnSpc>
                <a:spcPct val="150000"/>
              </a:lnSpc>
              <a:spcBef>
                <a:spcPts val="0"/>
              </a:spcBef>
              <a:spcAft>
                <a:spcPts val="0"/>
              </a:spcAft>
              <a:buSzPts val="4800"/>
              <a:buNone/>
            </a:pPr>
            <a:r>
              <a:rPr lang="en-US" sz="4700">
                <a:solidFill>
                  <a:schemeClr val="dk1"/>
                </a:solidFill>
              </a:rPr>
              <a:t>I’ll worship Your holy Name.</a:t>
            </a:r>
            <a:endParaRPr sz="4700">
              <a:solidFill>
                <a:schemeClr val="dk1"/>
              </a:solidFill>
            </a:endParaRPr>
          </a:p>
        </p:txBody>
      </p:sp>
    </p:spTree>
  </p:cSld>
  <p:clrMapOvr>
    <a:masterClrMapping/>
  </p:clrMapOvr>
</p:sld>
</file>

<file path=ppt/slides/slide16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53" name="Shape 10453"/>
        <p:cNvGrpSpPr/>
        <p:nvPr/>
      </p:nvGrpSpPr>
      <p:grpSpPr>
        <a:xfrm>
          <a:off x="0" y="0"/>
          <a:ext cx="0" cy="0"/>
          <a:chOff x="0" y="0"/>
          <a:chExt cx="0" cy="0"/>
        </a:xfrm>
      </p:grpSpPr>
      <p:sp>
        <p:nvSpPr>
          <p:cNvPr id="10454" name="Google Shape;10454;p1681"/>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10,000 Reasons (Bless the Lord)</a:t>
            </a:r>
            <a:endParaRPr/>
          </a:p>
        </p:txBody>
      </p:sp>
      <p:sp>
        <p:nvSpPr>
          <p:cNvPr id="10455" name="Google Shape;10455;p1681"/>
          <p:cNvSpPr txBox="1"/>
          <p:nvPr>
            <p:ph idx="1" type="body"/>
          </p:nvPr>
        </p:nvSpPr>
        <p:spPr>
          <a:xfrm>
            <a:off x="415650" y="326499"/>
            <a:ext cx="11360700" cy="50583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15000"/>
              </a:lnSpc>
              <a:spcBef>
                <a:spcPts val="0"/>
              </a:spcBef>
              <a:spcAft>
                <a:spcPts val="0"/>
              </a:spcAft>
              <a:buSzPts val="4800"/>
              <a:buNone/>
            </a:pPr>
            <a:r>
              <a:rPr lang="en-US" sz="4500">
                <a:solidFill>
                  <a:schemeClr val="dk1"/>
                </a:solidFill>
              </a:rPr>
              <a:t>You’re rich in love and You’re slow to anger,</a:t>
            </a:r>
            <a:endParaRPr sz="4500">
              <a:solidFill>
                <a:schemeClr val="dk1"/>
              </a:solidFill>
            </a:endParaRPr>
          </a:p>
          <a:p>
            <a:pPr indent="0" lvl="0" marL="0" rtl="0" algn="ctr">
              <a:lnSpc>
                <a:spcPct val="115000"/>
              </a:lnSpc>
              <a:spcBef>
                <a:spcPts val="0"/>
              </a:spcBef>
              <a:spcAft>
                <a:spcPts val="0"/>
              </a:spcAft>
              <a:buSzPts val="4800"/>
              <a:buNone/>
            </a:pPr>
            <a:r>
              <a:rPr lang="en-US" sz="4500">
                <a:solidFill>
                  <a:schemeClr val="dk1"/>
                </a:solidFill>
              </a:rPr>
              <a:t>Your Name is great and Your heart is kind;</a:t>
            </a:r>
            <a:endParaRPr sz="4500">
              <a:solidFill>
                <a:schemeClr val="dk1"/>
              </a:solidFill>
            </a:endParaRPr>
          </a:p>
          <a:p>
            <a:pPr indent="0" lvl="0" marL="0" rtl="0" algn="ctr">
              <a:lnSpc>
                <a:spcPct val="115000"/>
              </a:lnSpc>
              <a:spcBef>
                <a:spcPts val="0"/>
              </a:spcBef>
              <a:spcAft>
                <a:spcPts val="0"/>
              </a:spcAft>
              <a:buSzPts val="4800"/>
              <a:buNone/>
            </a:pPr>
            <a:r>
              <a:rPr lang="en-US" sz="4500">
                <a:solidFill>
                  <a:schemeClr val="dk1"/>
                </a:solidFill>
              </a:rPr>
              <a:t>For all Your goodness I will keep on singing,</a:t>
            </a:r>
            <a:endParaRPr sz="4500">
              <a:solidFill>
                <a:schemeClr val="dk1"/>
              </a:solidFill>
            </a:endParaRPr>
          </a:p>
          <a:p>
            <a:pPr indent="0" lvl="0" marL="0" rtl="0" algn="ctr">
              <a:lnSpc>
                <a:spcPct val="115000"/>
              </a:lnSpc>
              <a:spcBef>
                <a:spcPts val="0"/>
              </a:spcBef>
              <a:spcAft>
                <a:spcPts val="0"/>
              </a:spcAft>
              <a:buSzPts val="4800"/>
              <a:buNone/>
            </a:pPr>
            <a:r>
              <a:rPr lang="en-US" sz="4500">
                <a:solidFill>
                  <a:schemeClr val="dk1"/>
                </a:solidFill>
              </a:rPr>
              <a:t>Ten thousand reasons for my heart to find.</a:t>
            </a:r>
            <a:endParaRPr sz="4500">
              <a:solidFill>
                <a:schemeClr val="dk1"/>
              </a:solidFill>
            </a:endParaRPr>
          </a:p>
        </p:txBody>
      </p:sp>
    </p:spTree>
  </p:cSld>
  <p:clrMapOvr>
    <a:masterClrMapping/>
  </p:clrMapOvr>
</p:sld>
</file>

<file path=ppt/slides/slide16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59" name="Shape 10459"/>
        <p:cNvGrpSpPr/>
        <p:nvPr/>
      </p:nvGrpSpPr>
      <p:grpSpPr>
        <a:xfrm>
          <a:off x="0" y="0"/>
          <a:ext cx="0" cy="0"/>
          <a:chOff x="0" y="0"/>
          <a:chExt cx="0" cy="0"/>
        </a:xfrm>
      </p:grpSpPr>
      <p:sp>
        <p:nvSpPr>
          <p:cNvPr id="10460" name="Google Shape;10460;p1682"/>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10,000 Reasons (Bless the Lord)</a:t>
            </a:r>
            <a:endParaRPr/>
          </a:p>
        </p:txBody>
      </p:sp>
      <p:sp>
        <p:nvSpPr>
          <p:cNvPr id="10461" name="Google Shape;10461;p1682"/>
          <p:cNvSpPr txBox="1"/>
          <p:nvPr>
            <p:ph idx="1" type="body"/>
          </p:nvPr>
        </p:nvSpPr>
        <p:spPr>
          <a:xfrm>
            <a:off x="415650" y="326499"/>
            <a:ext cx="11360700" cy="50583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50000"/>
              </a:lnSpc>
              <a:spcBef>
                <a:spcPts val="0"/>
              </a:spcBef>
              <a:spcAft>
                <a:spcPts val="0"/>
              </a:spcAft>
              <a:buSzPts val="4800"/>
              <a:buNone/>
            </a:pPr>
            <a:r>
              <a:rPr lang="en-US" sz="4700">
                <a:solidFill>
                  <a:schemeClr val="dk1"/>
                </a:solidFill>
              </a:rPr>
              <a:t>Bless the Lord, O my soul,</a:t>
            </a:r>
            <a:endParaRPr sz="4700">
              <a:solidFill>
                <a:schemeClr val="dk1"/>
              </a:solidFill>
            </a:endParaRPr>
          </a:p>
          <a:p>
            <a:pPr indent="0" lvl="0" marL="0" rtl="0" algn="ctr">
              <a:lnSpc>
                <a:spcPct val="150000"/>
              </a:lnSpc>
              <a:spcBef>
                <a:spcPts val="0"/>
              </a:spcBef>
              <a:spcAft>
                <a:spcPts val="0"/>
              </a:spcAft>
              <a:buSzPts val="4800"/>
              <a:buNone/>
            </a:pPr>
            <a:r>
              <a:rPr lang="en-US" sz="4700">
                <a:solidFill>
                  <a:schemeClr val="dk1"/>
                </a:solidFill>
              </a:rPr>
              <a:t>O my soul, worship His holy Name.</a:t>
            </a:r>
            <a:endParaRPr sz="4700">
              <a:solidFill>
                <a:schemeClr val="dk1"/>
              </a:solidFill>
            </a:endParaRPr>
          </a:p>
          <a:p>
            <a:pPr indent="0" lvl="0" marL="0" rtl="0" algn="ctr">
              <a:lnSpc>
                <a:spcPct val="150000"/>
              </a:lnSpc>
              <a:spcBef>
                <a:spcPts val="0"/>
              </a:spcBef>
              <a:spcAft>
                <a:spcPts val="0"/>
              </a:spcAft>
              <a:buSzPts val="4800"/>
              <a:buNone/>
            </a:pPr>
            <a:r>
              <a:rPr lang="en-US" sz="4700">
                <a:solidFill>
                  <a:schemeClr val="dk1"/>
                </a:solidFill>
              </a:rPr>
              <a:t>Sing like never before, O my soul.</a:t>
            </a:r>
            <a:endParaRPr sz="4700">
              <a:solidFill>
                <a:schemeClr val="dk1"/>
              </a:solidFill>
            </a:endParaRPr>
          </a:p>
          <a:p>
            <a:pPr indent="0" lvl="0" marL="0" rtl="0" algn="ctr">
              <a:lnSpc>
                <a:spcPct val="150000"/>
              </a:lnSpc>
              <a:spcBef>
                <a:spcPts val="0"/>
              </a:spcBef>
              <a:spcAft>
                <a:spcPts val="0"/>
              </a:spcAft>
              <a:buSzPts val="4800"/>
              <a:buNone/>
            </a:pPr>
            <a:r>
              <a:rPr lang="en-US" sz="4700">
                <a:solidFill>
                  <a:schemeClr val="dk1"/>
                </a:solidFill>
              </a:rPr>
              <a:t>I’ll worship Your holy Name.</a:t>
            </a:r>
            <a:endParaRPr sz="4700">
              <a:solidFill>
                <a:schemeClr val="dk1"/>
              </a:solidFill>
            </a:endParaRPr>
          </a:p>
        </p:txBody>
      </p:sp>
    </p:spTree>
  </p:cSld>
  <p:clrMapOvr>
    <a:masterClrMapping/>
  </p:clrMapOvr>
</p:sld>
</file>

<file path=ppt/slides/slide16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65" name="Shape 10465"/>
        <p:cNvGrpSpPr/>
        <p:nvPr/>
      </p:nvGrpSpPr>
      <p:grpSpPr>
        <a:xfrm>
          <a:off x="0" y="0"/>
          <a:ext cx="0" cy="0"/>
          <a:chOff x="0" y="0"/>
          <a:chExt cx="0" cy="0"/>
        </a:xfrm>
      </p:grpSpPr>
      <p:sp>
        <p:nvSpPr>
          <p:cNvPr id="10466" name="Google Shape;10466;p1683"/>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10,000 Reasons (Bless the Lord)</a:t>
            </a:r>
            <a:endParaRPr/>
          </a:p>
        </p:txBody>
      </p:sp>
      <p:sp>
        <p:nvSpPr>
          <p:cNvPr id="10467" name="Google Shape;10467;p1683"/>
          <p:cNvSpPr txBox="1"/>
          <p:nvPr>
            <p:ph idx="1" type="body"/>
          </p:nvPr>
        </p:nvSpPr>
        <p:spPr>
          <a:xfrm>
            <a:off x="415650" y="326499"/>
            <a:ext cx="11360700" cy="49275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15000"/>
              </a:lnSpc>
              <a:spcBef>
                <a:spcPts val="0"/>
              </a:spcBef>
              <a:spcAft>
                <a:spcPts val="0"/>
              </a:spcAft>
              <a:buSzPts val="4800"/>
              <a:buNone/>
            </a:pPr>
            <a:r>
              <a:rPr lang="en-US" sz="4500">
                <a:solidFill>
                  <a:schemeClr val="dk1"/>
                </a:solidFill>
              </a:rPr>
              <a:t>And on that day when my strength is failing,</a:t>
            </a:r>
            <a:endParaRPr sz="4500">
              <a:solidFill>
                <a:schemeClr val="dk1"/>
              </a:solidFill>
            </a:endParaRPr>
          </a:p>
          <a:p>
            <a:pPr indent="0" lvl="0" marL="0" rtl="0" algn="ctr">
              <a:lnSpc>
                <a:spcPct val="115000"/>
              </a:lnSpc>
              <a:spcBef>
                <a:spcPts val="0"/>
              </a:spcBef>
              <a:spcAft>
                <a:spcPts val="0"/>
              </a:spcAft>
              <a:buSzPts val="4800"/>
              <a:buNone/>
            </a:pPr>
            <a:r>
              <a:rPr lang="en-US" sz="4500">
                <a:solidFill>
                  <a:schemeClr val="dk1"/>
                </a:solidFill>
              </a:rPr>
              <a:t>The end draws near and my time has come;</a:t>
            </a:r>
            <a:endParaRPr sz="4500">
              <a:solidFill>
                <a:schemeClr val="dk1"/>
              </a:solidFill>
            </a:endParaRPr>
          </a:p>
          <a:p>
            <a:pPr indent="0" lvl="0" marL="0" rtl="0" algn="ctr">
              <a:lnSpc>
                <a:spcPct val="115000"/>
              </a:lnSpc>
              <a:spcBef>
                <a:spcPts val="0"/>
              </a:spcBef>
              <a:spcAft>
                <a:spcPts val="0"/>
              </a:spcAft>
              <a:buSzPts val="4800"/>
              <a:buNone/>
            </a:pPr>
            <a:r>
              <a:rPr lang="en-US" sz="4500">
                <a:solidFill>
                  <a:schemeClr val="dk1"/>
                </a:solidFill>
              </a:rPr>
              <a:t>Still my soul sings Your praise unending,</a:t>
            </a:r>
            <a:endParaRPr sz="4500">
              <a:solidFill>
                <a:schemeClr val="dk1"/>
              </a:solidFill>
            </a:endParaRPr>
          </a:p>
          <a:p>
            <a:pPr indent="0" lvl="0" marL="0" rtl="0" algn="ctr">
              <a:lnSpc>
                <a:spcPct val="115000"/>
              </a:lnSpc>
              <a:spcBef>
                <a:spcPts val="0"/>
              </a:spcBef>
              <a:spcAft>
                <a:spcPts val="0"/>
              </a:spcAft>
              <a:buSzPts val="4800"/>
              <a:buNone/>
            </a:pPr>
            <a:r>
              <a:rPr lang="en-US" sz="4500">
                <a:solidFill>
                  <a:schemeClr val="dk1"/>
                </a:solidFill>
              </a:rPr>
              <a:t>Ten thousand years and then forevermore.</a:t>
            </a:r>
            <a:endParaRPr sz="4500">
              <a:solidFill>
                <a:schemeClr val="dk1"/>
              </a:solidFill>
            </a:endParaRPr>
          </a:p>
        </p:txBody>
      </p:sp>
    </p:spTree>
  </p:cSld>
  <p:clrMapOvr>
    <a:masterClrMapping/>
  </p:clrMapOvr>
</p:sld>
</file>

<file path=ppt/slides/slide16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71" name="Shape 10471"/>
        <p:cNvGrpSpPr/>
        <p:nvPr/>
      </p:nvGrpSpPr>
      <p:grpSpPr>
        <a:xfrm>
          <a:off x="0" y="0"/>
          <a:ext cx="0" cy="0"/>
          <a:chOff x="0" y="0"/>
          <a:chExt cx="0" cy="0"/>
        </a:xfrm>
      </p:grpSpPr>
      <p:sp>
        <p:nvSpPr>
          <p:cNvPr id="10472" name="Google Shape;10472;p1684"/>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10,000 Reasons (Bless the Lord)</a:t>
            </a:r>
            <a:endParaRPr/>
          </a:p>
        </p:txBody>
      </p:sp>
      <p:sp>
        <p:nvSpPr>
          <p:cNvPr id="10473" name="Google Shape;10473;p1684"/>
          <p:cNvSpPr txBox="1"/>
          <p:nvPr>
            <p:ph idx="1" type="body"/>
          </p:nvPr>
        </p:nvSpPr>
        <p:spPr>
          <a:xfrm>
            <a:off x="415650" y="326499"/>
            <a:ext cx="11360700" cy="50583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50000"/>
              </a:lnSpc>
              <a:spcBef>
                <a:spcPts val="0"/>
              </a:spcBef>
              <a:spcAft>
                <a:spcPts val="0"/>
              </a:spcAft>
              <a:buSzPts val="4800"/>
              <a:buNone/>
            </a:pPr>
            <a:r>
              <a:rPr lang="en-US" sz="4700">
                <a:solidFill>
                  <a:schemeClr val="dk1"/>
                </a:solidFill>
              </a:rPr>
              <a:t>Bless the Lord, O my soul,</a:t>
            </a:r>
            <a:endParaRPr sz="4700">
              <a:solidFill>
                <a:schemeClr val="dk1"/>
              </a:solidFill>
            </a:endParaRPr>
          </a:p>
          <a:p>
            <a:pPr indent="0" lvl="0" marL="0" rtl="0" algn="ctr">
              <a:lnSpc>
                <a:spcPct val="150000"/>
              </a:lnSpc>
              <a:spcBef>
                <a:spcPts val="0"/>
              </a:spcBef>
              <a:spcAft>
                <a:spcPts val="0"/>
              </a:spcAft>
              <a:buSzPts val="4800"/>
              <a:buNone/>
            </a:pPr>
            <a:r>
              <a:rPr lang="en-US" sz="4700">
                <a:solidFill>
                  <a:schemeClr val="dk1"/>
                </a:solidFill>
              </a:rPr>
              <a:t>O my soul, worship His holy Name.</a:t>
            </a:r>
            <a:endParaRPr sz="4700">
              <a:solidFill>
                <a:schemeClr val="dk1"/>
              </a:solidFill>
            </a:endParaRPr>
          </a:p>
          <a:p>
            <a:pPr indent="0" lvl="0" marL="0" rtl="0" algn="ctr">
              <a:lnSpc>
                <a:spcPct val="150000"/>
              </a:lnSpc>
              <a:spcBef>
                <a:spcPts val="0"/>
              </a:spcBef>
              <a:spcAft>
                <a:spcPts val="0"/>
              </a:spcAft>
              <a:buSzPts val="4800"/>
              <a:buNone/>
            </a:pPr>
            <a:r>
              <a:rPr lang="en-US" sz="4700">
                <a:solidFill>
                  <a:schemeClr val="dk1"/>
                </a:solidFill>
              </a:rPr>
              <a:t>Sing like never before, O my soul.</a:t>
            </a:r>
            <a:endParaRPr sz="4700">
              <a:solidFill>
                <a:schemeClr val="dk1"/>
              </a:solidFill>
            </a:endParaRPr>
          </a:p>
          <a:p>
            <a:pPr indent="0" lvl="0" marL="0" rtl="0" algn="ctr">
              <a:lnSpc>
                <a:spcPct val="150000"/>
              </a:lnSpc>
              <a:spcBef>
                <a:spcPts val="0"/>
              </a:spcBef>
              <a:spcAft>
                <a:spcPts val="0"/>
              </a:spcAft>
              <a:buSzPts val="4800"/>
              <a:buNone/>
            </a:pPr>
            <a:r>
              <a:rPr lang="en-US" sz="4700">
                <a:solidFill>
                  <a:schemeClr val="dk1"/>
                </a:solidFill>
              </a:rPr>
              <a:t>I’ll worship Your holy Name.</a:t>
            </a:r>
            <a:endParaRPr sz="4700">
              <a:solidFill>
                <a:schemeClr val="dk1"/>
              </a:solidFill>
            </a:endParaRPr>
          </a:p>
        </p:txBody>
      </p:sp>
    </p:spTree>
  </p:cSld>
  <p:clrMapOvr>
    <a:masterClrMapping/>
  </p:clrMapOvr>
</p:sld>
</file>

<file path=ppt/slides/slide16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77" name="Shape 10477"/>
        <p:cNvGrpSpPr/>
        <p:nvPr/>
      </p:nvGrpSpPr>
      <p:grpSpPr>
        <a:xfrm>
          <a:off x="0" y="0"/>
          <a:ext cx="0" cy="0"/>
          <a:chOff x="0" y="0"/>
          <a:chExt cx="0" cy="0"/>
        </a:xfrm>
      </p:grpSpPr>
      <p:sp>
        <p:nvSpPr>
          <p:cNvPr id="10478" name="Google Shape;10478;p1685"/>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10,000 Reasons (Bless the Lord)</a:t>
            </a:r>
            <a:endParaRPr/>
          </a:p>
        </p:txBody>
      </p:sp>
      <p:sp>
        <p:nvSpPr>
          <p:cNvPr id="10479" name="Google Shape;10479;p1685"/>
          <p:cNvSpPr txBox="1"/>
          <p:nvPr>
            <p:ph idx="1" type="body"/>
          </p:nvPr>
        </p:nvSpPr>
        <p:spPr>
          <a:xfrm>
            <a:off x="415650" y="326499"/>
            <a:ext cx="11360700" cy="50583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50000"/>
              </a:lnSpc>
              <a:spcBef>
                <a:spcPts val="0"/>
              </a:spcBef>
              <a:spcAft>
                <a:spcPts val="0"/>
              </a:spcAft>
              <a:buSzPts val="4800"/>
              <a:buNone/>
            </a:pPr>
            <a:r>
              <a:rPr lang="en-US" sz="4700">
                <a:solidFill>
                  <a:schemeClr val="dk1"/>
                </a:solidFill>
              </a:rPr>
              <a:t>Bless the Lord, O my soul,</a:t>
            </a:r>
            <a:endParaRPr sz="4700">
              <a:solidFill>
                <a:schemeClr val="dk1"/>
              </a:solidFill>
            </a:endParaRPr>
          </a:p>
          <a:p>
            <a:pPr indent="0" lvl="0" marL="0" rtl="0" algn="ctr">
              <a:lnSpc>
                <a:spcPct val="150000"/>
              </a:lnSpc>
              <a:spcBef>
                <a:spcPts val="0"/>
              </a:spcBef>
              <a:spcAft>
                <a:spcPts val="0"/>
              </a:spcAft>
              <a:buSzPts val="4800"/>
              <a:buNone/>
            </a:pPr>
            <a:r>
              <a:rPr lang="en-US" sz="4700">
                <a:solidFill>
                  <a:schemeClr val="dk1"/>
                </a:solidFill>
              </a:rPr>
              <a:t>O my soul, worship His holy Name.</a:t>
            </a:r>
            <a:endParaRPr sz="4700">
              <a:solidFill>
                <a:schemeClr val="dk1"/>
              </a:solidFill>
            </a:endParaRPr>
          </a:p>
          <a:p>
            <a:pPr indent="0" lvl="0" marL="0" rtl="0" algn="ctr">
              <a:lnSpc>
                <a:spcPct val="150000"/>
              </a:lnSpc>
              <a:spcBef>
                <a:spcPts val="0"/>
              </a:spcBef>
              <a:spcAft>
                <a:spcPts val="0"/>
              </a:spcAft>
              <a:buSzPts val="4800"/>
              <a:buNone/>
            </a:pPr>
            <a:r>
              <a:rPr lang="en-US" sz="4700">
                <a:solidFill>
                  <a:schemeClr val="dk1"/>
                </a:solidFill>
              </a:rPr>
              <a:t>Sing like never before, O my soul.</a:t>
            </a:r>
            <a:endParaRPr sz="4700">
              <a:solidFill>
                <a:schemeClr val="dk1"/>
              </a:solidFill>
            </a:endParaRPr>
          </a:p>
          <a:p>
            <a:pPr indent="0" lvl="0" marL="0" rtl="0" algn="ctr">
              <a:lnSpc>
                <a:spcPct val="150000"/>
              </a:lnSpc>
              <a:spcBef>
                <a:spcPts val="0"/>
              </a:spcBef>
              <a:spcAft>
                <a:spcPts val="0"/>
              </a:spcAft>
              <a:buSzPts val="4800"/>
              <a:buNone/>
            </a:pPr>
            <a:r>
              <a:rPr lang="en-US" sz="4700">
                <a:solidFill>
                  <a:schemeClr val="dk1"/>
                </a:solidFill>
              </a:rPr>
              <a:t>I’ll worship Your holy Name.</a:t>
            </a:r>
            <a:endParaRPr sz="4700">
              <a:solidFill>
                <a:schemeClr val="dk1"/>
              </a:solidFill>
            </a:endParaRPr>
          </a:p>
        </p:txBody>
      </p:sp>
      <p:pic>
        <p:nvPicPr>
          <p:cNvPr id="10480" name="Google Shape;10480;p1685">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6" name="Shape 1086"/>
        <p:cNvGrpSpPr/>
        <p:nvPr/>
      </p:nvGrpSpPr>
      <p:grpSpPr>
        <a:xfrm>
          <a:off x="0" y="0"/>
          <a:ext cx="0" cy="0"/>
          <a:chOff x="0" y="0"/>
          <a:chExt cx="0" cy="0"/>
        </a:xfrm>
      </p:grpSpPr>
      <p:sp>
        <p:nvSpPr>
          <p:cNvPr id="1087" name="Google Shape;1087;p169"/>
          <p:cNvSpPr txBox="1"/>
          <p:nvPr>
            <p:ph idx="1" type="body"/>
          </p:nvPr>
        </p:nvSpPr>
        <p:spPr>
          <a:xfrm>
            <a:off x="415650" y="326500"/>
            <a:ext cx="11360700" cy="4913100"/>
          </a:xfrm>
          <a:prstGeom prst="rect">
            <a:avLst/>
          </a:prstGeom>
          <a:solidFill>
            <a:srgbClr val="FFFFFF">
              <a:alpha val="88235"/>
            </a:srgbClr>
          </a:solidFill>
          <a:ln>
            <a:noFill/>
          </a:ln>
        </p:spPr>
        <p:txBody>
          <a:bodyPr anchorCtr="0" anchor="t" bIns="45700" lIns="91425" spcFirstLastPara="1" rIns="91425" wrap="square" tIns="45700">
            <a:noAutofit/>
          </a:bodyPr>
          <a:lstStyle/>
          <a:p>
            <a:pPr indent="0" lvl="0" marL="0" rtl="0" algn="ctr">
              <a:lnSpc>
                <a:spcPct val="150000"/>
              </a:lnSpc>
              <a:spcBef>
                <a:spcPts val="2100"/>
              </a:spcBef>
              <a:spcAft>
                <a:spcPts val="0"/>
              </a:spcAft>
              <a:buClr>
                <a:schemeClr val="dk1"/>
              </a:buClr>
              <a:buSzPts val="1100"/>
              <a:buNone/>
            </a:pPr>
            <a:r>
              <a:rPr lang="en-US" sz="4700"/>
              <a:t>Oh it’s time to burn the ships, cut the ties</a:t>
            </a:r>
            <a:endParaRPr sz="4700"/>
          </a:p>
          <a:p>
            <a:pPr indent="0" lvl="0" marL="0" rtl="0" algn="ctr">
              <a:lnSpc>
                <a:spcPct val="150000"/>
              </a:lnSpc>
              <a:spcBef>
                <a:spcPts val="2100"/>
              </a:spcBef>
              <a:spcAft>
                <a:spcPts val="0"/>
              </a:spcAft>
              <a:buClr>
                <a:schemeClr val="dk1"/>
              </a:buClr>
              <a:buSzPts val="1100"/>
              <a:buNone/>
            </a:pPr>
            <a:r>
              <a:rPr lang="en-US" sz="4700"/>
              <a:t>Send a flare into the night</a:t>
            </a:r>
            <a:endParaRPr sz="4700"/>
          </a:p>
          <a:p>
            <a:pPr indent="0" lvl="0" marL="0" rtl="0" algn="ctr">
              <a:lnSpc>
                <a:spcPct val="150000"/>
              </a:lnSpc>
              <a:spcBef>
                <a:spcPts val="2100"/>
              </a:spcBef>
              <a:spcAft>
                <a:spcPts val="0"/>
              </a:spcAft>
              <a:buClr>
                <a:schemeClr val="dk1"/>
              </a:buClr>
              <a:buSzPts val="1100"/>
              <a:buNone/>
            </a:pPr>
            <a:r>
              <a:rPr lang="en-US" sz="4700"/>
              <a:t>Say a prayer, turn the tide</a:t>
            </a:r>
            <a:endParaRPr sz="4700"/>
          </a:p>
          <a:p>
            <a:pPr indent="0" lvl="0" marL="0" rtl="0" algn="ctr">
              <a:lnSpc>
                <a:spcPct val="150000"/>
              </a:lnSpc>
              <a:spcBef>
                <a:spcPts val="2100"/>
              </a:spcBef>
              <a:spcAft>
                <a:spcPts val="0"/>
              </a:spcAft>
              <a:buClr>
                <a:schemeClr val="dk1"/>
              </a:buClr>
              <a:buSzPts val="1100"/>
              <a:buNone/>
            </a:pPr>
            <a:r>
              <a:rPr lang="en-US" sz="4700"/>
              <a:t>Dry your tears and wave goodbye</a:t>
            </a:r>
            <a:endParaRPr sz="4700"/>
          </a:p>
          <a:p>
            <a:pPr indent="0" lvl="0" marL="0" rtl="0" algn="ctr">
              <a:lnSpc>
                <a:spcPct val="150000"/>
              </a:lnSpc>
              <a:spcBef>
                <a:spcPts val="2100"/>
              </a:spcBef>
              <a:spcAft>
                <a:spcPts val="2100"/>
              </a:spcAft>
              <a:buClr>
                <a:schemeClr val="dk1"/>
              </a:buClr>
              <a:buSzPts val="2800"/>
              <a:buNone/>
            </a:pPr>
            <a:r>
              <a:t/>
            </a:r>
            <a:endParaRPr sz="4700"/>
          </a:p>
        </p:txBody>
      </p:sp>
      <p:sp>
        <p:nvSpPr>
          <p:cNvPr id="1088" name="Google Shape;1088;p169"/>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Burn the Ships</a:t>
            </a:r>
            <a:endParaRPr>
              <a:latin typeface="Playfair Display"/>
              <a:ea typeface="Playfair Display"/>
              <a:cs typeface="Playfair Display"/>
              <a:sym typeface="Playfair Display"/>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7"/>
          <p:cNvSpPr txBox="1"/>
          <p:nvPr>
            <p:ph idx="1" type="body"/>
          </p:nvPr>
        </p:nvSpPr>
        <p:spPr>
          <a:xfrm>
            <a:off x="415650" y="326499"/>
            <a:ext cx="11360700" cy="5096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t>I say to every enemy</a:t>
            </a:r>
            <a:endParaRPr/>
          </a:p>
          <a:p>
            <a:pPr indent="0" lvl="0" marL="0" rtl="0" algn="ctr">
              <a:lnSpc>
                <a:spcPct val="150000"/>
              </a:lnSpc>
              <a:spcBef>
                <a:spcPts val="0"/>
              </a:spcBef>
              <a:spcAft>
                <a:spcPts val="0"/>
              </a:spcAft>
              <a:buClr>
                <a:schemeClr val="dk1"/>
              </a:buClr>
              <a:buSzPts val="1100"/>
              <a:buFont typeface="Arial"/>
              <a:buNone/>
            </a:pPr>
            <a:r>
              <a:rPr lang="en-US"/>
              <a:t>Who only wants to seduce me</a:t>
            </a:r>
            <a:endParaRPr/>
          </a:p>
          <a:p>
            <a:pPr indent="0" lvl="0" marL="0" rtl="0" algn="ctr">
              <a:lnSpc>
                <a:spcPct val="150000"/>
              </a:lnSpc>
              <a:spcBef>
                <a:spcPts val="0"/>
              </a:spcBef>
              <a:spcAft>
                <a:spcPts val="0"/>
              </a:spcAft>
              <a:buClr>
                <a:schemeClr val="dk1"/>
              </a:buClr>
              <a:buSzPts val="1100"/>
              <a:buFont typeface="Arial"/>
              <a:buNone/>
            </a:pPr>
            <a:r>
              <a:rPr lang="en-US"/>
              <a:t>The world, alien I am to it</a:t>
            </a:r>
            <a:endParaRPr/>
          </a:p>
          <a:p>
            <a:pPr indent="0" lvl="0" marL="0" rtl="0" algn="ctr">
              <a:lnSpc>
                <a:spcPct val="150000"/>
              </a:lnSpc>
              <a:spcBef>
                <a:spcPts val="0"/>
              </a:spcBef>
              <a:spcAft>
                <a:spcPts val="0"/>
              </a:spcAft>
              <a:buClr>
                <a:schemeClr val="dk1"/>
              </a:buClr>
              <a:buSzPts val="1100"/>
              <a:buFont typeface="Arial"/>
              <a:buNone/>
            </a:pPr>
            <a:r>
              <a:rPr lang="en-US"/>
              <a:t>A foreigner as were my fathers</a:t>
            </a:r>
            <a:endParaRPr/>
          </a:p>
        </p:txBody>
      </p:sp>
      <p:sp>
        <p:nvSpPr>
          <p:cNvPr id="159" name="Google Shape;159;p17"/>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A Stranger</a:t>
            </a:r>
            <a:endParaRPr>
              <a:latin typeface="Playfair Display"/>
              <a:ea typeface="Playfair Display"/>
              <a:cs typeface="Playfair Display"/>
              <a:sym typeface="Playfair Display"/>
            </a:endParaRPr>
          </a:p>
        </p:txBody>
      </p:sp>
      <p:pic>
        <p:nvPicPr>
          <p:cNvPr id="160" name="Google Shape;160;p17">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2" name="Shape 1092"/>
        <p:cNvGrpSpPr/>
        <p:nvPr/>
      </p:nvGrpSpPr>
      <p:grpSpPr>
        <a:xfrm>
          <a:off x="0" y="0"/>
          <a:ext cx="0" cy="0"/>
          <a:chOff x="0" y="0"/>
          <a:chExt cx="0" cy="0"/>
        </a:xfrm>
      </p:grpSpPr>
      <p:sp>
        <p:nvSpPr>
          <p:cNvPr id="1093" name="Google Shape;1093;p170"/>
          <p:cNvSpPr txBox="1"/>
          <p:nvPr>
            <p:ph idx="1" type="body"/>
          </p:nvPr>
        </p:nvSpPr>
        <p:spPr>
          <a:xfrm>
            <a:off x="415650" y="326500"/>
            <a:ext cx="11360700" cy="5236800"/>
          </a:xfrm>
          <a:prstGeom prst="rect">
            <a:avLst/>
          </a:prstGeom>
          <a:solidFill>
            <a:srgbClr val="FFFFFF">
              <a:alpha val="88235"/>
            </a:srgbClr>
          </a:solidFill>
          <a:ln>
            <a:noFill/>
          </a:ln>
        </p:spPr>
        <p:txBody>
          <a:bodyPr anchorCtr="0" anchor="t" bIns="45700" lIns="91425" spcFirstLastPara="1" rIns="91425" wrap="square" tIns="45700">
            <a:noAutofit/>
          </a:bodyPr>
          <a:lstStyle/>
          <a:p>
            <a:pPr indent="0" lvl="0" marL="0" rtl="0" algn="ctr">
              <a:lnSpc>
                <a:spcPct val="100000"/>
              </a:lnSpc>
              <a:spcBef>
                <a:spcPts val="2100"/>
              </a:spcBef>
              <a:spcAft>
                <a:spcPts val="0"/>
              </a:spcAft>
              <a:buClr>
                <a:schemeClr val="dk1"/>
              </a:buClr>
              <a:buSzPts val="1100"/>
              <a:buNone/>
            </a:pPr>
            <a:r>
              <a:rPr lang="en-US" sz="4400"/>
              <a:t>Step into a new day</a:t>
            </a:r>
            <a:endParaRPr sz="4400"/>
          </a:p>
          <a:p>
            <a:pPr indent="0" lvl="0" marL="0" rtl="0" algn="ctr">
              <a:lnSpc>
                <a:spcPct val="100000"/>
              </a:lnSpc>
              <a:spcBef>
                <a:spcPts val="2100"/>
              </a:spcBef>
              <a:spcAft>
                <a:spcPts val="0"/>
              </a:spcAft>
              <a:buClr>
                <a:schemeClr val="dk1"/>
              </a:buClr>
              <a:buSzPts val="1100"/>
              <a:buNone/>
            </a:pPr>
            <a:r>
              <a:rPr lang="en-US" sz="4400"/>
              <a:t>We can rise up from the dust and walk away</a:t>
            </a:r>
            <a:endParaRPr sz="4400"/>
          </a:p>
          <a:p>
            <a:pPr indent="0" lvl="0" marL="0" rtl="0" algn="ctr">
              <a:lnSpc>
                <a:spcPct val="100000"/>
              </a:lnSpc>
              <a:spcBef>
                <a:spcPts val="2100"/>
              </a:spcBef>
              <a:spcAft>
                <a:spcPts val="0"/>
              </a:spcAft>
              <a:buClr>
                <a:schemeClr val="dk1"/>
              </a:buClr>
              <a:buSzPts val="1100"/>
              <a:buNone/>
            </a:pPr>
            <a:r>
              <a:rPr lang="en-US" sz="4400"/>
              <a:t>We can dance upon our heartache, yeah</a:t>
            </a:r>
            <a:endParaRPr sz="4400"/>
          </a:p>
          <a:p>
            <a:pPr indent="0" lvl="0" marL="0" rtl="0" algn="ctr">
              <a:lnSpc>
                <a:spcPct val="100000"/>
              </a:lnSpc>
              <a:spcBef>
                <a:spcPts val="2100"/>
              </a:spcBef>
              <a:spcAft>
                <a:spcPts val="0"/>
              </a:spcAft>
              <a:buClr>
                <a:schemeClr val="dk1"/>
              </a:buClr>
              <a:buSzPts val="1100"/>
              <a:buNone/>
            </a:pPr>
            <a:r>
              <a:rPr lang="en-US" sz="4400"/>
              <a:t>So light a match, leave the past, burn the ships</a:t>
            </a:r>
            <a:endParaRPr sz="4400"/>
          </a:p>
          <a:p>
            <a:pPr indent="0" lvl="0" marL="0" rtl="0" algn="ctr">
              <a:lnSpc>
                <a:spcPct val="100000"/>
              </a:lnSpc>
              <a:spcBef>
                <a:spcPts val="2100"/>
              </a:spcBef>
              <a:spcAft>
                <a:spcPts val="0"/>
              </a:spcAft>
              <a:buClr>
                <a:schemeClr val="dk1"/>
              </a:buClr>
              <a:buSzPts val="1100"/>
              <a:buNone/>
            </a:pPr>
            <a:r>
              <a:rPr lang="en-US" sz="4400"/>
              <a:t>And don't you look back</a:t>
            </a:r>
            <a:endParaRPr sz="4400"/>
          </a:p>
          <a:p>
            <a:pPr indent="0" lvl="0" marL="0" rtl="0" algn="ctr">
              <a:lnSpc>
                <a:spcPct val="100000"/>
              </a:lnSpc>
              <a:spcBef>
                <a:spcPts val="2100"/>
              </a:spcBef>
              <a:spcAft>
                <a:spcPts val="2100"/>
              </a:spcAft>
              <a:buClr>
                <a:schemeClr val="dk1"/>
              </a:buClr>
              <a:buSzPts val="2800"/>
              <a:buNone/>
            </a:pPr>
            <a:r>
              <a:t/>
            </a:r>
            <a:endParaRPr sz="4400"/>
          </a:p>
        </p:txBody>
      </p:sp>
      <p:sp>
        <p:nvSpPr>
          <p:cNvPr id="1094" name="Google Shape;1094;p170"/>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Burn the Ships</a:t>
            </a:r>
            <a:endParaRPr>
              <a:latin typeface="Playfair Display"/>
              <a:ea typeface="Playfair Display"/>
              <a:cs typeface="Playfair Display"/>
              <a:sym typeface="Playfair Display"/>
            </a:endParaRPr>
          </a:p>
        </p:txBody>
      </p:sp>
    </p:spTree>
  </p:cSld>
  <p:clrMapOvr>
    <a:masterClrMapping/>
  </p:clrMapOvr>
</p:sld>
</file>

<file path=ppt/slides/slide1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8" name="Shape 1098"/>
        <p:cNvGrpSpPr/>
        <p:nvPr/>
      </p:nvGrpSpPr>
      <p:grpSpPr>
        <a:xfrm>
          <a:off x="0" y="0"/>
          <a:ext cx="0" cy="0"/>
          <a:chOff x="0" y="0"/>
          <a:chExt cx="0" cy="0"/>
        </a:xfrm>
      </p:grpSpPr>
      <p:sp>
        <p:nvSpPr>
          <p:cNvPr id="1099" name="Google Shape;1099;p171"/>
          <p:cNvSpPr txBox="1"/>
          <p:nvPr>
            <p:ph idx="1" type="body"/>
          </p:nvPr>
        </p:nvSpPr>
        <p:spPr>
          <a:xfrm>
            <a:off x="415650" y="326500"/>
            <a:ext cx="11360700" cy="49131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2100"/>
              </a:spcBef>
              <a:spcAft>
                <a:spcPts val="0"/>
              </a:spcAft>
              <a:buClr>
                <a:schemeClr val="dk1"/>
              </a:buClr>
              <a:buSzPts val="1100"/>
              <a:buFont typeface="Arial"/>
              <a:buNone/>
            </a:pPr>
            <a:r>
              <a:rPr lang="en-US" sz="4600"/>
              <a:t>So long to shame, walk through the sorrow</a:t>
            </a:r>
            <a:endParaRPr sz="4600"/>
          </a:p>
          <a:p>
            <a:pPr indent="0" lvl="0" marL="0" rtl="0" algn="ctr">
              <a:lnSpc>
                <a:spcPct val="150000"/>
              </a:lnSpc>
              <a:spcBef>
                <a:spcPts val="2100"/>
              </a:spcBef>
              <a:spcAft>
                <a:spcPts val="2100"/>
              </a:spcAft>
              <a:buClr>
                <a:schemeClr val="dk1"/>
              </a:buClr>
              <a:buSzPts val="1100"/>
              <a:buFont typeface="Arial"/>
              <a:buNone/>
            </a:pPr>
            <a:r>
              <a:rPr lang="en-US" sz="4600"/>
              <a:t>Out of the fire into tomorrow</a:t>
            </a:r>
            <a:endParaRPr sz="4600"/>
          </a:p>
        </p:txBody>
      </p:sp>
      <p:sp>
        <p:nvSpPr>
          <p:cNvPr id="1100" name="Google Shape;1100;p171"/>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Burn the Ships</a:t>
            </a:r>
            <a:endParaRPr>
              <a:latin typeface="Playfair Display"/>
              <a:ea typeface="Playfair Display"/>
              <a:cs typeface="Playfair Display"/>
              <a:sym typeface="Playfair Display"/>
            </a:endParaRPr>
          </a:p>
        </p:txBody>
      </p:sp>
    </p:spTree>
  </p:cSld>
  <p:clrMapOvr>
    <a:masterClrMapping/>
  </p:clrMapOvr>
</p:sld>
</file>

<file path=ppt/slides/slide1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4" name="Shape 1104"/>
        <p:cNvGrpSpPr/>
        <p:nvPr/>
      </p:nvGrpSpPr>
      <p:grpSpPr>
        <a:xfrm>
          <a:off x="0" y="0"/>
          <a:ext cx="0" cy="0"/>
          <a:chOff x="0" y="0"/>
          <a:chExt cx="0" cy="0"/>
        </a:xfrm>
      </p:grpSpPr>
      <p:sp>
        <p:nvSpPr>
          <p:cNvPr id="1105" name="Google Shape;1105;p172"/>
          <p:cNvSpPr txBox="1"/>
          <p:nvPr>
            <p:ph idx="1" type="body"/>
          </p:nvPr>
        </p:nvSpPr>
        <p:spPr>
          <a:xfrm>
            <a:off x="415650" y="326500"/>
            <a:ext cx="11360700" cy="4913100"/>
          </a:xfrm>
          <a:prstGeom prst="rect">
            <a:avLst/>
          </a:prstGeom>
          <a:solidFill>
            <a:srgbClr val="FFFFFF">
              <a:alpha val="88235"/>
            </a:srgbClr>
          </a:solidFill>
          <a:ln>
            <a:noFill/>
          </a:ln>
        </p:spPr>
        <p:txBody>
          <a:bodyPr anchorCtr="0" anchor="t" bIns="45700" lIns="91425" spcFirstLastPara="1" rIns="91425" wrap="square" tIns="45700">
            <a:noAutofit/>
          </a:bodyPr>
          <a:lstStyle/>
          <a:p>
            <a:pPr indent="0" lvl="0" marL="0" rtl="0" algn="ctr">
              <a:lnSpc>
                <a:spcPct val="100000"/>
              </a:lnSpc>
              <a:spcBef>
                <a:spcPts val="2100"/>
              </a:spcBef>
              <a:spcAft>
                <a:spcPts val="0"/>
              </a:spcAft>
              <a:buClr>
                <a:schemeClr val="dk1"/>
              </a:buClr>
              <a:buSzPts val="1100"/>
              <a:buFont typeface="Arial"/>
              <a:buNone/>
            </a:pPr>
            <a:r>
              <a:rPr lang="en-US" sz="4600">
                <a:solidFill>
                  <a:schemeClr val="dk1"/>
                </a:solidFill>
              </a:rPr>
              <a:t>So flush the pills, face the fear</a:t>
            </a:r>
            <a:endParaRPr sz="4600">
              <a:solidFill>
                <a:schemeClr val="dk1"/>
              </a:solidFill>
            </a:endParaRPr>
          </a:p>
          <a:p>
            <a:pPr indent="0" lvl="0" marL="0" rtl="0" algn="ctr">
              <a:lnSpc>
                <a:spcPct val="100000"/>
              </a:lnSpc>
              <a:spcBef>
                <a:spcPts val="2100"/>
              </a:spcBef>
              <a:spcAft>
                <a:spcPts val="0"/>
              </a:spcAft>
              <a:buClr>
                <a:schemeClr val="dk1"/>
              </a:buClr>
              <a:buSzPts val="1100"/>
              <a:buFont typeface="Arial"/>
              <a:buNone/>
            </a:pPr>
            <a:r>
              <a:rPr lang="en-US" sz="4600">
                <a:solidFill>
                  <a:schemeClr val="dk1"/>
                </a:solidFill>
              </a:rPr>
              <a:t>Feel the wave disappear</a:t>
            </a:r>
            <a:endParaRPr sz="4600">
              <a:solidFill>
                <a:schemeClr val="dk1"/>
              </a:solidFill>
            </a:endParaRPr>
          </a:p>
          <a:p>
            <a:pPr indent="0" lvl="0" marL="0" rtl="0" algn="ctr">
              <a:lnSpc>
                <a:spcPct val="100000"/>
              </a:lnSpc>
              <a:spcBef>
                <a:spcPts val="2100"/>
              </a:spcBef>
              <a:spcAft>
                <a:spcPts val="0"/>
              </a:spcAft>
              <a:buClr>
                <a:schemeClr val="dk1"/>
              </a:buClr>
              <a:buSzPts val="1100"/>
              <a:buFont typeface="Arial"/>
              <a:buNone/>
            </a:pPr>
            <a:r>
              <a:rPr lang="en-US" sz="4600">
                <a:solidFill>
                  <a:schemeClr val="dk1"/>
                </a:solidFill>
              </a:rPr>
              <a:t>We're comin' clear, we're born again</a:t>
            </a:r>
            <a:endParaRPr sz="4600">
              <a:solidFill>
                <a:schemeClr val="dk1"/>
              </a:solidFill>
            </a:endParaRPr>
          </a:p>
          <a:p>
            <a:pPr indent="0" lvl="0" marL="0" rtl="0" algn="ctr">
              <a:lnSpc>
                <a:spcPct val="100000"/>
              </a:lnSpc>
              <a:spcBef>
                <a:spcPts val="2100"/>
              </a:spcBef>
              <a:spcAft>
                <a:spcPts val="0"/>
              </a:spcAft>
              <a:buClr>
                <a:schemeClr val="dk1"/>
              </a:buClr>
              <a:buSzPts val="1100"/>
              <a:buFont typeface="Arial"/>
              <a:buNone/>
            </a:pPr>
            <a:r>
              <a:rPr lang="en-US" sz="4600">
                <a:solidFill>
                  <a:schemeClr val="dk1"/>
                </a:solidFill>
              </a:rPr>
              <a:t>Our hopeful lungs can breathe again</a:t>
            </a:r>
            <a:endParaRPr sz="4600">
              <a:solidFill>
                <a:schemeClr val="dk1"/>
              </a:solidFill>
            </a:endParaRPr>
          </a:p>
          <a:p>
            <a:pPr indent="0" lvl="0" marL="0" rtl="0" algn="ctr">
              <a:lnSpc>
                <a:spcPct val="100000"/>
              </a:lnSpc>
              <a:spcBef>
                <a:spcPts val="2100"/>
              </a:spcBef>
              <a:spcAft>
                <a:spcPts val="2100"/>
              </a:spcAft>
              <a:buClr>
                <a:schemeClr val="dk1"/>
              </a:buClr>
              <a:buSzPts val="1100"/>
              <a:buFont typeface="Arial"/>
              <a:buNone/>
            </a:pPr>
            <a:r>
              <a:rPr lang="en-US" sz="4600">
                <a:solidFill>
                  <a:schemeClr val="dk1"/>
                </a:solidFill>
              </a:rPr>
              <a:t>Oh, we can breathe again</a:t>
            </a:r>
            <a:endParaRPr sz="4600"/>
          </a:p>
        </p:txBody>
      </p:sp>
      <p:sp>
        <p:nvSpPr>
          <p:cNvPr id="1106" name="Google Shape;1106;p172"/>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Burn the Ships</a:t>
            </a:r>
            <a:endParaRPr>
              <a:latin typeface="Playfair Display"/>
              <a:ea typeface="Playfair Display"/>
              <a:cs typeface="Playfair Display"/>
              <a:sym typeface="Playfair Display"/>
            </a:endParaRPr>
          </a:p>
        </p:txBody>
      </p:sp>
    </p:spTree>
  </p:cSld>
  <p:clrMapOvr>
    <a:masterClrMapping/>
  </p:clrMapOvr>
</p:sld>
</file>

<file path=ppt/slides/slide1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0" name="Shape 1110"/>
        <p:cNvGrpSpPr/>
        <p:nvPr/>
      </p:nvGrpSpPr>
      <p:grpSpPr>
        <a:xfrm>
          <a:off x="0" y="0"/>
          <a:ext cx="0" cy="0"/>
          <a:chOff x="0" y="0"/>
          <a:chExt cx="0" cy="0"/>
        </a:xfrm>
      </p:grpSpPr>
      <p:sp>
        <p:nvSpPr>
          <p:cNvPr id="1111" name="Google Shape;1111;p173"/>
          <p:cNvSpPr txBox="1"/>
          <p:nvPr>
            <p:ph idx="1" type="body"/>
          </p:nvPr>
        </p:nvSpPr>
        <p:spPr>
          <a:xfrm>
            <a:off x="415650" y="326500"/>
            <a:ext cx="11360700" cy="5236800"/>
          </a:xfrm>
          <a:prstGeom prst="rect">
            <a:avLst/>
          </a:prstGeom>
          <a:solidFill>
            <a:srgbClr val="FFFFFF">
              <a:alpha val="88235"/>
            </a:srgbClr>
          </a:solidFill>
          <a:ln>
            <a:noFill/>
          </a:ln>
        </p:spPr>
        <p:txBody>
          <a:bodyPr anchorCtr="0" anchor="t" bIns="45700" lIns="91425" spcFirstLastPara="1" rIns="91425" wrap="square" tIns="45700">
            <a:noAutofit/>
          </a:bodyPr>
          <a:lstStyle/>
          <a:p>
            <a:pPr indent="0" lvl="0" marL="0" rtl="0" algn="ctr">
              <a:lnSpc>
                <a:spcPct val="100000"/>
              </a:lnSpc>
              <a:spcBef>
                <a:spcPts val="2100"/>
              </a:spcBef>
              <a:spcAft>
                <a:spcPts val="0"/>
              </a:spcAft>
              <a:buClr>
                <a:schemeClr val="dk1"/>
              </a:buClr>
              <a:buSzPts val="1100"/>
              <a:buNone/>
            </a:pPr>
            <a:r>
              <a:rPr lang="en-US" sz="4400"/>
              <a:t>Step into a new day</a:t>
            </a:r>
            <a:endParaRPr sz="4400"/>
          </a:p>
          <a:p>
            <a:pPr indent="0" lvl="0" marL="0" rtl="0" algn="ctr">
              <a:lnSpc>
                <a:spcPct val="100000"/>
              </a:lnSpc>
              <a:spcBef>
                <a:spcPts val="2100"/>
              </a:spcBef>
              <a:spcAft>
                <a:spcPts val="0"/>
              </a:spcAft>
              <a:buClr>
                <a:schemeClr val="dk1"/>
              </a:buClr>
              <a:buSzPts val="1100"/>
              <a:buNone/>
            </a:pPr>
            <a:r>
              <a:rPr lang="en-US" sz="4400"/>
              <a:t>We can rise up from the dust and walk away</a:t>
            </a:r>
            <a:endParaRPr sz="4400"/>
          </a:p>
          <a:p>
            <a:pPr indent="0" lvl="0" marL="0" rtl="0" algn="ctr">
              <a:lnSpc>
                <a:spcPct val="100000"/>
              </a:lnSpc>
              <a:spcBef>
                <a:spcPts val="2100"/>
              </a:spcBef>
              <a:spcAft>
                <a:spcPts val="0"/>
              </a:spcAft>
              <a:buClr>
                <a:schemeClr val="dk1"/>
              </a:buClr>
              <a:buSzPts val="1100"/>
              <a:buNone/>
            </a:pPr>
            <a:r>
              <a:rPr lang="en-US" sz="4400"/>
              <a:t>We can dance upon our heartache, yeah</a:t>
            </a:r>
            <a:endParaRPr sz="4400"/>
          </a:p>
          <a:p>
            <a:pPr indent="0" lvl="0" marL="0" rtl="0" algn="ctr">
              <a:lnSpc>
                <a:spcPct val="100000"/>
              </a:lnSpc>
              <a:spcBef>
                <a:spcPts val="2100"/>
              </a:spcBef>
              <a:spcAft>
                <a:spcPts val="0"/>
              </a:spcAft>
              <a:buClr>
                <a:schemeClr val="dk1"/>
              </a:buClr>
              <a:buSzPts val="1100"/>
              <a:buNone/>
            </a:pPr>
            <a:r>
              <a:rPr lang="en-US" sz="4400"/>
              <a:t>So light a match, leave the past, burn the ships</a:t>
            </a:r>
            <a:endParaRPr sz="4400"/>
          </a:p>
          <a:p>
            <a:pPr indent="0" lvl="0" marL="0" rtl="0" algn="ctr">
              <a:lnSpc>
                <a:spcPct val="100000"/>
              </a:lnSpc>
              <a:spcBef>
                <a:spcPts val="2100"/>
              </a:spcBef>
              <a:spcAft>
                <a:spcPts val="0"/>
              </a:spcAft>
              <a:buClr>
                <a:schemeClr val="dk1"/>
              </a:buClr>
              <a:buSzPts val="1100"/>
              <a:buNone/>
            </a:pPr>
            <a:r>
              <a:rPr lang="en-US" sz="4400"/>
              <a:t>And don't you look back</a:t>
            </a:r>
            <a:endParaRPr sz="4400"/>
          </a:p>
          <a:p>
            <a:pPr indent="0" lvl="0" marL="0" rtl="0" algn="ctr">
              <a:lnSpc>
                <a:spcPct val="100000"/>
              </a:lnSpc>
              <a:spcBef>
                <a:spcPts val="2100"/>
              </a:spcBef>
              <a:spcAft>
                <a:spcPts val="2100"/>
              </a:spcAft>
              <a:buClr>
                <a:schemeClr val="dk1"/>
              </a:buClr>
              <a:buSzPts val="2800"/>
              <a:buNone/>
            </a:pPr>
            <a:r>
              <a:t/>
            </a:r>
            <a:endParaRPr sz="4400"/>
          </a:p>
        </p:txBody>
      </p:sp>
      <p:sp>
        <p:nvSpPr>
          <p:cNvPr id="1112" name="Google Shape;1112;p173"/>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Burn the Ships</a:t>
            </a:r>
            <a:endParaRPr>
              <a:latin typeface="Playfair Display"/>
              <a:ea typeface="Playfair Display"/>
              <a:cs typeface="Playfair Display"/>
              <a:sym typeface="Playfair Display"/>
            </a:endParaRPr>
          </a:p>
        </p:txBody>
      </p:sp>
    </p:spTree>
  </p:cSld>
  <p:clrMapOvr>
    <a:masterClrMapping/>
  </p:clrMapOvr>
</p:sld>
</file>

<file path=ppt/slides/slide1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6" name="Shape 1116"/>
        <p:cNvGrpSpPr/>
        <p:nvPr/>
      </p:nvGrpSpPr>
      <p:grpSpPr>
        <a:xfrm>
          <a:off x="0" y="0"/>
          <a:ext cx="0" cy="0"/>
          <a:chOff x="0" y="0"/>
          <a:chExt cx="0" cy="0"/>
        </a:xfrm>
      </p:grpSpPr>
      <p:sp>
        <p:nvSpPr>
          <p:cNvPr id="1117" name="Google Shape;1117;p174"/>
          <p:cNvSpPr txBox="1"/>
          <p:nvPr>
            <p:ph idx="1" type="body"/>
          </p:nvPr>
        </p:nvSpPr>
        <p:spPr>
          <a:xfrm>
            <a:off x="415650" y="326500"/>
            <a:ext cx="11360700" cy="5236800"/>
          </a:xfrm>
          <a:prstGeom prst="rect">
            <a:avLst/>
          </a:prstGeom>
          <a:solidFill>
            <a:srgbClr val="FFFFFF">
              <a:alpha val="88235"/>
            </a:srgbClr>
          </a:solidFill>
          <a:ln>
            <a:noFill/>
          </a:ln>
        </p:spPr>
        <p:txBody>
          <a:bodyPr anchorCtr="0" anchor="t" bIns="45700" lIns="91425" spcFirstLastPara="1" rIns="91425" wrap="square" tIns="45700">
            <a:noAutofit/>
          </a:bodyPr>
          <a:lstStyle/>
          <a:p>
            <a:pPr indent="0" lvl="0" marL="0" rtl="0" algn="ctr">
              <a:lnSpc>
                <a:spcPct val="100000"/>
              </a:lnSpc>
              <a:spcBef>
                <a:spcPts val="2100"/>
              </a:spcBef>
              <a:spcAft>
                <a:spcPts val="0"/>
              </a:spcAft>
              <a:buClr>
                <a:schemeClr val="dk1"/>
              </a:buClr>
              <a:buSzPts val="1100"/>
              <a:buNone/>
            </a:pPr>
            <a:r>
              <a:rPr lang="en-US" sz="4400"/>
              <a:t>Step into a new day</a:t>
            </a:r>
            <a:endParaRPr sz="4400"/>
          </a:p>
          <a:p>
            <a:pPr indent="0" lvl="0" marL="0" rtl="0" algn="ctr">
              <a:lnSpc>
                <a:spcPct val="100000"/>
              </a:lnSpc>
              <a:spcBef>
                <a:spcPts val="2100"/>
              </a:spcBef>
              <a:spcAft>
                <a:spcPts val="0"/>
              </a:spcAft>
              <a:buClr>
                <a:schemeClr val="dk1"/>
              </a:buClr>
              <a:buSzPts val="1100"/>
              <a:buNone/>
            </a:pPr>
            <a:r>
              <a:rPr lang="en-US" sz="4400"/>
              <a:t>We can rise up from the dust and walk away</a:t>
            </a:r>
            <a:endParaRPr sz="4400"/>
          </a:p>
          <a:p>
            <a:pPr indent="0" lvl="0" marL="0" rtl="0" algn="ctr">
              <a:lnSpc>
                <a:spcPct val="100000"/>
              </a:lnSpc>
              <a:spcBef>
                <a:spcPts val="2100"/>
              </a:spcBef>
              <a:spcAft>
                <a:spcPts val="0"/>
              </a:spcAft>
              <a:buClr>
                <a:schemeClr val="dk1"/>
              </a:buClr>
              <a:buSzPts val="1100"/>
              <a:buNone/>
            </a:pPr>
            <a:r>
              <a:rPr lang="en-US" sz="4400"/>
              <a:t>We can dance upon our heartache, yeah</a:t>
            </a:r>
            <a:endParaRPr sz="4400"/>
          </a:p>
          <a:p>
            <a:pPr indent="0" lvl="0" marL="0" rtl="0" algn="ctr">
              <a:lnSpc>
                <a:spcPct val="100000"/>
              </a:lnSpc>
              <a:spcBef>
                <a:spcPts val="2100"/>
              </a:spcBef>
              <a:spcAft>
                <a:spcPts val="0"/>
              </a:spcAft>
              <a:buClr>
                <a:schemeClr val="dk1"/>
              </a:buClr>
              <a:buSzPts val="1100"/>
              <a:buNone/>
            </a:pPr>
            <a:r>
              <a:rPr lang="en-US" sz="4400"/>
              <a:t>So light a match, leave the past, burn the ships</a:t>
            </a:r>
            <a:endParaRPr sz="4400"/>
          </a:p>
          <a:p>
            <a:pPr indent="0" lvl="0" marL="0" rtl="0" algn="ctr">
              <a:lnSpc>
                <a:spcPct val="100000"/>
              </a:lnSpc>
              <a:spcBef>
                <a:spcPts val="2100"/>
              </a:spcBef>
              <a:spcAft>
                <a:spcPts val="0"/>
              </a:spcAft>
              <a:buClr>
                <a:schemeClr val="dk1"/>
              </a:buClr>
              <a:buSzPts val="1100"/>
              <a:buNone/>
            </a:pPr>
            <a:r>
              <a:rPr lang="en-US" sz="4400"/>
              <a:t>And don't you look back</a:t>
            </a:r>
            <a:endParaRPr sz="4400"/>
          </a:p>
          <a:p>
            <a:pPr indent="0" lvl="0" marL="0" rtl="0" algn="ctr">
              <a:lnSpc>
                <a:spcPct val="100000"/>
              </a:lnSpc>
              <a:spcBef>
                <a:spcPts val="2100"/>
              </a:spcBef>
              <a:spcAft>
                <a:spcPts val="2100"/>
              </a:spcAft>
              <a:buClr>
                <a:schemeClr val="dk1"/>
              </a:buClr>
              <a:buSzPts val="2800"/>
              <a:buNone/>
            </a:pPr>
            <a:r>
              <a:t/>
            </a:r>
            <a:endParaRPr sz="4400"/>
          </a:p>
        </p:txBody>
      </p:sp>
      <p:sp>
        <p:nvSpPr>
          <p:cNvPr id="1118" name="Google Shape;1118;p174"/>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Burn the Ships</a:t>
            </a:r>
            <a:endParaRPr>
              <a:latin typeface="Playfair Display"/>
              <a:ea typeface="Playfair Display"/>
              <a:cs typeface="Playfair Display"/>
              <a:sym typeface="Playfair Display"/>
            </a:endParaRPr>
          </a:p>
        </p:txBody>
      </p:sp>
      <p:pic>
        <p:nvPicPr>
          <p:cNvPr id="1119" name="Google Shape;1119;p174">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3" name="Shape 1123"/>
        <p:cNvGrpSpPr/>
        <p:nvPr/>
      </p:nvGrpSpPr>
      <p:grpSpPr>
        <a:xfrm>
          <a:off x="0" y="0"/>
          <a:ext cx="0" cy="0"/>
          <a:chOff x="0" y="0"/>
          <a:chExt cx="0" cy="0"/>
        </a:xfrm>
      </p:grpSpPr>
      <p:sp>
        <p:nvSpPr>
          <p:cNvPr id="1124" name="Google Shape;1124;p175"/>
          <p:cNvSpPr txBox="1"/>
          <p:nvPr>
            <p:ph idx="1" type="body"/>
          </p:nvPr>
        </p:nvSpPr>
        <p:spPr>
          <a:xfrm>
            <a:off x="2174550" y="2620050"/>
            <a:ext cx="7842900" cy="16179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1000"/>
              </a:spcBef>
              <a:spcAft>
                <a:spcPts val="2100"/>
              </a:spcAft>
              <a:buSzPts val="1800"/>
              <a:buNone/>
            </a:pPr>
            <a:r>
              <a:rPr lang="en-US" sz="6900"/>
              <a:t>By Your Side</a:t>
            </a:r>
            <a:endParaRPr sz="6900"/>
          </a:p>
        </p:txBody>
      </p:sp>
      <p:pic>
        <p:nvPicPr>
          <p:cNvPr id="1125" name="Google Shape;1125;p175">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9" name="Shape 1129"/>
        <p:cNvGrpSpPr/>
        <p:nvPr/>
      </p:nvGrpSpPr>
      <p:grpSpPr>
        <a:xfrm>
          <a:off x="0" y="0"/>
          <a:ext cx="0" cy="0"/>
          <a:chOff x="0" y="0"/>
          <a:chExt cx="0" cy="0"/>
        </a:xfrm>
      </p:grpSpPr>
      <p:sp>
        <p:nvSpPr>
          <p:cNvPr id="1130" name="Google Shape;1130;p176"/>
          <p:cNvSpPr txBox="1"/>
          <p:nvPr>
            <p:ph idx="1" type="body"/>
          </p:nvPr>
        </p:nvSpPr>
        <p:spPr>
          <a:xfrm>
            <a:off x="415650" y="326500"/>
            <a:ext cx="11360700" cy="48210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2800"/>
              <a:buNone/>
            </a:pPr>
            <a:r>
              <a:rPr lang="en-US"/>
              <a:t> Why are you striving these days?</a:t>
            </a:r>
            <a:endParaRPr/>
          </a:p>
          <a:p>
            <a:pPr indent="0" lvl="0" marL="0" rtl="0" algn="ctr">
              <a:lnSpc>
                <a:spcPct val="115000"/>
              </a:lnSpc>
              <a:spcBef>
                <a:spcPts val="0"/>
              </a:spcBef>
              <a:spcAft>
                <a:spcPts val="0"/>
              </a:spcAft>
              <a:buClr>
                <a:schemeClr val="dk1"/>
              </a:buClr>
              <a:buSzPts val="1100"/>
              <a:buFont typeface="Arial"/>
              <a:buNone/>
            </a:pPr>
            <a:r>
              <a:rPr lang="en-US"/>
              <a:t>Why are you trying to earn grace?</a:t>
            </a:r>
            <a:endParaRPr/>
          </a:p>
          <a:p>
            <a:pPr indent="0" lvl="0" marL="0" rtl="0" algn="ctr">
              <a:lnSpc>
                <a:spcPct val="115000"/>
              </a:lnSpc>
              <a:spcBef>
                <a:spcPts val="0"/>
              </a:spcBef>
              <a:spcAft>
                <a:spcPts val="0"/>
              </a:spcAft>
              <a:buClr>
                <a:schemeClr val="dk1"/>
              </a:buClr>
              <a:buSzPts val="1100"/>
              <a:buFont typeface="Arial"/>
              <a:buNone/>
            </a:pPr>
            <a:r>
              <a:rPr lang="en-US"/>
              <a:t>Why are you crying?</a:t>
            </a:r>
            <a:endParaRPr/>
          </a:p>
          <a:p>
            <a:pPr indent="0" lvl="0" marL="0" rtl="0" algn="ctr">
              <a:lnSpc>
                <a:spcPct val="115000"/>
              </a:lnSpc>
              <a:spcBef>
                <a:spcPts val="0"/>
              </a:spcBef>
              <a:spcAft>
                <a:spcPts val="0"/>
              </a:spcAft>
              <a:buClr>
                <a:schemeClr val="dk1"/>
              </a:buClr>
              <a:buSzPts val="1100"/>
              <a:buFont typeface="Arial"/>
              <a:buNone/>
            </a:pPr>
            <a:r>
              <a:rPr lang="en-US"/>
              <a:t>Let me lift up your face, just don't turn away</a:t>
            </a:r>
            <a:endParaRPr/>
          </a:p>
        </p:txBody>
      </p:sp>
      <p:sp>
        <p:nvSpPr>
          <p:cNvPr id="1131" name="Google Shape;1131;p176"/>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By Your Side</a:t>
            </a:r>
            <a:endParaRPr>
              <a:latin typeface="Playfair Display"/>
              <a:ea typeface="Playfair Display"/>
              <a:cs typeface="Playfair Display"/>
              <a:sym typeface="Playfair Display"/>
            </a:endParaRPr>
          </a:p>
        </p:txBody>
      </p:sp>
    </p:spTree>
  </p:cSld>
  <p:clrMapOvr>
    <a:masterClrMapping/>
  </p:clrMapOvr>
</p:sld>
</file>

<file path=ppt/slides/slide1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5" name="Shape 1135"/>
        <p:cNvGrpSpPr/>
        <p:nvPr/>
      </p:nvGrpSpPr>
      <p:grpSpPr>
        <a:xfrm>
          <a:off x="0" y="0"/>
          <a:ext cx="0" cy="0"/>
          <a:chOff x="0" y="0"/>
          <a:chExt cx="0" cy="0"/>
        </a:xfrm>
      </p:grpSpPr>
      <p:sp>
        <p:nvSpPr>
          <p:cNvPr id="1136" name="Google Shape;1136;p177"/>
          <p:cNvSpPr txBox="1"/>
          <p:nvPr>
            <p:ph idx="1" type="body"/>
          </p:nvPr>
        </p:nvSpPr>
        <p:spPr>
          <a:xfrm>
            <a:off x="415650" y="326500"/>
            <a:ext cx="11360700" cy="48210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US"/>
              <a:t>Why are you looking for love?</a:t>
            </a:r>
            <a:endParaRPr/>
          </a:p>
          <a:p>
            <a:pPr indent="0" lvl="0" marL="0" rtl="0" algn="ctr">
              <a:lnSpc>
                <a:spcPct val="100000"/>
              </a:lnSpc>
              <a:spcBef>
                <a:spcPts val="0"/>
              </a:spcBef>
              <a:spcAft>
                <a:spcPts val="0"/>
              </a:spcAft>
              <a:buClr>
                <a:schemeClr val="dk1"/>
              </a:buClr>
              <a:buSzPts val="1100"/>
              <a:buFont typeface="Arial"/>
              <a:buNone/>
            </a:pPr>
            <a:r>
              <a:rPr lang="en-US"/>
              <a:t>Why are you still searching as if I'm not enough?</a:t>
            </a:r>
            <a:endParaRPr/>
          </a:p>
          <a:p>
            <a:pPr indent="0" lvl="0" marL="0" rtl="0" algn="ctr">
              <a:lnSpc>
                <a:spcPct val="100000"/>
              </a:lnSpc>
              <a:spcBef>
                <a:spcPts val="0"/>
              </a:spcBef>
              <a:spcAft>
                <a:spcPts val="0"/>
              </a:spcAft>
              <a:buClr>
                <a:schemeClr val="dk1"/>
              </a:buClr>
              <a:buSzPts val="1100"/>
              <a:buFont typeface="Arial"/>
              <a:buNone/>
            </a:pPr>
            <a:r>
              <a:rPr lang="en-US"/>
              <a:t>To where will you go child?</a:t>
            </a:r>
            <a:endParaRPr/>
          </a:p>
          <a:p>
            <a:pPr indent="0" lvl="0" marL="0" rtl="0" algn="ctr">
              <a:lnSpc>
                <a:spcPct val="100000"/>
              </a:lnSpc>
              <a:spcBef>
                <a:spcPts val="0"/>
              </a:spcBef>
              <a:spcAft>
                <a:spcPts val="0"/>
              </a:spcAft>
              <a:buClr>
                <a:schemeClr val="dk1"/>
              </a:buClr>
              <a:buSzPts val="1100"/>
              <a:buFont typeface="Arial"/>
              <a:buNone/>
            </a:pPr>
            <a:r>
              <a:rPr lang="en-US"/>
              <a:t>Tell me where will you run, to where will you run?</a:t>
            </a:r>
            <a:endParaRPr/>
          </a:p>
        </p:txBody>
      </p:sp>
      <p:sp>
        <p:nvSpPr>
          <p:cNvPr id="1137" name="Google Shape;1137;p177"/>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By Your Side</a:t>
            </a:r>
            <a:endParaRPr>
              <a:latin typeface="Playfair Display"/>
              <a:ea typeface="Playfair Display"/>
              <a:cs typeface="Playfair Display"/>
              <a:sym typeface="Playfair Display"/>
            </a:endParaRPr>
          </a:p>
        </p:txBody>
      </p:sp>
    </p:spTree>
  </p:cSld>
  <p:clrMapOvr>
    <a:masterClrMapping/>
  </p:clrMapOvr>
</p:sld>
</file>

<file path=ppt/slides/slide1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1" name="Shape 1141"/>
        <p:cNvGrpSpPr/>
        <p:nvPr/>
      </p:nvGrpSpPr>
      <p:grpSpPr>
        <a:xfrm>
          <a:off x="0" y="0"/>
          <a:ext cx="0" cy="0"/>
          <a:chOff x="0" y="0"/>
          <a:chExt cx="0" cy="0"/>
        </a:xfrm>
      </p:grpSpPr>
      <p:sp>
        <p:nvSpPr>
          <p:cNvPr id="1142" name="Google Shape;1142;p178"/>
          <p:cNvSpPr txBox="1"/>
          <p:nvPr>
            <p:ph idx="1" type="body"/>
          </p:nvPr>
        </p:nvSpPr>
        <p:spPr>
          <a:xfrm>
            <a:off x="415650" y="326500"/>
            <a:ext cx="11360700" cy="48210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US"/>
              <a:t>'Cause I'll be by your side wherever you fall</a:t>
            </a:r>
            <a:endParaRPr/>
          </a:p>
          <a:p>
            <a:pPr indent="0" lvl="0" marL="0" rtl="0" algn="ctr">
              <a:lnSpc>
                <a:spcPct val="100000"/>
              </a:lnSpc>
              <a:spcBef>
                <a:spcPts val="0"/>
              </a:spcBef>
              <a:spcAft>
                <a:spcPts val="0"/>
              </a:spcAft>
              <a:buClr>
                <a:schemeClr val="dk1"/>
              </a:buClr>
              <a:buSzPts val="1100"/>
              <a:buFont typeface="Arial"/>
              <a:buNone/>
            </a:pPr>
            <a:r>
              <a:rPr lang="en-US"/>
              <a:t>In the dead of night whenever you call</a:t>
            </a:r>
            <a:endParaRPr/>
          </a:p>
          <a:p>
            <a:pPr indent="0" lvl="0" marL="0" rtl="0" algn="ctr">
              <a:lnSpc>
                <a:spcPct val="100000"/>
              </a:lnSpc>
              <a:spcBef>
                <a:spcPts val="0"/>
              </a:spcBef>
              <a:spcAft>
                <a:spcPts val="0"/>
              </a:spcAft>
              <a:buClr>
                <a:schemeClr val="dk1"/>
              </a:buClr>
              <a:buSzPts val="1100"/>
              <a:buFont typeface="Arial"/>
              <a:buNone/>
            </a:pPr>
            <a:r>
              <a:rPr lang="en-US"/>
              <a:t>And please don't fight these hands that are holding you</a:t>
            </a:r>
            <a:endParaRPr/>
          </a:p>
          <a:p>
            <a:pPr indent="0" lvl="0" marL="0" rtl="0" algn="ctr">
              <a:lnSpc>
                <a:spcPct val="100000"/>
              </a:lnSpc>
              <a:spcBef>
                <a:spcPts val="0"/>
              </a:spcBef>
              <a:spcAft>
                <a:spcPts val="0"/>
              </a:spcAft>
              <a:buClr>
                <a:schemeClr val="dk1"/>
              </a:buClr>
              <a:buSzPts val="1100"/>
              <a:buFont typeface="Arial"/>
              <a:buNone/>
            </a:pPr>
            <a:r>
              <a:rPr lang="en-US"/>
              <a:t>My hands are holding you</a:t>
            </a:r>
            <a:endParaRPr/>
          </a:p>
        </p:txBody>
      </p:sp>
      <p:sp>
        <p:nvSpPr>
          <p:cNvPr id="1143" name="Google Shape;1143;p178"/>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By Your Side</a:t>
            </a:r>
            <a:endParaRPr>
              <a:latin typeface="Playfair Display"/>
              <a:ea typeface="Playfair Display"/>
              <a:cs typeface="Playfair Display"/>
              <a:sym typeface="Playfair Display"/>
            </a:endParaRPr>
          </a:p>
        </p:txBody>
      </p:sp>
    </p:spTree>
  </p:cSld>
  <p:clrMapOvr>
    <a:masterClrMapping/>
  </p:clrMapOvr>
</p:sld>
</file>

<file path=ppt/slides/slide1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7" name="Shape 1147"/>
        <p:cNvGrpSpPr/>
        <p:nvPr/>
      </p:nvGrpSpPr>
      <p:grpSpPr>
        <a:xfrm>
          <a:off x="0" y="0"/>
          <a:ext cx="0" cy="0"/>
          <a:chOff x="0" y="0"/>
          <a:chExt cx="0" cy="0"/>
        </a:xfrm>
      </p:grpSpPr>
      <p:sp>
        <p:nvSpPr>
          <p:cNvPr id="1148" name="Google Shape;1148;p179"/>
          <p:cNvSpPr txBox="1"/>
          <p:nvPr>
            <p:ph idx="1" type="body"/>
          </p:nvPr>
        </p:nvSpPr>
        <p:spPr>
          <a:xfrm>
            <a:off x="415650" y="326500"/>
            <a:ext cx="11360700" cy="4821000"/>
          </a:xfrm>
          <a:prstGeom prst="rect">
            <a:avLst/>
          </a:prstGeom>
          <a:solidFill>
            <a:srgbClr val="FFFFFF">
              <a:alpha val="88235"/>
            </a:srgbClr>
          </a:solidFill>
          <a:ln>
            <a:noFill/>
          </a:ln>
        </p:spPr>
        <p:txBody>
          <a:bodyPr anchorCtr="0" anchor="t"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Font typeface="Arial"/>
              <a:buNone/>
            </a:pPr>
            <a:r>
              <a:rPr lang="en-US"/>
              <a:t>Look at these hands at my side</a:t>
            </a:r>
            <a:endParaRPr/>
          </a:p>
          <a:p>
            <a:pPr indent="0" lvl="0" marL="0" rtl="0" algn="ctr">
              <a:lnSpc>
                <a:spcPct val="115000"/>
              </a:lnSpc>
              <a:spcBef>
                <a:spcPts val="0"/>
              </a:spcBef>
              <a:spcAft>
                <a:spcPts val="0"/>
              </a:spcAft>
              <a:buClr>
                <a:schemeClr val="dk1"/>
              </a:buClr>
              <a:buSzPts val="1100"/>
              <a:buFont typeface="Arial"/>
              <a:buNone/>
            </a:pPr>
            <a:r>
              <a:rPr lang="en-US"/>
              <a:t>They swallowed the grave on that night</a:t>
            </a:r>
            <a:endParaRPr/>
          </a:p>
          <a:p>
            <a:pPr indent="0" lvl="0" marL="0" rtl="0" algn="ctr">
              <a:lnSpc>
                <a:spcPct val="115000"/>
              </a:lnSpc>
              <a:spcBef>
                <a:spcPts val="0"/>
              </a:spcBef>
              <a:spcAft>
                <a:spcPts val="0"/>
              </a:spcAft>
              <a:buClr>
                <a:schemeClr val="dk1"/>
              </a:buClr>
              <a:buSzPts val="1100"/>
              <a:buFont typeface="Arial"/>
              <a:buNone/>
            </a:pPr>
            <a:r>
              <a:rPr lang="en-US"/>
              <a:t>When I drank the world's sin</a:t>
            </a:r>
            <a:endParaRPr/>
          </a:p>
          <a:p>
            <a:pPr indent="0" lvl="0" marL="0" rtl="0" algn="ctr">
              <a:lnSpc>
                <a:spcPct val="115000"/>
              </a:lnSpc>
              <a:spcBef>
                <a:spcPts val="0"/>
              </a:spcBef>
              <a:spcAft>
                <a:spcPts val="0"/>
              </a:spcAft>
              <a:buClr>
                <a:schemeClr val="dk1"/>
              </a:buClr>
              <a:buSzPts val="1100"/>
              <a:buFont typeface="Arial"/>
              <a:buNone/>
            </a:pPr>
            <a:r>
              <a:rPr lang="en-US"/>
              <a:t>So I could carry you in and give you life</a:t>
            </a:r>
            <a:endParaRPr/>
          </a:p>
          <a:p>
            <a:pPr indent="0" lvl="0" marL="0" rtl="0" algn="ctr">
              <a:lnSpc>
                <a:spcPct val="115000"/>
              </a:lnSpc>
              <a:spcBef>
                <a:spcPts val="0"/>
              </a:spcBef>
              <a:spcAft>
                <a:spcPts val="0"/>
              </a:spcAft>
              <a:buClr>
                <a:schemeClr val="dk1"/>
              </a:buClr>
              <a:buSzPts val="1100"/>
              <a:buFont typeface="Arial"/>
              <a:buNone/>
            </a:pPr>
            <a:r>
              <a:rPr lang="en-US"/>
              <a:t>I wanna give you life</a:t>
            </a:r>
            <a:endParaRPr/>
          </a:p>
          <a:p>
            <a:pPr indent="0" lvl="0" marL="0" rtl="0" algn="ctr">
              <a:lnSpc>
                <a:spcPct val="115000"/>
              </a:lnSpc>
              <a:spcBef>
                <a:spcPts val="0"/>
              </a:spcBef>
              <a:spcAft>
                <a:spcPts val="0"/>
              </a:spcAft>
              <a:buClr>
                <a:schemeClr val="dk1"/>
              </a:buClr>
              <a:buSzPts val="2800"/>
              <a:buNone/>
            </a:pPr>
            <a:r>
              <a:t/>
            </a:r>
            <a:endParaRPr/>
          </a:p>
        </p:txBody>
      </p:sp>
      <p:sp>
        <p:nvSpPr>
          <p:cNvPr id="1149" name="Google Shape;1149;p179"/>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By Your Side</a:t>
            </a:r>
            <a:endParaRPr>
              <a:latin typeface="Playfair Display"/>
              <a:ea typeface="Playfair Display"/>
              <a:cs typeface="Playfair Display"/>
              <a:sym typeface="Playfair Display"/>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8"/>
          <p:cNvSpPr txBox="1"/>
          <p:nvPr>
            <p:ph idx="1" type="body"/>
          </p:nvPr>
        </p:nvSpPr>
        <p:spPr>
          <a:xfrm>
            <a:off x="2930550" y="2248350"/>
            <a:ext cx="6330900" cy="18630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90000"/>
              </a:lnSpc>
              <a:spcBef>
                <a:spcPts val="1000"/>
              </a:spcBef>
              <a:spcAft>
                <a:spcPts val="2100"/>
              </a:spcAft>
              <a:buSzPts val="1800"/>
              <a:buNone/>
            </a:pPr>
            <a:r>
              <a:rPr lang="en-US" sz="6900"/>
              <a:t>Ananipenda</a:t>
            </a:r>
            <a:endParaRPr sz="6900"/>
          </a:p>
        </p:txBody>
      </p:sp>
      <p:pic>
        <p:nvPicPr>
          <p:cNvPr id="166" name="Google Shape;166;p18">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3" name="Shape 1153"/>
        <p:cNvGrpSpPr/>
        <p:nvPr/>
      </p:nvGrpSpPr>
      <p:grpSpPr>
        <a:xfrm>
          <a:off x="0" y="0"/>
          <a:ext cx="0" cy="0"/>
          <a:chOff x="0" y="0"/>
          <a:chExt cx="0" cy="0"/>
        </a:xfrm>
      </p:grpSpPr>
      <p:sp>
        <p:nvSpPr>
          <p:cNvPr id="1154" name="Google Shape;1154;p180"/>
          <p:cNvSpPr txBox="1"/>
          <p:nvPr>
            <p:ph idx="1" type="body"/>
          </p:nvPr>
        </p:nvSpPr>
        <p:spPr>
          <a:xfrm>
            <a:off x="415650" y="326500"/>
            <a:ext cx="11360700" cy="4821000"/>
          </a:xfrm>
          <a:prstGeom prst="rect">
            <a:avLst/>
          </a:prstGeom>
          <a:solidFill>
            <a:srgbClr val="FFFFFF">
              <a:alpha val="88235"/>
            </a:srgbClr>
          </a:solid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US"/>
              <a:t>And I'll be by your side wherever you fall</a:t>
            </a:r>
            <a:endParaRPr/>
          </a:p>
          <a:p>
            <a:pPr indent="0" lvl="0" marL="0" rtl="0" algn="ctr">
              <a:lnSpc>
                <a:spcPct val="100000"/>
              </a:lnSpc>
              <a:spcBef>
                <a:spcPts val="0"/>
              </a:spcBef>
              <a:spcAft>
                <a:spcPts val="0"/>
              </a:spcAft>
              <a:buClr>
                <a:schemeClr val="dk1"/>
              </a:buClr>
              <a:buSzPts val="1100"/>
              <a:buNone/>
            </a:pPr>
            <a:r>
              <a:rPr lang="en-US"/>
              <a:t>In the dead of night whenever you call</a:t>
            </a:r>
            <a:endParaRPr/>
          </a:p>
          <a:p>
            <a:pPr indent="0" lvl="0" marL="0" rtl="0" algn="ctr">
              <a:lnSpc>
                <a:spcPct val="100000"/>
              </a:lnSpc>
              <a:spcBef>
                <a:spcPts val="0"/>
              </a:spcBef>
              <a:spcAft>
                <a:spcPts val="0"/>
              </a:spcAft>
              <a:buClr>
                <a:schemeClr val="dk1"/>
              </a:buClr>
              <a:buSzPts val="1100"/>
              <a:buNone/>
            </a:pPr>
            <a:r>
              <a:rPr lang="en-US"/>
              <a:t>And please don't fight these hands that are holding you</a:t>
            </a:r>
            <a:endParaRPr/>
          </a:p>
          <a:p>
            <a:pPr indent="0" lvl="0" marL="0" rtl="0" algn="ctr">
              <a:lnSpc>
                <a:spcPct val="100000"/>
              </a:lnSpc>
              <a:spcBef>
                <a:spcPts val="0"/>
              </a:spcBef>
              <a:spcAft>
                <a:spcPts val="0"/>
              </a:spcAft>
              <a:buClr>
                <a:schemeClr val="dk1"/>
              </a:buClr>
              <a:buSzPts val="1100"/>
              <a:buNone/>
            </a:pPr>
            <a:r>
              <a:rPr lang="en-US"/>
              <a:t>My hands are holding you</a:t>
            </a:r>
            <a:endParaRPr/>
          </a:p>
          <a:p>
            <a:pPr indent="0" lvl="0" marL="0" rtl="0" algn="ctr">
              <a:lnSpc>
                <a:spcPct val="100000"/>
              </a:lnSpc>
              <a:spcBef>
                <a:spcPts val="0"/>
              </a:spcBef>
              <a:spcAft>
                <a:spcPts val="0"/>
              </a:spcAft>
              <a:buClr>
                <a:schemeClr val="dk1"/>
              </a:buClr>
              <a:buSzPts val="2800"/>
              <a:buNone/>
            </a:pPr>
            <a:r>
              <a:t/>
            </a:r>
            <a:endParaRPr/>
          </a:p>
        </p:txBody>
      </p:sp>
      <p:sp>
        <p:nvSpPr>
          <p:cNvPr id="1155" name="Google Shape;1155;p180"/>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By Your Side</a:t>
            </a:r>
            <a:endParaRPr>
              <a:latin typeface="Playfair Display"/>
              <a:ea typeface="Playfair Display"/>
              <a:cs typeface="Playfair Display"/>
              <a:sym typeface="Playfair Display"/>
            </a:endParaRPr>
          </a:p>
        </p:txBody>
      </p:sp>
    </p:spTree>
  </p:cSld>
  <p:clrMapOvr>
    <a:masterClrMapping/>
  </p:clrMapOvr>
</p:sld>
</file>

<file path=ppt/slides/slide1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9" name="Shape 1159"/>
        <p:cNvGrpSpPr/>
        <p:nvPr/>
      </p:nvGrpSpPr>
      <p:grpSpPr>
        <a:xfrm>
          <a:off x="0" y="0"/>
          <a:ext cx="0" cy="0"/>
          <a:chOff x="0" y="0"/>
          <a:chExt cx="0" cy="0"/>
        </a:xfrm>
      </p:grpSpPr>
      <p:sp>
        <p:nvSpPr>
          <p:cNvPr id="1160" name="Google Shape;1160;p181"/>
          <p:cNvSpPr txBox="1"/>
          <p:nvPr>
            <p:ph idx="1" type="body"/>
          </p:nvPr>
        </p:nvSpPr>
        <p:spPr>
          <a:xfrm>
            <a:off x="415650" y="326500"/>
            <a:ext cx="11360700" cy="4821000"/>
          </a:xfrm>
          <a:prstGeom prst="rect">
            <a:avLst/>
          </a:prstGeom>
          <a:solidFill>
            <a:srgbClr val="FFFFFF">
              <a:alpha val="88235"/>
            </a:srgbClr>
          </a:solidFill>
          <a:ln>
            <a:noFill/>
          </a:ln>
        </p:spPr>
        <p:txBody>
          <a:bodyPr anchorCtr="0" anchor="t"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Font typeface="Arial"/>
              <a:buNone/>
            </a:pPr>
            <a:r>
              <a:rPr lang="en-US"/>
              <a:t>Here at my side wherever you fall</a:t>
            </a:r>
            <a:endParaRPr/>
          </a:p>
          <a:p>
            <a:pPr indent="0" lvl="0" marL="0" rtl="0" algn="ctr">
              <a:lnSpc>
                <a:spcPct val="115000"/>
              </a:lnSpc>
              <a:spcBef>
                <a:spcPts val="0"/>
              </a:spcBef>
              <a:spcAft>
                <a:spcPts val="0"/>
              </a:spcAft>
              <a:buClr>
                <a:schemeClr val="dk1"/>
              </a:buClr>
              <a:buSzPts val="1100"/>
              <a:buFont typeface="Arial"/>
              <a:buNone/>
            </a:pPr>
            <a:r>
              <a:rPr lang="en-US"/>
              <a:t>In the dead of night whenever you call</a:t>
            </a:r>
            <a:endParaRPr/>
          </a:p>
          <a:p>
            <a:pPr indent="0" lvl="0" marL="0" rtl="0" algn="ctr">
              <a:lnSpc>
                <a:spcPct val="115000"/>
              </a:lnSpc>
              <a:spcBef>
                <a:spcPts val="0"/>
              </a:spcBef>
              <a:spcAft>
                <a:spcPts val="0"/>
              </a:spcAft>
              <a:buClr>
                <a:schemeClr val="dk1"/>
              </a:buClr>
              <a:buSzPts val="1100"/>
              <a:buFont typeface="Arial"/>
              <a:buNone/>
            </a:pPr>
            <a:r>
              <a:rPr lang="en-US"/>
              <a:t>And please don't fight these hands that are holding you</a:t>
            </a:r>
            <a:endParaRPr/>
          </a:p>
          <a:p>
            <a:pPr indent="0" lvl="0" marL="0" rtl="0" algn="ctr">
              <a:lnSpc>
                <a:spcPct val="115000"/>
              </a:lnSpc>
              <a:spcBef>
                <a:spcPts val="0"/>
              </a:spcBef>
              <a:spcAft>
                <a:spcPts val="0"/>
              </a:spcAft>
              <a:buClr>
                <a:schemeClr val="dk1"/>
              </a:buClr>
              <a:buSzPts val="1100"/>
              <a:buFont typeface="Arial"/>
              <a:buNone/>
            </a:pPr>
            <a:r>
              <a:rPr lang="en-US"/>
              <a:t>My hands are holding you</a:t>
            </a:r>
            <a:endParaRPr/>
          </a:p>
          <a:p>
            <a:pPr indent="0" lvl="0" marL="0" rtl="0" algn="ctr">
              <a:lnSpc>
                <a:spcPct val="115000"/>
              </a:lnSpc>
              <a:spcBef>
                <a:spcPts val="0"/>
              </a:spcBef>
              <a:spcAft>
                <a:spcPts val="0"/>
              </a:spcAft>
              <a:buClr>
                <a:schemeClr val="dk1"/>
              </a:buClr>
              <a:buSzPts val="2800"/>
              <a:buNone/>
            </a:pPr>
            <a:r>
              <a:t/>
            </a:r>
            <a:endParaRPr/>
          </a:p>
        </p:txBody>
      </p:sp>
      <p:sp>
        <p:nvSpPr>
          <p:cNvPr id="1161" name="Google Shape;1161;p181"/>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By Your Side</a:t>
            </a:r>
            <a:endParaRPr>
              <a:latin typeface="Playfair Display"/>
              <a:ea typeface="Playfair Display"/>
              <a:cs typeface="Playfair Display"/>
              <a:sym typeface="Playfair Display"/>
            </a:endParaRPr>
          </a:p>
        </p:txBody>
      </p:sp>
    </p:spTree>
  </p:cSld>
  <p:clrMapOvr>
    <a:masterClrMapping/>
  </p:clrMapOvr>
</p:sld>
</file>

<file path=ppt/slides/slide1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5" name="Shape 1165"/>
        <p:cNvGrpSpPr/>
        <p:nvPr/>
      </p:nvGrpSpPr>
      <p:grpSpPr>
        <a:xfrm>
          <a:off x="0" y="0"/>
          <a:ext cx="0" cy="0"/>
          <a:chOff x="0" y="0"/>
          <a:chExt cx="0" cy="0"/>
        </a:xfrm>
      </p:grpSpPr>
      <p:sp>
        <p:nvSpPr>
          <p:cNvPr id="1166" name="Google Shape;1166;p182"/>
          <p:cNvSpPr txBox="1"/>
          <p:nvPr>
            <p:ph idx="1" type="body"/>
          </p:nvPr>
        </p:nvSpPr>
        <p:spPr>
          <a:xfrm>
            <a:off x="415650" y="326500"/>
            <a:ext cx="11360700" cy="4821000"/>
          </a:xfrm>
          <a:prstGeom prst="rect">
            <a:avLst/>
          </a:prstGeom>
          <a:solidFill>
            <a:srgbClr val="FFFFFF">
              <a:alpha val="88235"/>
            </a:srgbClr>
          </a:solidFill>
          <a:ln>
            <a:noFill/>
          </a:ln>
        </p:spPr>
        <p:txBody>
          <a:bodyPr anchorCtr="0" anchor="t" bIns="45700" lIns="91425" spcFirstLastPara="1" rIns="91425" wrap="square" tIns="45700">
            <a:noAutofit/>
          </a:bodyPr>
          <a:lstStyle/>
          <a:p>
            <a:pPr indent="0" lvl="0" marL="0" rtl="0" algn="ctr">
              <a:lnSpc>
                <a:spcPct val="100000"/>
              </a:lnSpc>
              <a:spcBef>
                <a:spcPts val="2100"/>
              </a:spcBef>
              <a:spcAft>
                <a:spcPts val="0"/>
              </a:spcAft>
              <a:buClr>
                <a:schemeClr val="dk1"/>
              </a:buClr>
              <a:buSzPts val="1100"/>
              <a:buFont typeface="Arial"/>
              <a:buNone/>
            </a:pPr>
            <a:r>
              <a:rPr lang="en-US"/>
              <a:t>'Cause I, I love you, I want you to know</a:t>
            </a:r>
            <a:endParaRPr/>
          </a:p>
          <a:p>
            <a:pPr indent="0" lvl="0" marL="0" rtl="0" algn="ctr">
              <a:lnSpc>
                <a:spcPct val="100000"/>
              </a:lnSpc>
              <a:spcBef>
                <a:spcPts val="2100"/>
              </a:spcBef>
              <a:spcAft>
                <a:spcPts val="0"/>
              </a:spcAft>
              <a:buClr>
                <a:schemeClr val="dk1"/>
              </a:buClr>
              <a:buSzPts val="1100"/>
              <a:buFont typeface="Arial"/>
              <a:buNone/>
            </a:pPr>
            <a:r>
              <a:rPr lang="en-US"/>
              <a:t>That I, yeah I love you, I'll never let you go</a:t>
            </a:r>
            <a:endParaRPr/>
          </a:p>
          <a:p>
            <a:pPr indent="0" lvl="0" marL="0" rtl="0" algn="ctr">
              <a:lnSpc>
                <a:spcPct val="100000"/>
              </a:lnSpc>
              <a:spcBef>
                <a:spcPts val="2100"/>
              </a:spcBef>
              <a:spcAft>
                <a:spcPts val="0"/>
              </a:spcAft>
              <a:buClr>
                <a:schemeClr val="dk1"/>
              </a:buClr>
              <a:buSzPts val="1100"/>
              <a:buFont typeface="Arial"/>
              <a:buNone/>
            </a:pPr>
            <a:r>
              <a:rPr lang="en-US"/>
              <a:t>No, no</a:t>
            </a:r>
            <a:endParaRPr/>
          </a:p>
          <a:p>
            <a:pPr indent="0" lvl="0" marL="0" rtl="0" algn="ctr">
              <a:lnSpc>
                <a:spcPct val="100000"/>
              </a:lnSpc>
              <a:spcBef>
                <a:spcPts val="2100"/>
              </a:spcBef>
              <a:spcAft>
                <a:spcPts val="2100"/>
              </a:spcAft>
              <a:buClr>
                <a:schemeClr val="dk1"/>
              </a:buClr>
              <a:buSzPts val="2800"/>
              <a:buNone/>
            </a:pPr>
            <a:r>
              <a:t/>
            </a:r>
            <a:endParaRPr/>
          </a:p>
        </p:txBody>
      </p:sp>
      <p:sp>
        <p:nvSpPr>
          <p:cNvPr id="1167" name="Google Shape;1167;p182"/>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By Your Side</a:t>
            </a:r>
            <a:endParaRPr>
              <a:latin typeface="Playfair Display"/>
              <a:ea typeface="Playfair Display"/>
              <a:cs typeface="Playfair Display"/>
              <a:sym typeface="Playfair Display"/>
            </a:endParaRPr>
          </a:p>
        </p:txBody>
      </p:sp>
    </p:spTree>
  </p:cSld>
  <p:clrMapOvr>
    <a:masterClrMapping/>
  </p:clrMapOvr>
</p:sld>
</file>

<file path=ppt/slides/slide1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1" name="Shape 1171"/>
        <p:cNvGrpSpPr/>
        <p:nvPr/>
      </p:nvGrpSpPr>
      <p:grpSpPr>
        <a:xfrm>
          <a:off x="0" y="0"/>
          <a:ext cx="0" cy="0"/>
          <a:chOff x="0" y="0"/>
          <a:chExt cx="0" cy="0"/>
        </a:xfrm>
      </p:grpSpPr>
      <p:sp>
        <p:nvSpPr>
          <p:cNvPr id="1172" name="Google Shape;1172;p183"/>
          <p:cNvSpPr txBox="1"/>
          <p:nvPr>
            <p:ph idx="1" type="body"/>
          </p:nvPr>
        </p:nvSpPr>
        <p:spPr>
          <a:xfrm>
            <a:off x="415650" y="326500"/>
            <a:ext cx="11360700" cy="4821000"/>
          </a:xfrm>
          <a:prstGeom prst="rect">
            <a:avLst/>
          </a:prstGeom>
          <a:solidFill>
            <a:srgbClr val="FFFFFF">
              <a:alpha val="88235"/>
            </a:srgbClr>
          </a:solid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US"/>
              <a:t>And I'll be by your side wherever you fall</a:t>
            </a:r>
            <a:endParaRPr/>
          </a:p>
          <a:p>
            <a:pPr indent="0" lvl="0" marL="0" rtl="0" algn="ctr">
              <a:lnSpc>
                <a:spcPct val="100000"/>
              </a:lnSpc>
              <a:spcBef>
                <a:spcPts val="0"/>
              </a:spcBef>
              <a:spcAft>
                <a:spcPts val="0"/>
              </a:spcAft>
              <a:buClr>
                <a:schemeClr val="dk1"/>
              </a:buClr>
              <a:buSzPts val="1100"/>
              <a:buNone/>
            </a:pPr>
            <a:r>
              <a:rPr lang="en-US"/>
              <a:t>In the dead of night whenever you call</a:t>
            </a:r>
            <a:endParaRPr/>
          </a:p>
          <a:p>
            <a:pPr indent="0" lvl="0" marL="0" rtl="0" algn="ctr">
              <a:lnSpc>
                <a:spcPct val="100000"/>
              </a:lnSpc>
              <a:spcBef>
                <a:spcPts val="0"/>
              </a:spcBef>
              <a:spcAft>
                <a:spcPts val="0"/>
              </a:spcAft>
              <a:buClr>
                <a:schemeClr val="dk1"/>
              </a:buClr>
              <a:buSzPts val="1100"/>
              <a:buNone/>
            </a:pPr>
            <a:r>
              <a:rPr lang="en-US"/>
              <a:t>And please don't fight these hands that are holding you</a:t>
            </a:r>
            <a:endParaRPr/>
          </a:p>
          <a:p>
            <a:pPr indent="0" lvl="0" marL="0" rtl="0" algn="ctr">
              <a:lnSpc>
                <a:spcPct val="100000"/>
              </a:lnSpc>
              <a:spcBef>
                <a:spcPts val="0"/>
              </a:spcBef>
              <a:spcAft>
                <a:spcPts val="0"/>
              </a:spcAft>
              <a:buClr>
                <a:schemeClr val="dk1"/>
              </a:buClr>
              <a:buSzPts val="1100"/>
              <a:buNone/>
            </a:pPr>
            <a:r>
              <a:rPr lang="en-US"/>
              <a:t>My hands are holding you</a:t>
            </a:r>
            <a:endParaRPr/>
          </a:p>
          <a:p>
            <a:pPr indent="0" lvl="0" marL="0" rtl="0" algn="ctr">
              <a:lnSpc>
                <a:spcPct val="100000"/>
              </a:lnSpc>
              <a:spcBef>
                <a:spcPts val="0"/>
              </a:spcBef>
              <a:spcAft>
                <a:spcPts val="0"/>
              </a:spcAft>
              <a:buClr>
                <a:schemeClr val="dk1"/>
              </a:buClr>
              <a:buSzPts val="2800"/>
              <a:buNone/>
            </a:pPr>
            <a:r>
              <a:t/>
            </a:r>
            <a:endParaRPr/>
          </a:p>
        </p:txBody>
      </p:sp>
      <p:sp>
        <p:nvSpPr>
          <p:cNvPr id="1173" name="Google Shape;1173;p183"/>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By Your Side</a:t>
            </a:r>
            <a:endParaRPr>
              <a:latin typeface="Playfair Display"/>
              <a:ea typeface="Playfair Display"/>
              <a:cs typeface="Playfair Display"/>
              <a:sym typeface="Playfair Display"/>
            </a:endParaRPr>
          </a:p>
        </p:txBody>
      </p:sp>
    </p:spTree>
  </p:cSld>
  <p:clrMapOvr>
    <a:masterClrMapping/>
  </p:clrMapOvr>
</p:sld>
</file>

<file path=ppt/slides/slide1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7" name="Shape 1177"/>
        <p:cNvGrpSpPr/>
        <p:nvPr/>
      </p:nvGrpSpPr>
      <p:grpSpPr>
        <a:xfrm>
          <a:off x="0" y="0"/>
          <a:ext cx="0" cy="0"/>
          <a:chOff x="0" y="0"/>
          <a:chExt cx="0" cy="0"/>
        </a:xfrm>
      </p:grpSpPr>
      <p:sp>
        <p:nvSpPr>
          <p:cNvPr id="1178" name="Google Shape;1178;p184"/>
          <p:cNvSpPr txBox="1"/>
          <p:nvPr>
            <p:ph idx="1" type="body"/>
          </p:nvPr>
        </p:nvSpPr>
        <p:spPr>
          <a:xfrm>
            <a:off x="415650" y="326500"/>
            <a:ext cx="11360700" cy="4821000"/>
          </a:xfrm>
          <a:prstGeom prst="rect">
            <a:avLst/>
          </a:prstGeom>
          <a:solidFill>
            <a:srgbClr val="FFFFFF">
              <a:alpha val="88235"/>
            </a:srgbClr>
          </a:solidFill>
          <a:ln>
            <a:noFill/>
          </a:ln>
        </p:spPr>
        <p:txBody>
          <a:bodyPr anchorCtr="0" anchor="t"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a:t>Here at my side wherever you fall</a:t>
            </a:r>
            <a:endParaRPr/>
          </a:p>
          <a:p>
            <a:pPr indent="0" lvl="0" marL="0" rtl="0" algn="ctr">
              <a:lnSpc>
                <a:spcPct val="115000"/>
              </a:lnSpc>
              <a:spcBef>
                <a:spcPts val="0"/>
              </a:spcBef>
              <a:spcAft>
                <a:spcPts val="0"/>
              </a:spcAft>
              <a:buClr>
                <a:schemeClr val="dk1"/>
              </a:buClr>
              <a:buSzPts val="1100"/>
              <a:buNone/>
            </a:pPr>
            <a:r>
              <a:rPr lang="en-US"/>
              <a:t>In the dead of night whenever you call</a:t>
            </a:r>
            <a:endParaRPr/>
          </a:p>
          <a:p>
            <a:pPr indent="0" lvl="0" marL="0" rtl="0" algn="ctr">
              <a:lnSpc>
                <a:spcPct val="115000"/>
              </a:lnSpc>
              <a:spcBef>
                <a:spcPts val="0"/>
              </a:spcBef>
              <a:spcAft>
                <a:spcPts val="0"/>
              </a:spcAft>
              <a:buClr>
                <a:schemeClr val="dk1"/>
              </a:buClr>
              <a:buSzPts val="1100"/>
              <a:buNone/>
            </a:pPr>
            <a:r>
              <a:rPr lang="en-US"/>
              <a:t>And please don't fight these hands that are holding you</a:t>
            </a:r>
            <a:endParaRPr/>
          </a:p>
          <a:p>
            <a:pPr indent="0" lvl="0" marL="0" rtl="0" algn="ctr">
              <a:lnSpc>
                <a:spcPct val="115000"/>
              </a:lnSpc>
              <a:spcBef>
                <a:spcPts val="0"/>
              </a:spcBef>
              <a:spcAft>
                <a:spcPts val="0"/>
              </a:spcAft>
              <a:buClr>
                <a:schemeClr val="dk1"/>
              </a:buClr>
              <a:buSzPts val="1100"/>
              <a:buNone/>
            </a:pPr>
            <a:r>
              <a:rPr lang="en-US"/>
              <a:t>My hands are holding you</a:t>
            </a:r>
            <a:endParaRPr/>
          </a:p>
          <a:p>
            <a:pPr indent="0" lvl="0" marL="0" rtl="0" algn="ctr">
              <a:lnSpc>
                <a:spcPct val="115000"/>
              </a:lnSpc>
              <a:spcBef>
                <a:spcPts val="0"/>
              </a:spcBef>
              <a:spcAft>
                <a:spcPts val="0"/>
              </a:spcAft>
              <a:buClr>
                <a:schemeClr val="dk1"/>
              </a:buClr>
              <a:buSzPts val="2800"/>
              <a:buNone/>
            </a:pPr>
            <a:r>
              <a:t/>
            </a:r>
            <a:endParaRPr/>
          </a:p>
        </p:txBody>
      </p:sp>
      <p:sp>
        <p:nvSpPr>
          <p:cNvPr id="1179" name="Google Shape;1179;p184"/>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By Your Side</a:t>
            </a:r>
            <a:endParaRPr>
              <a:latin typeface="Playfair Display"/>
              <a:ea typeface="Playfair Display"/>
              <a:cs typeface="Playfair Display"/>
              <a:sym typeface="Playfair Display"/>
            </a:endParaRPr>
          </a:p>
        </p:txBody>
      </p:sp>
      <p:pic>
        <p:nvPicPr>
          <p:cNvPr id="1180" name="Google Shape;1180;p184">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4" name="Shape 1184"/>
        <p:cNvGrpSpPr/>
        <p:nvPr/>
      </p:nvGrpSpPr>
      <p:grpSpPr>
        <a:xfrm>
          <a:off x="0" y="0"/>
          <a:ext cx="0" cy="0"/>
          <a:chOff x="0" y="0"/>
          <a:chExt cx="0" cy="0"/>
        </a:xfrm>
      </p:grpSpPr>
      <p:sp>
        <p:nvSpPr>
          <p:cNvPr id="1185" name="Google Shape;1185;p185"/>
          <p:cNvSpPr txBox="1"/>
          <p:nvPr>
            <p:ph idx="1" type="body"/>
          </p:nvPr>
        </p:nvSpPr>
        <p:spPr>
          <a:xfrm>
            <a:off x="2174550" y="2620050"/>
            <a:ext cx="7842900" cy="16179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1000"/>
              </a:spcBef>
              <a:spcAft>
                <a:spcPts val="2100"/>
              </a:spcAft>
              <a:buSzPts val="1800"/>
              <a:buNone/>
            </a:pPr>
            <a:r>
              <a:rPr lang="en-US" sz="6900"/>
              <a:t>Christ is Risen</a:t>
            </a:r>
            <a:endParaRPr sz="6900"/>
          </a:p>
        </p:txBody>
      </p:sp>
      <p:pic>
        <p:nvPicPr>
          <p:cNvPr id="1186" name="Google Shape;1186;p185">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0" name="Shape 1190"/>
        <p:cNvGrpSpPr/>
        <p:nvPr/>
      </p:nvGrpSpPr>
      <p:grpSpPr>
        <a:xfrm>
          <a:off x="0" y="0"/>
          <a:ext cx="0" cy="0"/>
          <a:chOff x="0" y="0"/>
          <a:chExt cx="0" cy="0"/>
        </a:xfrm>
      </p:grpSpPr>
      <p:sp>
        <p:nvSpPr>
          <p:cNvPr id="1191" name="Google Shape;1191;p186"/>
          <p:cNvSpPr txBox="1"/>
          <p:nvPr>
            <p:ph idx="1" type="body"/>
          </p:nvPr>
        </p:nvSpPr>
        <p:spPr>
          <a:xfrm>
            <a:off x="415650" y="326500"/>
            <a:ext cx="11360700" cy="5097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2800"/>
              <a:buNone/>
            </a:pPr>
            <a:r>
              <a:rPr lang="en-US"/>
              <a:t>Let no one caught in sin remain</a:t>
            </a:r>
            <a:endParaRPr/>
          </a:p>
          <a:p>
            <a:pPr indent="0" lvl="0" marL="0" rtl="0" algn="ctr">
              <a:lnSpc>
                <a:spcPct val="115000"/>
              </a:lnSpc>
              <a:spcBef>
                <a:spcPts val="0"/>
              </a:spcBef>
              <a:spcAft>
                <a:spcPts val="0"/>
              </a:spcAft>
              <a:buClr>
                <a:schemeClr val="dk1"/>
              </a:buClr>
              <a:buSzPts val="2800"/>
              <a:buNone/>
            </a:pPr>
            <a:r>
              <a:rPr lang="en-US"/>
              <a:t>Inside the lie of inward shame</a:t>
            </a:r>
            <a:endParaRPr/>
          </a:p>
          <a:p>
            <a:pPr indent="0" lvl="0" marL="0" rtl="0" algn="ctr">
              <a:lnSpc>
                <a:spcPct val="115000"/>
              </a:lnSpc>
              <a:spcBef>
                <a:spcPts val="0"/>
              </a:spcBef>
              <a:spcAft>
                <a:spcPts val="0"/>
              </a:spcAft>
              <a:buClr>
                <a:schemeClr val="dk1"/>
              </a:buClr>
              <a:buSzPts val="2800"/>
              <a:buNone/>
            </a:pPr>
            <a:r>
              <a:rPr lang="en-US"/>
              <a:t>We fix our eyes upon the cross</a:t>
            </a:r>
            <a:endParaRPr/>
          </a:p>
          <a:p>
            <a:pPr indent="0" lvl="0" marL="0" rtl="0" algn="ctr">
              <a:lnSpc>
                <a:spcPct val="115000"/>
              </a:lnSpc>
              <a:spcBef>
                <a:spcPts val="0"/>
              </a:spcBef>
              <a:spcAft>
                <a:spcPts val="0"/>
              </a:spcAft>
              <a:buClr>
                <a:schemeClr val="dk1"/>
              </a:buClr>
              <a:buSzPts val="2800"/>
              <a:buNone/>
            </a:pPr>
            <a:r>
              <a:rPr lang="en-US"/>
              <a:t>And run to Him who showed great love</a:t>
            </a:r>
            <a:endParaRPr/>
          </a:p>
          <a:p>
            <a:pPr indent="0" lvl="0" marL="0" rtl="0" algn="ctr">
              <a:lnSpc>
                <a:spcPct val="115000"/>
              </a:lnSpc>
              <a:spcBef>
                <a:spcPts val="0"/>
              </a:spcBef>
              <a:spcAft>
                <a:spcPts val="0"/>
              </a:spcAft>
              <a:buClr>
                <a:schemeClr val="dk1"/>
              </a:buClr>
              <a:buSzPts val="2800"/>
              <a:buNone/>
            </a:pPr>
            <a:r>
              <a:rPr lang="en-US"/>
              <a:t>And bled for us</a:t>
            </a:r>
            <a:endParaRPr/>
          </a:p>
          <a:p>
            <a:pPr indent="0" lvl="0" marL="0" rtl="0" algn="ctr">
              <a:lnSpc>
                <a:spcPct val="115000"/>
              </a:lnSpc>
              <a:spcBef>
                <a:spcPts val="0"/>
              </a:spcBef>
              <a:spcAft>
                <a:spcPts val="0"/>
              </a:spcAft>
              <a:buClr>
                <a:schemeClr val="dk1"/>
              </a:buClr>
              <a:buSzPts val="2800"/>
              <a:buNone/>
            </a:pPr>
            <a:r>
              <a:rPr lang="en-US"/>
              <a:t>Freely You have bled, for us</a:t>
            </a:r>
            <a:endParaRPr/>
          </a:p>
        </p:txBody>
      </p:sp>
      <p:sp>
        <p:nvSpPr>
          <p:cNvPr id="1192" name="Google Shape;1192;p186"/>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Christ is Risen</a:t>
            </a:r>
            <a:endParaRPr>
              <a:latin typeface="Playfair Display"/>
              <a:ea typeface="Playfair Display"/>
              <a:cs typeface="Playfair Display"/>
              <a:sym typeface="Playfair Display"/>
            </a:endParaRPr>
          </a:p>
        </p:txBody>
      </p:sp>
    </p:spTree>
  </p:cSld>
  <p:clrMapOvr>
    <a:masterClrMapping/>
  </p:clrMapOvr>
</p:sld>
</file>

<file path=ppt/slides/slide1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6" name="Shape 1196"/>
        <p:cNvGrpSpPr/>
        <p:nvPr/>
      </p:nvGrpSpPr>
      <p:grpSpPr>
        <a:xfrm>
          <a:off x="0" y="0"/>
          <a:ext cx="0" cy="0"/>
          <a:chOff x="0" y="0"/>
          <a:chExt cx="0" cy="0"/>
        </a:xfrm>
      </p:grpSpPr>
      <p:sp>
        <p:nvSpPr>
          <p:cNvPr id="1197" name="Google Shape;1197;p187"/>
          <p:cNvSpPr txBox="1"/>
          <p:nvPr>
            <p:ph idx="1" type="body"/>
          </p:nvPr>
        </p:nvSpPr>
        <p:spPr>
          <a:xfrm>
            <a:off x="415650" y="326500"/>
            <a:ext cx="11360700" cy="5097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t>Christ is risen from the dead</a:t>
            </a:r>
            <a:endParaRPr/>
          </a:p>
          <a:p>
            <a:pPr indent="0" lvl="0" marL="0" rtl="0" algn="ctr">
              <a:lnSpc>
                <a:spcPct val="150000"/>
              </a:lnSpc>
              <a:spcBef>
                <a:spcPts val="0"/>
              </a:spcBef>
              <a:spcAft>
                <a:spcPts val="0"/>
              </a:spcAft>
              <a:buClr>
                <a:schemeClr val="dk1"/>
              </a:buClr>
              <a:buSzPts val="1100"/>
              <a:buFont typeface="Arial"/>
              <a:buNone/>
            </a:pPr>
            <a:r>
              <a:rPr lang="en-US"/>
              <a:t>Trampling over death by death</a:t>
            </a:r>
            <a:endParaRPr/>
          </a:p>
          <a:p>
            <a:pPr indent="0" lvl="0" marL="0" rtl="0" algn="ctr">
              <a:lnSpc>
                <a:spcPct val="150000"/>
              </a:lnSpc>
              <a:spcBef>
                <a:spcPts val="0"/>
              </a:spcBef>
              <a:spcAft>
                <a:spcPts val="0"/>
              </a:spcAft>
              <a:buClr>
                <a:schemeClr val="dk1"/>
              </a:buClr>
              <a:buSzPts val="1100"/>
              <a:buFont typeface="Arial"/>
              <a:buNone/>
            </a:pPr>
            <a:r>
              <a:rPr lang="en-US"/>
              <a:t>Come awake, come awake</a:t>
            </a:r>
            <a:endParaRPr/>
          </a:p>
          <a:p>
            <a:pPr indent="0" lvl="0" marL="0" rtl="0" algn="ctr">
              <a:lnSpc>
                <a:spcPct val="150000"/>
              </a:lnSpc>
              <a:spcBef>
                <a:spcPts val="0"/>
              </a:spcBef>
              <a:spcAft>
                <a:spcPts val="0"/>
              </a:spcAft>
              <a:buClr>
                <a:schemeClr val="dk1"/>
              </a:buClr>
              <a:buSzPts val="1100"/>
              <a:buNone/>
            </a:pPr>
            <a:r>
              <a:rPr lang="en-US"/>
              <a:t>Come and rise up from the grave</a:t>
            </a:r>
            <a:endParaRPr/>
          </a:p>
        </p:txBody>
      </p:sp>
      <p:sp>
        <p:nvSpPr>
          <p:cNvPr id="1198" name="Google Shape;1198;p187"/>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Christ is Risen</a:t>
            </a:r>
            <a:endParaRPr>
              <a:latin typeface="Playfair Display"/>
              <a:ea typeface="Playfair Display"/>
              <a:cs typeface="Playfair Display"/>
              <a:sym typeface="Playfair Display"/>
            </a:endParaRPr>
          </a:p>
        </p:txBody>
      </p:sp>
    </p:spTree>
  </p:cSld>
  <p:clrMapOvr>
    <a:masterClrMapping/>
  </p:clrMapOvr>
</p:sld>
</file>

<file path=ppt/slides/slide1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2" name="Shape 1202"/>
        <p:cNvGrpSpPr/>
        <p:nvPr/>
      </p:nvGrpSpPr>
      <p:grpSpPr>
        <a:xfrm>
          <a:off x="0" y="0"/>
          <a:ext cx="0" cy="0"/>
          <a:chOff x="0" y="0"/>
          <a:chExt cx="0" cy="0"/>
        </a:xfrm>
      </p:grpSpPr>
      <p:sp>
        <p:nvSpPr>
          <p:cNvPr id="1203" name="Google Shape;1203;p188"/>
          <p:cNvSpPr txBox="1"/>
          <p:nvPr>
            <p:ph idx="1" type="body"/>
          </p:nvPr>
        </p:nvSpPr>
        <p:spPr>
          <a:xfrm>
            <a:off x="415650" y="326500"/>
            <a:ext cx="11360700" cy="4941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t>Christ is risen from the dead</a:t>
            </a:r>
            <a:endParaRPr/>
          </a:p>
          <a:p>
            <a:pPr indent="0" lvl="0" marL="0" rtl="0" algn="ctr">
              <a:lnSpc>
                <a:spcPct val="150000"/>
              </a:lnSpc>
              <a:spcBef>
                <a:spcPts val="0"/>
              </a:spcBef>
              <a:spcAft>
                <a:spcPts val="0"/>
              </a:spcAft>
              <a:buClr>
                <a:schemeClr val="dk1"/>
              </a:buClr>
              <a:buSzPts val="1100"/>
              <a:buFont typeface="Arial"/>
              <a:buNone/>
            </a:pPr>
            <a:r>
              <a:rPr lang="en-US"/>
              <a:t>We are one with Him again</a:t>
            </a:r>
            <a:endParaRPr/>
          </a:p>
          <a:p>
            <a:pPr indent="0" lvl="0" marL="0" rtl="0" algn="ctr">
              <a:lnSpc>
                <a:spcPct val="150000"/>
              </a:lnSpc>
              <a:spcBef>
                <a:spcPts val="0"/>
              </a:spcBef>
              <a:spcAft>
                <a:spcPts val="0"/>
              </a:spcAft>
              <a:buClr>
                <a:schemeClr val="dk1"/>
              </a:buClr>
              <a:buSzPts val="1100"/>
              <a:buFont typeface="Arial"/>
              <a:buNone/>
            </a:pPr>
            <a:r>
              <a:rPr lang="en-US"/>
              <a:t>Come awake, come awake</a:t>
            </a:r>
            <a:endParaRPr/>
          </a:p>
          <a:p>
            <a:pPr indent="0" lvl="0" marL="0" rtl="0" algn="ctr">
              <a:lnSpc>
                <a:spcPct val="150000"/>
              </a:lnSpc>
              <a:spcBef>
                <a:spcPts val="0"/>
              </a:spcBef>
              <a:spcAft>
                <a:spcPts val="0"/>
              </a:spcAft>
              <a:buClr>
                <a:schemeClr val="dk1"/>
              </a:buClr>
              <a:buSzPts val="1100"/>
              <a:buNone/>
            </a:pPr>
            <a:r>
              <a:rPr lang="en-US"/>
              <a:t>Come and rise up from the grave</a:t>
            </a:r>
            <a:endParaRPr/>
          </a:p>
        </p:txBody>
      </p:sp>
      <p:sp>
        <p:nvSpPr>
          <p:cNvPr id="1204" name="Google Shape;1204;p188"/>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Christ is Risen</a:t>
            </a:r>
            <a:endParaRPr>
              <a:latin typeface="Playfair Display"/>
              <a:ea typeface="Playfair Display"/>
              <a:cs typeface="Playfair Display"/>
              <a:sym typeface="Playfair Display"/>
            </a:endParaRPr>
          </a:p>
        </p:txBody>
      </p:sp>
    </p:spTree>
  </p:cSld>
  <p:clrMapOvr>
    <a:masterClrMapping/>
  </p:clrMapOvr>
</p:sld>
</file>

<file path=ppt/slides/slide1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8" name="Shape 1208"/>
        <p:cNvGrpSpPr/>
        <p:nvPr/>
      </p:nvGrpSpPr>
      <p:grpSpPr>
        <a:xfrm>
          <a:off x="0" y="0"/>
          <a:ext cx="0" cy="0"/>
          <a:chOff x="0" y="0"/>
          <a:chExt cx="0" cy="0"/>
        </a:xfrm>
      </p:grpSpPr>
      <p:sp>
        <p:nvSpPr>
          <p:cNvPr id="1209" name="Google Shape;1209;p189"/>
          <p:cNvSpPr txBox="1"/>
          <p:nvPr>
            <p:ph idx="1" type="body"/>
          </p:nvPr>
        </p:nvSpPr>
        <p:spPr>
          <a:xfrm>
            <a:off x="415650" y="326500"/>
            <a:ext cx="11360700" cy="50508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4700"/>
              <a:t>Beneath the weight of all our sin</a:t>
            </a:r>
            <a:endParaRPr sz="4700"/>
          </a:p>
          <a:p>
            <a:pPr indent="0" lvl="0" marL="0" rtl="0" algn="ctr">
              <a:lnSpc>
                <a:spcPct val="115000"/>
              </a:lnSpc>
              <a:spcBef>
                <a:spcPts val="0"/>
              </a:spcBef>
              <a:spcAft>
                <a:spcPts val="0"/>
              </a:spcAft>
              <a:buClr>
                <a:schemeClr val="dk1"/>
              </a:buClr>
              <a:buSzPts val="1100"/>
              <a:buNone/>
            </a:pPr>
            <a:r>
              <a:rPr lang="en-US" sz="4700"/>
              <a:t>You bow to none but heaven's will</a:t>
            </a:r>
            <a:endParaRPr sz="4700"/>
          </a:p>
          <a:p>
            <a:pPr indent="0" lvl="0" marL="0" rtl="0" algn="ctr">
              <a:lnSpc>
                <a:spcPct val="115000"/>
              </a:lnSpc>
              <a:spcBef>
                <a:spcPts val="0"/>
              </a:spcBef>
              <a:spcAft>
                <a:spcPts val="0"/>
              </a:spcAft>
              <a:buClr>
                <a:schemeClr val="dk1"/>
              </a:buClr>
              <a:buSzPts val="1100"/>
              <a:buNone/>
            </a:pPr>
            <a:r>
              <a:rPr lang="en-US" sz="4700"/>
              <a:t>No scheme of hell, no scoffers crown</a:t>
            </a:r>
            <a:endParaRPr sz="4700"/>
          </a:p>
          <a:p>
            <a:pPr indent="0" lvl="0" marL="0" rtl="0" algn="ctr">
              <a:lnSpc>
                <a:spcPct val="115000"/>
              </a:lnSpc>
              <a:spcBef>
                <a:spcPts val="0"/>
              </a:spcBef>
              <a:spcAft>
                <a:spcPts val="0"/>
              </a:spcAft>
              <a:buClr>
                <a:schemeClr val="dk1"/>
              </a:buClr>
              <a:buSzPts val="1100"/>
              <a:buNone/>
            </a:pPr>
            <a:r>
              <a:rPr lang="en-US" sz="4700"/>
              <a:t>No burden great can hold You down</a:t>
            </a:r>
            <a:endParaRPr sz="4700"/>
          </a:p>
          <a:p>
            <a:pPr indent="0" lvl="0" marL="0" rtl="0" algn="ctr">
              <a:lnSpc>
                <a:spcPct val="115000"/>
              </a:lnSpc>
              <a:spcBef>
                <a:spcPts val="0"/>
              </a:spcBef>
              <a:spcAft>
                <a:spcPts val="0"/>
              </a:spcAft>
              <a:buClr>
                <a:schemeClr val="dk1"/>
              </a:buClr>
              <a:buSzPts val="1100"/>
              <a:buNone/>
            </a:pPr>
            <a:r>
              <a:rPr lang="en-US" sz="4700"/>
              <a:t>In strength You reign</a:t>
            </a:r>
            <a:endParaRPr sz="4700"/>
          </a:p>
          <a:p>
            <a:pPr indent="0" lvl="0" marL="0" rtl="0" algn="ctr">
              <a:lnSpc>
                <a:spcPct val="115000"/>
              </a:lnSpc>
              <a:spcBef>
                <a:spcPts val="0"/>
              </a:spcBef>
              <a:spcAft>
                <a:spcPts val="0"/>
              </a:spcAft>
              <a:buClr>
                <a:schemeClr val="dk1"/>
              </a:buClr>
              <a:buSzPts val="1100"/>
              <a:buNone/>
            </a:pPr>
            <a:r>
              <a:rPr lang="en-US" sz="4700"/>
              <a:t>Forever let Your church proclaim</a:t>
            </a:r>
            <a:endParaRPr sz="4700"/>
          </a:p>
        </p:txBody>
      </p:sp>
      <p:sp>
        <p:nvSpPr>
          <p:cNvPr id="1210" name="Google Shape;1210;p189"/>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Christ is Risen</a:t>
            </a:r>
            <a:endParaRPr>
              <a:latin typeface="Playfair Display"/>
              <a:ea typeface="Playfair Display"/>
              <a:cs typeface="Playfair Display"/>
              <a:sym typeface="Playfair Display"/>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9"/>
          <p:cNvSpPr txBox="1"/>
          <p:nvPr>
            <p:ph idx="1" type="body"/>
          </p:nvPr>
        </p:nvSpPr>
        <p:spPr>
          <a:xfrm>
            <a:off x="415650" y="326499"/>
            <a:ext cx="11360700" cy="5096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200000"/>
              </a:lnSpc>
              <a:spcBef>
                <a:spcPts val="0"/>
              </a:spcBef>
              <a:spcAft>
                <a:spcPts val="0"/>
              </a:spcAft>
              <a:buClr>
                <a:schemeClr val="dk1"/>
              </a:buClr>
              <a:buSzPts val="1100"/>
              <a:buFont typeface="Arial"/>
              <a:buNone/>
            </a:pPr>
            <a:r>
              <a:rPr lang="en-US"/>
              <a:t>(Ananipenda Yassu Ananipenda) x2</a:t>
            </a:r>
            <a:endParaRPr/>
          </a:p>
          <a:p>
            <a:pPr indent="0" lvl="0" marL="0" rtl="0" algn="ctr">
              <a:lnSpc>
                <a:spcPct val="200000"/>
              </a:lnSpc>
              <a:spcBef>
                <a:spcPts val="0"/>
              </a:spcBef>
              <a:spcAft>
                <a:spcPts val="0"/>
              </a:spcAft>
              <a:buClr>
                <a:schemeClr val="dk1"/>
              </a:buClr>
              <a:buSzPts val="1100"/>
              <a:buFont typeface="Arial"/>
              <a:buNone/>
            </a:pPr>
            <a:r>
              <a:rPr lang="en-US"/>
              <a:t>(Hallelujah, Oooohhh Ananipenda) x2</a:t>
            </a:r>
            <a:endParaRPr/>
          </a:p>
          <a:p>
            <a:pPr indent="0" lvl="0" marL="0" rtl="0" algn="ctr">
              <a:lnSpc>
                <a:spcPct val="200000"/>
              </a:lnSpc>
              <a:spcBef>
                <a:spcPts val="0"/>
              </a:spcBef>
              <a:spcAft>
                <a:spcPts val="0"/>
              </a:spcAft>
              <a:buClr>
                <a:schemeClr val="dk1"/>
              </a:buClr>
              <a:buSzPts val="1100"/>
              <a:buFont typeface="Arial"/>
              <a:buNone/>
            </a:pPr>
            <a:r>
              <a:rPr lang="en-US"/>
              <a:t>(Ananipenda Yassu Ananipenda) x2</a:t>
            </a:r>
            <a:endParaRPr/>
          </a:p>
        </p:txBody>
      </p:sp>
      <p:sp>
        <p:nvSpPr>
          <p:cNvPr id="172" name="Google Shape;172;p19"/>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Ananipenda</a:t>
            </a:r>
            <a:endParaRPr>
              <a:latin typeface="Playfair Display"/>
              <a:ea typeface="Playfair Display"/>
              <a:cs typeface="Playfair Display"/>
              <a:sym typeface="Playfair Display"/>
            </a:endParaRPr>
          </a:p>
        </p:txBody>
      </p:sp>
    </p:spTree>
  </p:cSld>
  <p:clrMapOvr>
    <a:masterClrMapping/>
  </p:clrMapOvr>
</p:sld>
</file>

<file path=ppt/slides/slide1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4" name="Shape 1214"/>
        <p:cNvGrpSpPr/>
        <p:nvPr/>
      </p:nvGrpSpPr>
      <p:grpSpPr>
        <a:xfrm>
          <a:off x="0" y="0"/>
          <a:ext cx="0" cy="0"/>
          <a:chOff x="0" y="0"/>
          <a:chExt cx="0" cy="0"/>
        </a:xfrm>
      </p:grpSpPr>
      <p:sp>
        <p:nvSpPr>
          <p:cNvPr id="1215" name="Google Shape;1215;p190"/>
          <p:cNvSpPr txBox="1"/>
          <p:nvPr>
            <p:ph idx="1" type="body"/>
          </p:nvPr>
        </p:nvSpPr>
        <p:spPr>
          <a:xfrm>
            <a:off x="415650" y="326500"/>
            <a:ext cx="11360700" cy="5097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Christ is risen from the dead</a:t>
            </a:r>
            <a:endParaRPr/>
          </a:p>
          <a:p>
            <a:pPr indent="0" lvl="0" marL="0" rtl="0" algn="ctr">
              <a:lnSpc>
                <a:spcPct val="150000"/>
              </a:lnSpc>
              <a:spcBef>
                <a:spcPts val="0"/>
              </a:spcBef>
              <a:spcAft>
                <a:spcPts val="0"/>
              </a:spcAft>
              <a:buClr>
                <a:schemeClr val="dk1"/>
              </a:buClr>
              <a:buSzPts val="1100"/>
              <a:buNone/>
            </a:pPr>
            <a:r>
              <a:rPr lang="en-US"/>
              <a:t>Trampling over death by death</a:t>
            </a:r>
            <a:endParaRPr/>
          </a:p>
          <a:p>
            <a:pPr indent="0" lvl="0" marL="0" rtl="0" algn="ctr">
              <a:lnSpc>
                <a:spcPct val="150000"/>
              </a:lnSpc>
              <a:spcBef>
                <a:spcPts val="0"/>
              </a:spcBef>
              <a:spcAft>
                <a:spcPts val="0"/>
              </a:spcAft>
              <a:buClr>
                <a:schemeClr val="dk1"/>
              </a:buClr>
              <a:buSzPts val="1100"/>
              <a:buNone/>
            </a:pPr>
            <a:r>
              <a:rPr lang="en-US"/>
              <a:t>Come awake, come awake</a:t>
            </a:r>
            <a:endParaRPr/>
          </a:p>
          <a:p>
            <a:pPr indent="0" lvl="0" marL="0" rtl="0" algn="ctr">
              <a:lnSpc>
                <a:spcPct val="150000"/>
              </a:lnSpc>
              <a:spcBef>
                <a:spcPts val="0"/>
              </a:spcBef>
              <a:spcAft>
                <a:spcPts val="0"/>
              </a:spcAft>
              <a:buClr>
                <a:schemeClr val="dk1"/>
              </a:buClr>
              <a:buSzPts val="1100"/>
              <a:buNone/>
            </a:pPr>
            <a:r>
              <a:rPr lang="en-US"/>
              <a:t>Come and rise up from the grave</a:t>
            </a:r>
            <a:endParaRPr/>
          </a:p>
        </p:txBody>
      </p:sp>
      <p:sp>
        <p:nvSpPr>
          <p:cNvPr id="1216" name="Google Shape;1216;p190"/>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Christ is Risen</a:t>
            </a:r>
            <a:endParaRPr>
              <a:latin typeface="Playfair Display"/>
              <a:ea typeface="Playfair Display"/>
              <a:cs typeface="Playfair Display"/>
              <a:sym typeface="Playfair Display"/>
            </a:endParaRPr>
          </a:p>
        </p:txBody>
      </p:sp>
    </p:spTree>
  </p:cSld>
  <p:clrMapOvr>
    <a:masterClrMapping/>
  </p:clrMapOvr>
</p:sld>
</file>

<file path=ppt/slides/slide1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0" name="Shape 1220"/>
        <p:cNvGrpSpPr/>
        <p:nvPr/>
      </p:nvGrpSpPr>
      <p:grpSpPr>
        <a:xfrm>
          <a:off x="0" y="0"/>
          <a:ext cx="0" cy="0"/>
          <a:chOff x="0" y="0"/>
          <a:chExt cx="0" cy="0"/>
        </a:xfrm>
      </p:grpSpPr>
      <p:sp>
        <p:nvSpPr>
          <p:cNvPr id="1221" name="Google Shape;1221;p191"/>
          <p:cNvSpPr txBox="1"/>
          <p:nvPr>
            <p:ph idx="1" type="body"/>
          </p:nvPr>
        </p:nvSpPr>
        <p:spPr>
          <a:xfrm>
            <a:off x="415650" y="326500"/>
            <a:ext cx="11360700" cy="50040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Christ is risen from the dead</a:t>
            </a:r>
            <a:endParaRPr/>
          </a:p>
          <a:p>
            <a:pPr indent="0" lvl="0" marL="0" rtl="0" algn="ctr">
              <a:lnSpc>
                <a:spcPct val="150000"/>
              </a:lnSpc>
              <a:spcBef>
                <a:spcPts val="0"/>
              </a:spcBef>
              <a:spcAft>
                <a:spcPts val="0"/>
              </a:spcAft>
              <a:buClr>
                <a:schemeClr val="dk1"/>
              </a:buClr>
              <a:buSzPts val="1100"/>
              <a:buNone/>
            </a:pPr>
            <a:r>
              <a:rPr lang="en-US"/>
              <a:t>We are one with Him again</a:t>
            </a:r>
            <a:endParaRPr/>
          </a:p>
          <a:p>
            <a:pPr indent="0" lvl="0" marL="0" rtl="0" algn="ctr">
              <a:lnSpc>
                <a:spcPct val="150000"/>
              </a:lnSpc>
              <a:spcBef>
                <a:spcPts val="0"/>
              </a:spcBef>
              <a:spcAft>
                <a:spcPts val="0"/>
              </a:spcAft>
              <a:buClr>
                <a:schemeClr val="dk1"/>
              </a:buClr>
              <a:buSzPts val="1100"/>
              <a:buNone/>
            </a:pPr>
            <a:r>
              <a:rPr lang="en-US"/>
              <a:t>Come awake, come awake</a:t>
            </a:r>
            <a:endParaRPr/>
          </a:p>
          <a:p>
            <a:pPr indent="0" lvl="0" marL="0" rtl="0" algn="ctr">
              <a:lnSpc>
                <a:spcPct val="150000"/>
              </a:lnSpc>
              <a:spcBef>
                <a:spcPts val="0"/>
              </a:spcBef>
              <a:spcAft>
                <a:spcPts val="0"/>
              </a:spcAft>
              <a:buClr>
                <a:schemeClr val="dk1"/>
              </a:buClr>
              <a:buSzPts val="1100"/>
              <a:buNone/>
            </a:pPr>
            <a:r>
              <a:rPr lang="en-US"/>
              <a:t>Come and rise up from the grave</a:t>
            </a:r>
            <a:endParaRPr/>
          </a:p>
        </p:txBody>
      </p:sp>
      <p:sp>
        <p:nvSpPr>
          <p:cNvPr id="1222" name="Google Shape;1222;p191"/>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Christ is Risen</a:t>
            </a:r>
            <a:endParaRPr>
              <a:latin typeface="Playfair Display"/>
              <a:ea typeface="Playfair Display"/>
              <a:cs typeface="Playfair Display"/>
              <a:sym typeface="Playfair Display"/>
            </a:endParaRPr>
          </a:p>
        </p:txBody>
      </p:sp>
    </p:spTree>
  </p:cSld>
  <p:clrMapOvr>
    <a:masterClrMapping/>
  </p:clrMapOvr>
</p:sld>
</file>

<file path=ppt/slides/slide1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6" name="Shape 1226"/>
        <p:cNvGrpSpPr/>
        <p:nvPr/>
      </p:nvGrpSpPr>
      <p:grpSpPr>
        <a:xfrm>
          <a:off x="0" y="0"/>
          <a:ext cx="0" cy="0"/>
          <a:chOff x="0" y="0"/>
          <a:chExt cx="0" cy="0"/>
        </a:xfrm>
      </p:grpSpPr>
      <p:sp>
        <p:nvSpPr>
          <p:cNvPr id="1227" name="Google Shape;1227;p192"/>
          <p:cNvSpPr txBox="1"/>
          <p:nvPr>
            <p:ph idx="1" type="body"/>
          </p:nvPr>
        </p:nvSpPr>
        <p:spPr>
          <a:xfrm>
            <a:off x="415650" y="326500"/>
            <a:ext cx="11360700" cy="48210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2800"/>
              <a:buNone/>
            </a:pPr>
            <a:r>
              <a:rPr lang="en-US"/>
              <a:t>Oh death! Where is your sting?</a:t>
            </a:r>
            <a:endParaRPr/>
          </a:p>
          <a:p>
            <a:pPr indent="0" lvl="0" marL="0" rtl="0" algn="ctr">
              <a:lnSpc>
                <a:spcPct val="150000"/>
              </a:lnSpc>
              <a:spcBef>
                <a:spcPts val="0"/>
              </a:spcBef>
              <a:spcAft>
                <a:spcPts val="0"/>
              </a:spcAft>
              <a:buClr>
                <a:schemeClr val="dk1"/>
              </a:buClr>
              <a:buSzPts val="2800"/>
              <a:buNone/>
            </a:pPr>
            <a:r>
              <a:rPr lang="en-US"/>
              <a:t>Oh hell! Where is your victory?</a:t>
            </a:r>
            <a:endParaRPr/>
          </a:p>
          <a:p>
            <a:pPr indent="0" lvl="0" marL="0" rtl="0" algn="ctr">
              <a:lnSpc>
                <a:spcPct val="150000"/>
              </a:lnSpc>
              <a:spcBef>
                <a:spcPts val="0"/>
              </a:spcBef>
              <a:spcAft>
                <a:spcPts val="0"/>
              </a:spcAft>
              <a:buClr>
                <a:schemeClr val="dk1"/>
              </a:buClr>
              <a:buSzPts val="2800"/>
              <a:buNone/>
            </a:pPr>
            <a:r>
              <a:rPr lang="en-US"/>
              <a:t>Oh Church! Come stand in the light</a:t>
            </a:r>
            <a:endParaRPr/>
          </a:p>
          <a:p>
            <a:pPr indent="0" lvl="0" marL="0" rtl="0" algn="ctr">
              <a:lnSpc>
                <a:spcPct val="150000"/>
              </a:lnSpc>
              <a:spcBef>
                <a:spcPts val="0"/>
              </a:spcBef>
              <a:spcAft>
                <a:spcPts val="0"/>
              </a:spcAft>
              <a:buClr>
                <a:schemeClr val="dk1"/>
              </a:buClr>
              <a:buSzPts val="2800"/>
              <a:buNone/>
            </a:pPr>
            <a:r>
              <a:rPr lang="en-US"/>
              <a:t>The glory of God has defeated the night</a:t>
            </a:r>
            <a:endParaRPr/>
          </a:p>
        </p:txBody>
      </p:sp>
      <p:sp>
        <p:nvSpPr>
          <p:cNvPr id="1228" name="Google Shape;1228;p192"/>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Christ is Risen</a:t>
            </a:r>
            <a:endParaRPr>
              <a:latin typeface="Playfair Display"/>
              <a:ea typeface="Playfair Display"/>
              <a:cs typeface="Playfair Display"/>
              <a:sym typeface="Playfair Display"/>
            </a:endParaRPr>
          </a:p>
        </p:txBody>
      </p:sp>
    </p:spTree>
  </p:cSld>
  <p:clrMapOvr>
    <a:masterClrMapping/>
  </p:clrMapOvr>
</p:sld>
</file>

<file path=ppt/slides/slide1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2" name="Shape 1232"/>
        <p:cNvGrpSpPr/>
        <p:nvPr/>
      </p:nvGrpSpPr>
      <p:grpSpPr>
        <a:xfrm>
          <a:off x="0" y="0"/>
          <a:ext cx="0" cy="0"/>
          <a:chOff x="0" y="0"/>
          <a:chExt cx="0" cy="0"/>
        </a:xfrm>
      </p:grpSpPr>
      <p:sp>
        <p:nvSpPr>
          <p:cNvPr id="1233" name="Google Shape;1233;p193"/>
          <p:cNvSpPr txBox="1"/>
          <p:nvPr>
            <p:ph idx="1" type="body"/>
          </p:nvPr>
        </p:nvSpPr>
        <p:spPr>
          <a:xfrm>
            <a:off x="415650" y="326500"/>
            <a:ext cx="11360700" cy="48210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2800"/>
              <a:buNone/>
            </a:pPr>
            <a:r>
              <a:rPr lang="en-US"/>
              <a:t>Oh death! Where is your sting?</a:t>
            </a:r>
            <a:endParaRPr/>
          </a:p>
          <a:p>
            <a:pPr indent="0" lvl="0" marL="0" rtl="0" algn="ctr">
              <a:lnSpc>
                <a:spcPct val="115000"/>
              </a:lnSpc>
              <a:spcBef>
                <a:spcPts val="0"/>
              </a:spcBef>
              <a:spcAft>
                <a:spcPts val="0"/>
              </a:spcAft>
              <a:buClr>
                <a:schemeClr val="dk1"/>
              </a:buClr>
              <a:buSzPts val="2800"/>
              <a:buNone/>
            </a:pPr>
            <a:r>
              <a:rPr lang="en-US"/>
              <a:t>Oh hell! Where is your victory?</a:t>
            </a:r>
            <a:endParaRPr/>
          </a:p>
          <a:p>
            <a:pPr indent="0" lvl="0" marL="0" rtl="0" algn="ctr">
              <a:lnSpc>
                <a:spcPct val="115000"/>
              </a:lnSpc>
              <a:spcBef>
                <a:spcPts val="0"/>
              </a:spcBef>
              <a:spcAft>
                <a:spcPts val="0"/>
              </a:spcAft>
              <a:buClr>
                <a:schemeClr val="dk1"/>
              </a:buClr>
              <a:buSzPts val="2800"/>
              <a:buNone/>
            </a:pPr>
            <a:r>
              <a:rPr lang="en-US"/>
              <a:t>Oh Church! Come stand in the light</a:t>
            </a:r>
            <a:endParaRPr/>
          </a:p>
          <a:p>
            <a:pPr indent="0" lvl="0" marL="0" rtl="0" algn="ctr">
              <a:lnSpc>
                <a:spcPct val="115000"/>
              </a:lnSpc>
              <a:spcBef>
                <a:spcPts val="0"/>
              </a:spcBef>
              <a:spcAft>
                <a:spcPts val="0"/>
              </a:spcAft>
              <a:buClr>
                <a:schemeClr val="dk1"/>
              </a:buClr>
              <a:buSzPts val="2800"/>
              <a:buNone/>
            </a:pPr>
            <a:r>
              <a:rPr lang="en-US"/>
              <a:t>Our God is not dead, He's alive, He's alive</a:t>
            </a:r>
            <a:endParaRPr/>
          </a:p>
        </p:txBody>
      </p:sp>
      <p:sp>
        <p:nvSpPr>
          <p:cNvPr id="1234" name="Google Shape;1234;p193"/>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Christ is Risen</a:t>
            </a:r>
            <a:endParaRPr>
              <a:latin typeface="Playfair Display"/>
              <a:ea typeface="Playfair Display"/>
              <a:cs typeface="Playfair Display"/>
              <a:sym typeface="Playfair Display"/>
            </a:endParaRPr>
          </a:p>
        </p:txBody>
      </p:sp>
    </p:spTree>
  </p:cSld>
  <p:clrMapOvr>
    <a:masterClrMapping/>
  </p:clrMapOvr>
</p:sld>
</file>

<file path=ppt/slides/slide1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8" name="Shape 1238"/>
        <p:cNvGrpSpPr/>
        <p:nvPr/>
      </p:nvGrpSpPr>
      <p:grpSpPr>
        <a:xfrm>
          <a:off x="0" y="0"/>
          <a:ext cx="0" cy="0"/>
          <a:chOff x="0" y="0"/>
          <a:chExt cx="0" cy="0"/>
        </a:xfrm>
      </p:grpSpPr>
      <p:sp>
        <p:nvSpPr>
          <p:cNvPr id="1239" name="Google Shape;1239;p194"/>
          <p:cNvSpPr txBox="1"/>
          <p:nvPr>
            <p:ph idx="1" type="body"/>
          </p:nvPr>
        </p:nvSpPr>
        <p:spPr>
          <a:xfrm>
            <a:off x="415650" y="326500"/>
            <a:ext cx="11360700" cy="5097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Christ is risen from the dead</a:t>
            </a:r>
            <a:endParaRPr/>
          </a:p>
          <a:p>
            <a:pPr indent="0" lvl="0" marL="0" rtl="0" algn="ctr">
              <a:lnSpc>
                <a:spcPct val="150000"/>
              </a:lnSpc>
              <a:spcBef>
                <a:spcPts val="0"/>
              </a:spcBef>
              <a:spcAft>
                <a:spcPts val="0"/>
              </a:spcAft>
              <a:buClr>
                <a:schemeClr val="dk1"/>
              </a:buClr>
              <a:buSzPts val="1100"/>
              <a:buNone/>
            </a:pPr>
            <a:r>
              <a:rPr lang="en-US"/>
              <a:t>Trampling over death by death</a:t>
            </a:r>
            <a:endParaRPr/>
          </a:p>
          <a:p>
            <a:pPr indent="0" lvl="0" marL="0" rtl="0" algn="ctr">
              <a:lnSpc>
                <a:spcPct val="150000"/>
              </a:lnSpc>
              <a:spcBef>
                <a:spcPts val="0"/>
              </a:spcBef>
              <a:spcAft>
                <a:spcPts val="0"/>
              </a:spcAft>
              <a:buClr>
                <a:schemeClr val="dk1"/>
              </a:buClr>
              <a:buSzPts val="1100"/>
              <a:buNone/>
            </a:pPr>
            <a:r>
              <a:rPr lang="en-US"/>
              <a:t>Come awake, come awake</a:t>
            </a:r>
            <a:endParaRPr/>
          </a:p>
          <a:p>
            <a:pPr indent="0" lvl="0" marL="0" rtl="0" algn="ctr">
              <a:lnSpc>
                <a:spcPct val="150000"/>
              </a:lnSpc>
              <a:spcBef>
                <a:spcPts val="0"/>
              </a:spcBef>
              <a:spcAft>
                <a:spcPts val="0"/>
              </a:spcAft>
              <a:buClr>
                <a:schemeClr val="dk1"/>
              </a:buClr>
              <a:buSzPts val="1100"/>
              <a:buNone/>
            </a:pPr>
            <a:r>
              <a:rPr lang="en-US"/>
              <a:t>Come and rise up from the grave</a:t>
            </a:r>
            <a:endParaRPr/>
          </a:p>
        </p:txBody>
      </p:sp>
      <p:sp>
        <p:nvSpPr>
          <p:cNvPr id="1240" name="Google Shape;1240;p194"/>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Christ is Risen</a:t>
            </a:r>
            <a:endParaRPr>
              <a:latin typeface="Playfair Display"/>
              <a:ea typeface="Playfair Display"/>
              <a:cs typeface="Playfair Display"/>
              <a:sym typeface="Playfair Display"/>
            </a:endParaRPr>
          </a:p>
        </p:txBody>
      </p:sp>
    </p:spTree>
  </p:cSld>
  <p:clrMapOvr>
    <a:masterClrMapping/>
  </p:clrMapOvr>
</p:sld>
</file>

<file path=ppt/slides/slide1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4" name="Shape 1244"/>
        <p:cNvGrpSpPr/>
        <p:nvPr/>
      </p:nvGrpSpPr>
      <p:grpSpPr>
        <a:xfrm>
          <a:off x="0" y="0"/>
          <a:ext cx="0" cy="0"/>
          <a:chOff x="0" y="0"/>
          <a:chExt cx="0" cy="0"/>
        </a:xfrm>
      </p:grpSpPr>
      <p:sp>
        <p:nvSpPr>
          <p:cNvPr id="1245" name="Google Shape;1245;p195"/>
          <p:cNvSpPr txBox="1"/>
          <p:nvPr>
            <p:ph idx="1" type="body"/>
          </p:nvPr>
        </p:nvSpPr>
        <p:spPr>
          <a:xfrm>
            <a:off x="415650" y="326500"/>
            <a:ext cx="11360700" cy="50040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Christ is risen from the dead</a:t>
            </a:r>
            <a:endParaRPr/>
          </a:p>
          <a:p>
            <a:pPr indent="0" lvl="0" marL="0" rtl="0" algn="ctr">
              <a:lnSpc>
                <a:spcPct val="150000"/>
              </a:lnSpc>
              <a:spcBef>
                <a:spcPts val="0"/>
              </a:spcBef>
              <a:spcAft>
                <a:spcPts val="0"/>
              </a:spcAft>
              <a:buClr>
                <a:schemeClr val="dk1"/>
              </a:buClr>
              <a:buSzPts val="1100"/>
              <a:buNone/>
            </a:pPr>
            <a:r>
              <a:rPr lang="en-US"/>
              <a:t>We are one with Him again</a:t>
            </a:r>
            <a:endParaRPr/>
          </a:p>
          <a:p>
            <a:pPr indent="0" lvl="0" marL="0" rtl="0" algn="ctr">
              <a:lnSpc>
                <a:spcPct val="150000"/>
              </a:lnSpc>
              <a:spcBef>
                <a:spcPts val="0"/>
              </a:spcBef>
              <a:spcAft>
                <a:spcPts val="0"/>
              </a:spcAft>
              <a:buClr>
                <a:schemeClr val="dk1"/>
              </a:buClr>
              <a:buSzPts val="1100"/>
              <a:buNone/>
            </a:pPr>
            <a:r>
              <a:rPr lang="en-US"/>
              <a:t>Come awake, come awake</a:t>
            </a:r>
            <a:endParaRPr/>
          </a:p>
          <a:p>
            <a:pPr indent="0" lvl="0" marL="0" rtl="0" algn="ctr">
              <a:lnSpc>
                <a:spcPct val="150000"/>
              </a:lnSpc>
              <a:spcBef>
                <a:spcPts val="0"/>
              </a:spcBef>
              <a:spcAft>
                <a:spcPts val="0"/>
              </a:spcAft>
              <a:buClr>
                <a:schemeClr val="dk1"/>
              </a:buClr>
              <a:buSzPts val="1100"/>
              <a:buNone/>
            </a:pPr>
            <a:r>
              <a:rPr lang="en-US"/>
              <a:t>Come and rise up from the grave</a:t>
            </a:r>
            <a:endParaRPr/>
          </a:p>
        </p:txBody>
      </p:sp>
      <p:sp>
        <p:nvSpPr>
          <p:cNvPr id="1246" name="Google Shape;1246;p195"/>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Christ is Risen</a:t>
            </a:r>
            <a:endParaRPr>
              <a:latin typeface="Playfair Display"/>
              <a:ea typeface="Playfair Display"/>
              <a:cs typeface="Playfair Display"/>
              <a:sym typeface="Playfair Display"/>
            </a:endParaRPr>
          </a:p>
        </p:txBody>
      </p:sp>
      <p:pic>
        <p:nvPicPr>
          <p:cNvPr id="1247" name="Google Shape;1247;p195">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1" name="Shape 1251"/>
        <p:cNvGrpSpPr/>
        <p:nvPr/>
      </p:nvGrpSpPr>
      <p:grpSpPr>
        <a:xfrm>
          <a:off x="0" y="0"/>
          <a:ext cx="0" cy="0"/>
          <a:chOff x="0" y="0"/>
          <a:chExt cx="0" cy="0"/>
        </a:xfrm>
      </p:grpSpPr>
      <p:sp>
        <p:nvSpPr>
          <p:cNvPr id="1252" name="Google Shape;1252;p196"/>
          <p:cNvSpPr txBox="1"/>
          <p:nvPr>
            <p:ph type="ctrTitle"/>
          </p:nvPr>
        </p:nvSpPr>
        <p:spPr>
          <a:xfrm>
            <a:off x="2883650" y="2783700"/>
            <a:ext cx="6424800" cy="1290600"/>
          </a:xfrm>
          <a:prstGeom prst="rect">
            <a:avLst/>
          </a:prstGeom>
          <a:solidFill>
            <a:srgbClr val="FFFFFF">
              <a:alpha val="88235"/>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Come to Me</a:t>
            </a:r>
            <a:endParaRPr>
              <a:latin typeface="Playfair Display"/>
              <a:ea typeface="Playfair Display"/>
              <a:cs typeface="Playfair Display"/>
              <a:sym typeface="Playfair Display"/>
            </a:endParaRPr>
          </a:p>
        </p:txBody>
      </p:sp>
      <p:pic>
        <p:nvPicPr>
          <p:cNvPr id="1253" name="Google Shape;1253;p196">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1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7" name="Shape 1257"/>
        <p:cNvGrpSpPr/>
        <p:nvPr/>
      </p:nvGrpSpPr>
      <p:grpSpPr>
        <a:xfrm>
          <a:off x="0" y="0"/>
          <a:ext cx="0" cy="0"/>
          <a:chOff x="0" y="0"/>
          <a:chExt cx="0" cy="0"/>
        </a:xfrm>
      </p:grpSpPr>
      <p:sp>
        <p:nvSpPr>
          <p:cNvPr id="1258" name="Google Shape;1258;p197"/>
          <p:cNvSpPr txBox="1"/>
          <p:nvPr>
            <p:ph idx="1" type="body"/>
          </p:nvPr>
        </p:nvSpPr>
        <p:spPr>
          <a:xfrm>
            <a:off x="415650" y="326500"/>
            <a:ext cx="11360700" cy="5097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a:t>Come to Me</a:t>
            </a:r>
            <a:endParaRPr/>
          </a:p>
          <a:p>
            <a:pPr indent="0" lvl="0" marL="0" rtl="0" algn="ctr">
              <a:lnSpc>
                <a:spcPct val="115000"/>
              </a:lnSpc>
              <a:spcBef>
                <a:spcPts val="0"/>
              </a:spcBef>
              <a:spcAft>
                <a:spcPts val="0"/>
              </a:spcAft>
              <a:buClr>
                <a:schemeClr val="dk1"/>
              </a:buClr>
              <a:buSzPts val="1100"/>
              <a:buNone/>
            </a:pPr>
            <a:r>
              <a:rPr lang="en-US"/>
              <a:t>All you who are wearied and burdened</a:t>
            </a:r>
            <a:endParaRPr/>
          </a:p>
          <a:p>
            <a:pPr indent="0" lvl="0" marL="0" rtl="0" algn="ctr">
              <a:lnSpc>
                <a:spcPct val="115000"/>
              </a:lnSpc>
              <a:spcBef>
                <a:spcPts val="0"/>
              </a:spcBef>
              <a:spcAft>
                <a:spcPts val="0"/>
              </a:spcAft>
              <a:buClr>
                <a:schemeClr val="dk1"/>
              </a:buClr>
              <a:buSzPts val="1100"/>
              <a:buNone/>
            </a:pPr>
            <a:r>
              <a:rPr lang="en-US"/>
              <a:t>And I will give you rest</a:t>
            </a:r>
            <a:endParaRPr/>
          </a:p>
          <a:p>
            <a:pPr indent="0" lvl="0" marL="0" rtl="0" algn="ctr">
              <a:lnSpc>
                <a:spcPct val="115000"/>
              </a:lnSpc>
              <a:spcBef>
                <a:spcPts val="0"/>
              </a:spcBef>
              <a:spcAft>
                <a:spcPts val="0"/>
              </a:spcAft>
              <a:buClr>
                <a:schemeClr val="dk1"/>
              </a:buClr>
              <a:buSzPts val="1100"/>
              <a:buNone/>
            </a:pPr>
            <a:r>
              <a:rPr lang="en-US"/>
              <a:t>Come to Me</a:t>
            </a:r>
            <a:endParaRPr/>
          </a:p>
          <a:p>
            <a:pPr indent="0" lvl="0" marL="0" rtl="0" algn="ctr">
              <a:lnSpc>
                <a:spcPct val="115000"/>
              </a:lnSpc>
              <a:spcBef>
                <a:spcPts val="0"/>
              </a:spcBef>
              <a:spcAft>
                <a:spcPts val="0"/>
              </a:spcAft>
              <a:buClr>
                <a:schemeClr val="dk1"/>
              </a:buClr>
              <a:buSzPts val="1100"/>
              <a:buNone/>
            </a:pPr>
            <a:r>
              <a:rPr lang="en-US"/>
              <a:t>All you who are wearied and burdened</a:t>
            </a:r>
            <a:endParaRPr/>
          </a:p>
          <a:p>
            <a:pPr indent="0" lvl="0" marL="0" rtl="0" algn="ctr">
              <a:lnSpc>
                <a:spcPct val="115000"/>
              </a:lnSpc>
              <a:spcBef>
                <a:spcPts val="0"/>
              </a:spcBef>
              <a:spcAft>
                <a:spcPts val="0"/>
              </a:spcAft>
              <a:buClr>
                <a:schemeClr val="dk1"/>
              </a:buClr>
              <a:buSzPts val="1100"/>
              <a:buNone/>
            </a:pPr>
            <a:r>
              <a:rPr lang="en-US"/>
              <a:t>And I will give you rest</a:t>
            </a:r>
            <a:endParaRPr/>
          </a:p>
        </p:txBody>
      </p:sp>
      <p:sp>
        <p:nvSpPr>
          <p:cNvPr id="1259" name="Google Shape;1259;p197"/>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Come to Me</a:t>
            </a:r>
            <a:endParaRPr>
              <a:latin typeface="Playfair Display"/>
              <a:ea typeface="Playfair Display"/>
              <a:cs typeface="Playfair Display"/>
              <a:sym typeface="Playfair Display"/>
            </a:endParaRPr>
          </a:p>
        </p:txBody>
      </p:sp>
    </p:spTree>
  </p:cSld>
  <p:clrMapOvr>
    <a:masterClrMapping/>
  </p:clrMapOvr>
</p:sld>
</file>

<file path=ppt/slides/slide1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3" name="Shape 1263"/>
        <p:cNvGrpSpPr/>
        <p:nvPr/>
      </p:nvGrpSpPr>
      <p:grpSpPr>
        <a:xfrm>
          <a:off x="0" y="0"/>
          <a:ext cx="0" cy="0"/>
          <a:chOff x="0" y="0"/>
          <a:chExt cx="0" cy="0"/>
        </a:xfrm>
      </p:grpSpPr>
      <p:sp>
        <p:nvSpPr>
          <p:cNvPr id="1264" name="Google Shape;1264;p198"/>
          <p:cNvSpPr txBox="1"/>
          <p:nvPr>
            <p:ph idx="1" type="body"/>
          </p:nvPr>
        </p:nvSpPr>
        <p:spPr>
          <a:xfrm>
            <a:off x="415650" y="326500"/>
            <a:ext cx="11360700" cy="5097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4300"/>
              <a:t>Take My yoke upon you and learn from</a:t>
            </a:r>
            <a:endParaRPr sz="4300"/>
          </a:p>
          <a:p>
            <a:pPr indent="0" lvl="0" marL="0" rtl="0" algn="ctr">
              <a:lnSpc>
                <a:spcPct val="115000"/>
              </a:lnSpc>
              <a:spcBef>
                <a:spcPts val="0"/>
              </a:spcBef>
              <a:spcAft>
                <a:spcPts val="0"/>
              </a:spcAft>
              <a:buClr>
                <a:schemeClr val="dk1"/>
              </a:buClr>
              <a:buSzPts val="1100"/>
              <a:buNone/>
            </a:pPr>
            <a:r>
              <a:rPr lang="en-US" sz="4300"/>
              <a:t>Me</a:t>
            </a:r>
            <a:endParaRPr sz="4300"/>
          </a:p>
          <a:p>
            <a:pPr indent="0" lvl="0" marL="0" rtl="0" algn="ctr">
              <a:lnSpc>
                <a:spcPct val="115000"/>
              </a:lnSpc>
              <a:spcBef>
                <a:spcPts val="0"/>
              </a:spcBef>
              <a:spcAft>
                <a:spcPts val="0"/>
              </a:spcAft>
              <a:buClr>
                <a:schemeClr val="dk1"/>
              </a:buClr>
              <a:buSzPts val="1100"/>
              <a:buNone/>
            </a:pPr>
            <a:r>
              <a:rPr lang="en-US" sz="4300"/>
              <a:t>For I am gentle and humble in heart</a:t>
            </a:r>
            <a:endParaRPr sz="4300"/>
          </a:p>
          <a:p>
            <a:pPr indent="0" lvl="0" marL="0" rtl="0" algn="ctr">
              <a:lnSpc>
                <a:spcPct val="115000"/>
              </a:lnSpc>
              <a:spcBef>
                <a:spcPts val="0"/>
              </a:spcBef>
              <a:spcAft>
                <a:spcPts val="0"/>
              </a:spcAft>
              <a:buClr>
                <a:schemeClr val="dk1"/>
              </a:buClr>
              <a:buSzPts val="1100"/>
              <a:buNone/>
            </a:pPr>
            <a:r>
              <a:rPr lang="en-US" sz="4300"/>
              <a:t>Take My yoke upon you and learn from</a:t>
            </a:r>
            <a:endParaRPr sz="4300"/>
          </a:p>
          <a:p>
            <a:pPr indent="0" lvl="0" marL="0" rtl="0" algn="ctr">
              <a:lnSpc>
                <a:spcPct val="115000"/>
              </a:lnSpc>
              <a:spcBef>
                <a:spcPts val="0"/>
              </a:spcBef>
              <a:spcAft>
                <a:spcPts val="0"/>
              </a:spcAft>
              <a:buClr>
                <a:schemeClr val="dk1"/>
              </a:buClr>
              <a:buSzPts val="1100"/>
              <a:buNone/>
            </a:pPr>
            <a:r>
              <a:rPr lang="en-US" sz="4300"/>
              <a:t>Me</a:t>
            </a:r>
            <a:endParaRPr sz="4300"/>
          </a:p>
          <a:p>
            <a:pPr indent="0" lvl="0" marL="0" rtl="0" algn="ctr">
              <a:lnSpc>
                <a:spcPct val="115000"/>
              </a:lnSpc>
              <a:spcBef>
                <a:spcPts val="0"/>
              </a:spcBef>
              <a:spcAft>
                <a:spcPts val="0"/>
              </a:spcAft>
              <a:buClr>
                <a:schemeClr val="dk1"/>
              </a:buClr>
              <a:buSzPts val="1100"/>
              <a:buNone/>
            </a:pPr>
            <a:r>
              <a:rPr lang="en-US" sz="4300"/>
              <a:t>You will find rest for your souls</a:t>
            </a:r>
            <a:endParaRPr sz="4300"/>
          </a:p>
          <a:p>
            <a:pPr indent="0" lvl="0" marL="0" rtl="0" algn="ctr">
              <a:lnSpc>
                <a:spcPct val="115000"/>
              </a:lnSpc>
              <a:spcBef>
                <a:spcPts val="0"/>
              </a:spcBef>
              <a:spcAft>
                <a:spcPts val="0"/>
              </a:spcAft>
              <a:buClr>
                <a:schemeClr val="dk1"/>
              </a:buClr>
              <a:buSzPts val="1100"/>
              <a:buNone/>
            </a:pPr>
            <a:r>
              <a:rPr lang="en-US" sz="4300"/>
              <a:t>You will find rest for your souls</a:t>
            </a:r>
            <a:endParaRPr sz="4300"/>
          </a:p>
        </p:txBody>
      </p:sp>
      <p:sp>
        <p:nvSpPr>
          <p:cNvPr id="1265" name="Google Shape;1265;p198"/>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Come to Me</a:t>
            </a:r>
            <a:endParaRPr>
              <a:latin typeface="Playfair Display"/>
              <a:ea typeface="Playfair Display"/>
              <a:cs typeface="Playfair Display"/>
              <a:sym typeface="Playfair Display"/>
            </a:endParaRPr>
          </a:p>
        </p:txBody>
      </p:sp>
    </p:spTree>
  </p:cSld>
  <p:clrMapOvr>
    <a:masterClrMapping/>
  </p:clrMapOvr>
</p:sld>
</file>

<file path=ppt/slides/slide1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9" name="Shape 1269"/>
        <p:cNvGrpSpPr/>
        <p:nvPr/>
      </p:nvGrpSpPr>
      <p:grpSpPr>
        <a:xfrm>
          <a:off x="0" y="0"/>
          <a:ext cx="0" cy="0"/>
          <a:chOff x="0" y="0"/>
          <a:chExt cx="0" cy="0"/>
        </a:xfrm>
      </p:grpSpPr>
      <p:sp>
        <p:nvSpPr>
          <p:cNvPr id="1270" name="Google Shape;1270;p199"/>
          <p:cNvSpPr txBox="1"/>
          <p:nvPr>
            <p:ph idx="1" type="body"/>
          </p:nvPr>
        </p:nvSpPr>
        <p:spPr>
          <a:xfrm>
            <a:off x="415650" y="326500"/>
            <a:ext cx="11360700" cy="5097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a:t>Come to Me</a:t>
            </a:r>
            <a:endParaRPr/>
          </a:p>
          <a:p>
            <a:pPr indent="0" lvl="0" marL="0" rtl="0" algn="ctr">
              <a:lnSpc>
                <a:spcPct val="115000"/>
              </a:lnSpc>
              <a:spcBef>
                <a:spcPts val="0"/>
              </a:spcBef>
              <a:spcAft>
                <a:spcPts val="0"/>
              </a:spcAft>
              <a:buClr>
                <a:schemeClr val="dk1"/>
              </a:buClr>
              <a:buSzPts val="1100"/>
              <a:buNone/>
            </a:pPr>
            <a:r>
              <a:rPr lang="en-US"/>
              <a:t>All you who are wearied and burdened</a:t>
            </a:r>
            <a:endParaRPr/>
          </a:p>
          <a:p>
            <a:pPr indent="0" lvl="0" marL="0" rtl="0" algn="ctr">
              <a:lnSpc>
                <a:spcPct val="115000"/>
              </a:lnSpc>
              <a:spcBef>
                <a:spcPts val="0"/>
              </a:spcBef>
              <a:spcAft>
                <a:spcPts val="0"/>
              </a:spcAft>
              <a:buClr>
                <a:schemeClr val="dk1"/>
              </a:buClr>
              <a:buSzPts val="1100"/>
              <a:buNone/>
            </a:pPr>
            <a:r>
              <a:rPr lang="en-US"/>
              <a:t>And I will give you rest</a:t>
            </a:r>
            <a:endParaRPr/>
          </a:p>
          <a:p>
            <a:pPr indent="0" lvl="0" marL="0" rtl="0" algn="ctr">
              <a:lnSpc>
                <a:spcPct val="115000"/>
              </a:lnSpc>
              <a:spcBef>
                <a:spcPts val="0"/>
              </a:spcBef>
              <a:spcAft>
                <a:spcPts val="0"/>
              </a:spcAft>
              <a:buClr>
                <a:schemeClr val="dk1"/>
              </a:buClr>
              <a:buSzPts val="1100"/>
              <a:buNone/>
            </a:pPr>
            <a:r>
              <a:rPr lang="en-US"/>
              <a:t>Come to Me</a:t>
            </a:r>
            <a:endParaRPr/>
          </a:p>
          <a:p>
            <a:pPr indent="0" lvl="0" marL="0" rtl="0" algn="ctr">
              <a:lnSpc>
                <a:spcPct val="115000"/>
              </a:lnSpc>
              <a:spcBef>
                <a:spcPts val="0"/>
              </a:spcBef>
              <a:spcAft>
                <a:spcPts val="0"/>
              </a:spcAft>
              <a:buClr>
                <a:schemeClr val="dk1"/>
              </a:buClr>
              <a:buSzPts val="1100"/>
              <a:buNone/>
            </a:pPr>
            <a:r>
              <a:rPr lang="en-US"/>
              <a:t>All you who are wearied and burdened</a:t>
            </a:r>
            <a:endParaRPr/>
          </a:p>
          <a:p>
            <a:pPr indent="0" lvl="0" marL="0" rtl="0" algn="ctr">
              <a:lnSpc>
                <a:spcPct val="115000"/>
              </a:lnSpc>
              <a:spcBef>
                <a:spcPts val="0"/>
              </a:spcBef>
              <a:spcAft>
                <a:spcPts val="0"/>
              </a:spcAft>
              <a:buClr>
                <a:schemeClr val="dk1"/>
              </a:buClr>
              <a:buSzPts val="1100"/>
              <a:buNone/>
            </a:pPr>
            <a:r>
              <a:rPr lang="en-US"/>
              <a:t>And I will give you rest</a:t>
            </a:r>
            <a:endParaRPr/>
          </a:p>
        </p:txBody>
      </p:sp>
      <p:sp>
        <p:nvSpPr>
          <p:cNvPr id="1271" name="Google Shape;1271;p199"/>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Come to Me</a:t>
            </a:r>
            <a:endParaRPr>
              <a:latin typeface="Playfair Display"/>
              <a:ea typeface="Playfair Display"/>
              <a:cs typeface="Playfair Display"/>
              <a:sym typeface="Playfair Display"/>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2"/>
          <p:cNvSpPr txBox="1"/>
          <p:nvPr>
            <p:ph idx="1" type="body"/>
          </p:nvPr>
        </p:nvSpPr>
        <p:spPr>
          <a:xfrm>
            <a:off x="124650" y="74700"/>
            <a:ext cx="11942700" cy="6708600"/>
          </a:xfrm>
          <a:prstGeom prst="rect">
            <a:avLst/>
          </a:prstGeom>
          <a:solidFill>
            <a:srgbClr val="FFFFFF">
              <a:alpha val="88235"/>
            </a:srgbClr>
          </a:solid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t/>
            </a:r>
            <a:endParaRPr sz="2400">
              <a:solidFill>
                <a:schemeClr val="dk1"/>
              </a:solidFill>
            </a:endParaRPr>
          </a:p>
          <a:p>
            <a:pPr indent="0" lvl="0" marL="0" rtl="0" algn="l">
              <a:lnSpc>
                <a:spcPct val="100000"/>
              </a:lnSpc>
              <a:spcBef>
                <a:spcPts val="0"/>
              </a:spcBef>
              <a:spcAft>
                <a:spcPts val="0"/>
              </a:spcAft>
              <a:buSzPts val="1800"/>
              <a:buNone/>
            </a:pPr>
            <a:r>
              <a:t/>
            </a:r>
            <a:endParaRPr sz="2400">
              <a:solidFill>
                <a:schemeClr val="dk1"/>
              </a:solidFill>
            </a:endParaRPr>
          </a:p>
          <a:p>
            <a:pPr indent="0" lvl="0" marL="228600" rtl="0" algn="l">
              <a:lnSpc>
                <a:spcPct val="90000"/>
              </a:lnSpc>
              <a:spcBef>
                <a:spcPts val="1000"/>
              </a:spcBef>
              <a:spcAft>
                <a:spcPts val="2100"/>
              </a:spcAft>
              <a:buSzPts val="1800"/>
              <a:buNone/>
            </a:pPr>
            <a:r>
              <a:t/>
            </a:r>
            <a:endParaRPr sz="2400"/>
          </a:p>
        </p:txBody>
      </p:sp>
      <p:graphicFrame>
        <p:nvGraphicFramePr>
          <p:cNvPr id="69" name="Google Shape;69;p2"/>
          <p:cNvGraphicFramePr/>
          <p:nvPr/>
        </p:nvGraphicFramePr>
        <p:xfrm>
          <a:off x="158550" y="0"/>
          <a:ext cx="3000000" cy="3000000"/>
        </p:xfrm>
        <a:graphic>
          <a:graphicData uri="http://schemas.openxmlformats.org/drawingml/2006/table">
            <a:tbl>
              <a:tblPr>
                <a:noFill/>
                <a:tableStyleId>{B3AB60EC-011A-4E9D-8A41-BE5EC1B1A310}</a:tableStyleId>
              </a:tblPr>
              <a:tblGrid>
                <a:gridCol w="3958300"/>
                <a:gridCol w="3958300"/>
                <a:gridCol w="3958300"/>
              </a:tblGrid>
              <a:tr h="2590225">
                <a:tc>
                  <a:txBody>
                    <a:bodyPr/>
                    <a:lstStyle/>
                    <a:p>
                      <a:pPr indent="0" lvl="0" marL="457200" marR="0" rtl="0" algn="l">
                        <a:lnSpc>
                          <a:spcPct val="100000"/>
                        </a:lnSpc>
                        <a:spcBef>
                          <a:spcPts val="0"/>
                        </a:spcBef>
                        <a:spcAft>
                          <a:spcPts val="0"/>
                        </a:spcAft>
                        <a:buClr>
                          <a:srgbClr val="000000"/>
                        </a:buClr>
                        <a:buSzPts val="300"/>
                        <a:buFont typeface="Arial"/>
                        <a:buNone/>
                      </a:pPr>
                      <a:r>
                        <a:t/>
                      </a:r>
                      <a:endParaRPr sz="300" u="none" cap="none" strike="noStrike">
                        <a:solidFill>
                          <a:schemeClr val="dk1"/>
                        </a:solidFill>
                      </a:endParaRPr>
                    </a:p>
                    <a:p>
                      <a:pPr indent="0" lvl="0" marL="457200" marR="0" rtl="0" algn="l">
                        <a:lnSpc>
                          <a:spcPct val="100000"/>
                        </a:lnSpc>
                        <a:spcBef>
                          <a:spcPts val="0"/>
                        </a:spcBef>
                        <a:spcAft>
                          <a:spcPts val="0"/>
                        </a:spcAft>
                        <a:buClr>
                          <a:srgbClr val="000000"/>
                        </a:buClr>
                        <a:buSzPts val="2100"/>
                        <a:buFont typeface="Arial"/>
                        <a:buNone/>
                      </a:pPr>
                      <a:r>
                        <a:rPr b="1" lang="en-US" sz="2100" u="none" cap="none" strike="noStrike">
                          <a:solidFill>
                            <a:schemeClr val="dk1"/>
                          </a:solidFill>
                          <a:latin typeface="Playfair Display"/>
                          <a:ea typeface="Playfair Display"/>
                          <a:cs typeface="Playfair Display"/>
                          <a:sym typeface="Playfair Display"/>
                        </a:rPr>
                        <a:t>A</a:t>
                      </a:r>
                      <a:endParaRPr b="1" sz="21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3">
                            <a:extLst>
                              <a:ext uri="{A12FA001-AC4F-418D-AE19-62706E023703}">
                                <ahyp:hlinkClr val="tx"/>
                              </a:ext>
                            </a:extLst>
                          </a:hlinkClick>
                        </a:rPr>
                        <a:t>A Stranger</a:t>
                      </a:r>
                      <a:endParaRPr b="1" sz="21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4">
                            <a:extLst>
                              <a:ext uri="{A12FA001-AC4F-418D-AE19-62706E023703}">
                                <ahyp:hlinkClr val="tx"/>
                              </a:ext>
                            </a:extLst>
                          </a:hlinkClick>
                        </a:rPr>
                        <a:t>All In All</a:t>
                      </a:r>
                      <a:endParaRPr sz="16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5">
                            <a:extLst>
                              <a:ext uri="{A12FA001-AC4F-418D-AE19-62706E023703}">
                                <ahyp:hlinkClr val="tx"/>
                              </a:ext>
                            </a:extLst>
                          </a:hlinkClick>
                        </a:rPr>
                        <a:t>Amen Amen Come</a:t>
                      </a:r>
                      <a:endParaRPr sz="16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6">
                            <a:extLst>
                              <a:ext uri="{A12FA001-AC4F-418D-AE19-62706E023703}">
                                <ahyp:hlinkClr val="tx"/>
                              </a:ext>
                            </a:extLst>
                          </a:hlinkClick>
                        </a:rPr>
                        <a:t>Ananipenda</a:t>
                      </a:r>
                      <a:endParaRPr sz="16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7">
                            <a:extLst>
                              <a:ext uri="{A12FA001-AC4F-418D-AE19-62706E023703}">
                                <ahyp:hlinkClr val="tx"/>
                              </a:ext>
                            </a:extLst>
                          </a:hlinkClick>
                        </a:rPr>
                        <a:t>As The Deer</a:t>
                      </a:r>
                      <a:endParaRPr sz="16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8">
                            <a:extLst>
                              <a:ext uri="{A12FA001-AC4F-418D-AE19-62706E023703}">
                                <ahyp:hlinkClr val="tx"/>
                              </a:ext>
                            </a:extLst>
                          </a:hlinkClick>
                        </a:rPr>
                        <a:t>Asomen</a:t>
                      </a:r>
                      <a:endParaRPr sz="16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9">
                            <a:extLst>
                              <a:ext uri="{A12FA001-AC4F-418D-AE19-62706E023703}">
                                <ahyp:hlinkClr val="tx"/>
                              </a:ext>
                            </a:extLst>
                          </a:hlinkClick>
                        </a:rPr>
                        <a:t>At the Cross</a:t>
                      </a:r>
                      <a:endParaRPr sz="16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10">
                            <a:extLst>
                              <a:ext uri="{A12FA001-AC4F-418D-AE19-62706E023703}">
                                <ahyp:hlinkClr val="tx"/>
                              </a:ext>
                            </a:extLst>
                          </a:hlinkClick>
                        </a:rPr>
                        <a:t>At Your Cross</a:t>
                      </a:r>
                      <a:endParaRPr sz="1600" u="none" cap="none" strike="noStrike">
                        <a:solidFill>
                          <a:schemeClr val="dk1"/>
                        </a:solidFill>
                        <a:latin typeface="Playfair Display"/>
                        <a:ea typeface="Playfair Display"/>
                        <a:cs typeface="Playfair Display"/>
                        <a:sym typeface="Playfair Display"/>
                      </a:endParaRPr>
                    </a:p>
                    <a:p>
                      <a:pPr indent="0" lvl="0" marL="457200" marR="0" rtl="0" algn="l">
                        <a:lnSpc>
                          <a:spcPct val="100000"/>
                        </a:lnSpc>
                        <a:spcBef>
                          <a:spcPts val="0"/>
                        </a:spcBef>
                        <a:spcAft>
                          <a:spcPts val="0"/>
                        </a:spcAft>
                        <a:buClr>
                          <a:srgbClr val="000000"/>
                        </a:buClr>
                        <a:buSzPts val="2100"/>
                        <a:buFont typeface="Arial"/>
                        <a:buNone/>
                      </a:pPr>
                      <a:r>
                        <a:rPr b="1" lang="en-US" sz="2100" u="none" cap="none" strike="noStrike">
                          <a:solidFill>
                            <a:schemeClr val="dk1"/>
                          </a:solidFill>
                          <a:latin typeface="Playfair Display"/>
                          <a:ea typeface="Playfair Display"/>
                          <a:cs typeface="Playfair Display"/>
                          <a:sym typeface="Playfair Display"/>
                        </a:rPr>
                        <a:t>B</a:t>
                      </a:r>
                      <a:endParaRPr b="1" sz="21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11">
                            <a:extLst>
                              <a:ext uri="{A12FA001-AC4F-418D-AE19-62706E023703}">
                                <ahyp:hlinkClr val="tx"/>
                              </a:ext>
                            </a:extLst>
                          </a:hlinkClick>
                        </a:rPr>
                        <a:t>Be Strengthened O My Soul</a:t>
                      </a:r>
                      <a:endParaRPr sz="16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12">
                            <a:extLst>
                              <a:ext uri="{A12FA001-AC4F-418D-AE19-62706E023703}">
                                <ahyp:hlinkClr val="tx"/>
                              </a:ext>
                            </a:extLst>
                          </a:hlinkClick>
                        </a:rPr>
                        <a:t>Beautiful, Beautiful</a:t>
                      </a:r>
                      <a:endParaRPr sz="16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13">
                            <a:extLst>
                              <a:ext uri="{A12FA001-AC4F-418D-AE19-62706E023703}">
                                <ahyp:hlinkClr val="tx"/>
                              </a:ext>
                            </a:extLst>
                          </a:hlinkClick>
                        </a:rPr>
                        <a:t>Better is One Day</a:t>
                      </a:r>
                      <a:endParaRPr sz="16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14">
                            <a:extLst>
                              <a:ext uri="{A12FA001-AC4F-418D-AE19-62706E023703}">
                                <ahyp:hlinkClr val="tx"/>
                              </a:ext>
                            </a:extLst>
                          </a:hlinkClick>
                        </a:rPr>
                        <a:t>Blessed Be Your Name</a:t>
                      </a:r>
                      <a:endParaRPr sz="16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15">
                            <a:extLst>
                              <a:ext uri="{A12FA001-AC4F-418D-AE19-62706E023703}">
                                <ahyp:hlinkClr val="tx"/>
                              </a:ext>
                            </a:extLst>
                          </a:hlinkClick>
                        </a:rPr>
                        <a:t>Blessed Redeemer</a:t>
                      </a:r>
                      <a:endParaRPr sz="16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16">
                            <a:extLst>
                              <a:ext uri="{A12FA001-AC4F-418D-AE19-62706E023703}">
                                <ahyp:hlinkClr val="tx"/>
                              </a:ext>
                            </a:extLst>
                          </a:hlinkClick>
                        </a:rPr>
                        <a:t>Blind Eye</a:t>
                      </a:r>
                      <a:endParaRPr sz="16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17">
                            <a:extLst>
                              <a:ext uri="{A12FA001-AC4F-418D-AE19-62706E023703}">
                                <ahyp:hlinkClr val="tx"/>
                              </a:ext>
                            </a:extLst>
                          </a:hlinkClick>
                        </a:rPr>
                        <a:t>Build Your Kingdom Here </a:t>
                      </a:r>
                      <a:endParaRPr sz="16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18">
                            <a:extLst>
                              <a:ext uri="{A12FA001-AC4F-418D-AE19-62706E023703}">
                                <ahyp:hlinkClr val="tx"/>
                              </a:ext>
                            </a:extLst>
                          </a:hlinkClick>
                        </a:rPr>
                        <a:t>Burn the Ships</a:t>
                      </a:r>
                      <a:endParaRPr sz="16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19">
                            <a:extLst>
                              <a:ext uri="{A12FA001-AC4F-418D-AE19-62706E023703}">
                                <ahyp:hlinkClr val="tx"/>
                              </a:ext>
                            </a:extLst>
                          </a:hlinkClick>
                        </a:rPr>
                        <a:t>By Your Side</a:t>
                      </a:r>
                      <a:endParaRPr sz="1600" u="none" cap="none" strike="noStrike">
                        <a:solidFill>
                          <a:schemeClr val="dk1"/>
                        </a:solidFill>
                        <a:latin typeface="Playfair Display"/>
                        <a:ea typeface="Playfair Display"/>
                        <a:cs typeface="Playfair Display"/>
                        <a:sym typeface="Playfair Display"/>
                      </a:endParaRPr>
                    </a:p>
                    <a:p>
                      <a:pPr indent="0" lvl="0" marL="457200" marR="0" rtl="0" algn="l">
                        <a:lnSpc>
                          <a:spcPct val="100000"/>
                        </a:lnSpc>
                        <a:spcBef>
                          <a:spcPts val="0"/>
                        </a:spcBef>
                        <a:spcAft>
                          <a:spcPts val="0"/>
                        </a:spcAft>
                        <a:buClr>
                          <a:srgbClr val="000000"/>
                        </a:buClr>
                        <a:buSzPts val="2100"/>
                        <a:buFont typeface="Arial"/>
                        <a:buNone/>
                      </a:pPr>
                      <a:r>
                        <a:rPr b="1" lang="en-US" sz="2100" u="none" cap="none" strike="noStrike">
                          <a:solidFill>
                            <a:schemeClr val="dk1"/>
                          </a:solidFill>
                          <a:latin typeface="Playfair Display"/>
                          <a:ea typeface="Playfair Display"/>
                          <a:cs typeface="Playfair Display"/>
                          <a:sym typeface="Playfair Display"/>
                        </a:rPr>
                        <a:t>C</a:t>
                      </a:r>
                      <a:endParaRPr b="1" sz="21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20">
                            <a:extLst>
                              <a:ext uri="{A12FA001-AC4F-418D-AE19-62706E023703}">
                                <ahyp:hlinkClr val="tx"/>
                              </a:ext>
                            </a:extLst>
                          </a:hlinkClick>
                        </a:rPr>
                        <a:t>Christ is Risen</a:t>
                      </a:r>
                      <a:endParaRPr sz="1600" u="sng"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21">
                            <a:extLst>
                              <a:ext uri="{A12FA001-AC4F-418D-AE19-62706E023703}">
                                <ahyp:hlinkClr val="tx"/>
                              </a:ext>
                            </a:extLst>
                          </a:hlinkClick>
                        </a:rPr>
                        <a:t>Come to Me</a:t>
                      </a:r>
                      <a:endParaRPr sz="1600" u="sng"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22">
                            <a:extLst>
                              <a:ext uri="{A12FA001-AC4F-418D-AE19-62706E023703}">
                                <ahyp:hlinkClr val="tx"/>
                              </a:ext>
                            </a:extLst>
                          </a:hlinkClick>
                        </a:rPr>
                        <a:t>Create In Me A Clean Heart</a:t>
                      </a:r>
                      <a:endParaRPr sz="1600" u="none" cap="none" strike="noStrike">
                        <a:solidFill>
                          <a:schemeClr val="dk1"/>
                        </a:solidFill>
                        <a:latin typeface="Playfair Display"/>
                        <a:ea typeface="Playfair Display"/>
                        <a:cs typeface="Playfair Display"/>
                        <a:sym typeface="Playfair Display"/>
                      </a:endParaRPr>
                    </a:p>
                    <a:p>
                      <a:pPr indent="0" lvl="0" marL="457200" marR="0" rtl="0" algn="l">
                        <a:lnSpc>
                          <a:spcPct val="100000"/>
                        </a:lnSpc>
                        <a:spcBef>
                          <a:spcPts val="0"/>
                        </a:spcBef>
                        <a:spcAft>
                          <a:spcPts val="0"/>
                        </a:spcAft>
                        <a:buClr>
                          <a:srgbClr val="000000"/>
                        </a:buClr>
                        <a:buSzPts val="2100"/>
                        <a:buFont typeface="Arial"/>
                        <a:buNone/>
                      </a:pPr>
                      <a:r>
                        <a:rPr b="1" lang="en-US" sz="2100" u="none" cap="none" strike="noStrike">
                          <a:solidFill>
                            <a:schemeClr val="dk1"/>
                          </a:solidFill>
                          <a:latin typeface="Playfair Display"/>
                          <a:ea typeface="Playfair Display"/>
                          <a:cs typeface="Playfair Display"/>
                          <a:sym typeface="Playfair Display"/>
                        </a:rPr>
                        <a:t>D</a:t>
                      </a:r>
                      <a:endParaRPr sz="16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23">
                            <a:extLst>
                              <a:ext uri="{A12FA001-AC4F-418D-AE19-62706E023703}">
                                <ahyp:hlinkClr val="tx"/>
                              </a:ext>
                            </a:extLst>
                          </a:hlinkClick>
                        </a:rPr>
                        <a:t>Daniel 2:20-21</a:t>
                      </a:r>
                      <a:endParaRPr sz="1600" u="none" cap="none" strike="noStrike">
                        <a:solidFill>
                          <a:schemeClr val="dk1"/>
                        </a:solidFill>
                        <a:latin typeface="Playfair Display"/>
                        <a:ea typeface="Playfair Display"/>
                        <a:cs typeface="Playfair Display"/>
                        <a:sym typeface="Playfair Display"/>
                      </a:endParaRPr>
                    </a:p>
                    <a:p>
                      <a:pPr indent="0" lvl="0" marL="457200" marR="0" rtl="0" algn="l">
                        <a:lnSpc>
                          <a:spcPct val="100000"/>
                        </a:lnSpc>
                        <a:spcBef>
                          <a:spcPts val="0"/>
                        </a:spcBef>
                        <a:spcAft>
                          <a:spcPts val="0"/>
                        </a:spcAft>
                        <a:buClr>
                          <a:srgbClr val="000000"/>
                        </a:buClr>
                        <a:buSzPts val="1600"/>
                        <a:buFont typeface="Arial"/>
                        <a:buNone/>
                      </a:pPr>
                      <a:r>
                        <a:t/>
                      </a:r>
                      <a:endParaRPr sz="1600" u="none" cap="none" strike="noStrike">
                        <a:solidFill>
                          <a:schemeClr val="dk1"/>
                        </a:solidFill>
                        <a:latin typeface="Playfair Display"/>
                        <a:ea typeface="Playfair Display"/>
                        <a:cs typeface="Playfair Display"/>
                        <a:sym typeface="Playfair Display"/>
                      </a:endParaRPr>
                    </a:p>
                    <a:p>
                      <a:pPr indent="0" lvl="0" marL="914400" marR="0" rtl="0" algn="l">
                        <a:lnSpc>
                          <a:spcPct val="100000"/>
                        </a:lnSpc>
                        <a:spcBef>
                          <a:spcPts val="0"/>
                        </a:spcBef>
                        <a:spcAft>
                          <a:spcPts val="0"/>
                        </a:spcAft>
                        <a:buClr>
                          <a:srgbClr val="000000"/>
                        </a:buClr>
                        <a:buSzPts val="1600"/>
                        <a:buFont typeface="Arial"/>
                        <a:buNone/>
                      </a:pPr>
                      <a:r>
                        <a:t/>
                      </a:r>
                      <a:endParaRPr sz="1600" u="sng" cap="none" strike="noStrike">
                        <a:solidFill>
                          <a:schemeClr val="dk1"/>
                        </a:solidFill>
                        <a:latin typeface="Playfair Display"/>
                        <a:ea typeface="Playfair Display"/>
                        <a:cs typeface="Playfair Display"/>
                        <a:sym typeface="Playfair Display"/>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t/>
                      </a:r>
                      <a:endParaRPr sz="16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24">
                            <a:extLst>
                              <a:ext uri="{A12FA001-AC4F-418D-AE19-62706E023703}">
                                <ahyp:hlinkClr val="tx"/>
                              </a:ext>
                            </a:extLst>
                          </a:hlinkClick>
                        </a:rPr>
                        <a:t>Desert Song</a:t>
                      </a:r>
                      <a:endParaRPr sz="1600" u="sng"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25">
                            <a:extLst>
                              <a:ext uri="{A12FA001-AC4F-418D-AE19-62706E023703}">
                                <ahyp:hlinkClr val="tx"/>
                              </a:ext>
                            </a:extLst>
                          </a:hlinkClick>
                        </a:rPr>
                        <a:t>Do Not Think That I Forgot You</a:t>
                      </a:r>
                      <a:endParaRPr sz="1600" u="sng"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26">
                            <a:extLst>
                              <a:ext uri="{A12FA001-AC4F-418D-AE19-62706E023703}">
                                <ahyp:hlinkClr val="tx"/>
                              </a:ext>
                            </a:extLst>
                          </a:hlinkClick>
                        </a:rPr>
                        <a:t>Dry Bones</a:t>
                      </a:r>
                      <a:endParaRPr b="1" sz="2100" u="none" cap="none" strike="noStrike">
                        <a:solidFill>
                          <a:schemeClr val="dk1"/>
                        </a:solidFill>
                        <a:latin typeface="Playfair Display"/>
                        <a:ea typeface="Playfair Display"/>
                        <a:cs typeface="Playfair Display"/>
                        <a:sym typeface="Playfair Display"/>
                      </a:endParaRPr>
                    </a:p>
                    <a:p>
                      <a:pPr indent="0" lvl="0" marL="457200" marR="0" rtl="0" algn="l">
                        <a:lnSpc>
                          <a:spcPct val="100000"/>
                        </a:lnSpc>
                        <a:spcBef>
                          <a:spcPts val="0"/>
                        </a:spcBef>
                        <a:spcAft>
                          <a:spcPts val="0"/>
                        </a:spcAft>
                        <a:buClr>
                          <a:schemeClr val="dk1"/>
                        </a:buClr>
                        <a:buSzPts val="1100"/>
                        <a:buFont typeface="Arial"/>
                        <a:buNone/>
                      </a:pPr>
                      <a:r>
                        <a:rPr b="1" lang="en-US" sz="2100" u="none" cap="none" strike="noStrike">
                          <a:solidFill>
                            <a:schemeClr val="dk1"/>
                          </a:solidFill>
                          <a:latin typeface="Playfair Display"/>
                          <a:ea typeface="Playfair Display"/>
                          <a:cs typeface="Playfair Display"/>
                          <a:sym typeface="Playfair Display"/>
                        </a:rPr>
                        <a:t>E</a:t>
                      </a:r>
                      <a:endParaRPr b="1" sz="21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27">
                            <a:extLst>
                              <a:ext uri="{A12FA001-AC4F-418D-AE19-62706E023703}">
                                <ahyp:hlinkClr val="tx"/>
                              </a:ext>
                            </a:extLst>
                          </a:hlinkClick>
                        </a:rPr>
                        <a:t>Elijah’s Question - I Kings 18:21</a:t>
                      </a:r>
                      <a:endParaRPr b="1" sz="21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28">
                            <a:extLst>
                              <a:ext uri="{A12FA001-AC4F-418D-AE19-62706E023703}">
                                <ahyp:hlinkClr val="tx"/>
                              </a:ext>
                            </a:extLst>
                          </a:hlinkClick>
                        </a:rPr>
                        <a:t>Enough</a:t>
                      </a:r>
                      <a:endParaRPr sz="17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29">
                            <a:extLst>
                              <a:ext uri="{A12FA001-AC4F-418D-AE19-62706E023703}">
                                <ahyp:hlinkClr val="tx"/>
                              </a:ext>
                            </a:extLst>
                          </a:hlinkClick>
                        </a:rPr>
                        <a:t>Even So Come</a:t>
                      </a:r>
                      <a:endParaRPr sz="1600" u="sng"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30">
                            <a:extLst>
                              <a:ext uri="{A12FA001-AC4F-418D-AE19-62706E023703}">
                                <ahyp:hlinkClr val="tx"/>
                              </a:ext>
                            </a:extLst>
                          </a:hlinkClick>
                        </a:rPr>
                        <a:t>Every Day Kneeling At Your Cross</a:t>
                      </a:r>
                      <a:endParaRPr sz="1600" u="sng" cap="none" strike="noStrike">
                        <a:solidFill>
                          <a:schemeClr val="dk1"/>
                        </a:solidFill>
                        <a:latin typeface="Playfair Display"/>
                        <a:ea typeface="Playfair Display"/>
                        <a:cs typeface="Playfair Display"/>
                        <a:sym typeface="Playfair Display"/>
                      </a:endParaRPr>
                    </a:p>
                    <a:p>
                      <a:pPr indent="0" lvl="0" marL="0" marR="0" rtl="0" algn="l">
                        <a:lnSpc>
                          <a:spcPct val="100000"/>
                        </a:lnSpc>
                        <a:spcBef>
                          <a:spcPts val="0"/>
                        </a:spcBef>
                        <a:spcAft>
                          <a:spcPts val="0"/>
                        </a:spcAft>
                        <a:buClr>
                          <a:srgbClr val="000000"/>
                        </a:buClr>
                        <a:buSzPts val="1100"/>
                        <a:buFont typeface="Arial"/>
                        <a:buNone/>
                      </a:pPr>
                      <a:r>
                        <a:rPr lang="en-US" sz="1100" u="none" cap="none" strike="noStrike">
                          <a:solidFill>
                            <a:schemeClr val="dk1"/>
                          </a:solidFill>
                        </a:rPr>
                        <a:t>         </a:t>
                      </a:r>
                      <a:r>
                        <a:rPr b="1" lang="en-US" sz="2100" u="none" cap="none" strike="noStrike">
                          <a:solidFill>
                            <a:schemeClr val="dk1"/>
                          </a:solidFill>
                          <a:latin typeface="Playfair Display"/>
                          <a:ea typeface="Playfair Display"/>
                          <a:cs typeface="Playfair Display"/>
                          <a:sym typeface="Playfair Display"/>
                        </a:rPr>
                        <a:t>F</a:t>
                      </a:r>
                      <a:endParaRPr sz="16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31">
                            <a:extLst>
                              <a:ext uri="{A12FA001-AC4F-418D-AE19-62706E023703}">
                                <ahyp:hlinkClr val="tx"/>
                              </a:ext>
                            </a:extLst>
                          </a:hlinkClick>
                        </a:rPr>
                        <a:t>Father God</a:t>
                      </a:r>
                      <a:endParaRPr sz="1400" u="none" cap="none" strike="noStrike">
                        <a:solidFill>
                          <a:schemeClr val="dk1"/>
                        </a:solidFill>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32">
                            <a:extLst>
                              <a:ext uri="{A12FA001-AC4F-418D-AE19-62706E023703}">
                                <ahyp:hlinkClr val="tx"/>
                              </a:ext>
                            </a:extLst>
                          </a:hlinkClick>
                        </a:rPr>
                        <a:t>Feast of the Cross Doxology</a:t>
                      </a:r>
                      <a:endParaRPr sz="1100" u="none" cap="none" strike="noStrike">
                        <a:solidFill>
                          <a:schemeClr val="dk1"/>
                        </a:solidFill>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33">
                            <a:extLst>
                              <a:ext uri="{A12FA001-AC4F-418D-AE19-62706E023703}">
                                <ahyp:hlinkClr val="tx"/>
                              </a:ext>
                            </a:extLst>
                          </a:hlinkClick>
                        </a:rPr>
                        <a:t>Forever Reign</a:t>
                      </a:r>
                      <a:endParaRPr sz="1100" u="none" cap="none" strike="noStrike">
                        <a:solidFill>
                          <a:schemeClr val="dk1"/>
                        </a:solidFill>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34">
                            <a:extLst>
                              <a:ext uri="{A12FA001-AC4F-418D-AE19-62706E023703}">
                                <ahyp:hlinkClr val="tx"/>
                              </a:ext>
                            </a:extLst>
                          </a:hlinkClick>
                        </a:rPr>
                        <a:t>Forgive Me My Redeemer</a:t>
                      </a:r>
                      <a:r>
                        <a:rPr lang="en-US" sz="1600" u="none" cap="none" strike="noStrike">
                          <a:solidFill>
                            <a:schemeClr val="dk1"/>
                          </a:solidFill>
                          <a:latin typeface="Playfair Display"/>
                          <a:ea typeface="Playfair Display"/>
                          <a:cs typeface="Playfair Display"/>
                          <a:sym typeface="Playfair Display"/>
                        </a:rPr>
                        <a:t>*</a:t>
                      </a:r>
                      <a:endParaRPr sz="16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35">
                            <a:extLst>
                              <a:ext uri="{A12FA001-AC4F-418D-AE19-62706E023703}">
                                <ahyp:hlinkClr val="tx"/>
                              </a:ext>
                            </a:extLst>
                          </a:hlinkClick>
                        </a:rPr>
                        <a:t>Friday Psali</a:t>
                      </a:r>
                      <a:endParaRPr b="1" sz="21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36">
                            <a:extLst>
                              <a:ext uri="{A12FA001-AC4F-418D-AE19-62706E023703}">
                                <ahyp:hlinkClr val="tx"/>
                              </a:ext>
                            </a:extLst>
                          </a:hlinkClick>
                        </a:rPr>
                        <a:t>Friday Theotokia</a:t>
                      </a:r>
                      <a:endParaRPr sz="1600" u="none" cap="none" strike="noStrike">
                        <a:solidFill>
                          <a:schemeClr val="dk1"/>
                        </a:solidFill>
                        <a:latin typeface="Playfair Display"/>
                        <a:ea typeface="Playfair Display"/>
                        <a:cs typeface="Playfair Display"/>
                        <a:sym typeface="Playfair Display"/>
                      </a:endParaRPr>
                    </a:p>
                    <a:p>
                      <a:pPr indent="0" lvl="0" marL="457200" marR="0" rtl="0" algn="l">
                        <a:lnSpc>
                          <a:spcPct val="100000"/>
                        </a:lnSpc>
                        <a:spcBef>
                          <a:spcPts val="0"/>
                        </a:spcBef>
                        <a:spcAft>
                          <a:spcPts val="0"/>
                        </a:spcAft>
                        <a:buClr>
                          <a:srgbClr val="000000"/>
                        </a:buClr>
                        <a:buSzPts val="2100"/>
                        <a:buFont typeface="Arial"/>
                        <a:buNone/>
                      </a:pPr>
                      <a:r>
                        <a:rPr b="1" lang="en-US" sz="2100" u="none" cap="none" strike="noStrike">
                          <a:solidFill>
                            <a:schemeClr val="dk1"/>
                          </a:solidFill>
                          <a:latin typeface="Playfair Display"/>
                          <a:ea typeface="Playfair Display"/>
                          <a:cs typeface="Playfair Display"/>
                          <a:sym typeface="Playfair Display"/>
                        </a:rPr>
                        <a:t>G</a:t>
                      </a:r>
                      <a:endParaRPr sz="16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37">
                            <a:extLst>
                              <a:ext uri="{A12FA001-AC4F-418D-AE19-62706E023703}">
                                <ahyp:hlinkClr val="tx"/>
                              </a:ext>
                            </a:extLst>
                          </a:hlinkClick>
                        </a:rPr>
                        <a:t>Give Us Clean Hands</a:t>
                      </a:r>
                      <a:endParaRPr sz="16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38">
                            <a:extLst>
                              <a:ext uri="{A12FA001-AC4F-418D-AE19-62706E023703}">
                                <ahyp:hlinkClr val="tx"/>
                              </a:ext>
                            </a:extLst>
                          </a:hlinkClick>
                        </a:rPr>
                        <a:t>Good, Good, Father</a:t>
                      </a:r>
                      <a:endParaRPr sz="16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39">
                            <a:extLst>
                              <a:ext uri="{A12FA001-AC4F-418D-AE19-62706E023703}">
                                <ahyp:hlinkClr val="tx"/>
                              </a:ext>
                            </a:extLst>
                          </a:hlinkClick>
                        </a:rPr>
                        <a:t>God Who Is Always With Us</a:t>
                      </a:r>
                      <a:endParaRPr sz="1600" u="none" cap="none" strike="noStrike">
                        <a:solidFill>
                          <a:schemeClr val="dk1"/>
                        </a:solidFill>
                        <a:latin typeface="Playfair Display"/>
                        <a:ea typeface="Playfair Display"/>
                        <a:cs typeface="Playfair Display"/>
                        <a:sym typeface="Playfair Display"/>
                      </a:endParaRPr>
                    </a:p>
                    <a:p>
                      <a:pPr indent="0" lvl="0" marL="457200" marR="0" rtl="0" algn="l">
                        <a:lnSpc>
                          <a:spcPct val="100000"/>
                        </a:lnSpc>
                        <a:spcBef>
                          <a:spcPts val="0"/>
                        </a:spcBef>
                        <a:spcAft>
                          <a:spcPts val="0"/>
                        </a:spcAft>
                        <a:buClr>
                          <a:srgbClr val="000000"/>
                        </a:buClr>
                        <a:buSzPts val="2100"/>
                        <a:buFont typeface="Arial"/>
                        <a:buNone/>
                      </a:pPr>
                      <a:r>
                        <a:rPr b="1" lang="en-US" sz="2100" u="none" cap="none" strike="noStrike">
                          <a:solidFill>
                            <a:schemeClr val="dk1"/>
                          </a:solidFill>
                          <a:latin typeface="Playfair Display"/>
                          <a:ea typeface="Playfair Display"/>
                          <a:cs typeface="Playfair Display"/>
                          <a:sym typeface="Playfair Display"/>
                        </a:rPr>
                        <a:t>H</a:t>
                      </a:r>
                      <a:endParaRPr sz="16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40">
                            <a:extLst>
                              <a:ext uri="{A12FA001-AC4F-418D-AE19-62706E023703}">
                                <ahyp:hlinkClr val="tx"/>
                              </a:ext>
                            </a:extLst>
                          </a:hlinkClick>
                        </a:rPr>
                        <a:t>Hail to Mary</a:t>
                      </a:r>
                      <a:endParaRPr sz="16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41">
                            <a:extLst>
                              <a:ext uri="{A12FA001-AC4F-418D-AE19-62706E023703}">
                                <ahyp:hlinkClr val="tx"/>
                              </a:ext>
                            </a:extLst>
                          </a:hlinkClick>
                        </a:rPr>
                        <a:t>Hakuna Mungo</a:t>
                      </a:r>
                      <a:endParaRPr sz="16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42">
                            <a:extLst>
                              <a:ext uri="{A12FA001-AC4F-418D-AE19-62706E023703}">
                                <ahyp:hlinkClr val="tx"/>
                              </a:ext>
                            </a:extLst>
                          </a:hlinkClick>
                        </a:rPr>
                        <a:t>Have You Seen Him</a:t>
                      </a:r>
                      <a:endParaRPr sz="16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43">
                            <a:extLst>
                              <a:ext uri="{A12FA001-AC4F-418D-AE19-62706E023703}">
                                <ahyp:hlinkClr val="tx"/>
                              </a:ext>
                            </a:extLst>
                          </a:hlinkClick>
                        </a:rPr>
                        <a:t>He Paid All My Debts</a:t>
                      </a:r>
                      <a:endParaRPr sz="16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44">
                            <a:extLst>
                              <a:ext uri="{A12FA001-AC4F-418D-AE19-62706E023703}">
                                <ahyp:hlinkClr val="tx"/>
                              </a:ext>
                            </a:extLst>
                          </a:hlinkClick>
                        </a:rPr>
                        <a:t>Healing Begins</a:t>
                      </a:r>
                      <a:endParaRPr sz="1600" u="none" cap="none" strike="noStrike">
                        <a:solidFill>
                          <a:schemeClr val="dk1"/>
                        </a:solidFill>
                        <a:latin typeface="Playfair Display"/>
                        <a:ea typeface="Playfair Display"/>
                        <a:cs typeface="Playfair Display"/>
                        <a:sym typeface="Playfair Display"/>
                      </a:endParaRPr>
                    </a:p>
                    <a:p>
                      <a:pPr indent="0" lvl="0" marL="0" marR="0" rtl="0" algn="l">
                        <a:lnSpc>
                          <a:spcPct val="100000"/>
                        </a:lnSpc>
                        <a:spcBef>
                          <a:spcPts val="0"/>
                        </a:spcBef>
                        <a:spcAft>
                          <a:spcPts val="0"/>
                        </a:spcAft>
                        <a:buClr>
                          <a:srgbClr val="000000"/>
                        </a:buClr>
                        <a:buSzPts val="1600"/>
                        <a:buFont typeface="Arial"/>
                        <a:buNone/>
                      </a:pPr>
                      <a:r>
                        <a:t/>
                      </a:r>
                      <a:endParaRPr sz="1600" u="none" cap="none" strike="noStrike">
                        <a:solidFill>
                          <a:schemeClr val="dk1"/>
                        </a:solidFill>
                        <a:latin typeface="Playfair Display"/>
                        <a:ea typeface="Playfair Display"/>
                        <a:cs typeface="Playfair Display"/>
                        <a:sym typeface="Playfair Display"/>
                      </a:endParaRPr>
                    </a:p>
                    <a:p>
                      <a:pPr indent="0" lvl="0" marL="0" marR="0" rtl="0" algn="l">
                        <a:lnSpc>
                          <a:spcPct val="100000"/>
                        </a:lnSpc>
                        <a:spcBef>
                          <a:spcPts val="0"/>
                        </a:spcBef>
                        <a:spcAft>
                          <a:spcPts val="0"/>
                        </a:spcAft>
                        <a:buClr>
                          <a:srgbClr val="000000"/>
                        </a:buClr>
                        <a:buSzPts val="1600"/>
                        <a:buFont typeface="Arial"/>
                        <a:buNone/>
                      </a:pPr>
                      <a:r>
                        <a:t/>
                      </a:r>
                      <a:endParaRPr sz="1600" u="none" cap="none" strike="noStrike">
                        <a:solidFill>
                          <a:schemeClr val="dk1"/>
                        </a:solidFill>
                        <a:latin typeface="Playfair Display"/>
                        <a:ea typeface="Playfair Display"/>
                        <a:cs typeface="Playfair Display"/>
                        <a:sym typeface="Playfair Display"/>
                      </a:endParaRPr>
                    </a:p>
                    <a:p>
                      <a:pPr indent="0" lvl="0" marL="0" marR="0" rtl="0" algn="l">
                        <a:lnSpc>
                          <a:spcPct val="100000"/>
                        </a:lnSpc>
                        <a:spcBef>
                          <a:spcPts val="0"/>
                        </a:spcBef>
                        <a:spcAft>
                          <a:spcPts val="0"/>
                        </a:spcAft>
                        <a:buClr>
                          <a:srgbClr val="000000"/>
                        </a:buClr>
                        <a:buSzPts val="2000"/>
                        <a:buFont typeface="Arial"/>
                        <a:buNone/>
                      </a:pPr>
                      <a:r>
                        <a:t/>
                      </a:r>
                      <a:endParaRPr sz="2000" u="none" cap="none" strike="noStrike">
                        <a:solidFill>
                          <a:schemeClr val="dk1"/>
                        </a:solidFill>
                        <a:latin typeface="Playfair Display"/>
                        <a:ea typeface="Playfair Display"/>
                        <a:cs typeface="Playfair Display"/>
                        <a:sym typeface="Playfair Display"/>
                      </a:endParaRPr>
                    </a:p>
                  </a:txBody>
                  <a:tcPr marT="91425" marB="91425" marR="94800"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solidFill>
                          <a:schemeClr val="dk1"/>
                        </a:solidFill>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45">
                            <a:extLst>
                              <a:ext uri="{A12FA001-AC4F-418D-AE19-62706E023703}">
                                <ahyp:hlinkClr val="tx"/>
                              </a:ext>
                            </a:extLst>
                          </a:hlinkClick>
                        </a:rPr>
                        <a:t>Hear My Cry</a:t>
                      </a:r>
                      <a:endParaRPr sz="1300" u="none" cap="none" strike="noStrike">
                        <a:solidFill>
                          <a:schemeClr val="dk1"/>
                        </a:solidFill>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46">
                            <a:extLst>
                              <a:ext uri="{A12FA001-AC4F-418D-AE19-62706E023703}">
                                <ahyp:hlinkClr val="tx"/>
                              </a:ext>
                            </a:extLst>
                          </a:hlinkClick>
                        </a:rPr>
                        <a:t>Hebrews 12:2</a:t>
                      </a:r>
                      <a:endParaRPr sz="1600" u="sng"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47">
                            <a:extLst>
                              <a:ext uri="{A12FA001-AC4F-418D-AE19-62706E023703}">
                                <ahyp:hlinkClr val="tx"/>
                              </a:ext>
                            </a:extLst>
                          </a:hlinkClick>
                        </a:rPr>
                        <a:t>Here I Am, Lord</a:t>
                      </a:r>
                      <a:endParaRPr sz="21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48">
                            <a:extLst>
                              <a:ext uri="{A12FA001-AC4F-418D-AE19-62706E023703}">
                                <ahyp:hlinkClr val="tx"/>
                              </a:ext>
                            </a:extLst>
                          </a:hlinkClick>
                        </a:rPr>
                        <a:t>Here I Am to Worship</a:t>
                      </a:r>
                      <a:endParaRPr sz="16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49">
                            <a:extLst>
                              <a:ext uri="{A12FA001-AC4F-418D-AE19-62706E023703}">
                                <ahyp:hlinkClr val="tx"/>
                              </a:ext>
                            </a:extLst>
                          </a:hlinkClick>
                        </a:rPr>
                        <a:t>His Sweet Voice</a:t>
                      </a:r>
                      <a:endParaRPr sz="16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50">
                            <a:extLst>
                              <a:ext uri="{A12FA001-AC4F-418D-AE19-62706E023703}">
                                <ahyp:hlinkClr val="tx"/>
                              </a:ext>
                            </a:extLst>
                          </a:hlinkClick>
                        </a:rPr>
                        <a:t>Hold My Hand, O Lord</a:t>
                      </a:r>
                      <a:endParaRPr sz="16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51">
                            <a:extLst>
                              <a:ext uri="{A12FA001-AC4F-418D-AE19-62706E023703}">
                                <ahyp:hlinkClr val="tx"/>
                              </a:ext>
                            </a:extLst>
                          </a:hlinkClick>
                        </a:rPr>
                        <a:t>Hold My Heart</a:t>
                      </a:r>
                      <a:endParaRPr sz="16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52">
                            <a:extLst>
                              <a:ext uri="{A12FA001-AC4F-418D-AE19-62706E023703}">
                                <ahyp:hlinkClr val="tx"/>
                              </a:ext>
                            </a:extLst>
                          </a:hlinkClick>
                        </a:rPr>
                        <a:t>Holy Spirit</a:t>
                      </a:r>
                      <a:endParaRPr sz="16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53">
                            <a:extLst>
                              <a:ext uri="{A12FA001-AC4F-418D-AE19-62706E023703}">
                                <ahyp:hlinkClr val="tx"/>
                              </a:ext>
                            </a:extLst>
                          </a:hlinkClick>
                        </a:rPr>
                        <a:t>How Can It Be</a:t>
                      </a:r>
                      <a:endParaRPr sz="16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54">
                            <a:extLst>
                              <a:ext uri="{A12FA001-AC4F-418D-AE19-62706E023703}">
                                <ahyp:hlinkClr val="tx"/>
                              </a:ext>
                            </a:extLst>
                          </a:hlinkClick>
                        </a:rPr>
                        <a:t>How Could I Forget</a:t>
                      </a:r>
                      <a:endParaRPr sz="16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55">
                            <a:extLst>
                              <a:ext uri="{A12FA001-AC4F-418D-AE19-62706E023703}">
                                <ahyp:hlinkClr val="tx"/>
                              </a:ext>
                            </a:extLst>
                          </a:hlinkClick>
                        </a:rPr>
                        <a:t>How Great is Our God</a:t>
                      </a:r>
                      <a:endParaRPr sz="16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56">
                            <a:extLst>
                              <a:ext uri="{A12FA001-AC4F-418D-AE19-62706E023703}">
                                <ahyp:hlinkClr val="tx"/>
                              </a:ext>
                            </a:extLst>
                          </a:hlinkClick>
                        </a:rPr>
                        <a:t>How He Loves</a:t>
                      </a:r>
                      <a:endParaRPr sz="16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57">
                            <a:extLst>
                              <a:ext uri="{A12FA001-AC4F-418D-AE19-62706E023703}">
                                <ahyp:hlinkClr val="tx"/>
                              </a:ext>
                            </a:extLst>
                          </a:hlinkClick>
                        </a:rPr>
                        <a:t>How Lovely It Is</a:t>
                      </a:r>
                      <a:endParaRPr sz="16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i="1" lang="en-US" sz="1600" u="sng" cap="none" strike="noStrike">
                          <a:solidFill>
                            <a:schemeClr val="dk1"/>
                          </a:solidFill>
                          <a:latin typeface="Playfair Display"/>
                          <a:ea typeface="Playfair Display"/>
                          <a:cs typeface="Playfair Display"/>
                          <a:sym typeface="Playfair Display"/>
                          <a:hlinkClick action="ppaction://hlinksldjump" r:id="rId58">
                            <a:extLst>
                              <a:ext uri="{A12FA001-AC4F-418D-AE19-62706E023703}">
                                <ahyp:hlinkClr val="tx"/>
                              </a:ext>
                            </a:extLst>
                          </a:hlinkClick>
                        </a:rPr>
                        <a:t>ما أحلى أن نجتمع معا</a:t>
                      </a:r>
                      <a:r>
                        <a:rPr i="1" lang="en-US" sz="1600" u="none" cap="none" strike="noStrike">
                          <a:solidFill>
                            <a:schemeClr val="dk1"/>
                          </a:solidFill>
                          <a:latin typeface="Playfair Display"/>
                          <a:ea typeface="Playfair Display"/>
                          <a:cs typeface="Playfair Display"/>
                          <a:sym typeface="Playfair Display"/>
                        </a:rPr>
                        <a:t> </a:t>
                      </a:r>
                      <a:endParaRPr i="1" sz="16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59">
                            <a:extLst>
                              <a:ext uri="{A12FA001-AC4F-418D-AE19-62706E023703}">
                                <ahyp:hlinkClr val="tx"/>
                              </a:ext>
                            </a:extLst>
                          </a:hlinkClick>
                        </a:rPr>
                        <a:t>How Many Kings</a:t>
                      </a:r>
                      <a:endParaRPr sz="2100" u="none" cap="none" strike="noStrike">
                        <a:solidFill>
                          <a:schemeClr val="dk1"/>
                        </a:solidFill>
                        <a:latin typeface="Playfair Display"/>
                        <a:ea typeface="Playfair Display"/>
                        <a:cs typeface="Playfair Display"/>
                        <a:sym typeface="Playfair Display"/>
                      </a:endParaRPr>
                    </a:p>
                    <a:p>
                      <a:pPr indent="0" lvl="0" marL="0" marR="0" rtl="0" algn="l">
                        <a:lnSpc>
                          <a:spcPct val="100000"/>
                        </a:lnSpc>
                        <a:spcBef>
                          <a:spcPts val="0"/>
                        </a:spcBef>
                        <a:spcAft>
                          <a:spcPts val="0"/>
                        </a:spcAft>
                        <a:buClr>
                          <a:srgbClr val="000000"/>
                        </a:buClr>
                        <a:buSzPts val="2100"/>
                        <a:buFont typeface="Arial"/>
                        <a:buNone/>
                      </a:pPr>
                      <a:r>
                        <a:rPr lang="en-US" sz="2100" u="none" cap="none" strike="noStrike">
                          <a:solidFill>
                            <a:schemeClr val="dk1"/>
                          </a:solidFill>
                          <a:latin typeface="Playfair Display"/>
                          <a:ea typeface="Playfair Display"/>
                          <a:cs typeface="Playfair Display"/>
                          <a:sym typeface="Playfair Display"/>
                        </a:rPr>
                        <a:t>      </a:t>
                      </a:r>
                      <a:r>
                        <a:rPr b="1" lang="en-US" sz="2100" u="none" cap="none" strike="noStrike">
                          <a:solidFill>
                            <a:schemeClr val="dk1"/>
                          </a:solidFill>
                          <a:latin typeface="Playfair Display"/>
                          <a:ea typeface="Playfair Display"/>
                          <a:cs typeface="Playfair Display"/>
                          <a:sym typeface="Playfair Display"/>
                        </a:rPr>
                        <a:t> I</a:t>
                      </a:r>
                      <a:endParaRPr b="1" sz="16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60">
                            <a:extLst>
                              <a:ext uri="{A12FA001-AC4F-418D-AE19-62706E023703}">
                                <ahyp:hlinkClr val="tx"/>
                              </a:ext>
                            </a:extLst>
                          </a:hlinkClick>
                        </a:rPr>
                        <a:t>I Am a Soldier</a:t>
                      </a:r>
                      <a:endParaRPr sz="16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61">
                            <a:extLst>
                              <a:ext uri="{A12FA001-AC4F-418D-AE19-62706E023703}">
                                <ahyp:hlinkClr val="tx"/>
                              </a:ext>
                            </a:extLst>
                          </a:hlinkClick>
                        </a:rPr>
                        <a:t>I Am Redeemed</a:t>
                      </a:r>
                      <a:endParaRPr sz="16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62">
                            <a:extLst>
                              <a:ext uri="{A12FA001-AC4F-418D-AE19-62706E023703}">
                                <ahyp:hlinkClr val="tx"/>
                              </a:ext>
                            </a:extLst>
                          </a:hlinkClick>
                        </a:rPr>
                        <a:t>I Am the Lost Sheep</a:t>
                      </a:r>
                      <a:endParaRPr sz="16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63">
                            <a:extLst>
                              <a:ext uri="{A12FA001-AC4F-418D-AE19-62706E023703}">
                                <ahyp:hlinkClr val="tx"/>
                              </a:ext>
                            </a:extLst>
                          </a:hlinkClick>
                        </a:rPr>
                        <a:t>I Can Only Imagine</a:t>
                      </a:r>
                      <a:endParaRPr sz="16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64">
                            <a:extLst>
                              <a:ext uri="{A12FA001-AC4F-418D-AE19-62706E023703}">
                                <ahyp:hlinkClr val="tx"/>
                              </a:ext>
                            </a:extLst>
                          </a:hlinkClick>
                        </a:rPr>
                        <a:t>I Come to You</a:t>
                      </a:r>
                      <a:endParaRPr sz="16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i="1" lang="en-US" sz="1600" u="sng" cap="none" strike="noStrike">
                          <a:solidFill>
                            <a:schemeClr val="dk1"/>
                          </a:solidFill>
                          <a:latin typeface="Playfair Display"/>
                          <a:ea typeface="Playfair Display"/>
                          <a:cs typeface="Playfair Display"/>
                          <a:sym typeface="Playfair Display"/>
                          <a:hlinkClick action="ppaction://hlinksldjump" r:id="rId65">
                            <a:extLst>
                              <a:ext uri="{A12FA001-AC4F-418D-AE19-62706E023703}">
                                <ahyp:hlinkClr val="tx"/>
                              </a:ext>
                            </a:extLst>
                          </a:hlinkClick>
                        </a:rPr>
                        <a:t>آتى إليك</a:t>
                      </a:r>
                      <a:endParaRPr i="1" sz="16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66">
                            <a:extLst>
                              <a:ext uri="{A12FA001-AC4F-418D-AE19-62706E023703}">
                                <ahyp:hlinkClr val="tx"/>
                              </a:ext>
                            </a:extLst>
                          </a:hlinkClick>
                        </a:rPr>
                        <a:t>I Drenched My Bed With Tears</a:t>
                      </a:r>
                      <a:endParaRPr sz="1100" u="none" cap="none" strike="noStrike">
                        <a:solidFill>
                          <a:schemeClr val="dk1"/>
                        </a:solidFill>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67">
                            <a:extLst>
                              <a:ext uri="{A12FA001-AC4F-418D-AE19-62706E023703}">
                                <ahyp:hlinkClr val="tx"/>
                              </a:ext>
                            </a:extLst>
                          </a:hlinkClick>
                        </a:rPr>
                        <a:t>I Have Decided</a:t>
                      </a:r>
                      <a:r>
                        <a:rPr lang="en-US" sz="1600" u="none" cap="none" strike="noStrike">
                          <a:solidFill>
                            <a:schemeClr val="dk1"/>
                          </a:solidFill>
                          <a:latin typeface="Playfair Display"/>
                          <a:ea typeface="Playfair Display"/>
                          <a:cs typeface="Playfair Display"/>
                          <a:sym typeface="Playfair Display"/>
                        </a:rPr>
                        <a:t> </a:t>
                      </a:r>
                      <a:endParaRPr sz="16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68">
                            <a:extLst>
                              <a:ext uri="{A12FA001-AC4F-418D-AE19-62706E023703}">
                                <ahyp:hlinkClr val="tx"/>
                              </a:ext>
                            </a:extLst>
                          </a:hlinkClick>
                        </a:rPr>
                        <a:t>I Love My Beloved Lord</a:t>
                      </a:r>
                      <a:endParaRPr sz="16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69">
                            <a:extLst>
                              <a:ext uri="{A12FA001-AC4F-418D-AE19-62706E023703}">
                                <ahyp:hlinkClr val="tx"/>
                              </a:ext>
                            </a:extLst>
                          </a:hlinkClick>
                        </a:rPr>
                        <a:t>I Place My Soul</a:t>
                      </a:r>
                      <a:endParaRPr sz="1100" u="none" cap="none" strike="noStrike">
                        <a:solidFill>
                          <a:schemeClr val="dk1"/>
                        </a:solidFill>
                      </a:endParaRPr>
                    </a:p>
                    <a:p>
                      <a:pPr indent="0" lvl="0" marL="0" marR="0" rtl="0" algn="l">
                        <a:lnSpc>
                          <a:spcPct val="100000"/>
                        </a:lnSpc>
                        <a:spcBef>
                          <a:spcPts val="0"/>
                        </a:spcBef>
                        <a:spcAft>
                          <a:spcPts val="0"/>
                        </a:spcAft>
                        <a:buClr>
                          <a:srgbClr val="000000"/>
                        </a:buClr>
                        <a:buSzPts val="1100"/>
                        <a:buFont typeface="Arial"/>
                        <a:buNone/>
                      </a:pPr>
                      <a:r>
                        <a:t/>
                      </a:r>
                      <a:endParaRPr sz="1100" u="none" cap="none" strike="noStrike">
                        <a:solidFill>
                          <a:schemeClr val="dk1"/>
                        </a:solidFill>
                      </a:endParaRPr>
                    </a:p>
                    <a:p>
                      <a:pPr indent="0" lvl="0" marL="0" marR="0" rtl="0" algn="l">
                        <a:lnSpc>
                          <a:spcPct val="100000"/>
                        </a:lnSpc>
                        <a:spcBef>
                          <a:spcPts val="0"/>
                        </a:spcBef>
                        <a:spcAft>
                          <a:spcPts val="0"/>
                        </a:spcAft>
                        <a:buClr>
                          <a:srgbClr val="000000"/>
                        </a:buClr>
                        <a:buSzPts val="1600"/>
                        <a:buFont typeface="Arial"/>
                        <a:buNone/>
                      </a:pPr>
                      <a:r>
                        <a:t/>
                      </a:r>
                      <a:endParaRPr sz="1600" u="none" cap="none" strike="noStrike">
                        <a:solidFill>
                          <a:schemeClr val="dk1"/>
                        </a:solidFill>
                        <a:latin typeface="Playfair Display"/>
                        <a:ea typeface="Playfair Display"/>
                        <a:cs typeface="Playfair Display"/>
                        <a:sym typeface="Playfair Display"/>
                      </a:endParaRPr>
                    </a:p>
                    <a:p>
                      <a:pPr indent="0" lvl="0" marL="0" marR="0" rtl="0" algn="l">
                        <a:lnSpc>
                          <a:spcPct val="100000"/>
                        </a:lnSpc>
                        <a:spcBef>
                          <a:spcPts val="0"/>
                        </a:spcBef>
                        <a:spcAft>
                          <a:spcPts val="0"/>
                        </a:spcAft>
                        <a:buClr>
                          <a:srgbClr val="000000"/>
                        </a:buClr>
                        <a:buSzPts val="1600"/>
                        <a:buFont typeface="Arial"/>
                        <a:buNone/>
                      </a:pPr>
                      <a:r>
                        <a:t/>
                      </a:r>
                      <a:endParaRPr sz="1600" u="none" cap="none" strike="noStrike">
                        <a:solidFill>
                          <a:schemeClr val="dk1"/>
                        </a:solidFill>
                        <a:latin typeface="Playfair Display"/>
                        <a:ea typeface="Playfair Display"/>
                        <a:cs typeface="Playfair Display"/>
                        <a:sym typeface="Playfair Display"/>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805850">
                <a:tc>
                  <a:txBody>
                    <a:bodyPr/>
                    <a:lstStyle/>
                    <a:p>
                      <a:pPr indent="0" lvl="0" marL="457200" marR="0" rtl="0" algn="l">
                        <a:lnSpc>
                          <a:spcPct val="100000"/>
                        </a:lnSpc>
                        <a:spcBef>
                          <a:spcPts val="0"/>
                        </a:spcBef>
                        <a:spcAft>
                          <a:spcPts val="0"/>
                        </a:spcAft>
                        <a:buClr>
                          <a:srgbClr val="000000"/>
                        </a:buClr>
                        <a:buSzPts val="400"/>
                        <a:buFont typeface="Arial"/>
                        <a:buNone/>
                      </a:pPr>
                      <a:r>
                        <a:t/>
                      </a:r>
                      <a:endParaRPr sz="400" u="none" cap="none" strike="noStrike">
                        <a:solidFill>
                          <a:schemeClr val="dk1"/>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400"/>
                        <a:buFont typeface="Arial"/>
                        <a:buNone/>
                      </a:pPr>
                      <a:r>
                        <a:t/>
                      </a:r>
                      <a:endParaRPr sz="400" u="none" cap="none" strike="noStrike">
                        <a:solidFill>
                          <a:schemeClr val="dk1"/>
                        </a:solidFill>
                      </a:endParaRPr>
                    </a:p>
                  </a:txBody>
                  <a:tcPr marT="91425" marB="91425" marR="94800"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0"/>
          <p:cNvSpPr txBox="1"/>
          <p:nvPr>
            <p:ph idx="1" type="body"/>
          </p:nvPr>
        </p:nvSpPr>
        <p:spPr>
          <a:xfrm>
            <a:off x="415650" y="326499"/>
            <a:ext cx="11360700" cy="5096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200000"/>
              </a:lnSpc>
              <a:spcBef>
                <a:spcPts val="0"/>
              </a:spcBef>
              <a:spcAft>
                <a:spcPts val="0"/>
              </a:spcAft>
              <a:buClr>
                <a:schemeClr val="dk1"/>
              </a:buClr>
              <a:buSzPts val="1100"/>
              <a:buFont typeface="Arial"/>
              <a:buNone/>
            </a:pPr>
            <a:r>
              <a:rPr lang="en-US"/>
              <a:t>(Ananijali Yassu Ananijali) x2</a:t>
            </a:r>
            <a:endParaRPr/>
          </a:p>
          <a:p>
            <a:pPr indent="0" lvl="0" marL="0" rtl="0" algn="ctr">
              <a:lnSpc>
                <a:spcPct val="200000"/>
              </a:lnSpc>
              <a:spcBef>
                <a:spcPts val="0"/>
              </a:spcBef>
              <a:spcAft>
                <a:spcPts val="0"/>
              </a:spcAft>
              <a:buClr>
                <a:schemeClr val="dk1"/>
              </a:buClr>
              <a:buSzPts val="1100"/>
              <a:buFont typeface="Arial"/>
              <a:buNone/>
            </a:pPr>
            <a:r>
              <a:rPr lang="en-US"/>
              <a:t>(Hallelujah, Oooohhh Ananijali) x 2</a:t>
            </a:r>
            <a:endParaRPr/>
          </a:p>
          <a:p>
            <a:pPr indent="0" lvl="0" marL="0" rtl="0" algn="ctr">
              <a:lnSpc>
                <a:spcPct val="200000"/>
              </a:lnSpc>
              <a:spcBef>
                <a:spcPts val="0"/>
              </a:spcBef>
              <a:spcAft>
                <a:spcPts val="0"/>
              </a:spcAft>
              <a:buClr>
                <a:schemeClr val="dk1"/>
              </a:buClr>
              <a:buSzPts val="1100"/>
              <a:buFont typeface="Arial"/>
              <a:buNone/>
            </a:pPr>
            <a:r>
              <a:rPr lang="en-US"/>
              <a:t>(Ananijali Yassu Ananijali) x2</a:t>
            </a:r>
            <a:endParaRPr/>
          </a:p>
        </p:txBody>
      </p:sp>
      <p:sp>
        <p:nvSpPr>
          <p:cNvPr id="178" name="Google Shape;178;p20"/>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Ananipenda</a:t>
            </a:r>
            <a:endParaRPr>
              <a:latin typeface="Playfair Display"/>
              <a:ea typeface="Playfair Display"/>
              <a:cs typeface="Playfair Display"/>
              <a:sym typeface="Playfair Display"/>
            </a:endParaRPr>
          </a:p>
        </p:txBody>
      </p:sp>
    </p:spTree>
  </p:cSld>
  <p:clrMapOvr>
    <a:masterClrMapping/>
  </p:clrMapOvr>
</p:sld>
</file>

<file path=ppt/slides/slide2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5" name="Shape 1275"/>
        <p:cNvGrpSpPr/>
        <p:nvPr/>
      </p:nvGrpSpPr>
      <p:grpSpPr>
        <a:xfrm>
          <a:off x="0" y="0"/>
          <a:ext cx="0" cy="0"/>
          <a:chOff x="0" y="0"/>
          <a:chExt cx="0" cy="0"/>
        </a:xfrm>
      </p:grpSpPr>
      <p:sp>
        <p:nvSpPr>
          <p:cNvPr id="1276" name="Google Shape;1276;p200"/>
          <p:cNvSpPr txBox="1"/>
          <p:nvPr>
            <p:ph idx="1" type="body"/>
          </p:nvPr>
        </p:nvSpPr>
        <p:spPr>
          <a:xfrm>
            <a:off x="415650" y="326500"/>
            <a:ext cx="11360700" cy="5097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4300"/>
              <a:t>Take My yoke upon you and learn from</a:t>
            </a:r>
            <a:endParaRPr sz="4300"/>
          </a:p>
          <a:p>
            <a:pPr indent="0" lvl="0" marL="0" rtl="0" algn="ctr">
              <a:lnSpc>
                <a:spcPct val="115000"/>
              </a:lnSpc>
              <a:spcBef>
                <a:spcPts val="0"/>
              </a:spcBef>
              <a:spcAft>
                <a:spcPts val="0"/>
              </a:spcAft>
              <a:buClr>
                <a:schemeClr val="dk1"/>
              </a:buClr>
              <a:buSzPts val="1100"/>
              <a:buNone/>
            </a:pPr>
            <a:r>
              <a:rPr lang="en-US" sz="4300"/>
              <a:t>Me</a:t>
            </a:r>
            <a:endParaRPr sz="4300"/>
          </a:p>
          <a:p>
            <a:pPr indent="0" lvl="0" marL="0" rtl="0" algn="ctr">
              <a:lnSpc>
                <a:spcPct val="115000"/>
              </a:lnSpc>
              <a:spcBef>
                <a:spcPts val="0"/>
              </a:spcBef>
              <a:spcAft>
                <a:spcPts val="0"/>
              </a:spcAft>
              <a:buClr>
                <a:schemeClr val="dk1"/>
              </a:buClr>
              <a:buSzPts val="1100"/>
              <a:buNone/>
            </a:pPr>
            <a:r>
              <a:rPr lang="en-US" sz="4300"/>
              <a:t>For I am gentle and humble in heart</a:t>
            </a:r>
            <a:endParaRPr sz="4300"/>
          </a:p>
          <a:p>
            <a:pPr indent="0" lvl="0" marL="0" rtl="0" algn="ctr">
              <a:lnSpc>
                <a:spcPct val="115000"/>
              </a:lnSpc>
              <a:spcBef>
                <a:spcPts val="0"/>
              </a:spcBef>
              <a:spcAft>
                <a:spcPts val="0"/>
              </a:spcAft>
              <a:buClr>
                <a:schemeClr val="dk1"/>
              </a:buClr>
              <a:buSzPts val="1100"/>
              <a:buNone/>
            </a:pPr>
            <a:r>
              <a:rPr lang="en-US" sz="4300"/>
              <a:t>Take My yoke upon you and learn from</a:t>
            </a:r>
            <a:endParaRPr sz="4300"/>
          </a:p>
          <a:p>
            <a:pPr indent="0" lvl="0" marL="0" rtl="0" algn="ctr">
              <a:lnSpc>
                <a:spcPct val="115000"/>
              </a:lnSpc>
              <a:spcBef>
                <a:spcPts val="0"/>
              </a:spcBef>
              <a:spcAft>
                <a:spcPts val="0"/>
              </a:spcAft>
              <a:buClr>
                <a:schemeClr val="dk1"/>
              </a:buClr>
              <a:buSzPts val="1100"/>
              <a:buNone/>
            </a:pPr>
            <a:r>
              <a:rPr lang="en-US" sz="4300"/>
              <a:t>Me</a:t>
            </a:r>
            <a:endParaRPr sz="4300"/>
          </a:p>
          <a:p>
            <a:pPr indent="0" lvl="0" marL="0" rtl="0" algn="ctr">
              <a:lnSpc>
                <a:spcPct val="115000"/>
              </a:lnSpc>
              <a:spcBef>
                <a:spcPts val="0"/>
              </a:spcBef>
              <a:spcAft>
                <a:spcPts val="0"/>
              </a:spcAft>
              <a:buClr>
                <a:schemeClr val="dk1"/>
              </a:buClr>
              <a:buSzPts val="1100"/>
              <a:buNone/>
            </a:pPr>
            <a:r>
              <a:rPr lang="en-US" sz="4300"/>
              <a:t>You will find rest for your souls</a:t>
            </a:r>
            <a:endParaRPr sz="4300"/>
          </a:p>
          <a:p>
            <a:pPr indent="0" lvl="0" marL="0" rtl="0" algn="ctr">
              <a:lnSpc>
                <a:spcPct val="115000"/>
              </a:lnSpc>
              <a:spcBef>
                <a:spcPts val="0"/>
              </a:spcBef>
              <a:spcAft>
                <a:spcPts val="0"/>
              </a:spcAft>
              <a:buClr>
                <a:schemeClr val="dk1"/>
              </a:buClr>
              <a:buSzPts val="1100"/>
              <a:buNone/>
            </a:pPr>
            <a:r>
              <a:rPr lang="en-US" sz="4300"/>
              <a:t>You will find rest for your souls</a:t>
            </a:r>
            <a:endParaRPr sz="4300"/>
          </a:p>
        </p:txBody>
      </p:sp>
      <p:sp>
        <p:nvSpPr>
          <p:cNvPr id="1277" name="Google Shape;1277;p200"/>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Come to Me</a:t>
            </a:r>
            <a:endParaRPr>
              <a:latin typeface="Playfair Display"/>
              <a:ea typeface="Playfair Display"/>
              <a:cs typeface="Playfair Display"/>
              <a:sym typeface="Playfair Display"/>
            </a:endParaRPr>
          </a:p>
        </p:txBody>
      </p:sp>
    </p:spTree>
  </p:cSld>
  <p:clrMapOvr>
    <a:masterClrMapping/>
  </p:clrMapOvr>
</p:sld>
</file>

<file path=ppt/slides/slide2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1" name="Shape 1281"/>
        <p:cNvGrpSpPr/>
        <p:nvPr/>
      </p:nvGrpSpPr>
      <p:grpSpPr>
        <a:xfrm>
          <a:off x="0" y="0"/>
          <a:ext cx="0" cy="0"/>
          <a:chOff x="0" y="0"/>
          <a:chExt cx="0" cy="0"/>
        </a:xfrm>
      </p:grpSpPr>
      <p:sp>
        <p:nvSpPr>
          <p:cNvPr id="1282" name="Google Shape;1282;p201"/>
          <p:cNvSpPr txBox="1"/>
          <p:nvPr>
            <p:ph idx="1" type="body"/>
          </p:nvPr>
        </p:nvSpPr>
        <p:spPr>
          <a:xfrm>
            <a:off x="415650" y="326500"/>
            <a:ext cx="11360700" cy="5097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For My yoke is easy</a:t>
            </a:r>
            <a:endParaRPr/>
          </a:p>
          <a:p>
            <a:pPr indent="0" lvl="0" marL="0" rtl="0" algn="ctr">
              <a:lnSpc>
                <a:spcPct val="150000"/>
              </a:lnSpc>
              <a:spcBef>
                <a:spcPts val="0"/>
              </a:spcBef>
              <a:spcAft>
                <a:spcPts val="0"/>
              </a:spcAft>
              <a:buClr>
                <a:schemeClr val="dk1"/>
              </a:buClr>
              <a:buSzPts val="1100"/>
              <a:buNone/>
            </a:pPr>
            <a:r>
              <a:rPr lang="en-US"/>
              <a:t>And My burden is light</a:t>
            </a:r>
            <a:endParaRPr/>
          </a:p>
          <a:p>
            <a:pPr indent="0" lvl="0" marL="0" rtl="0" algn="ctr">
              <a:lnSpc>
                <a:spcPct val="150000"/>
              </a:lnSpc>
              <a:spcBef>
                <a:spcPts val="0"/>
              </a:spcBef>
              <a:spcAft>
                <a:spcPts val="0"/>
              </a:spcAft>
              <a:buClr>
                <a:schemeClr val="dk1"/>
              </a:buClr>
              <a:buSzPts val="1100"/>
              <a:buNone/>
            </a:pPr>
            <a:r>
              <a:rPr lang="en-US"/>
              <a:t>For My yoke is easy</a:t>
            </a:r>
            <a:endParaRPr/>
          </a:p>
          <a:p>
            <a:pPr indent="0" lvl="0" marL="0" rtl="0" algn="ctr">
              <a:lnSpc>
                <a:spcPct val="150000"/>
              </a:lnSpc>
              <a:spcBef>
                <a:spcPts val="0"/>
              </a:spcBef>
              <a:spcAft>
                <a:spcPts val="0"/>
              </a:spcAft>
              <a:buClr>
                <a:schemeClr val="dk1"/>
              </a:buClr>
              <a:buSzPts val="1100"/>
              <a:buNone/>
            </a:pPr>
            <a:r>
              <a:rPr lang="en-US"/>
              <a:t>And My burden is light</a:t>
            </a:r>
            <a:endParaRPr/>
          </a:p>
        </p:txBody>
      </p:sp>
      <p:sp>
        <p:nvSpPr>
          <p:cNvPr id="1283" name="Google Shape;1283;p201"/>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Come to Me</a:t>
            </a:r>
            <a:endParaRPr>
              <a:latin typeface="Playfair Display"/>
              <a:ea typeface="Playfair Display"/>
              <a:cs typeface="Playfair Display"/>
              <a:sym typeface="Playfair Display"/>
            </a:endParaRPr>
          </a:p>
        </p:txBody>
      </p:sp>
    </p:spTree>
  </p:cSld>
  <p:clrMapOvr>
    <a:masterClrMapping/>
  </p:clrMapOvr>
</p:sld>
</file>

<file path=ppt/slides/slide2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7" name="Shape 1287"/>
        <p:cNvGrpSpPr/>
        <p:nvPr/>
      </p:nvGrpSpPr>
      <p:grpSpPr>
        <a:xfrm>
          <a:off x="0" y="0"/>
          <a:ext cx="0" cy="0"/>
          <a:chOff x="0" y="0"/>
          <a:chExt cx="0" cy="0"/>
        </a:xfrm>
      </p:grpSpPr>
      <p:sp>
        <p:nvSpPr>
          <p:cNvPr id="1288" name="Google Shape;1288;p202"/>
          <p:cNvSpPr txBox="1"/>
          <p:nvPr>
            <p:ph idx="1" type="body"/>
          </p:nvPr>
        </p:nvSpPr>
        <p:spPr>
          <a:xfrm>
            <a:off x="415650" y="326500"/>
            <a:ext cx="11360700" cy="5097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4300"/>
              <a:t>Take My yoke upon you and learn from</a:t>
            </a:r>
            <a:endParaRPr sz="4300"/>
          </a:p>
          <a:p>
            <a:pPr indent="0" lvl="0" marL="0" rtl="0" algn="ctr">
              <a:lnSpc>
                <a:spcPct val="115000"/>
              </a:lnSpc>
              <a:spcBef>
                <a:spcPts val="0"/>
              </a:spcBef>
              <a:spcAft>
                <a:spcPts val="0"/>
              </a:spcAft>
              <a:buClr>
                <a:schemeClr val="dk1"/>
              </a:buClr>
              <a:buSzPts val="1100"/>
              <a:buNone/>
            </a:pPr>
            <a:r>
              <a:rPr lang="en-US" sz="4300"/>
              <a:t>Me</a:t>
            </a:r>
            <a:endParaRPr sz="4300"/>
          </a:p>
          <a:p>
            <a:pPr indent="0" lvl="0" marL="0" rtl="0" algn="ctr">
              <a:lnSpc>
                <a:spcPct val="115000"/>
              </a:lnSpc>
              <a:spcBef>
                <a:spcPts val="0"/>
              </a:spcBef>
              <a:spcAft>
                <a:spcPts val="0"/>
              </a:spcAft>
              <a:buClr>
                <a:schemeClr val="dk1"/>
              </a:buClr>
              <a:buSzPts val="1100"/>
              <a:buNone/>
            </a:pPr>
            <a:r>
              <a:rPr lang="en-US" sz="4300"/>
              <a:t>For I am gentle and humble in heart</a:t>
            </a:r>
            <a:endParaRPr sz="4300"/>
          </a:p>
          <a:p>
            <a:pPr indent="0" lvl="0" marL="0" rtl="0" algn="ctr">
              <a:lnSpc>
                <a:spcPct val="115000"/>
              </a:lnSpc>
              <a:spcBef>
                <a:spcPts val="0"/>
              </a:spcBef>
              <a:spcAft>
                <a:spcPts val="0"/>
              </a:spcAft>
              <a:buClr>
                <a:schemeClr val="dk1"/>
              </a:buClr>
              <a:buSzPts val="1100"/>
              <a:buNone/>
            </a:pPr>
            <a:r>
              <a:rPr lang="en-US" sz="4300"/>
              <a:t>Take My yoke upon you and learn from</a:t>
            </a:r>
            <a:endParaRPr sz="4300"/>
          </a:p>
          <a:p>
            <a:pPr indent="0" lvl="0" marL="0" rtl="0" algn="ctr">
              <a:lnSpc>
                <a:spcPct val="115000"/>
              </a:lnSpc>
              <a:spcBef>
                <a:spcPts val="0"/>
              </a:spcBef>
              <a:spcAft>
                <a:spcPts val="0"/>
              </a:spcAft>
              <a:buClr>
                <a:schemeClr val="dk1"/>
              </a:buClr>
              <a:buSzPts val="1100"/>
              <a:buNone/>
            </a:pPr>
            <a:r>
              <a:rPr lang="en-US" sz="4300"/>
              <a:t>Me</a:t>
            </a:r>
            <a:endParaRPr sz="4300"/>
          </a:p>
          <a:p>
            <a:pPr indent="0" lvl="0" marL="0" rtl="0" algn="ctr">
              <a:lnSpc>
                <a:spcPct val="115000"/>
              </a:lnSpc>
              <a:spcBef>
                <a:spcPts val="0"/>
              </a:spcBef>
              <a:spcAft>
                <a:spcPts val="0"/>
              </a:spcAft>
              <a:buClr>
                <a:schemeClr val="dk1"/>
              </a:buClr>
              <a:buSzPts val="1100"/>
              <a:buNone/>
            </a:pPr>
            <a:r>
              <a:rPr lang="en-US" sz="4300"/>
              <a:t>You will find rest for your souls</a:t>
            </a:r>
            <a:endParaRPr sz="4300"/>
          </a:p>
          <a:p>
            <a:pPr indent="0" lvl="0" marL="0" rtl="0" algn="ctr">
              <a:lnSpc>
                <a:spcPct val="115000"/>
              </a:lnSpc>
              <a:spcBef>
                <a:spcPts val="0"/>
              </a:spcBef>
              <a:spcAft>
                <a:spcPts val="0"/>
              </a:spcAft>
              <a:buClr>
                <a:schemeClr val="dk1"/>
              </a:buClr>
              <a:buSzPts val="1100"/>
              <a:buNone/>
            </a:pPr>
            <a:r>
              <a:rPr lang="en-US" sz="4300"/>
              <a:t>You will find rest for your souls</a:t>
            </a:r>
            <a:endParaRPr sz="4300"/>
          </a:p>
        </p:txBody>
      </p:sp>
      <p:sp>
        <p:nvSpPr>
          <p:cNvPr id="1289" name="Google Shape;1289;p202"/>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Come to Me</a:t>
            </a:r>
            <a:endParaRPr>
              <a:latin typeface="Playfair Display"/>
              <a:ea typeface="Playfair Display"/>
              <a:cs typeface="Playfair Display"/>
              <a:sym typeface="Playfair Display"/>
            </a:endParaRPr>
          </a:p>
        </p:txBody>
      </p:sp>
      <p:pic>
        <p:nvPicPr>
          <p:cNvPr id="1290" name="Google Shape;1290;p202">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2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4" name="Shape 1294"/>
        <p:cNvGrpSpPr/>
        <p:nvPr/>
      </p:nvGrpSpPr>
      <p:grpSpPr>
        <a:xfrm>
          <a:off x="0" y="0"/>
          <a:ext cx="0" cy="0"/>
          <a:chOff x="0" y="0"/>
          <a:chExt cx="0" cy="0"/>
        </a:xfrm>
      </p:grpSpPr>
      <p:sp>
        <p:nvSpPr>
          <p:cNvPr id="1295" name="Google Shape;1295;p203"/>
          <p:cNvSpPr txBox="1"/>
          <p:nvPr>
            <p:ph idx="1" type="body"/>
          </p:nvPr>
        </p:nvSpPr>
        <p:spPr>
          <a:xfrm>
            <a:off x="1306800" y="2319450"/>
            <a:ext cx="9578400" cy="22191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1000"/>
              </a:spcBef>
              <a:spcAft>
                <a:spcPts val="2100"/>
              </a:spcAft>
              <a:buSzPts val="1800"/>
              <a:buNone/>
            </a:pPr>
            <a:r>
              <a:rPr lang="en-US" sz="6900"/>
              <a:t>Create in Me a Clean Heart</a:t>
            </a:r>
            <a:endParaRPr sz="6900"/>
          </a:p>
        </p:txBody>
      </p:sp>
      <p:pic>
        <p:nvPicPr>
          <p:cNvPr id="1296" name="Google Shape;1296;p203">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2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0" name="Shape 1300"/>
        <p:cNvGrpSpPr/>
        <p:nvPr/>
      </p:nvGrpSpPr>
      <p:grpSpPr>
        <a:xfrm>
          <a:off x="0" y="0"/>
          <a:ext cx="0" cy="0"/>
          <a:chOff x="0" y="0"/>
          <a:chExt cx="0" cy="0"/>
        </a:xfrm>
      </p:grpSpPr>
      <p:sp>
        <p:nvSpPr>
          <p:cNvPr id="1301" name="Google Shape;1301;p204"/>
          <p:cNvSpPr txBox="1"/>
          <p:nvPr>
            <p:ph idx="1" type="body"/>
          </p:nvPr>
        </p:nvSpPr>
        <p:spPr>
          <a:xfrm>
            <a:off x="415650" y="326508"/>
            <a:ext cx="11360700" cy="4555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200000"/>
              </a:lnSpc>
              <a:spcBef>
                <a:spcPts val="0"/>
              </a:spcBef>
              <a:spcAft>
                <a:spcPts val="2100"/>
              </a:spcAft>
              <a:buClr>
                <a:schemeClr val="dk1"/>
              </a:buClr>
              <a:buSzPts val="2800"/>
              <a:buNone/>
            </a:pPr>
            <a:r>
              <a:rPr lang="en-US"/>
              <a:t>(Create in me a clean heart, O God, and renew a right spirit within me.) x2</a:t>
            </a:r>
            <a:endParaRPr/>
          </a:p>
        </p:txBody>
      </p:sp>
      <p:sp>
        <p:nvSpPr>
          <p:cNvPr id="1302" name="Google Shape;1302;p204"/>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latin typeface="Playfair Display"/>
                <a:ea typeface="Playfair Display"/>
                <a:cs typeface="Playfair Display"/>
                <a:sym typeface="Playfair Display"/>
              </a:rPr>
              <a:t>Create in Me a Clean Heart</a:t>
            </a:r>
            <a:endParaRPr>
              <a:latin typeface="Playfair Display"/>
              <a:ea typeface="Playfair Display"/>
              <a:cs typeface="Playfair Display"/>
              <a:sym typeface="Playfair Display"/>
            </a:endParaRPr>
          </a:p>
        </p:txBody>
      </p:sp>
    </p:spTree>
  </p:cSld>
  <p:clrMapOvr>
    <a:masterClrMapping/>
  </p:clrMapOvr>
</p:sld>
</file>

<file path=ppt/slides/slide2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6" name="Shape 1306"/>
        <p:cNvGrpSpPr/>
        <p:nvPr/>
      </p:nvGrpSpPr>
      <p:grpSpPr>
        <a:xfrm>
          <a:off x="0" y="0"/>
          <a:ext cx="0" cy="0"/>
          <a:chOff x="0" y="0"/>
          <a:chExt cx="0" cy="0"/>
        </a:xfrm>
      </p:grpSpPr>
      <p:sp>
        <p:nvSpPr>
          <p:cNvPr id="1307" name="Google Shape;1307;p205"/>
          <p:cNvSpPr txBox="1"/>
          <p:nvPr>
            <p:ph idx="1" type="body"/>
          </p:nvPr>
        </p:nvSpPr>
        <p:spPr>
          <a:xfrm>
            <a:off x="415650" y="326499"/>
            <a:ext cx="11360700" cy="4879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Font typeface="Arial"/>
              <a:buNone/>
            </a:pPr>
            <a:r>
              <a:rPr lang="en-US"/>
              <a:t>Cast me not away from thy presence, O Lord, and take not thy Holy Spirit from me.</a:t>
            </a:r>
            <a:endParaRPr/>
          </a:p>
          <a:p>
            <a:pPr indent="0" lvl="0" marL="0" rtl="0" algn="ctr">
              <a:lnSpc>
                <a:spcPct val="115000"/>
              </a:lnSpc>
              <a:spcBef>
                <a:spcPts val="2100"/>
              </a:spcBef>
              <a:spcAft>
                <a:spcPts val="0"/>
              </a:spcAft>
              <a:buClr>
                <a:schemeClr val="dk1"/>
              </a:buClr>
              <a:buSzPts val="1100"/>
              <a:buFont typeface="Arial"/>
              <a:buNone/>
            </a:pPr>
            <a:r>
              <a:rPr lang="en-US"/>
              <a:t>Restore unto me the joy of thy salvation and renew a right spirit within me. </a:t>
            </a:r>
            <a:endParaRPr/>
          </a:p>
        </p:txBody>
      </p:sp>
      <p:sp>
        <p:nvSpPr>
          <p:cNvPr id="1308" name="Google Shape;1308;p205"/>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latin typeface="Playfair Display"/>
                <a:ea typeface="Playfair Display"/>
                <a:cs typeface="Playfair Display"/>
                <a:sym typeface="Playfair Display"/>
              </a:rPr>
              <a:t>Create in Me a Clean Heart</a:t>
            </a:r>
            <a:endParaRPr>
              <a:latin typeface="Playfair Display"/>
              <a:ea typeface="Playfair Display"/>
              <a:cs typeface="Playfair Display"/>
              <a:sym typeface="Playfair Display"/>
            </a:endParaRPr>
          </a:p>
        </p:txBody>
      </p:sp>
    </p:spTree>
  </p:cSld>
  <p:clrMapOvr>
    <a:masterClrMapping/>
  </p:clrMapOvr>
</p:sld>
</file>

<file path=ppt/slides/slide2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2" name="Shape 1312"/>
        <p:cNvGrpSpPr/>
        <p:nvPr/>
      </p:nvGrpSpPr>
      <p:grpSpPr>
        <a:xfrm>
          <a:off x="0" y="0"/>
          <a:ext cx="0" cy="0"/>
          <a:chOff x="0" y="0"/>
          <a:chExt cx="0" cy="0"/>
        </a:xfrm>
      </p:grpSpPr>
      <p:sp>
        <p:nvSpPr>
          <p:cNvPr id="1313" name="Google Shape;1313;p206"/>
          <p:cNvSpPr txBox="1"/>
          <p:nvPr>
            <p:ph idx="1" type="body"/>
          </p:nvPr>
        </p:nvSpPr>
        <p:spPr>
          <a:xfrm>
            <a:off x="415650" y="326508"/>
            <a:ext cx="11360700" cy="4555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200000"/>
              </a:lnSpc>
              <a:spcBef>
                <a:spcPts val="0"/>
              </a:spcBef>
              <a:spcAft>
                <a:spcPts val="2100"/>
              </a:spcAft>
              <a:buClr>
                <a:schemeClr val="dk1"/>
              </a:buClr>
              <a:buSzPts val="2800"/>
              <a:buNone/>
            </a:pPr>
            <a:r>
              <a:rPr lang="en-US"/>
              <a:t>(Create in me a clean heart, O God, and renew a right spirit within me.) x2</a:t>
            </a:r>
            <a:endParaRPr/>
          </a:p>
        </p:txBody>
      </p:sp>
      <p:sp>
        <p:nvSpPr>
          <p:cNvPr id="1314" name="Google Shape;1314;p206"/>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latin typeface="Playfair Display"/>
                <a:ea typeface="Playfair Display"/>
                <a:cs typeface="Playfair Display"/>
                <a:sym typeface="Playfair Display"/>
              </a:rPr>
              <a:t>Create in Me a Clean Heart</a:t>
            </a:r>
            <a:endParaRPr>
              <a:latin typeface="Playfair Display"/>
              <a:ea typeface="Playfair Display"/>
              <a:cs typeface="Playfair Display"/>
              <a:sym typeface="Playfair Display"/>
            </a:endParaRPr>
          </a:p>
        </p:txBody>
      </p:sp>
    </p:spTree>
  </p:cSld>
  <p:clrMapOvr>
    <a:masterClrMapping/>
  </p:clrMapOvr>
</p:sld>
</file>

<file path=ppt/slides/slide2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8" name="Shape 1318"/>
        <p:cNvGrpSpPr/>
        <p:nvPr/>
      </p:nvGrpSpPr>
      <p:grpSpPr>
        <a:xfrm>
          <a:off x="0" y="0"/>
          <a:ext cx="0" cy="0"/>
          <a:chOff x="0" y="0"/>
          <a:chExt cx="0" cy="0"/>
        </a:xfrm>
      </p:grpSpPr>
      <p:sp>
        <p:nvSpPr>
          <p:cNvPr id="1319" name="Google Shape;1319;p207"/>
          <p:cNvSpPr txBox="1"/>
          <p:nvPr>
            <p:ph idx="1" type="body"/>
          </p:nvPr>
        </p:nvSpPr>
        <p:spPr>
          <a:xfrm>
            <a:off x="415650" y="326499"/>
            <a:ext cx="11360700" cy="48483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a:t>Cast me not away from thy presence, O Lord, and take not thy Holy Spirit from me.</a:t>
            </a:r>
            <a:endParaRPr/>
          </a:p>
          <a:p>
            <a:pPr indent="0" lvl="0" marL="0" rtl="0" algn="ctr">
              <a:lnSpc>
                <a:spcPct val="115000"/>
              </a:lnSpc>
              <a:spcBef>
                <a:spcPts val="2100"/>
              </a:spcBef>
              <a:spcAft>
                <a:spcPts val="0"/>
              </a:spcAft>
              <a:buClr>
                <a:schemeClr val="dk1"/>
              </a:buClr>
              <a:buSzPts val="1100"/>
              <a:buNone/>
            </a:pPr>
            <a:r>
              <a:rPr lang="en-US"/>
              <a:t>Restore unto me the joy of thy salvation and renew a right spirit within me. </a:t>
            </a:r>
            <a:endParaRPr/>
          </a:p>
        </p:txBody>
      </p:sp>
      <p:sp>
        <p:nvSpPr>
          <p:cNvPr id="1320" name="Google Shape;1320;p207"/>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latin typeface="Playfair Display"/>
                <a:ea typeface="Playfair Display"/>
                <a:cs typeface="Playfair Display"/>
                <a:sym typeface="Playfair Display"/>
              </a:rPr>
              <a:t>Create in Me a Clean Heart</a:t>
            </a:r>
            <a:endParaRPr>
              <a:latin typeface="Playfair Display"/>
              <a:ea typeface="Playfair Display"/>
              <a:cs typeface="Playfair Display"/>
              <a:sym typeface="Playfair Display"/>
            </a:endParaRPr>
          </a:p>
        </p:txBody>
      </p:sp>
      <p:pic>
        <p:nvPicPr>
          <p:cNvPr id="1321" name="Google Shape;1321;p207">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2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5" name="Shape 1325"/>
        <p:cNvGrpSpPr/>
        <p:nvPr/>
      </p:nvGrpSpPr>
      <p:grpSpPr>
        <a:xfrm>
          <a:off x="0" y="0"/>
          <a:ext cx="0" cy="0"/>
          <a:chOff x="0" y="0"/>
          <a:chExt cx="0" cy="0"/>
        </a:xfrm>
      </p:grpSpPr>
      <p:sp>
        <p:nvSpPr>
          <p:cNvPr id="1326" name="Google Shape;1326;p208"/>
          <p:cNvSpPr txBox="1"/>
          <p:nvPr>
            <p:ph type="ctrTitle"/>
          </p:nvPr>
        </p:nvSpPr>
        <p:spPr>
          <a:xfrm>
            <a:off x="2883650" y="2783700"/>
            <a:ext cx="6424800" cy="1290600"/>
          </a:xfrm>
          <a:prstGeom prst="rect">
            <a:avLst/>
          </a:prstGeom>
          <a:solidFill>
            <a:srgbClr val="FFFFFF">
              <a:alpha val="88235"/>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Daniel 2:20-21</a:t>
            </a:r>
            <a:endParaRPr>
              <a:latin typeface="Playfair Display"/>
              <a:ea typeface="Playfair Display"/>
              <a:cs typeface="Playfair Display"/>
              <a:sym typeface="Playfair Display"/>
            </a:endParaRPr>
          </a:p>
        </p:txBody>
      </p:sp>
      <p:pic>
        <p:nvPicPr>
          <p:cNvPr id="1327" name="Google Shape;1327;p208">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2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1" name="Shape 1331"/>
        <p:cNvGrpSpPr/>
        <p:nvPr/>
      </p:nvGrpSpPr>
      <p:grpSpPr>
        <a:xfrm>
          <a:off x="0" y="0"/>
          <a:ext cx="0" cy="0"/>
          <a:chOff x="0" y="0"/>
          <a:chExt cx="0" cy="0"/>
        </a:xfrm>
      </p:grpSpPr>
      <p:sp>
        <p:nvSpPr>
          <p:cNvPr id="1332" name="Google Shape;1332;p209"/>
          <p:cNvSpPr txBox="1"/>
          <p:nvPr>
            <p:ph idx="1" type="body"/>
          </p:nvPr>
        </p:nvSpPr>
        <p:spPr>
          <a:xfrm>
            <a:off x="415650" y="286300"/>
            <a:ext cx="11360700" cy="48669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2100"/>
              </a:spcBef>
              <a:spcAft>
                <a:spcPts val="0"/>
              </a:spcAft>
              <a:buClr>
                <a:schemeClr val="dk1"/>
              </a:buClr>
              <a:buSzPts val="1100"/>
              <a:buFont typeface="Arial"/>
              <a:buNone/>
            </a:pPr>
            <a:r>
              <a:rPr lang="en-US"/>
              <a:t>Blessed be the name of God</a:t>
            </a:r>
            <a:endParaRPr/>
          </a:p>
          <a:p>
            <a:pPr indent="0" lvl="0" marL="0" rtl="0" algn="ctr">
              <a:lnSpc>
                <a:spcPct val="150000"/>
              </a:lnSpc>
              <a:spcBef>
                <a:spcPts val="2100"/>
              </a:spcBef>
              <a:spcAft>
                <a:spcPts val="0"/>
              </a:spcAft>
              <a:buClr>
                <a:schemeClr val="dk1"/>
              </a:buClr>
              <a:buSzPts val="1100"/>
              <a:buFont typeface="Arial"/>
              <a:buNone/>
            </a:pPr>
            <a:r>
              <a:rPr lang="en-US"/>
              <a:t>forever and ever</a:t>
            </a:r>
            <a:endParaRPr/>
          </a:p>
          <a:p>
            <a:pPr indent="0" lvl="0" marL="0" rtl="0" algn="ctr">
              <a:lnSpc>
                <a:spcPct val="150000"/>
              </a:lnSpc>
              <a:spcBef>
                <a:spcPts val="2100"/>
              </a:spcBef>
              <a:spcAft>
                <a:spcPts val="0"/>
              </a:spcAft>
              <a:buClr>
                <a:schemeClr val="dk1"/>
              </a:buClr>
              <a:buSzPts val="1100"/>
              <a:buFont typeface="Arial"/>
              <a:buNone/>
            </a:pPr>
            <a:r>
              <a:rPr lang="en-US"/>
              <a:t>For wisdom and might are His</a:t>
            </a:r>
            <a:endParaRPr/>
          </a:p>
        </p:txBody>
      </p:sp>
      <p:sp>
        <p:nvSpPr>
          <p:cNvPr id="1333" name="Google Shape;1333;p209"/>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100"/>
              <a:buNone/>
            </a:pPr>
            <a:r>
              <a:rPr lang="en-US"/>
              <a:t>Daniel 2:20-21</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1"/>
          <p:cNvSpPr txBox="1"/>
          <p:nvPr>
            <p:ph idx="1" type="body"/>
          </p:nvPr>
        </p:nvSpPr>
        <p:spPr>
          <a:xfrm>
            <a:off x="415650" y="326499"/>
            <a:ext cx="11360700" cy="5096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200000"/>
              </a:lnSpc>
              <a:spcBef>
                <a:spcPts val="0"/>
              </a:spcBef>
              <a:spcAft>
                <a:spcPts val="0"/>
              </a:spcAft>
              <a:buClr>
                <a:schemeClr val="dk1"/>
              </a:buClr>
              <a:buSzPts val="1100"/>
              <a:buFont typeface="Arial"/>
              <a:buNone/>
            </a:pPr>
            <a:r>
              <a:rPr lang="en-US"/>
              <a:t>(Newa Baraka Yassu Newa Baraka) x2</a:t>
            </a:r>
            <a:endParaRPr/>
          </a:p>
          <a:p>
            <a:pPr indent="0" lvl="0" marL="0" rtl="0" algn="ctr">
              <a:lnSpc>
                <a:spcPct val="200000"/>
              </a:lnSpc>
              <a:spcBef>
                <a:spcPts val="0"/>
              </a:spcBef>
              <a:spcAft>
                <a:spcPts val="0"/>
              </a:spcAft>
              <a:buClr>
                <a:schemeClr val="dk1"/>
              </a:buClr>
              <a:buSzPts val="1100"/>
              <a:buFont typeface="Arial"/>
              <a:buNone/>
            </a:pPr>
            <a:r>
              <a:rPr lang="en-US"/>
              <a:t>(Hallelujah, Oooohhh Newa Baraka)x2</a:t>
            </a:r>
            <a:endParaRPr/>
          </a:p>
          <a:p>
            <a:pPr indent="0" lvl="0" marL="0" rtl="0" algn="ctr">
              <a:lnSpc>
                <a:spcPct val="200000"/>
              </a:lnSpc>
              <a:spcBef>
                <a:spcPts val="0"/>
              </a:spcBef>
              <a:spcAft>
                <a:spcPts val="0"/>
              </a:spcAft>
              <a:buClr>
                <a:schemeClr val="dk1"/>
              </a:buClr>
              <a:buSzPts val="1100"/>
              <a:buFont typeface="Arial"/>
              <a:buNone/>
            </a:pPr>
            <a:r>
              <a:rPr lang="en-US"/>
              <a:t>(Newa Baraka Yassu Newa Baraka) x2</a:t>
            </a:r>
            <a:endParaRPr/>
          </a:p>
        </p:txBody>
      </p:sp>
      <p:sp>
        <p:nvSpPr>
          <p:cNvPr id="184" name="Google Shape;184;p21"/>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Ananipenda</a:t>
            </a:r>
            <a:endParaRPr>
              <a:latin typeface="Playfair Display"/>
              <a:ea typeface="Playfair Display"/>
              <a:cs typeface="Playfair Display"/>
              <a:sym typeface="Playfair Display"/>
            </a:endParaRPr>
          </a:p>
        </p:txBody>
      </p:sp>
    </p:spTree>
  </p:cSld>
  <p:clrMapOvr>
    <a:masterClrMapping/>
  </p:clrMapOvr>
</p:sld>
</file>

<file path=ppt/slides/slide2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7" name="Shape 1337"/>
        <p:cNvGrpSpPr/>
        <p:nvPr/>
      </p:nvGrpSpPr>
      <p:grpSpPr>
        <a:xfrm>
          <a:off x="0" y="0"/>
          <a:ext cx="0" cy="0"/>
          <a:chOff x="0" y="0"/>
          <a:chExt cx="0" cy="0"/>
        </a:xfrm>
      </p:grpSpPr>
      <p:sp>
        <p:nvSpPr>
          <p:cNvPr id="1338" name="Google Shape;1338;p210"/>
          <p:cNvSpPr txBox="1"/>
          <p:nvPr>
            <p:ph idx="1" type="body"/>
          </p:nvPr>
        </p:nvSpPr>
        <p:spPr>
          <a:xfrm>
            <a:off x="415650" y="286300"/>
            <a:ext cx="11360700" cy="48669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2100"/>
              </a:spcBef>
              <a:spcAft>
                <a:spcPts val="0"/>
              </a:spcAft>
              <a:buClr>
                <a:schemeClr val="dk1"/>
              </a:buClr>
              <a:buSzPts val="1100"/>
              <a:buFont typeface="Arial"/>
              <a:buNone/>
            </a:pPr>
            <a:r>
              <a:rPr lang="en-US"/>
              <a:t>And He changes the times and seasons</a:t>
            </a:r>
            <a:endParaRPr/>
          </a:p>
          <a:p>
            <a:pPr indent="0" lvl="0" marL="0" rtl="0" algn="ctr">
              <a:lnSpc>
                <a:spcPct val="150000"/>
              </a:lnSpc>
              <a:spcBef>
                <a:spcPts val="2100"/>
              </a:spcBef>
              <a:spcAft>
                <a:spcPts val="0"/>
              </a:spcAft>
              <a:buClr>
                <a:schemeClr val="dk1"/>
              </a:buClr>
              <a:buSzPts val="1100"/>
              <a:buFont typeface="Arial"/>
              <a:buNone/>
            </a:pPr>
            <a:r>
              <a:rPr lang="en-US"/>
              <a:t>He removes and raises up kings</a:t>
            </a:r>
            <a:endParaRPr/>
          </a:p>
          <a:p>
            <a:pPr indent="0" lvl="0" marL="0" rtl="0" algn="ctr">
              <a:lnSpc>
                <a:spcPct val="150000"/>
              </a:lnSpc>
              <a:spcBef>
                <a:spcPts val="2100"/>
              </a:spcBef>
              <a:spcAft>
                <a:spcPts val="0"/>
              </a:spcAft>
              <a:buClr>
                <a:schemeClr val="dk1"/>
              </a:buClr>
              <a:buSzPts val="1100"/>
              <a:buFont typeface="Arial"/>
              <a:buNone/>
            </a:pPr>
            <a:r>
              <a:rPr lang="en-US"/>
              <a:t>He gives wisdom to the wise</a:t>
            </a:r>
            <a:endParaRPr/>
          </a:p>
        </p:txBody>
      </p:sp>
      <p:sp>
        <p:nvSpPr>
          <p:cNvPr id="1339" name="Google Shape;1339;p210"/>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100"/>
              <a:buNone/>
            </a:pPr>
            <a:r>
              <a:rPr lang="en-US"/>
              <a:t>Daniel 2:20-21</a:t>
            </a:r>
            <a:endParaRPr/>
          </a:p>
        </p:txBody>
      </p:sp>
    </p:spTree>
  </p:cSld>
  <p:clrMapOvr>
    <a:masterClrMapping/>
  </p:clrMapOvr>
</p:sld>
</file>

<file path=ppt/slides/slide2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3" name="Shape 1343"/>
        <p:cNvGrpSpPr/>
        <p:nvPr/>
      </p:nvGrpSpPr>
      <p:grpSpPr>
        <a:xfrm>
          <a:off x="0" y="0"/>
          <a:ext cx="0" cy="0"/>
          <a:chOff x="0" y="0"/>
          <a:chExt cx="0" cy="0"/>
        </a:xfrm>
      </p:grpSpPr>
      <p:sp>
        <p:nvSpPr>
          <p:cNvPr id="1344" name="Google Shape;1344;p211"/>
          <p:cNvSpPr txBox="1"/>
          <p:nvPr>
            <p:ph idx="1" type="body"/>
          </p:nvPr>
        </p:nvSpPr>
        <p:spPr>
          <a:xfrm>
            <a:off x="415650" y="286300"/>
            <a:ext cx="11360700" cy="48669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2100"/>
              </a:spcBef>
              <a:spcAft>
                <a:spcPts val="0"/>
              </a:spcAft>
              <a:buClr>
                <a:schemeClr val="dk1"/>
              </a:buClr>
              <a:buSzPts val="1100"/>
              <a:buFont typeface="Arial"/>
              <a:buNone/>
            </a:pPr>
            <a:r>
              <a:rPr lang="en-US"/>
              <a:t>And knowledge to those</a:t>
            </a:r>
            <a:endParaRPr/>
          </a:p>
          <a:p>
            <a:pPr indent="0" lvl="0" marL="0" rtl="0" algn="ctr">
              <a:lnSpc>
                <a:spcPct val="150000"/>
              </a:lnSpc>
              <a:spcBef>
                <a:spcPts val="2100"/>
              </a:spcBef>
              <a:spcAft>
                <a:spcPts val="0"/>
              </a:spcAft>
              <a:buClr>
                <a:schemeClr val="dk1"/>
              </a:buClr>
              <a:buSzPts val="1100"/>
              <a:buFont typeface="Arial"/>
              <a:buNone/>
            </a:pPr>
            <a:r>
              <a:rPr lang="en-US"/>
              <a:t>who have understanding </a:t>
            </a:r>
            <a:endParaRPr/>
          </a:p>
          <a:p>
            <a:pPr indent="0" lvl="0" marL="0" rtl="0" algn="ctr">
              <a:lnSpc>
                <a:spcPct val="150000"/>
              </a:lnSpc>
              <a:spcBef>
                <a:spcPts val="2100"/>
              </a:spcBef>
              <a:spcAft>
                <a:spcPts val="0"/>
              </a:spcAft>
              <a:buClr>
                <a:schemeClr val="dk1"/>
              </a:buClr>
              <a:buSzPts val="1100"/>
              <a:buFont typeface="Arial"/>
              <a:buNone/>
            </a:pPr>
            <a:r>
              <a:rPr lang="en-US"/>
              <a:t>Daniel 2:20-21</a:t>
            </a:r>
            <a:endParaRPr/>
          </a:p>
        </p:txBody>
      </p:sp>
      <p:sp>
        <p:nvSpPr>
          <p:cNvPr id="1345" name="Google Shape;1345;p211"/>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100"/>
              <a:buNone/>
            </a:pPr>
            <a:r>
              <a:rPr lang="en-US"/>
              <a:t>Daniel 2:20-21</a:t>
            </a:r>
            <a:endParaRPr/>
          </a:p>
        </p:txBody>
      </p:sp>
    </p:spTree>
  </p:cSld>
  <p:clrMapOvr>
    <a:masterClrMapping/>
  </p:clrMapOvr>
</p:sld>
</file>

<file path=ppt/slides/slide2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9" name="Shape 1349"/>
        <p:cNvGrpSpPr/>
        <p:nvPr/>
      </p:nvGrpSpPr>
      <p:grpSpPr>
        <a:xfrm>
          <a:off x="0" y="0"/>
          <a:ext cx="0" cy="0"/>
          <a:chOff x="0" y="0"/>
          <a:chExt cx="0" cy="0"/>
        </a:xfrm>
      </p:grpSpPr>
      <p:sp>
        <p:nvSpPr>
          <p:cNvPr id="1350" name="Google Shape;1350;p212"/>
          <p:cNvSpPr txBox="1"/>
          <p:nvPr>
            <p:ph idx="1" type="body"/>
          </p:nvPr>
        </p:nvSpPr>
        <p:spPr>
          <a:xfrm>
            <a:off x="2174550" y="2620050"/>
            <a:ext cx="7842900" cy="16179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1000"/>
              </a:spcBef>
              <a:spcAft>
                <a:spcPts val="2100"/>
              </a:spcAft>
              <a:buSzPts val="1800"/>
              <a:buNone/>
            </a:pPr>
            <a:r>
              <a:rPr lang="en-US" sz="6900"/>
              <a:t>Desert Song</a:t>
            </a:r>
            <a:endParaRPr sz="6900"/>
          </a:p>
        </p:txBody>
      </p:sp>
      <p:pic>
        <p:nvPicPr>
          <p:cNvPr id="1351" name="Google Shape;1351;p212">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2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5" name="Shape 1355"/>
        <p:cNvGrpSpPr/>
        <p:nvPr/>
      </p:nvGrpSpPr>
      <p:grpSpPr>
        <a:xfrm>
          <a:off x="0" y="0"/>
          <a:ext cx="0" cy="0"/>
          <a:chOff x="0" y="0"/>
          <a:chExt cx="0" cy="0"/>
        </a:xfrm>
      </p:grpSpPr>
      <p:sp>
        <p:nvSpPr>
          <p:cNvPr id="1356" name="Google Shape;1356;p213"/>
          <p:cNvSpPr txBox="1"/>
          <p:nvPr>
            <p:ph idx="1" type="body"/>
          </p:nvPr>
        </p:nvSpPr>
        <p:spPr>
          <a:xfrm>
            <a:off x="415650" y="286300"/>
            <a:ext cx="11360700" cy="48669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2100"/>
              </a:spcBef>
              <a:spcAft>
                <a:spcPts val="0"/>
              </a:spcAft>
              <a:buClr>
                <a:schemeClr val="dk1"/>
              </a:buClr>
              <a:buSzPts val="1100"/>
              <a:buFont typeface="Arial"/>
              <a:buNone/>
            </a:pPr>
            <a:r>
              <a:rPr lang="en-US" sz="4600"/>
              <a:t>This is my prayer in the desert</a:t>
            </a:r>
            <a:endParaRPr sz="4600"/>
          </a:p>
          <a:p>
            <a:pPr indent="0" lvl="0" marL="0" rtl="0" algn="ctr">
              <a:lnSpc>
                <a:spcPct val="115000"/>
              </a:lnSpc>
              <a:spcBef>
                <a:spcPts val="2100"/>
              </a:spcBef>
              <a:spcAft>
                <a:spcPts val="0"/>
              </a:spcAft>
              <a:buClr>
                <a:schemeClr val="dk1"/>
              </a:buClr>
              <a:buSzPts val="1100"/>
              <a:buFont typeface="Arial"/>
              <a:buNone/>
            </a:pPr>
            <a:r>
              <a:rPr lang="en-US" sz="4600"/>
              <a:t>When all that's within me feels dry</a:t>
            </a:r>
            <a:endParaRPr sz="4600"/>
          </a:p>
          <a:p>
            <a:pPr indent="0" lvl="0" marL="0" rtl="0" algn="ctr">
              <a:lnSpc>
                <a:spcPct val="115000"/>
              </a:lnSpc>
              <a:spcBef>
                <a:spcPts val="2100"/>
              </a:spcBef>
              <a:spcAft>
                <a:spcPts val="0"/>
              </a:spcAft>
              <a:buClr>
                <a:schemeClr val="dk1"/>
              </a:buClr>
              <a:buSzPts val="1100"/>
              <a:buFont typeface="Arial"/>
              <a:buNone/>
            </a:pPr>
            <a:r>
              <a:rPr lang="en-US" sz="4600"/>
              <a:t>This is my prayer and my hunger in me</a:t>
            </a:r>
            <a:endParaRPr sz="4600"/>
          </a:p>
          <a:p>
            <a:pPr indent="0" lvl="0" marL="0" rtl="0" algn="ctr">
              <a:lnSpc>
                <a:spcPct val="115000"/>
              </a:lnSpc>
              <a:spcBef>
                <a:spcPts val="2100"/>
              </a:spcBef>
              <a:spcAft>
                <a:spcPts val="0"/>
              </a:spcAft>
              <a:buClr>
                <a:schemeClr val="dk1"/>
              </a:buClr>
              <a:buSzPts val="1100"/>
              <a:buFont typeface="Arial"/>
              <a:buNone/>
            </a:pPr>
            <a:r>
              <a:rPr lang="en-US" sz="4600"/>
              <a:t>My God is the God who provides</a:t>
            </a:r>
            <a:endParaRPr sz="4600"/>
          </a:p>
        </p:txBody>
      </p:sp>
      <p:sp>
        <p:nvSpPr>
          <p:cNvPr id="1357" name="Google Shape;1357;p213"/>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Desert Song</a:t>
            </a:r>
            <a:endParaRPr>
              <a:latin typeface="Playfair Display"/>
              <a:ea typeface="Playfair Display"/>
              <a:cs typeface="Playfair Display"/>
              <a:sym typeface="Playfair Display"/>
            </a:endParaRPr>
          </a:p>
        </p:txBody>
      </p:sp>
    </p:spTree>
  </p:cSld>
  <p:clrMapOvr>
    <a:masterClrMapping/>
  </p:clrMapOvr>
</p:sld>
</file>

<file path=ppt/slides/slide2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1" name="Shape 1361"/>
        <p:cNvGrpSpPr/>
        <p:nvPr/>
      </p:nvGrpSpPr>
      <p:grpSpPr>
        <a:xfrm>
          <a:off x="0" y="0"/>
          <a:ext cx="0" cy="0"/>
          <a:chOff x="0" y="0"/>
          <a:chExt cx="0" cy="0"/>
        </a:xfrm>
      </p:grpSpPr>
      <p:sp>
        <p:nvSpPr>
          <p:cNvPr id="1362" name="Google Shape;1362;p214"/>
          <p:cNvSpPr txBox="1"/>
          <p:nvPr>
            <p:ph idx="1" type="body"/>
          </p:nvPr>
        </p:nvSpPr>
        <p:spPr>
          <a:xfrm>
            <a:off x="415650" y="286300"/>
            <a:ext cx="11360700" cy="48669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2100"/>
              </a:spcBef>
              <a:spcAft>
                <a:spcPts val="0"/>
              </a:spcAft>
              <a:buClr>
                <a:schemeClr val="dk1"/>
              </a:buClr>
              <a:buSzPts val="1100"/>
              <a:buFont typeface="Arial"/>
              <a:buNone/>
            </a:pPr>
            <a:r>
              <a:rPr lang="en-US" sz="4600"/>
              <a:t>And this is my prayer in the fire</a:t>
            </a:r>
            <a:endParaRPr sz="4600"/>
          </a:p>
          <a:p>
            <a:pPr indent="0" lvl="0" marL="0" rtl="0" algn="ctr">
              <a:lnSpc>
                <a:spcPct val="115000"/>
              </a:lnSpc>
              <a:spcBef>
                <a:spcPts val="2100"/>
              </a:spcBef>
              <a:spcAft>
                <a:spcPts val="0"/>
              </a:spcAft>
              <a:buClr>
                <a:schemeClr val="dk1"/>
              </a:buClr>
              <a:buSzPts val="1100"/>
              <a:buFont typeface="Arial"/>
              <a:buNone/>
            </a:pPr>
            <a:r>
              <a:rPr lang="en-US" sz="4600"/>
              <a:t>In weakness or trial or pain</a:t>
            </a:r>
            <a:endParaRPr sz="4600"/>
          </a:p>
          <a:p>
            <a:pPr indent="0" lvl="0" marL="0" rtl="0" algn="ctr">
              <a:lnSpc>
                <a:spcPct val="115000"/>
              </a:lnSpc>
              <a:spcBef>
                <a:spcPts val="2100"/>
              </a:spcBef>
              <a:spcAft>
                <a:spcPts val="0"/>
              </a:spcAft>
              <a:buClr>
                <a:schemeClr val="dk1"/>
              </a:buClr>
              <a:buSzPts val="1100"/>
              <a:buFont typeface="Arial"/>
              <a:buNone/>
            </a:pPr>
            <a:r>
              <a:rPr lang="en-US" sz="4600"/>
              <a:t>There is a faith proved of more worth than gold</a:t>
            </a:r>
            <a:endParaRPr sz="4600"/>
          </a:p>
          <a:p>
            <a:pPr indent="0" lvl="0" marL="0" rtl="0" algn="ctr">
              <a:lnSpc>
                <a:spcPct val="115000"/>
              </a:lnSpc>
              <a:spcBef>
                <a:spcPts val="2100"/>
              </a:spcBef>
              <a:spcAft>
                <a:spcPts val="0"/>
              </a:spcAft>
              <a:buClr>
                <a:schemeClr val="dk1"/>
              </a:buClr>
              <a:buSzPts val="1100"/>
              <a:buFont typeface="Arial"/>
              <a:buNone/>
            </a:pPr>
            <a:r>
              <a:rPr lang="en-US" sz="4600"/>
              <a:t>So refine me Lord through the flame</a:t>
            </a:r>
            <a:endParaRPr sz="4600"/>
          </a:p>
        </p:txBody>
      </p:sp>
      <p:sp>
        <p:nvSpPr>
          <p:cNvPr id="1363" name="Google Shape;1363;p214"/>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Desert Song</a:t>
            </a:r>
            <a:endParaRPr>
              <a:latin typeface="Playfair Display"/>
              <a:ea typeface="Playfair Display"/>
              <a:cs typeface="Playfair Display"/>
              <a:sym typeface="Playfair Display"/>
            </a:endParaRPr>
          </a:p>
        </p:txBody>
      </p:sp>
    </p:spTree>
  </p:cSld>
  <p:clrMapOvr>
    <a:masterClrMapping/>
  </p:clrMapOvr>
</p:sld>
</file>

<file path=ppt/slides/slide2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7" name="Shape 1367"/>
        <p:cNvGrpSpPr/>
        <p:nvPr/>
      </p:nvGrpSpPr>
      <p:grpSpPr>
        <a:xfrm>
          <a:off x="0" y="0"/>
          <a:ext cx="0" cy="0"/>
          <a:chOff x="0" y="0"/>
          <a:chExt cx="0" cy="0"/>
        </a:xfrm>
      </p:grpSpPr>
      <p:sp>
        <p:nvSpPr>
          <p:cNvPr id="1368" name="Google Shape;1368;p215"/>
          <p:cNvSpPr txBox="1"/>
          <p:nvPr>
            <p:ph idx="1" type="body"/>
          </p:nvPr>
        </p:nvSpPr>
        <p:spPr>
          <a:xfrm>
            <a:off x="415650" y="286300"/>
            <a:ext cx="11360700" cy="48669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2100"/>
              </a:spcBef>
              <a:spcAft>
                <a:spcPts val="0"/>
              </a:spcAft>
              <a:buClr>
                <a:schemeClr val="dk1"/>
              </a:buClr>
              <a:buSzPts val="1100"/>
              <a:buFont typeface="Arial"/>
              <a:buNone/>
            </a:pPr>
            <a:r>
              <a:rPr lang="en-US" sz="4600"/>
              <a:t>And I will bring praise, I will bring praise</a:t>
            </a:r>
            <a:endParaRPr sz="4600"/>
          </a:p>
          <a:p>
            <a:pPr indent="0" lvl="0" marL="0" rtl="0" algn="ctr">
              <a:lnSpc>
                <a:spcPct val="115000"/>
              </a:lnSpc>
              <a:spcBef>
                <a:spcPts val="2100"/>
              </a:spcBef>
              <a:spcAft>
                <a:spcPts val="0"/>
              </a:spcAft>
              <a:buClr>
                <a:schemeClr val="dk1"/>
              </a:buClr>
              <a:buSzPts val="1100"/>
              <a:buFont typeface="Arial"/>
              <a:buNone/>
            </a:pPr>
            <a:r>
              <a:rPr lang="en-US" sz="4600"/>
              <a:t>No weapon formed against me shall remain</a:t>
            </a:r>
            <a:endParaRPr sz="4600"/>
          </a:p>
          <a:p>
            <a:pPr indent="0" lvl="0" marL="0" rtl="0" algn="ctr">
              <a:lnSpc>
                <a:spcPct val="115000"/>
              </a:lnSpc>
              <a:spcBef>
                <a:spcPts val="2100"/>
              </a:spcBef>
              <a:spcAft>
                <a:spcPts val="0"/>
              </a:spcAft>
              <a:buClr>
                <a:schemeClr val="dk1"/>
              </a:buClr>
              <a:buSzPts val="1100"/>
              <a:buFont typeface="Arial"/>
              <a:buNone/>
            </a:pPr>
            <a:r>
              <a:rPr lang="en-US" sz="4600"/>
              <a:t>I will rejoice, I will declare</a:t>
            </a:r>
            <a:endParaRPr sz="4600"/>
          </a:p>
          <a:p>
            <a:pPr indent="0" lvl="0" marL="0" rtl="0" algn="ctr">
              <a:lnSpc>
                <a:spcPct val="115000"/>
              </a:lnSpc>
              <a:spcBef>
                <a:spcPts val="2100"/>
              </a:spcBef>
              <a:spcAft>
                <a:spcPts val="0"/>
              </a:spcAft>
              <a:buClr>
                <a:schemeClr val="dk1"/>
              </a:buClr>
              <a:buSzPts val="1100"/>
              <a:buFont typeface="Arial"/>
              <a:buNone/>
            </a:pPr>
            <a:r>
              <a:rPr lang="en-US" sz="4600"/>
              <a:t>God is my victory and He is here</a:t>
            </a:r>
            <a:endParaRPr sz="4600"/>
          </a:p>
        </p:txBody>
      </p:sp>
      <p:sp>
        <p:nvSpPr>
          <p:cNvPr id="1369" name="Google Shape;1369;p215"/>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Desert Song</a:t>
            </a:r>
            <a:endParaRPr>
              <a:latin typeface="Playfair Display"/>
              <a:ea typeface="Playfair Display"/>
              <a:cs typeface="Playfair Display"/>
              <a:sym typeface="Playfair Display"/>
            </a:endParaRPr>
          </a:p>
        </p:txBody>
      </p:sp>
    </p:spTree>
  </p:cSld>
  <p:clrMapOvr>
    <a:masterClrMapping/>
  </p:clrMapOvr>
</p:sld>
</file>

<file path=ppt/slides/slide2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3" name="Shape 1373"/>
        <p:cNvGrpSpPr/>
        <p:nvPr/>
      </p:nvGrpSpPr>
      <p:grpSpPr>
        <a:xfrm>
          <a:off x="0" y="0"/>
          <a:ext cx="0" cy="0"/>
          <a:chOff x="0" y="0"/>
          <a:chExt cx="0" cy="0"/>
        </a:xfrm>
      </p:grpSpPr>
      <p:sp>
        <p:nvSpPr>
          <p:cNvPr id="1374" name="Google Shape;1374;p216"/>
          <p:cNvSpPr txBox="1"/>
          <p:nvPr>
            <p:ph idx="1" type="body"/>
          </p:nvPr>
        </p:nvSpPr>
        <p:spPr>
          <a:xfrm>
            <a:off x="415650" y="286300"/>
            <a:ext cx="11360700" cy="48669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2100"/>
              </a:spcBef>
              <a:spcAft>
                <a:spcPts val="0"/>
              </a:spcAft>
              <a:buClr>
                <a:schemeClr val="dk1"/>
              </a:buClr>
              <a:buSzPts val="1100"/>
              <a:buFont typeface="Arial"/>
              <a:buNone/>
            </a:pPr>
            <a:r>
              <a:rPr lang="en-US" sz="4600"/>
              <a:t>And this is my prayer in the battle</a:t>
            </a:r>
            <a:endParaRPr sz="4600"/>
          </a:p>
          <a:p>
            <a:pPr indent="0" lvl="0" marL="0" rtl="0" algn="ctr">
              <a:lnSpc>
                <a:spcPct val="115000"/>
              </a:lnSpc>
              <a:spcBef>
                <a:spcPts val="2100"/>
              </a:spcBef>
              <a:spcAft>
                <a:spcPts val="0"/>
              </a:spcAft>
              <a:buClr>
                <a:schemeClr val="dk1"/>
              </a:buClr>
              <a:buSzPts val="1100"/>
              <a:buFont typeface="Arial"/>
              <a:buNone/>
            </a:pPr>
            <a:r>
              <a:rPr lang="en-US" sz="4600"/>
              <a:t>When triumph is still on its way</a:t>
            </a:r>
            <a:endParaRPr sz="4600"/>
          </a:p>
          <a:p>
            <a:pPr indent="0" lvl="0" marL="0" rtl="0" algn="ctr">
              <a:lnSpc>
                <a:spcPct val="115000"/>
              </a:lnSpc>
              <a:spcBef>
                <a:spcPts val="2100"/>
              </a:spcBef>
              <a:spcAft>
                <a:spcPts val="0"/>
              </a:spcAft>
              <a:buClr>
                <a:schemeClr val="dk1"/>
              </a:buClr>
              <a:buSzPts val="1100"/>
              <a:buFont typeface="Arial"/>
              <a:buNone/>
            </a:pPr>
            <a:r>
              <a:rPr lang="en-US" sz="4600"/>
              <a:t>I am a conqueror and co-heir with Christ</a:t>
            </a:r>
            <a:endParaRPr sz="4600"/>
          </a:p>
          <a:p>
            <a:pPr indent="0" lvl="0" marL="0" rtl="0" algn="ctr">
              <a:lnSpc>
                <a:spcPct val="115000"/>
              </a:lnSpc>
              <a:spcBef>
                <a:spcPts val="2100"/>
              </a:spcBef>
              <a:spcAft>
                <a:spcPts val="0"/>
              </a:spcAft>
              <a:buClr>
                <a:schemeClr val="dk1"/>
              </a:buClr>
              <a:buSzPts val="1100"/>
              <a:buFont typeface="Arial"/>
              <a:buNone/>
            </a:pPr>
            <a:r>
              <a:rPr lang="en-US" sz="4600"/>
              <a:t>So firm on His promise I'll stand</a:t>
            </a:r>
            <a:endParaRPr sz="4600"/>
          </a:p>
        </p:txBody>
      </p:sp>
      <p:sp>
        <p:nvSpPr>
          <p:cNvPr id="1375" name="Google Shape;1375;p216"/>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Desert Song</a:t>
            </a:r>
            <a:endParaRPr>
              <a:latin typeface="Playfair Display"/>
              <a:ea typeface="Playfair Display"/>
              <a:cs typeface="Playfair Display"/>
              <a:sym typeface="Playfair Display"/>
            </a:endParaRPr>
          </a:p>
        </p:txBody>
      </p:sp>
    </p:spTree>
  </p:cSld>
  <p:clrMapOvr>
    <a:masterClrMapping/>
  </p:clrMapOvr>
</p:sld>
</file>

<file path=ppt/slides/slide2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9" name="Shape 1379"/>
        <p:cNvGrpSpPr/>
        <p:nvPr/>
      </p:nvGrpSpPr>
      <p:grpSpPr>
        <a:xfrm>
          <a:off x="0" y="0"/>
          <a:ext cx="0" cy="0"/>
          <a:chOff x="0" y="0"/>
          <a:chExt cx="0" cy="0"/>
        </a:xfrm>
      </p:grpSpPr>
      <p:sp>
        <p:nvSpPr>
          <p:cNvPr id="1380" name="Google Shape;1380;p217"/>
          <p:cNvSpPr txBox="1"/>
          <p:nvPr>
            <p:ph idx="1" type="body"/>
          </p:nvPr>
        </p:nvSpPr>
        <p:spPr>
          <a:xfrm>
            <a:off x="415650" y="286300"/>
            <a:ext cx="11360700" cy="48669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2100"/>
              </a:spcBef>
              <a:spcAft>
                <a:spcPts val="0"/>
              </a:spcAft>
              <a:buClr>
                <a:schemeClr val="dk1"/>
              </a:buClr>
              <a:buSzPts val="1100"/>
              <a:buFont typeface="Arial"/>
              <a:buNone/>
            </a:pPr>
            <a:r>
              <a:rPr lang="en-US" sz="4600"/>
              <a:t>I will bring praise, I will bring praise</a:t>
            </a:r>
            <a:endParaRPr sz="4600"/>
          </a:p>
          <a:p>
            <a:pPr indent="0" lvl="0" marL="0" rtl="0" algn="ctr">
              <a:lnSpc>
                <a:spcPct val="115000"/>
              </a:lnSpc>
              <a:spcBef>
                <a:spcPts val="2100"/>
              </a:spcBef>
              <a:spcAft>
                <a:spcPts val="0"/>
              </a:spcAft>
              <a:buClr>
                <a:schemeClr val="dk1"/>
              </a:buClr>
              <a:buSzPts val="1100"/>
              <a:buFont typeface="Arial"/>
              <a:buNone/>
            </a:pPr>
            <a:r>
              <a:rPr lang="en-US" sz="4600"/>
              <a:t>No weapon formed against me shall remain</a:t>
            </a:r>
            <a:endParaRPr sz="4600"/>
          </a:p>
          <a:p>
            <a:pPr indent="0" lvl="0" marL="0" rtl="0" algn="ctr">
              <a:lnSpc>
                <a:spcPct val="115000"/>
              </a:lnSpc>
              <a:spcBef>
                <a:spcPts val="2100"/>
              </a:spcBef>
              <a:spcAft>
                <a:spcPts val="0"/>
              </a:spcAft>
              <a:buClr>
                <a:schemeClr val="dk1"/>
              </a:buClr>
              <a:buSzPts val="1100"/>
              <a:buFont typeface="Arial"/>
              <a:buNone/>
            </a:pPr>
            <a:r>
              <a:rPr lang="en-US" sz="4600"/>
              <a:t>I will rejoice, I will declare</a:t>
            </a:r>
            <a:endParaRPr sz="4600"/>
          </a:p>
          <a:p>
            <a:pPr indent="0" lvl="0" marL="0" rtl="0" algn="ctr">
              <a:lnSpc>
                <a:spcPct val="115000"/>
              </a:lnSpc>
              <a:spcBef>
                <a:spcPts val="2100"/>
              </a:spcBef>
              <a:spcAft>
                <a:spcPts val="0"/>
              </a:spcAft>
              <a:buClr>
                <a:schemeClr val="dk1"/>
              </a:buClr>
              <a:buSzPts val="1100"/>
              <a:buFont typeface="Arial"/>
              <a:buNone/>
            </a:pPr>
            <a:r>
              <a:rPr lang="en-US" sz="4600"/>
              <a:t>God is my victory and He is here</a:t>
            </a:r>
            <a:endParaRPr sz="4600"/>
          </a:p>
        </p:txBody>
      </p:sp>
      <p:sp>
        <p:nvSpPr>
          <p:cNvPr id="1381" name="Google Shape;1381;p217"/>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Desert Song</a:t>
            </a:r>
            <a:endParaRPr>
              <a:latin typeface="Playfair Display"/>
              <a:ea typeface="Playfair Display"/>
              <a:cs typeface="Playfair Display"/>
              <a:sym typeface="Playfair Display"/>
            </a:endParaRPr>
          </a:p>
        </p:txBody>
      </p:sp>
    </p:spTree>
  </p:cSld>
  <p:clrMapOvr>
    <a:masterClrMapping/>
  </p:clrMapOvr>
</p:sld>
</file>

<file path=ppt/slides/slide2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5" name="Shape 1385"/>
        <p:cNvGrpSpPr/>
        <p:nvPr/>
      </p:nvGrpSpPr>
      <p:grpSpPr>
        <a:xfrm>
          <a:off x="0" y="0"/>
          <a:ext cx="0" cy="0"/>
          <a:chOff x="0" y="0"/>
          <a:chExt cx="0" cy="0"/>
        </a:xfrm>
      </p:grpSpPr>
      <p:sp>
        <p:nvSpPr>
          <p:cNvPr id="1386" name="Google Shape;1386;p218"/>
          <p:cNvSpPr txBox="1"/>
          <p:nvPr>
            <p:ph idx="1" type="body"/>
          </p:nvPr>
        </p:nvSpPr>
        <p:spPr>
          <a:xfrm>
            <a:off x="415650" y="286300"/>
            <a:ext cx="11360700" cy="5101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2100"/>
              </a:spcBef>
              <a:spcAft>
                <a:spcPts val="0"/>
              </a:spcAft>
              <a:buClr>
                <a:schemeClr val="dk1"/>
              </a:buClr>
              <a:buSzPts val="1100"/>
              <a:buFont typeface="Arial"/>
              <a:buNone/>
            </a:pPr>
            <a:r>
              <a:rPr lang="en-US" sz="4600"/>
              <a:t>(All of my life in every season</a:t>
            </a:r>
            <a:endParaRPr sz="4600"/>
          </a:p>
          <a:p>
            <a:pPr indent="0" lvl="0" marL="0" rtl="0" algn="ctr">
              <a:lnSpc>
                <a:spcPct val="115000"/>
              </a:lnSpc>
              <a:spcBef>
                <a:spcPts val="2100"/>
              </a:spcBef>
              <a:spcAft>
                <a:spcPts val="0"/>
              </a:spcAft>
              <a:buClr>
                <a:schemeClr val="dk1"/>
              </a:buClr>
              <a:buSzPts val="1100"/>
              <a:buFont typeface="Arial"/>
              <a:buNone/>
            </a:pPr>
            <a:r>
              <a:rPr lang="en-US" sz="4600"/>
              <a:t>You are still God</a:t>
            </a:r>
            <a:endParaRPr sz="4600"/>
          </a:p>
          <a:p>
            <a:pPr indent="0" lvl="0" marL="0" rtl="0" algn="ctr">
              <a:lnSpc>
                <a:spcPct val="115000"/>
              </a:lnSpc>
              <a:spcBef>
                <a:spcPts val="2100"/>
              </a:spcBef>
              <a:spcAft>
                <a:spcPts val="0"/>
              </a:spcAft>
              <a:buClr>
                <a:schemeClr val="dk1"/>
              </a:buClr>
              <a:buSzPts val="1100"/>
              <a:buFont typeface="Arial"/>
              <a:buNone/>
            </a:pPr>
            <a:r>
              <a:rPr lang="en-US" sz="4600"/>
              <a:t>I have a reason to sing</a:t>
            </a:r>
            <a:endParaRPr sz="4600"/>
          </a:p>
          <a:p>
            <a:pPr indent="0" lvl="0" marL="0" rtl="0" algn="ctr">
              <a:lnSpc>
                <a:spcPct val="115000"/>
              </a:lnSpc>
              <a:spcBef>
                <a:spcPts val="2100"/>
              </a:spcBef>
              <a:spcAft>
                <a:spcPts val="0"/>
              </a:spcAft>
              <a:buClr>
                <a:schemeClr val="dk1"/>
              </a:buClr>
              <a:buSzPts val="1100"/>
              <a:buFont typeface="Arial"/>
              <a:buNone/>
            </a:pPr>
            <a:r>
              <a:rPr lang="en-US" sz="4600"/>
              <a:t>I have a reason to worship</a:t>
            </a:r>
            <a:endParaRPr sz="4600"/>
          </a:p>
          <a:p>
            <a:pPr indent="0" lvl="0" marL="0" rtl="0" algn="ctr">
              <a:lnSpc>
                <a:spcPct val="115000"/>
              </a:lnSpc>
              <a:spcBef>
                <a:spcPts val="2100"/>
              </a:spcBef>
              <a:spcAft>
                <a:spcPts val="0"/>
              </a:spcAft>
              <a:buClr>
                <a:schemeClr val="dk1"/>
              </a:buClr>
              <a:buSzPts val="1100"/>
              <a:buFont typeface="Arial"/>
              <a:buNone/>
            </a:pPr>
            <a:r>
              <a:rPr lang="en-US" sz="4600"/>
              <a:t>Oh, yeah) x2</a:t>
            </a:r>
            <a:endParaRPr sz="4600"/>
          </a:p>
        </p:txBody>
      </p:sp>
      <p:sp>
        <p:nvSpPr>
          <p:cNvPr id="1387" name="Google Shape;1387;p218"/>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Desert Song</a:t>
            </a:r>
            <a:endParaRPr>
              <a:latin typeface="Playfair Display"/>
              <a:ea typeface="Playfair Display"/>
              <a:cs typeface="Playfair Display"/>
              <a:sym typeface="Playfair Display"/>
            </a:endParaRPr>
          </a:p>
        </p:txBody>
      </p:sp>
    </p:spTree>
  </p:cSld>
  <p:clrMapOvr>
    <a:masterClrMapping/>
  </p:clrMapOvr>
</p:sld>
</file>

<file path=ppt/slides/slide2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1" name="Shape 1391"/>
        <p:cNvGrpSpPr/>
        <p:nvPr/>
      </p:nvGrpSpPr>
      <p:grpSpPr>
        <a:xfrm>
          <a:off x="0" y="0"/>
          <a:ext cx="0" cy="0"/>
          <a:chOff x="0" y="0"/>
          <a:chExt cx="0" cy="0"/>
        </a:xfrm>
      </p:grpSpPr>
      <p:sp>
        <p:nvSpPr>
          <p:cNvPr id="1392" name="Google Shape;1392;p219"/>
          <p:cNvSpPr txBox="1"/>
          <p:nvPr>
            <p:ph idx="1" type="body"/>
          </p:nvPr>
        </p:nvSpPr>
        <p:spPr>
          <a:xfrm>
            <a:off x="415650" y="286300"/>
            <a:ext cx="11360700" cy="5101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2100"/>
              </a:spcBef>
              <a:spcAft>
                <a:spcPts val="0"/>
              </a:spcAft>
              <a:buClr>
                <a:schemeClr val="dk1"/>
              </a:buClr>
              <a:buSzPts val="1100"/>
              <a:buFont typeface="Arial"/>
              <a:buNone/>
            </a:pPr>
            <a:r>
              <a:rPr lang="en-US" sz="4600"/>
              <a:t>I will bring praise, I will bring praise</a:t>
            </a:r>
            <a:endParaRPr sz="4600"/>
          </a:p>
          <a:p>
            <a:pPr indent="0" lvl="0" marL="0" rtl="0" algn="ctr">
              <a:lnSpc>
                <a:spcPct val="115000"/>
              </a:lnSpc>
              <a:spcBef>
                <a:spcPts val="2100"/>
              </a:spcBef>
              <a:spcAft>
                <a:spcPts val="0"/>
              </a:spcAft>
              <a:buClr>
                <a:schemeClr val="dk1"/>
              </a:buClr>
              <a:buSzPts val="1100"/>
              <a:buFont typeface="Arial"/>
              <a:buNone/>
            </a:pPr>
            <a:r>
              <a:rPr lang="en-US" sz="4600"/>
              <a:t>No weapon formed against me shall remain</a:t>
            </a:r>
            <a:endParaRPr sz="4600"/>
          </a:p>
          <a:p>
            <a:pPr indent="0" lvl="0" marL="0" rtl="0" algn="ctr">
              <a:lnSpc>
                <a:spcPct val="115000"/>
              </a:lnSpc>
              <a:spcBef>
                <a:spcPts val="2100"/>
              </a:spcBef>
              <a:spcAft>
                <a:spcPts val="0"/>
              </a:spcAft>
              <a:buClr>
                <a:schemeClr val="dk1"/>
              </a:buClr>
              <a:buSzPts val="1100"/>
              <a:buFont typeface="Arial"/>
              <a:buNone/>
            </a:pPr>
            <a:r>
              <a:rPr lang="en-US" sz="4600"/>
              <a:t>I will rejoice, I will declare</a:t>
            </a:r>
            <a:endParaRPr sz="4600"/>
          </a:p>
          <a:p>
            <a:pPr indent="0" lvl="0" marL="0" rtl="0" algn="ctr">
              <a:lnSpc>
                <a:spcPct val="115000"/>
              </a:lnSpc>
              <a:spcBef>
                <a:spcPts val="2100"/>
              </a:spcBef>
              <a:spcAft>
                <a:spcPts val="0"/>
              </a:spcAft>
              <a:buClr>
                <a:schemeClr val="dk1"/>
              </a:buClr>
              <a:buSzPts val="1100"/>
              <a:buFont typeface="Arial"/>
              <a:buNone/>
            </a:pPr>
            <a:r>
              <a:rPr lang="en-US" sz="4600"/>
              <a:t>God is my victory and He is here</a:t>
            </a:r>
            <a:endParaRPr sz="4600"/>
          </a:p>
        </p:txBody>
      </p:sp>
      <p:sp>
        <p:nvSpPr>
          <p:cNvPr id="1393" name="Google Shape;1393;p219"/>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Desert Song</a:t>
            </a:r>
            <a:endParaRPr>
              <a:latin typeface="Playfair Display"/>
              <a:ea typeface="Playfair Display"/>
              <a:cs typeface="Playfair Display"/>
              <a:sym typeface="Playfair Display"/>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2"/>
          <p:cNvSpPr txBox="1"/>
          <p:nvPr>
            <p:ph idx="1" type="body"/>
          </p:nvPr>
        </p:nvSpPr>
        <p:spPr>
          <a:xfrm>
            <a:off x="415650" y="326499"/>
            <a:ext cx="11360700" cy="5096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200000"/>
              </a:lnSpc>
              <a:spcBef>
                <a:spcPts val="0"/>
              </a:spcBef>
              <a:spcAft>
                <a:spcPts val="0"/>
              </a:spcAft>
              <a:buClr>
                <a:schemeClr val="dk1"/>
              </a:buClr>
              <a:buSzPts val="1100"/>
              <a:buFont typeface="Arial"/>
              <a:buNone/>
            </a:pPr>
            <a:r>
              <a:rPr lang="en-US"/>
              <a:t>(Newa Oshendi Yassu Oshendi) x2</a:t>
            </a:r>
            <a:endParaRPr/>
          </a:p>
          <a:p>
            <a:pPr indent="0" lvl="0" marL="0" rtl="0" algn="ctr">
              <a:lnSpc>
                <a:spcPct val="200000"/>
              </a:lnSpc>
              <a:spcBef>
                <a:spcPts val="0"/>
              </a:spcBef>
              <a:spcAft>
                <a:spcPts val="0"/>
              </a:spcAft>
              <a:buClr>
                <a:schemeClr val="dk1"/>
              </a:buClr>
              <a:buSzPts val="1100"/>
              <a:buFont typeface="Arial"/>
              <a:buNone/>
            </a:pPr>
            <a:r>
              <a:rPr lang="en-US"/>
              <a:t>(Hallelujah, Oooohhh Newa Oshendi) x2</a:t>
            </a:r>
            <a:endParaRPr/>
          </a:p>
          <a:p>
            <a:pPr indent="0" lvl="0" marL="0" rtl="0" algn="ctr">
              <a:lnSpc>
                <a:spcPct val="200000"/>
              </a:lnSpc>
              <a:spcBef>
                <a:spcPts val="0"/>
              </a:spcBef>
              <a:spcAft>
                <a:spcPts val="0"/>
              </a:spcAft>
              <a:buClr>
                <a:schemeClr val="dk1"/>
              </a:buClr>
              <a:buSzPts val="1100"/>
              <a:buFont typeface="Arial"/>
              <a:buNone/>
            </a:pPr>
            <a:r>
              <a:rPr lang="en-US"/>
              <a:t>(Newa Oshendi Yassu Oshendi) x2</a:t>
            </a:r>
            <a:endParaRPr/>
          </a:p>
        </p:txBody>
      </p:sp>
      <p:sp>
        <p:nvSpPr>
          <p:cNvPr id="190" name="Google Shape;190;p22"/>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Ananipenda</a:t>
            </a:r>
            <a:endParaRPr>
              <a:latin typeface="Playfair Display"/>
              <a:ea typeface="Playfair Display"/>
              <a:cs typeface="Playfair Display"/>
              <a:sym typeface="Playfair Display"/>
            </a:endParaRPr>
          </a:p>
        </p:txBody>
      </p:sp>
      <p:pic>
        <p:nvPicPr>
          <p:cNvPr id="191" name="Google Shape;191;p22">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2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7" name="Shape 1397"/>
        <p:cNvGrpSpPr/>
        <p:nvPr/>
      </p:nvGrpSpPr>
      <p:grpSpPr>
        <a:xfrm>
          <a:off x="0" y="0"/>
          <a:ext cx="0" cy="0"/>
          <a:chOff x="0" y="0"/>
          <a:chExt cx="0" cy="0"/>
        </a:xfrm>
      </p:grpSpPr>
      <p:sp>
        <p:nvSpPr>
          <p:cNvPr id="1398" name="Google Shape;1398;p220"/>
          <p:cNvSpPr txBox="1"/>
          <p:nvPr>
            <p:ph idx="1" type="body"/>
          </p:nvPr>
        </p:nvSpPr>
        <p:spPr>
          <a:xfrm>
            <a:off x="415650" y="286300"/>
            <a:ext cx="11360700" cy="5101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2100"/>
              </a:spcBef>
              <a:spcAft>
                <a:spcPts val="0"/>
              </a:spcAft>
              <a:buClr>
                <a:schemeClr val="dk1"/>
              </a:buClr>
              <a:buSzPts val="1100"/>
              <a:buFont typeface="Arial"/>
              <a:buNone/>
            </a:pPr>
            <a:r>
              <a:rPr lang="en-US" sz="4600"/>
              <a:t>And this is my prayer in the harvest</a:t>
            </a:r>
            <a:endParaRPr sz="4600"/>
          </a:p>
          <a:p>
            <a:pPr indent="0" lvl="0" marL="0" rtl="0" algn="ctr">
              <a:lnSpc>
                <a:spcPct val="115000"/>
              </a:lnSpc>
              <a:spcBef>
                <a:spcPts val="2100"/>
              </a:spcBef>
              <a:spcAft>
                <a:spcPts val="0"/>
              </a:spcAft>
              <a:buClr>
                <a:schemeClr val="dk1"/>
              </a:buClr>
              <a:buSzPts val="1100"/>
              <a:buFont typeface="Arial"/>
              <a:buNone/>
            </a:pPr>
            <a:r>
              <a:rPr lang="en-US" sz="4600"/>
              <a:t>When favour and providence flow</a:t>
            </a:r>
            <a:endParaRPr sz="4600"/>
          </a:p>
          <a:p>
            <a:pPr indent="0" lvl="0" marL="0" rtl="0" algn="ctr">
              <a:lnSpc>
                <a:spcPct val="115000"/>
              </a:lnSpc>
              <a:spcBef>
                <a:spcPts val="2100"/>
              </a:spcBef>
              <a:spcAft>
                <a:spcPts val="0"/>
              </a:spcAft>
              <a:buClr>
                <a:schemeClr val="dk1"/>
              </a:buClr>
              <a:buSzPts val="1100"/>
              <a:buFont typeface="Arial"/>
              <a:buNone/>
            </a:pPr>
            <a:r>
              <a:rPr lang="en-US" sz="4600"/>
              <a:t>I know I'm filled to be emptied again</a:t>
            </a:r>
            <a:endParaRPr sz="4600"/>
          </a:p>
          <a:p>
            <a:pPr indent="0" lvl="0" marL="0" rtl="0" algn="ctr">
              <a:lnSpc>
                <a:spcPct val="115000"/>
              </a:lnSpc>
              <a:spcBef>
                <a:spcPts val="2100"/>
              </a:spcBef>
              <a:spcAft>
                <a:spcPts val="0"/>
              </a:spcAft>
              <a:buClr>
                <a:schemeClr val="dk1"/>
              </a:buClr>
              <a:buSzPts val="1100"/>
              <a:buFont typeface="Arial"/>
              <a:buNone/>
            </a:pPr>
            <a:r>
              <a:rPr lang="en-US" sz="4600"/>
              <a:t>The seed I've received I will sow</a:t>
            </a:r>
            <a:endParaRPr sz="4600"/>
          </a:p>
        </p:txBody>
      </p:sp>
      <p:sp>
        <p:nvSpPr>
          <p:cNvPr id="1399" name="Google Shape;1399;p220"/>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Desert Song</a:t>
            </a:r>
            <a:endParaRPr>
              <a:latin typeface="Playfair Display"/>
              <a:ea typeface="Playfair Display"/>
              <a:cs typeface="Playfair Display"/>
              <a:sym typeface="Playfair Display"/>
            </a:endParaRPr>
          </a:p>
        </p:txBody>
      </p:sp>
      <p:pic>
        <p:nvPicPr>
          <p:cNvPr id="1400" name="Google Shape;1400;p220">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2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4" name="Shape 1404"/>
        <p:cNvGrpSpPr/>
        <p:nvPr/>
      </p:nvGrpSpPr>
      <p:grpSpPr>
        <a:xfrm>
          <a:off x="0" y="0"/>
          <a:ext cx="0" cy="0"/>
          <a:chOff x="0" y="0"/>
          <a:chExt cx="0" cy="0"/>
        </a:xfrm>
      </p:grpSpPr>
      <p:sp>
        <p:nvSpPr>
          <p:cNvPr id="1405" name="Google Shape;1405;p221"/>
          <p:cNvSpPr txBox="1"/>
          <p:nvPr>
            <p:ph idx="1" type="body"/>
          </p:nvPr>
        </p:nvSpPr>
        <p:spPr>
          <a:xfrm>
            <a:off x="415650" y="2774550"/>
            <a:ext cx="11360700" cy="13089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en-US" sz="6200">
                <a:solidFill>
                  <a:schemeClr val="dk1"/>
                </a:solidFill>
              </a:rPr>
              <a:t>Do Not Think That I Forgot You</a:t>
            </a:r>
            <a:endParaRPr sz="6200"/>
          </a:p>
        </p:txBody>
      </p:sp>
      <p:pic>
        <p:nvPicPr>
          <p:cNvPr id="1406" name="Google Shape;1406;p221">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2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0" name="Shape 1410"/>
        <p:cNvGrpSpPr/>
        <p:nvPr/>
      </p:nvGrpSpPr>
      <p:grpSpPr>
        <a:xfrm>
          <a:off x="0" y="0"/>
          <a:ext cx="0" cy="0"/>
          <a:chOff x="0" y="0"/>
          <a:chExt cx="0" cy="0"/>
        </a:xfrm>
      </p:grpSpPr>
      <p:sp>
        <p:nvSpPr>
          <p:cNvPr id="1411" name="Google Shape;1411;p222"/>
          <p:cNvSpPr txBox="1"/>
          <p:nvPr>
            <p:ph idx="1" type="body"/>
          </p:nvPr>
        </p:nvSpPr>
        <p:spPr>
          <a:xfrm>
            <a:off x="415650" y="286300"/>
            <a:ext cx="11360700" cy="5101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2100"/>
              </a:spcBef>
              <a:spcAft>
                <a:spcPts val="0"/>
              </a:spcAft>
              <a:buClr>
                <a:schemeClr val="dk1"/>
              </a:buClr>
              <a:buSzPts val="1100"/>
              <a:buFont typeface="Arial"/>
              <a:buNone/>
            </a:pPr>
            <a:r>
              <a:rPr lang="en-US" sz="4600">
                <a:solidFill>
                  <a:schemeClr val="dk1"/>
                </a:solidFill>
              </a:rPr>
              <a:t>(Do not think that I forgot you</a:t>
            </a:r>
            <a:endParaRPr sz="4600">
              <a:solidFill>
                <a:schemeClr val="dk1"/>
              </a:solidFill>
            </a:endParaRPr>
          </a:p>
          <a:p>
            <a:pPr indent="0" lvl="0" marL="0" rtl="0" algn="ctr">
              <a:lnSpc>
                <a:spcPct val="115000"/>
              </a:lnSpc>
              <a:spcBef>
                <a:spcPts val="2100"/>
              </a:spcBef>
              <a:spcAft>
                <a:spcPts val="0"/>
              </a:spcAft>
              <a:buClr>
                <a:schemeClr val="dk1"/>
              </a:buClr>
              <a:buSzPts val="1100"/>
              <a:buFont typeface="Arial"/>
              <a:buNone/>
            </a:pPr>
            <a:r>
              <a:rPr lang="en-US" sz="4600">
                <a:solidFill>
                  <a:schemeClr val="dk1"/>
                </a:solidFill>
              </a:rPr>
              <a:t>Do not think I'm far from you</a:t>
            </a:r>
            <a:endParaRPr sz="4600">
              <a:solidFill>
                <a:schemeClr val="dk1"/>
              </a:solidFill>
            </a:endParaRPr>
          </a:p>
          <a:p>
            <a:pPr indent="0" lvl="0" marL="0" rtl="0" algn="ctr">
              <a:lnSpc>
                <a:spcPct val="115000"/>
              </a:lnSpc>
              <a:spcBef>
                <a:spcPts val="2100"/>
              </a:spcBef>
              <a:spcAft>
                <a:spcPts val="0"/>
              </a:spcAft>
              <a:buClr>
                <a:schemeClr val="dk1"/>
              </a:buClr>
              <a:buSzPts val="1100"/>
              <a:buFont typeface="Arial"/>
              <a:buNone/>
            </a:pPr>
            <a:r>
              <a:rPr lang="en-US" sz="4600">
                <a:solidFill>
                  <a:schemeClr val="dk1"/>
                </a:solidFill>
              </a:rPr>
              <a:t>With my precious blood I bought you</a:t>
            </a:r>
            <a:endParaRPr sz="4600">
              <a:solidFill>
                <a:schemeClr val="dk1"/>
              </a:solidFill>
            </a:endParaRPr>
          </a:p>
          <a:p>
            <a:pPr indent="0" lvl="0" marL="0" rtl="0" algn="ctr">
              <a:lnSpc>
                <a:spcPct val="115000"/>
              </a:lnSpc>
              <a:spcBef>
                <a:spcPts val="2100"/>
              </a:spcBef>
              <a:spcAft>
                <a:spcPts val="0"/>
              </a:spcAft>
              <a:buClr>
                <a:schemeClr val="dk1"/>
              </a:buClr>
              <a:buSzPts val="1100"/>
              <a:buFont typeface="Arial"/>
              <a:buNone/>
            </a:pPr>
            <a:r>
              <a:rPr lang="en-US" sz="4600">
                <a:solidFill>
                  <a:schemeClr val="dk1"/>
                </a:solidFill>
              </a:rPr>
              <a:t>And I gave you life anew) x2</a:t>
            </a:r>
            <a:endParaRPr sz="4600">
              <a:solidFill>
                <a:schemeClr val="dk1"/>
              </a:solidFill>
            </a:endParaRPr>
          </a:p>
        </p:txBody>
      </p:sp>
      <p:sp>
        <p:nvSpPr>
          <p:cNvPr id="1412" name="Google Shape;1412;p222"/>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100"/>
              <a:buNone/>
            </a:pPr>
            <a:r>
              <a:rPr lang="en-US"/>
              <a:t>Do Not Think That I Forgot You</a:t>
            </a:r>
            <a:endParaRPr/>
          </a:p>
        </p:txBody>
      </p:sp>
    </p:spTree>
  </p:cSld>
  <p:clrMapOvr>
    <a:masterClrMapping/>
  </p:clrMapOvr>
</p:sld>
</file>

<file path=ppt/slides/slide2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6" name="Shape 1416"/>
        <p:cNvGrpSpPr/>
        <p:nvPr/>
      </p:nvGrpSpPr>
      <p:grpSpPr>
        <a:xfrm>
          <a:off x="0" y="0"/>
          <a:ext cx="0" cy="0"/>
          <a:chOff x="0" y="0"/>
          <a:chExt cx="0" cy="0"/>
        </a:xfrm>
      </p:grpSpPr>
      <p:sp>
        <p:nvSpPr>
          <p:cNvPr id="1417" name="Google Shape;1417;p223"/>
          <p:cNvSpPr txBox="1"/>
          <p:nvPr>
            <p:ph idx="1" type="body"/>
          </p:nvPr>
        </p:nvSpPr>
        <p:spPr>
          <a:xfrm>
            <a:off x="415650" y="286300"/>
            <a:ext cx="11360700" cy="5101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2100"/>
              </a:spcBef>
              <a:spcAft>
                <a:spcPts val="0"/>
              </a:spcAft>
              <a:buClr>
                <a:schemeClr val="dk1"/>
              </a:buClr>
              <a:buSzPts val="1100"/>
              <a:buFont typeface="Arial"/>
              <a:buNone/>
            </a:pPr>
            <a:r>
              <a:rPr lang="en-US" sz="4600">
                <a:solidFill>
                  <a:schemeClr val="dk1"/>
                </a:solidFill>
              </a:rPr>
              <a:t>Refrain:</a:t>
            </a:r>
            <a:endParaRPr sz="4600">
              <a:solidFill>
                <a:schemeClr val="dk1"/>
              </a:solidFill>
            </a:endParaRPr>
          </a:p>
          <a:p>
            <a:pPr indent="0" lvl="0" marL="0" rtl="0" algn="ctr">
              <a:lnSpc>
                <a:spcPct val="115000"/>
              </a:lnSpc>
              <a:spcBef>
                <a:spcPts val="2100"/>
              </a:spcBef>
              <a:spcAft>
                <a:spcPts val="0"/>
              </a:spcAft>
              <a:buClr>
                <a:schemeClr val="dk1"/>
              </a:buClr>
              <a:buSzPts val="1100"/>
              <a:buFont typeface="Arial"/>
              <a:buNone/>
            </a:pPr>
            <a:r>
              <a:rPr lang="en-US" sz="4600">
                <a:solidFill>
                  <a:schemeClr val="dk1"/>
                </a:solidFill>
              </a:rPr>
              <a:t>(My son be comforted, don’t fear) 2x</a:t>
            </a:r>
            <a:endParaRPr sz="4600">
              <a:solidFill>
                <a:schemeClr val="dk1"/>
              </a:solidFill>
            </a:endParaRPr>
          </a:p>
          <a:p>
            <a:pPr indent="0" lvl="0" marL="0" rtl="0" algn="ctr">
              <a:lnSpc>
                <a:spcPct val="115000"/>
              </a:lnSpc>
              <a:spcBef>
                <a:spcPts val="2100"/>
              </a:spcBef>
              <a:spcAft>
                <a:spcPts val="0"/>
              </a:spcAft>
              <a:buClr>
                <a:schemeClr val="dk1"/>
              </a:buClr>
              <a:buSzPts val="1100"/>
              <a:buFont typeface="Arial"/>
              <a:buNone/>
            </a:pPr>
            <a:r>
              <a:rPr lang="en-US" sz="4600">
                <a:solidFill>
                  <a:schemeClr val="dk1"/>
                </a:solidFill>
              </a:rPr>
              <a:t>(Jesus your True Shepherd is near) 2x</a:t>
            </a:r>
            <a:endParaRPr sz="4600">
              <a:solidFill>
                <a:schemeClr val="dk1"/>
              </a:solidFill>
            </a:endParaRPr>
          </a:p>
        </p:txBody>
      </p:sp>
      <p:sp>
        <p:nvSpPr>
          <p:cNvPr id="1418" name="Google Shape;1418;p223"/>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100"/>
              <a:buNone/>
            </a:pPr>
            <a:r>
              <a:rPr lang="en-US"/>
              <a:t>Do Not Think That I Forgot You</a:t>
            </a:r>
            <a:endParaRPr/>
          </a:p>
        </p:txBody>
      </p:sp>
    </p:spTree>
  </p:cSld>
  <p:clrMapOvr>
    <a:masterClrMapping/>
  </p:clrMapOvr>
</p:sld>
</file>

<file path=ppt/slides/slide2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2" name="Shape 1422"/>
        <p:cNvGrpSpPr/>
        <p:nvPr/>
      </p:nvGrpSpPr>
      <p:grpSpPr>
        <a:xfrm>
          <a:off x="0" y="0"/>
          <a:ext cx="0" cy="0"/>
          <a:chOff x="0" y="0"/>
          <a:chExt cx="0" cy="0"/>
        </a:xfrm>
      </p:grpSpPr>
      <p:sp>
        <p:nvSpPr>
          <p:cNvPr id="1423" name="Google Shape;1423;p224"/>
          <p:cNvSpPr txBox="1"/>
          <p:nvPr>
            <p:ph idx="1" type="body"/>
          </p:nvPr>
        </p:nvSpPr>
        <p:spPr>
          <a:xfrm>
            <a:off x="415650" y="286300"/>
            <a:ext cx="11360700" cy="5101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2100"/>
              </a:spcBef>
              <a:spcAft>
                <a:spcPts val="0"/>
              </a:spcAft>
              <a:buClr>
                <a:schemeClr val="dk1"/>
              </a:buClr>
              <a:buSzPts val="1100"/>
              <a:buFont typeface="Arial"/>
              <a:buNone/>
            </a:pPr>
            <a:r>
              <a:rPr lang="en-US" sz="4600">
                <a:solidFill>
                  <a:schemeClr val="dk1"/>
                </a:solidFill>
              </a:rPr>
              <a:t>(My eyes are always on the stray sheep</a:t>
            </a:r>
            <a:endParaRPr sz="4600">
              <a:solidFill>
                <a:schemeClr val="dk1"/>
              </a:solidFill>
            </a:endParaRPr>
          </a:p>
          <a:p>
            <a:pPr indent="0" lvl="0" marL="0" rtl="0" algn="ctr">
              <a:lnSpc>
                <a:spcPct val="115000"/>
              </a:lnSpc>
              <a:spcBef>
                <a:spcPts val="2100"/>
              </a:spcBef>
              <a:spcAft>
                <a:spcPts val="0"/>
              </a:spcAft>
              <a:buClr>
                <a:schemeClr val="dk1"/>
              </a:buClr>
              <a:buSzPts val="1100"/>
              <a:buFont typeface="Arial"/>
              <a:buNone/>
            </a:pPr>
            <a:r>
              <a:rPr lang="en-US" sz="4600">
                <a:solidFill>
                  <a:schemeClr val="dk1"/>
                </a:solidFill>
              </a:rPr>
              <a:t>I have free gifts of joy and rest</a:t>
            </a:r>
            <a:endParaRPr sz="4600">
              <a:solidFill>
                <a:schemeClr val="dk1"/>
              </a:solidFill>
            </a:endParaRPr>
          </a:p>
          <a:p>
            <a:pPr indent="0" lvl="0" marL="0" rtl="0" algn="ctr">
              <a:lnSpc>
                <a:spcPct val="115000"/>
              </a:lnSpc>
              <a:spcBef>
                <a:spcPts val="2100"/>
              </a:spcBef>
              <a:spcAft>
                <a:spcPts val="0"/>
              </a:spcAft>
              <a:buClr>
                <a:schemeClr val="dk1"/>
              </a:buClr>
              <a:buSzPts val="1100"/>
              <a:buFont typeface="Arial"/>
              <a:buNone/>
            </a:pPr>
            <a:r>
              <a:rPr lang="en-US" sz="4600">
                <a:solidFill>
                  <a:schemeClr val="dk1"/>
                </a:solidFill>
              </a:rPr>
              <a:t>If the mother forgets her baby</a:t>
            </a:r>
            <a:endParaRPr sz="4600">
              <a:solidFill>
                <a:schemeClr val="dk1"/>
              </a:solidFill>
            </a:endParaRPr>
          </a:p>
          <a:p>
            <a:pPr indent="0" lvl="0" marL="0" rtl="0" algn="ctr">
              <a:lnSpc>
                <a:spcPct val="115000"/>
              </a:lnSpc>
              <a:spcBef>
                <a:spcPts val="2100"/>
              </a:spcBef>
              <a:spcAft>
                <a:spcPts val="0"/>
              </a:spcAft>
              <a:buClr>
                <a:schemeClr val="dk1"/>
              </a:buClr>
              <a:buSzPts val="1100"/>
              <a:buFont typeface="Arial"/>
              <a:buNone/>
            </a:pPr>
            <a:r>
              <a:rPr lang="en-US" sz="4600">
                <a:solidFill>
                  <a:schemeClr val="dk1"/>
                </a:solidFill>
              </a:rPr>
              <a:t>I, Jesus, will never forget) x2</a:t>
            </a:r>
            <a:endParaRPr sz="4600">
              <a:solidFill>
                <a:schemeClr val="dk1"/>
              </a:solidFill>
            </a:endParaRPr>
          </a:p>
        </p:txBody>
      </p:sp>
      <p:sp>
        <p:nvSpPr>
          <p:cNvPr id="1424" name="Google Shape;1424;p224"/>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100"/>
              <a:buNone/>
            </a:pPr>
            <a:r>
              <a:rPr lang="en-US"/>
              <a:t>Do Not Think That I Forgot You</a:t>
            </a:r>
            <a:endParaRPr/>
          </a:p>
        </p:txBody>
      </p:sp>
    </p:spTree>
  </p:cSld>
  <p:clrMapOvr>
    <a:masterClrMapping/>
  </p:clrMapOvr>
</p:sld>
</file>

<file path=ppt/slides/slide2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8" name="Shape 1428"/>
        <p:cNvGrpSpPr/>
        <p:nvPr/>
      </p:nvGrpSpPr>
      <p:grpSpPr>
        <a:xfrm>
          <a:off x="0" y="0"/>
          <a:ext cx="0" cy="0"/>
          <a:chOff x="0" y="0"/>
          <a:chExt cx="0" cy="0"/>
        </a:xfrm>
      </p:grpSpPr>
      <p:sp>
        <p:nvSpPr>
          <p:cNvPr id="1429" name="Google Shape;1429;p225"/>
          <p:cNvSpPr txBox="1"/>
          <p:nvPr>
            <p:ph idx="1" type="body"/>
          </p:nvPr>
        </p:nvSpPr>
        <p:spPr>
          <a:xfrm>
            <a:off x="415650" y="286300"/>
            <a:ext cx="11360700" cy="5101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2100"/>
              </a:spcBef>
              <a:spcAft>
                <a:spcPts val="0"/>
              </a:spcAft>
              <a:buClr>
                <a:schemeClr val="dk1"/>
              </a:buClr>
              <a:buSzPts val="1100"/>
              <a:buFont typeface="Arial"/>
              <a:buNone/>
            </a:pPr>
            <a:r>
              <a:rPr lang="en-US" sz="4600">
                <a:solidFill>
                  <a:schemeClr val="dk1"/>
                </a:solidFill>
              </a:rPr>
              <a:t>Refrain:</a:t>
            </a:r>
            <a:endParaRPr sz="4600">
              <a:solidFill>
                <a:schemeClr val="dk1"/>
              </a:solidFill>
            </a:endParaRPr>
          </a:p>
          <a:p>
            <a:pPr indent="0" lvl="0" marL="0" rtl="0" algn="ctr">
              <a:lnSpc>
                <a:spcPct val="115000"/>
              </a:lnSpc>
              <a:spcBef>
                <a:spcPts val="2100"/>
              </a:spcBef>
              <a:spcAft>
                <a:spcPts val="0"/>
              </a:spcAft>
              <a:buClr>
                <a:schemeClr val="dk1"/>
              </a:buClr>
              <a:buSzPts val="1100"/>
              <a:buFont typeface="Arial"/>
              <a:buNone/>
            </a:pPr>
            <a:r>
              <a:rPr lang="en-US" sz="4600">
                <a:solidFill>
                  <a:schemeClr val="dk1"/>
                </a:solidFill>
              </a:rPr>
              <a:t>(My son be comforted, don’t fear) 2x</a:t>
            </a:r>
            <a:endParaRPr sz="4600">
              <a:solidFill>
                <a:schemeClr val="dk1"/>
              </a:solidFill>
            </a:endParaRPr>
          </a:p>
          <a:p>
            <a:pPr indent="0" lvl="0" marL="0" rtl="0" algn="ctr">
              <a:lnSpc>
                <a:spcPct val="115000"/>
              </a:lnSpc>
              <a:spcBef>
                <a:spcPts val="2100"/>
              </a:spcBef>
              <a:spcAft>
                <a:spcPts val="0"/>
              </a:spcAft>
              <a:buClr>
                <a:schemeClr val="dk1"/>
              </a:buClr>
              <a:buSzPts val="1100"/>
              <a:buFont typeface="Arial"/>
              <a:buNone/>
            </a:pPr>
            <a:r>
              <a:rPr lang="en-US" sz="4600">
                <a:solidFill>
                  <a:schemeClr val="dk1"/>
                </a:solidFill>
              </a:rPr>
              <a:t>(Jesus your True Shepherd is near) 2x</a:t>
            </a:r>
            <a:endParaRPr sz="4600">
              <a:solidFill>
                <a:schemeClr val="dk1"/>
              </a:solidFill>
            </a:endParaRPr>
          </a:p>
        </p:txBody>
      </p:sp>
      <p:sp>
        <p:nvSpPr>
          <p:cNvPr id="1430" name="Google Shape;1430;p225"/>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100"/>
              <a:buNone/>
            </a:pPr>
            <a:r>
              <a:rPr lang="en-US"/>
              <a:t>Do Not Think That I Forgot You</a:t>
            </a:r>
            <a:endParaRPr/>
          </a:p>
        </p:txBody>
      </p:sp>
    </p:spTree>
  </p:cSld>
  <p:clrMapOvr>
    <a:masterClrMapping/>
  </p:clrMapOvr>
</p:sld>
</file>

<file path=ppt/slides/slide2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4" name="Shape 1434"/>
        <p:cNvGrpSpPr/>
        <p:nvPr/>
      </p:nvGrpSpPr>
      <p:grpSpPr>
        <a:xfrm>
          <a:off x="0" y="0"/>
          <a:ext cx="0" cy="0"/>
          <a:chOff x="0" y="0"/>
          <a:chExt cx="0" cy="0"/>
        </a:xfrm>
      </p:grpSpPr>
      <p:sp>
        <p:nvSpPr>
          <p:cNvPr id="1435" name="Google Shape;1435;p226"/>
          <p:cNvSpPr txBox="1"/>
          <p:nvPr>
            <p:ph idx="1" type="body"/>
          </p:nvPr>
        </p:nvSpPr>
        <p:spPr>
          <a:xfrm>
            <a:off x="415650" y="286300"/>
            <a:ext cx="11360700" cy="5101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2100"/>
              </a:spcBef>
              <a:spcAft>
                <a:spcPts val="0"/>
              </a:spcAft>
              <a:buClr>
                <a:schemeClr val="dk1"/>
              </a:buClr>
              <a:buSzPts val="1100"/>
              <a:buFont typeface="Arial"/>
              <a:buNone/>
            </a:pPr>
            <a:r>
              <a:rPr lang="en-US" sz="4600">
                <a:solidFill>
                  <a:schemeClr val="dk1"/>
                </a:solidFill>
              </a:rPr>
              <a:t>(My son leave Me all your sorrows</a:t>
            </a:r>
            <a:endParaRPr sz="4600">
              <a:solidFill>
                <a:schemeClr val="dk1"/>
              </a:solidFill>
            </a:endParaRPr>
          </a:p>
          <a:p>
            <a:pPr indent="0" lvl="0" marL="0" rtl="0" algn="ctr">
              <a:lnSpc>
                <a:spcPct val="115000"/>
              </a:lnSpc>
              <a:spcBef>
                <a:spcPts val="2100"/>
              </a:spcBef>
              <a:spcAft>
                <a:spcPts val="0"/>
              </a:spcAft>
              <a:buClr>
                <a:schemeClr val="dk1"/>
              </a:buClr>
              <a:buSzPts val="1100"/>
              <a:buFont typeface="Arial"/>
              <a:buNone/>
            </a:pPr>
            <a:r>
              <a:rPr lang="en-US" sz="4600">
                <a:solidFill>
                  <a:schemeClr val="dk1"/>
                </a:solidFill>
              </a:rPr>
              <a:t>Seek Me in trials without delay</a:t>
            </a:r>
            <a:endParaRPr sz="4600">
              <a:solidFill>
                <a:schemeClr val="dk1"/>
              </a:solidFill>
            </a:endParaRPr>
          </a:p>
          <a:p>
            <a:pPr indent="0" lvl="0" marL="0" rtl="0" algn="ctr">
              <a:lnSpc>
                <a:spcPct val="115000"/>
              </a:lnSpc>
              <a:spcBef>
                <a:spcPts val="2100"/>
              </a:spcBef>
              <a:spcAft>
                <a:spcPts val="0"/>
              </a:spcAft>
              <a:buClr>
                <a:schemeClr val="dk1"/>
              </a:buClr>
              <a:buSzPts val="1100"/>
              <a:buFont typeface="Arial"/>
              <a:buNone/>
            </a:pPr>
            <a:r>
              <a:rPr lang="en-US" sz="4600">
                <a:solidFill>
                  <a:schemeClr val="dk1"/>
                </a:solidFill>
              </a:rPr>
              <a:t>I’m in control of your tomorrows</a:t>
            </a:r>
            <a:endParaRPr sz="4600">
              <a:solidFill>
                <a:schemeClr val="dk1"/>
              </a:solidFill>
            </a:endParaRPr>
          </a:p>
          <a:p>
            <a:pPr indent="0" lvl="0" marL="0" rtl="0" algn="ctr">
              <a:lnSpc>
                <a:spcPct val="115000"/>
              </a:lnSpc>
              <a:spcBef>
                <a:spcPts val="2100"/>
              </a:spcBef>
              <a:spcAft>
                <a:spcPts val="0"/>
              </a:spcAft>
              <a:buClr>
                <a:schemeClr val="dk1"/>
              </a:buClr>
              <a:buSzPts val="1100"/>
              <a:buFont typeface="Arial"/>
              <a:buNone/>
            </a:pPr>
            <a:r>
              <a:rPr lang="en-US" sz="4600">
                <a:solidFill>
                  <a:schemeClr val="dk1"/>
                </a:solidFill>
              </a:rPr>
              <a:t>I’m with you on the path always) x2</a:t>
            </a:r>
            <a:endParaRPr sz="4600">
              <a:solidFill>
                <a:schemeClr val="dk1"/>
              </a:solidFill>
            </a:endParaRPr>
          </a:p>
        </p:txBody>
      </p:sp>
      <p:sp>
        <p:nvSpPr>
          <p:cNvPr id="1436" name="Google Shape;1436;p226"/>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100"/>
              <a:buNone/>
            </a:pPr>
            <a:r>
              <a:rPr lang="en-US"/>
              <a:t>Do Not Think That I Forgot You</a:t>
            </a:r>
            <a:endParaRPr/>
          </a:p>
        </p:txBody>
      </p:sp>
    </p:spTree>
  </p:cSld>
  <p:clrMapOvr>
    <a:masterClrMapping/>
  </p:clrMapOvr>
</p:sld>
</file>

<file path=ppt/slides/slide2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0" name="Shape 1440"/>
        <p:cNvGrpSpPr/>
        <p:nvPr/>
      </p:nvGrpSpPr>
      <p:grpSpPr>
        <a:xfrm>
          <a:off x="0" y="0"/>
          <a:ext cx="0" cy="0"/>
          <a:chOff x="0" y="0"/>
          <a:chExt cx="0" cy="0"/>
        </a:xfrm>
      </p:grpSpPr>
      <p:sp>
        <p:nvSpPr>
          <p:cNvPr id="1441" name="Google Shape;1441;p227"/>
          <p:cNvSpPr txBox="1"/>
          <p:nvPr>
            <p:ph idx="1" type="body"/>
          </p:nvPr>
        </p:nvSpPr>
        <p:spPr>
          <a:xfrm>
            <a:off x="415650" y="286300"/>
            <a:ext cx="11360700" cy="5101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2100"/>
              </a:spcBef>
              <a:spcAft>
                <a:spcPts val="0"/>
              </a:spcAft>
              <a:buClr>
                <a:schemeClr val="dk1"/>
              </a:buClr>
              <a:buSzPts val="1100"/>
              <a:buFont typeface="Arial"/>
              <a:buNone/>
            </a:pPr>
            <a:r>
              <a:rPr lang="en-US" sz="4600">
                <a:solidFill>
                  <a:schemeClr val="dk1"/>
                </a:solidFill>
              </a:rPr>
              <a:t>Refrain:</a:t>
            </a:r>
            <a:endParaRPr sz="4600">
              <a:solidFill>
                <a:schemeClr val="dk1"/>
              </a:solidFill>
            </a:endParaRPr>
          </a:p>
          <a:p>
            <a:pPr indent="0" lvl="0" marL="0" rtl="0" algn="ctr">
              <a:lnSpc>
                <a:spcPct val="115000"/>
              </a:lnSpc>
              <a:spcBef>
                <a:spcPts val="2100"/>
              </a:spcBef>
              <a:spcAft>
                <a:spcPts val="0"/>
              </a:spcAft>
              <a:buClr>
                <a:schemeClr val="dk1"/>
              </a:buClr>
              <a:buSzPts val="1100"/>
              <a:buFont typeface="Arial"/>
              <a:buNone/>
            </a:pPr>
            <a:r>
              <a:rPr lang="en-US" sz="4600">
                <a:solidFill>
                  <a:schemeClr val="dk1"/>
                </a:solidFill>
              </a:rPr>
              <a:t>(My son be comforted, don’t fear) 2x</a:t>
            </a:r>
            <a:endParaRPr sz="4600">
              <a:solidFill>
                <a:schemeClr val="dk1"/>
              </a:solidFill>
            </a:endParaRPr>
          </a:p>
          <a:p>
            <a:pPr indent="0" lvl="0" marL="0" rtl="0" algn="ctr">
              <a:lnSpc>
                <a:spcPct val="115000"/>
              </a:lnSpc>
              <a:spcBef>
                <a:spcPts val="2100"/>
              </a:spcBef>
              <a:spcAft>
                <a:spcPts val="0"/>
              </a:spcAft>
              <a:buClr>
                <a:schemeClr val="dk1"/>
              </a:buClr>
              <a:buSzPts val="1100"/>
              <a:buFont typeface="Arial"/>
              <a:buNone/>
            </a:pPr>
            <a:r>
              <a:rPr lang="en-US" sz="4600">
                <a:solidFill>
                  <a:schemeClr val="dk1"/>
                </a:solidFill>
              </a:rPr>
              <a:t>(Jesus your True Shepherd is near) 2x</a:t>
            </a:r>
            <a:endParaRPr sz="4600">
              <a:solidFill>
                <a:schemeClr val="dk1"/>
              </a:solidFill>
            </a:endParaRPr>
          </a:p>
        </p:txBody>
      </p:sp>
      <p:sp>
        <p:nvSpPr>
          <p:cNvPr id="1442" name="Google Shape;1442;p227"/>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100"/>
              <a:buNone/>
            </a:pPr>
            <a:r>
              <a:rPr lang="en-US"/>
              <a:t>Do Not Think That I Forgot You</a:t>
            </a:r>
            <a:endParaRPr/>
          </a:p>
        </p:txBody>
      </p:sp>
    </p:spTree>
  </p:cSld>
  <p:clrMapOvr>
    <a:masterClrMapping/>
  </p:clrMapOvr>
</p:sld>
</file>

<file path=ppt/slides/slide2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6" name="Shape 1446"/>
        <p:cNvGrpSpPr/>
        <p:nvPr/>
      </p:nvGrpSpPr>
      <p:grpSpPr>
        <a:xfrm>
          <a:off x="0" y="0"/>
          <a:ext cx="0" cy="0"/>
          <a:chOff x="0" y="0"/>
          <a:chExt cx="0" cy="0"/>
        </a:xfrm>
      </p:grpSpPr>
      <p:sp>
        <p:nvSpPr>
          <p:cNvPr id="1447" name="Google Shape;1447;p228"/>
          <p:cNvSpPr txBox="1"/>
          <p:nvPr>
            <p:ph idx="1" type="body"/>
          </p:nvPr>
        </p:nvSpPr>
        <p:spPr>
          <a:xfrm>
            <a:off x="415650" y="286300"/>
            <a:ext cx="11360700" cy="5101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2100"/>
              </a:spcBef>
              <a:spcAft>
                <a:spcPts val="0"/>
              </a:spcAft>
              <a:buClr>
                <a:schemeClr val="dk1"/>
              </a:buClr>
              <a:buSzPts val="1100"/>
              <a:buFont typeface="Arial"/>
              <a:buNone/>
            </a:pPr>
            <a:r>
              <a:rPr lang="en-US" sz="4600">
                <a:solidFill>
                  <a:schemeClr val="dk1"/>
                </a:solidFill>
              </a:rPr>
              <a:t>(O Lord, come to me as You promised</a:t>
            </a:r>
            <a:endParaRPr sz="4600">
              <a:solidFill>
                <a:schemeClr val="dk1"/>
              </a:solidFill>
            </a:endParaRPr>
          </a:p>
          <a:p>
            <a:pPr indent="0" lvl="0" marL="0" rtl="0" algn="ctr">
              <a:lnSpc>
                <a:spcPct val="115000"/>
              </a:lnSpc>
              <a:spcBef>
                <a:spcPts val="2100"/>
              </a:spcBef>
              <a:spcAft>
                <a:spcPts val="0"/>
              </a:spcAft>
              <a:buClr>
                <a:schemeClr val="dk1"/>
              </a:buClr>
              <a:buSzPts val="1100"/>
              <a:buFont typeface="Arial"/>
              <a:buNone/>
            </a:pPr>
            <a:r>
              <a:rPr lang="en-US" sz="4600">
                <a:solidFill>
                  <a:schemeClr val="dk1"/>
                </a:solidFill>
              </a:rPr>
              <a:t>And I’ll remain with You always</a:t>
            </a:r>
            <a:endParaRPr sz="4600">
              <a:solidFill>
                <a:schemeClr val="dk1"/>
              </a:solidFill>
            </a:endParaRPr>
          </a:p>
          <a:p>
            <a:pPr indent="0" lvl="0" marL="0" rtl="0" algn="ctr">
              <a:lnSpc>
                <a:spcPct val="115000"/>
              </a:lnSpc>
              <a:spcBef>
                <a:spcPts val="2100"/>
              </a:spcBef>
              <a:spcAft>
                <a:spcPts val="0"/>
              </a:spcAft>
              <a:buClr>
                <a:schemeClr val="dk1"/>
              </a:buClr>
              <a:buSzPts val="1100"/>
              <a:buFont typeface="Arial"/>
              <a:buNone/>
            </a:pPr>
            <a:r>
              <a:rPr lang="en-US" sz="4600">
                <a:solidFill>
                  <a:schemeClr val="dk1"/>
                </a:solidFill>
              </a:rPr>
              <a:t>My Lord let me lay on Your chest</a:t>
            </a:r>
            <a:endParaRPr sz="4600">
              <a:solidFill>
                <a:schemeClr val="dk1"/>
              </a:solidFill>
            </a:endParaRPr>
          </a:p>
          <a:p>
            <a:pPr indent="0" lvl="0" marL="0" rtl="0" algn="ctr">
              <a:lnSpc>
                <a:spcPct val="115000"/>
              </a:lnSpc>
              <a:spcBef>
                <a:spcPts val="2100"/>
              </a:spcBef>
              <a:spcAft>
                <a:spcPts val="0"/>
              </a:spcAft>
              <a:buClr>
                <a:schemeClr val="dk1"/>
              </a:buClr>
              <a:buSzPts val="1100"/>
              <a:buFont typeface="Arial"/>
              <a:buNone/>
            </a:pPr>
            <a:r>
              <a:rPr lang="en-US" sz="4600">
                <a:solidFill>
                  <a:schemeClr val="dk1"/>
                </a:solidFill>
              </a:rPr>
              <a:t>Wipe away the tears from my face) x2</a:t>
            </a:r>
            <a:endParaRPr sz="4600">
              <a:solidFill>
                <a:schemeClr val="dk1"/>
              </a:solidFill>
            </a:endParaRPr>
          </a:p>
        </p:txBody>
      </p:sp>
      <p:sp>
        <p:nvSpPr>
          <p:cNvPr id="1448" name="Google Shape;1448;p228"/>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100"/>
              <a:buNone/>
            </a:pPr>
            <a:r>
              <a:rPr lang="en-US"/>
              <a:t>Do Not Think That I Forgot You</a:t>
            </a:r>
            <a:endParaRPr/>
          </a:p>
        </p:txBody>
      </p:sp>
    </p:spTree>
  </p:cSld>
  <p:clrMapOvr>
    <a:masterClrMapping/>
  </p:clrMapOvr>
</p:sld>
</file>

<file path=ppt/slides/slide2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2" name="Shape 1452"/>
        <p:cNvGrpSpPr/>
        <p:nvPr/>
      </p:nvGrpSpPr>
      <p:grpSpPr>
        <a:xfrm>
          <a:off x="0" y="0"/>
          <a:ext cx="0" cy="0"/>
          <a:chOff x="0" y="0"/>
          <a:chExt cx="0" cy="0"/>
        </a:xfrm>
      </p:grpSpPr>
      <p:sp>
        <p:nvSpPr>
          <p:cNvPr id="1453" name="Google Shape;1453;p229"/>
          <p:cNvSpPr txBox="1"/>
          <p:nvPr>
            <p:ph idx="1" type="body"/>
          </p:nvPr>
        </p:nvSpPr>
        <p:spPr>
          <a:xfrm>
            <a:off x="415650" y="286300"/>
            <a:ext cx="11360700" cy="5101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2100"/>
              </a:spcBef>
              <a:spcAft>
                <a:spcPts val="0"/>
              </a:spcAft>
              <a:buClr>
                <a:schemeClr val="dk1"/>
              </a:buClr>
              <a:buSzPts val="1100"/>
              <a:buFont typeface="Arial"/>
              <a:buNone/>
            </a:pPr>
            <a:r>
              <a:rPr lang="en-US" sz="4600">
                <a:solidFill>
                  <a:schemeClr val="dk1"/>
                </a:solidFill>
              </a:rPr>
              <a:t>Refrain:</a:t>
            </a:r>
            <a:endParaRPr sz="4600">
              <a:solidFill>
                <a:schemeClr val="dk1"/>
              </a:solidFill>
            </a:endParaRPr>
          </a:p>
          <a:p>
            <a:pPr indent="0" lvl="0" marL="0" rtl="0" algn="ctr">
              <a:lnSpc>
                <a:spcPct val="115000"/>
              </a:lnSpc>
              <a:spcBef>
                <a:spcPts val="2100"/>
              </a:spcBef>
              <a:spcAft>
                <a:spcPts val="0"/>
              </a:spcAft>
              <a:buClr>
                <a:schemeClr val="dk1"/>
              </a:buClr>
              <a:buSzPts val="1100"/>
              <a:buFont typeface="Arial"/>
              <a:buNone/>
            </a:pPr>
            <a:r>
              <a:rPr lang="en-US" sz="4600">
                <a:solidFill>
                  <a:schemeClr val="dk1"/>
                </a:solidFill>
              </a:rPr>
              <a:t>(My son be comforted, don’t fear) 2x</a:t>
            </a:r>
            <a:endParaRPr sz="4600">
              <a:solidFill>
                <a:schemeClr val="dk1"/>
              </a:solidFill>
            </a:endParaRPr>
          </a:p>
          <a:p>
            <a:pPr indent="0" lvl="0" marL="0" rtl="0" algn="ctr">
              <a:lnSpc>
                <a:spcPct val="115000"/>
              </a:lnSpc>
              <a:spcBef>
                <a:spcPts val="2100"/>
              </a:spcBef>
              <a:spcAft>
                <a:spcPts val="0"/>
              </a:spcAft>
              <a:buClr>
                <a:schemeClr val="dk1"/>
              </a:buClr>
              <a:buSzPts val="1100"/>
              <a:buFont typeface="Arial"/>
              <a:buNone/>
            </a:pPr>
            <a:r>
              <a:rPr lang="en-US" sz="4600">
                <a:solidFill>
                  <a:schemeClr val="dk1"/>
                </a:solidFill>
              </a:rPr>
              <a:t>(Jesus your True Shepherd is near) 2x</a:t>
            </a:r>
            <a:endParaRPr sz="4600">
              <a:solidFill>
                <a:schemeClr val="dk1"/>
              </a:solidFill>
            </a:endParaRPr>
          </a:p>
        </p:txBody>
      </p:sp>
      <p:sp>
        <p:nvSpPr>
          <p:cNvPr id="1454" name="Google Shape;1454;p229"/>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100"/>
              <a:buNone/>
            </a:pPr>
            <a:r>
              <a:rPr lang="en-US"/>
              <a:t>Do Not Think That I Forgot You</a:t>
            </a:r>
            <a:endParaRPr/>
          </a:p>
        </p:txBody>
      </p:sp>
      <p:pic>
        <p:nvPicPr>
          <p:cNvPr id="1455" name="Google Shape;1455;p229">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3"/>
          <p:cNvSpPr txBox="1"/>
          <p:nvPr>
            <p:ph idx="1" type="body"/>
          </p:nvPr>
        </p:nvSpPr>
        <p:spPr>
          <a:xfrm>
            <a:off x="3869775" y="2360700"/>
            <a:ext cx="4452600" cy="18630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90000"/>
              </a:lnSpc>
              <a:spcBef>
                <a:spcPts val="1000"/>
              </a:spcBef>
              <a:spcAft>
                <a:spcPts val="2100"/>
              </a:spcAft>
              <a:buSzPts val="1800"/>
              <a:buNone/>
            </a:pPr>
            <a:r>
              <a:rPr lang="en-US" sz="6900"/>
              <a:t>All in All</a:t>
            </a:r>
            <a:endParaRPr sz="6900"/>
          </a:p>
        </p:txBody>
      </p:sp>
      <p:pic>
        <p:nvPicPr>
          <p:cNvPr id="197" name="Google Shape;197;p23">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2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9" name="Shape 1459"/>
        <p:cNvGrpSpPr/>
        <p:nvPr/>
      </p:nvGrpSpPr>
      <p:grpSpPr>
        <a:xfrm>
          <a:off x="0" y="0"/>
          <a:ext cx="0" cy="0"/>
          <a:chOff x="0" y="0"/>
          <a:chExt cx="0" cy="0"/>
        </a:xfrm>
      </p:grpSpPr>
      <p:sp>
        <p:nvSpPr>
          <p:cNvPr id="1460" name="Google Shape;1460;p230"/>
          <p:cNvSpPr txBox="1"/>
          <p:nvPr>
            <p:ph type="ctrTitle"/>
          </p:nvPr>
        </p:nvSpPr>
        <p:spPr>
          <a:xfrm>
            <a:off x="2883650" y="2783700"/>
            <a:ext cx="6424800" cy="1290600"/>
          </a:xfrm>
          <a:prstGeom prst="rect">
            <a:avLst/>
          </a:prstGeom>
          <a:solidFill>
            <a:srgbClr val="FFFFFF">
              <a:alpha val="88235"/>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latin typeface="Playfair Display"/>
                <a:ea typeface="Playfair Display"/>
                <a:cs typeface="Playfair Display"/>
                <a:sym typeface="Playfair Display"/>
              </a:rPr>
              <a:t>Dry Bones</a:t>
            </a:r>
            <a:endParaRPr>
              <a:latin typeface="Playfair Display"/>
              <a:ea typeface="Playfair Display"/>
              <a:cs typeface="Playfair Display"/>
              <a:sym typeface="Playfair Display"/>
            </a:endParaRPr>
          </a:p>
        </p:txBody>
      </p:sp>
      <p:pic>
        <p:nvPicPr>
          <p:cNvPr id="1461" name="Google Shape;1461;p230">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2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5" name="Shape 1465"/>
        <p:cNvGrpSpPr/>
        <p:nvPr/>
      </p:nvGrpSpPr>
      <p:grpSpPr>
        <a:xfrm>
          <a:off x="0" y="0"/>
          <a:ext cx="0" cy="0"/>
          <a:chOff x="0" y="0"/>
          <a:chExt cx="0" cy="0"/>
        </a:xfrm>
      </p:grpSpPr>
      <p:sp>
        <p:nvSpPr>
          <p:cNvPr id="1466" name="Google Shape;1466;p231"/>
          <p:cNvSpPr txBox="1"/>
          <p:nvPr>
            <p:ph idx="1" type="body"/>
          </p:nvPr>
        </p:nvSpPr>
        <p:spPr>
          <a:xfrm>
            <a:off x="415650" y="219900"/>
            <a:ext cx="11360700" cy="49890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2100"/>
              </a:spcAft>
              <a:buClr>
                <a:schemeClr val="dk1"/>
              </a:buClr>
              <a:buSzPts val="2800"/>
              <a:buNone/>
            </a:pPr>
            <a:r>
              <a:rPr lang="en-US" sz="4600"/>
              <a:t>Through the eyes of men it seems there's so much we have lost</a:t>
            </a:r>
            <a:br>
              <a:rPr lang="en-US" sz="4600"/>
            </a:br>
            <a:r>
              <a:rPr lang="en-US" sz="4600"/>
              <a:t>As we look down the road where all the prodigals have walked</a:t>
            </a:r>
            <a:br>
              <a:rPr lang="en-US" sz="4600"/>
            </a:br>
            <a:r>
              <a:rPr lang="en-US" sz="4600"/>
              <a:t>One by one the enemy has whispered lies</a:t>
            </a:r>
            <a:br>
              <a:rPr lang="en-US" sz="4600"/>
            </a:br>
            <a:r>
              <a:rPr lang="en-US" sz="4600"/>
              <a:t>And led them off as slaves</a:t>
            </a:r>
            <a:endParaRPr sz="4600"/>
          </a:p>
        </p:txBody>
      </p:sp>
      <p:sp>
        <p:nvSpPr>
          <p:cNvPr id="1467" name="Google Shape;1467;p231"/>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Dry Bones</a:t>
            </a:r>
            <a:endParaRPr>
              <a:latin typeface="Playfair Display"/>
              <a:ea typeface="Playfair Display"/>
              <a:cs typeface="Playfair Display"/>
              <a:sym typeface="Playfair Display"/>
            </a:endParaRPr>
          </a:p>
        </p:txBody>
      </p:sp>
    </p:spTree>
  </p:cSld>
  <p:clrMapOvr>
    <a:masterClrMapping/>
  </p:clrMapOvr>
</p:sld>
</file>

<file path=ppt/slides/slide2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1" name="Shape 1471"/>
        <p:cNvGrpSpPr/>
        <p:nvPr/>
      </p:nvGrpSpPr>
      <p:grpSpPr>
        <a:xfrm>
          <a:off x="0" y="0"/>
          <a:ext cx="0" cy="0"/>
          <a:chOff x="0" y="0"/>
          <a:chExt cx="0" cy="0"/>
        </a:xfrm>
      </p:grpSpPr>
      <p:sp>
        <p:nvSpPr>
          <p:cNvPr id="1472" name="Google Shape;1472;p232"/>
          <p:cNvSpPr txBox="1"/>
          <p:nvPr>
            <p:ph idx="1" type="body"/>
          </p:nvPr>
        </p:nvSpPr>
        <p:spPr>
          <a:xfrm>
            <a:off x="415650" y="219900"/>
            <a:ext cx="11360700" cy="51261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US" sz="4400"/>
              <a:t>But we know that You are God Yours is the victory</a:t>
            </a:r>
            <a:endParaRPr sz="4400"/>
          </a:p>
          <a:p>
            <a:pPr indent="0" lvl="0" marL="0" rtl="0" algn="ctr">
              <a:lnSpc>
                <a:spcPct val="100000"/>
              </a:lnSpc>
              <a:spcBef>
                <a:spcPts val="2100"/>
              </a:spcBef>
              <a:spcAft>
                <a:spcPts val="0"/>
              </a:spcAft>
              <a:buClr>
                <a:schemeClr val="dk1"/>
              </a:buClr>
              <a:buSzPts val="1100"/>
              <a:buFont typeface="Arial"/>
              <a:buNone/>
            </a:pPr>
            <a:r>
              <a:rPr lang="en-US" sz="4400"/>
              <a:t>We know there is more to come</a:t>
            </a:r>
            <a:endParaRPr sz="4400"/>
          </a:p>
          <a:p>
            <a:pPr indent="0" lvl="0" marL="0" rtl="0" algn="ctr">
              <a:lnSpc>
                <a:spcPct val="100000"/>
              </a:lnSpc>
              <a:spcBef>
                <a:spcPts val="2100"/>
              </a:spcBef>
              <a:spcAft>
                <a:spcPts val="0"/>
              </a:spcAft>
              <a:buClr>
                <a:schemeClr val="dk1"/>
              </a:buClr>
              <a:buSzPts val="1100"/>
              <a:buFont typeface="Arial"/>
              <a:buNone/>
            </a:pPr>
            <a:r>
              <a:rPr lang="en-US" sz="4400"/>
              <a:t>That we may not yet see</a:t>
            </a:r>
            <a:endParaRPr sz="4400"/>
          </a:p>
          <a:p>
            <a:pPr indent="0" lvl="0" marL="0" rtl="0" algn="ctr">
              <a:lnSpc>
                <a:spcPct val="100000"/>
              </a:lnSpc>
              <a:spcBef>
                <a:spcPts val="2100"/>
              </a:spcBef>
              <a:spcAft>
                <a:spcPts val="0"/>
              </a:spcAft>
              <a:buClr>
                <a:schemeClr val="dk1"/>
              </a:buClr>
              <a:buSzPts val="1100"/>
              <a:buFont typeface="Arial"/>
              <a:buNone/>
            </a:pPr>
            <a:r>
              <a:rPr lang="en-US" sz="4400"/>
              <a:t>So with the faith You've given us</a:t>
            </a:r>
            <a:endParaRPr sz="4400"/>
          </a:p>
          <a:p>
            <a:pPr indent="0" lvl="0" marL="0" rtl="0" algn="ctr">
              <a:lnSpc>
                <a:spcPct val="100000"/>
              </a:lnSpc>
              <a:spcBef>
                <a:spcPts val="2100"/>
              </a:spcBef>
              <a:spcAft>
                <a:spcPts val="2100"/>
              </a:spcAft>
              <a:buClr>
                <a:schemeClr val="dk1"/>
              </a:buClr>
              <a:buSzPts val="1100"/>
              <a:buNone/>
            </a:pPr>
            <a:r>
              <a:rPr lang="en-US" sz="4400"/>
              <a:t>We'll step into the valley unafraid, yeah</a:t>
            </a:r>
            <a:endParaRPr sz="4400"/>
          </a:p>
        </p:txBody>
      </p:sp>
      <p:sp>
        <p:nvSpPr>
          <p:cNvPr id="1473" name="Google Shape;1473;p232"/>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Dry Bones</a:t>
            </a:r>
            <a:endParaRPr>
              <a:latin typeface="Playfair Display"/>
              <a:ea typeface="Playfair Display"/>
              <a:cs typeface="Playfair Display"/>
              <a:sym typeface="Playfair Display"/>
            </a:endParaRPr>
          </a:p>
        </p:txBody>
      </p:sp>
    </p:spTree>
  </p:cSld>
  <p:clrMapOvr>
    <a:masterClrMapping/>
  </p:clrMapOvr>
</p:sld>
</file>

<file path=ppt/slides/slide2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7" name="Shape 1477"/>
        <p:cNvGrpSpPr/>
        <p:nvPr/>
      </p:nvGrpSpPr>
      <p:grpSpPr>
        <a:xfrm>
          <a:off x="0" y="0"/>
          <a:ext cx="0" cy="0"/>
          <a:chOff x="0" y="0"/>
          <a:chExt cx="0" cy="0"/>
        </a:xfrm>
      </p:grpSpPr>
      <p:sp>
        <p:nvSpPr>
          <p:cNvPr id="1478" name="Google Shape;1478;p233"/>
          <p:cNvSpPr txBox="1"/>
          <p:nvPr>
            <p:ph idx="1" type="body"/>
          </p:nvPr>
        </p:nvSpPr>
        <p:spPr>
          <a:xfrm>
            <a:off x="415650" y="219900"/>
            <a:ext cx="11360700" cy="51261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US" sz="4400"/>
              <a:t>As we call out to dry bones come alive, come alive</a:t>
            </a:r>
            <a:endParaRPr sz="4400"/>
          </a:p>
          <a:p>
            <a:pPr indent="0" lvl="0" marL="0" rtl="0" algn="ctr">
              <a:lnSpc>
                <a:spcPct val="100000"/>
              </a:lnSpc>
              <a:spcBef>
                <a:spcPts val="2100"/>
              </a:spcBef>
              <a:spcAft>
                <a:spcPts val="0"/>
              </a:spcAft>
              <a:buClr>
                <a:schemeClr val="dk1"/>
              </a:buClr>
              <a:buSzPts val="1100"/>
              <a:buNone/>
            </a:pPr>
            <a:r>
              <a:rPr lang="en-US" sz="4400"/>
              <a:t>We call out to dead hearts come alive, come alive</a:t>
            </a:r>
            <a:endParaRPr sz="4400"/>
          </a:p>
          <a:p>
            <a:pPr indent="0" lvl="0" marL="0" rtl="0" algn="ctr">
              <a:lnSpc>
                <a:spcPct val="100000"/>
              </a:lnSpc>
              <a:spcBef>
                <a:spcPts val="2100"/>
              </a:spcBef>
              <a:spcAft>
                <a:spcPts val="0"/>
              </a:spcAft>
              <a:buClr>
                <a:schemeClr val="dk1"/>
              </a:buClr>
              <a:buSzPts val="1100"/>
              <a:buNone/>
            </a:pPr>
            <a:r>
              <a:rPr lang="en-US" sz="4400"/>
              <a:t>Up out of the ashes let us see an army rise</a:t>
            </a:r>
            <a:endParaRPr sz="4400"/>
          </a:p>
          <a:p>
            <a:pPr indent="0" lvl="0" marL="0" rtl="0" algn="ctr">
              <a:lnSpc>
                <a:spcPct val="100000"/>
              </a:lnSpc>
              <a:spcBef>
                <a:spcPts val="2100"/>
              </a:spcBef>
              <a:spcAft>
                <a:spcPts val="2100"/>
              </a:spcAft>
              <a:buClr>
                <a:schemeClr val="dk1"/>
              </a:buClr>
              <a:buSzPts val="1100"/>
              <a:buNone/>
            </a:pPr>
            <a:r>
              <a:rPr lang="en-US" sz="4400"/>
              <a:t>We call out to dry bones, come alive</a:t>
            </a:r>
            <a:endParaRPr sz="4400"/>
          </a:p>
        </p:txBody>
      </p:sp>
      <p:sp>
        <p:nvSpPr>
          <p:cNvPr id="1479" name="Google Shape;1479;p233"/>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Dry Bones</a:t>
            </a:r>
            <a:endParaRPr>
              <a:latin typeface="Playfair Display"/>
              <a:ea typeface="Playfair Display"/>
              <a:cs typeface="Playfair Display"/>
              <a:sym typeface="Playfair Display"/>
            </a:endParaRPr>
          </a:p>
        </p:txBody>
      </p:sp>
    </p:spTree>
  </p:cSld>
  <p:clrMapOvr>
    <a:masterClrMapping/>
  </p:clrMapOvr>
</p:sld>
</file>

<file path=ppt/slides/slide2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3" name="Shape 1483"/>
        <p:cNvGrpSpPr/>
        <p:nvPr/>
      </p:nvGrpSpPr>
      <p:grpSpPr>
        <a:xfrm>
          <a:off x="0" y="0"/>
          <a:ext cx="0" cy="0"/>
          <a:chOff x="0" y="0"/>
          <a:chExt cx="0" cy="0"/>
        </a:xfrm>
      </p:grpSpPr>
      <p:sp>
        <p:nvSpPr>
          <p:cNvPr id="1484" name="Google Shape;1484;p234"/>
          <p:cNvSpPr txBox="1"/>
          <p:nvPr>
            <p:ph idx="1" type="body"/>
          </p:nvPr>
        </p:nvSpPr>
        <p:spPr>
          <a:xfrm>
            <a:off x="415650" y="219900"/>
            <a:ext cx="11360700" cy="51261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US" sz="4300"/>
              <a:t>God of endless mercy God of unrelenting love</a:t>
            </a:r>
            <a:endParaRPr sz="4300"/>
          </a:p>
          <a:p>
            <a:pPr indent="0" lvl="0" marL="0" rtl="0" algn="ctr">
              <a:lnSpc>
                <a:spcPct val="100000"/>
              </a:lnSpc>
              <a:spcBef>
                <a:spcPts val="2100"/>
              </a:spcBef>
              <a:spcAft>
                <a:spcPts val="0"/>
              </a:spcAft>
              <a:buClr>
                <a:schemeClr val="dk1"/>
              </a:buClr>
              <a:buSzPts val="1100"/>
              <a:buNone/>
            </a:pPr>
            <a:r>
              <a:rPr lang="en-US" sz="4300"/>
              <a:t>Rescue every daughter bring us back the wayward son</a:t>
            </a:r>
            <a:endParaRPr sz="4300"/>
          </a:p>
          <a:p>
            <a:pPr indent="0" lvl="0" marL="0" rtl="0" algn="ctr">
              <a:lnSpc>
                <a:spcPct val="100000"/>
              </a:lnSpc>
              <a:spcBef>
                <a:spcPts val="2100"/>
              </a:spcBef>
              <a:spcAft>
                <a:spcPts val="0"/>
              </a:spcAft>
              <a:buClr>
                <a:schemeClr val="dk1"/>
              </a:buClr>
              <a:buSzPts val="1100"/>
              <a:buNone/>
            </a:pPr>
            <a:r>
              <a:rPr lang="en-US" sz="4300"/>
              <a:t>And by Your spirit breathe upon them show the world that You alone can save</a:t>
            </a:r>
            <a:endParaRPr sz="4300"/>
          </a:p>
          <a:p>
            <a:pPr indent="0" lvl="0" marL="0" rtl="0" algn="ctr">
              <a:lnSpc>
                <a:spcPct val="100000"/>
              </a:lnSpc>
              <a:spcBef>
                <a:spcPts val="2100"/>
              </a:spcBef>
              <a:spcAft>
                <a:spcPts val="2100"/>
              </a:spcAft>
              <a:buClr>
                <a:schemeClr val="dk1"/>
              </a:buClr>
              <a:buSzPts val="1100"/>
              <a:buNone/>
            </a:pPr>
            <a:r>
              <a:rPr lang="en-US" sz="4300"/>
              <a:t>You alone can save</a:t>
            </a:r>
            <a:endParaRPr sz="4300"/>
          </a:p>
        </p:txBody>
      </p:sp>
      <p:sp>
        <p:nvSpPr>
          <p:cNvPr id="1485" name="Google Shape;1485;p234"/>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Dry Bones</a:t>
            </a:r>
            <a:endParaRPr>
              <a:latin typeface="Playfair Display"/>
              <a:ea typeface="Playfair Display"/>
              <a:cs typeface="Playfair Display"/>
              <a:sym typeface="Playfair Display"/>
            </a:endParaRPr>
          </a:p>
        </p:txBody>
      </p:sp>
    </p:spTree>
  </p:cSld>
  <p:clrMapOvr>
    <a:masterClrMapping/>
  </p:clrMapOvr>
</p:sld>
</file>

<file path=ppt/slides/slide2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9" name="Shape 1489"/>
        <p:cNvGrpSpPr/>
        <p:nvPr/>
      </p:nvGrpSpPr>
      <p:grpSpPr>
        <a:xfrm>
          <a:off x="0" y="0"/>
          <a:ext cx="0" cy="0"/>
          <a:chOff x="0" y="0"/>
          <a:chExt cx="0" cy="0"/>
        </a:xfrm>
      </p:grpSpPr>
      <p:sp>
        <p:nvSpPr>
          <p:cNvPr id="1490" name="Google Shape;1490;p235"/>
          <p:cNvSpPr txBox="1"/>
          <p:nvPr>
            <p:ph idx="1" type="body"/>
          </p:nvPr>
        </p:nvSpPr>
        <p:spPr>
          <a:xfrm>
            <a:off x="415650" y="219900"/>
            <a:ext cx="11360700" cy="51261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US" sz="4300"/>
              <a:t>As we call out to dry bones come alive, come alive</a:t>
            </a:r>
            <a:endParaRPr sz="4300"/>
          </a:p>
          <a:p>
            <a:pPr indent="0" lvl="0" marL="0" rtl="0" algn="ctr">
              <a:lnSpc>
                <a:spcPct val="100000"/>
              </a:lnSpc>
              <a:spcBef>
                <a:spcPts val="2100"/>
              </a:spcBef>
              <a:spcAft>
                <a:spcPts val="0"/>
              </a:spcAft>
              <a:buClr>
                <a:schemeClr val="dk1"/>
              </a:buClr>
              <a:buSzPts val="1100"/>
              <a:buNone/>
            </a:pPr>
            <a:r>
              <a:rPr lang="en-US" sz="4300"/>
              <a:t>We call out to dead hearts come alive, come alive</a:t>
            </a:r>
            <a:endParaRPr sz="4300"/>
          </a:p>
          <a:p>
            <a:pPr indent="0" lvl="0" marL="0" rtl="0" algn="ctr">
              <a:lnSpc>
                <a:spcPct val="100000"/>
              </a:lnSpc>
              <a:spcBef>
                <a:spcPts val="2100"/>
              </a:spcBef>
              <a:spcAft>
                <a:spcPts val="0"/>
              </a:spcAft>
              <a:buClr>
                <a:schemeClr val="dk1"/>
              </a:buClr>
              <a:buSzPts val="1100"/>
              <a:buNone/>
            </a:pPr>
            <a:r>
              <a:rPr lang="en-US" sz="4300"/>
              <a:t>Up out of the ashes let us see an army rise</a:t>
            </a:r>
            <a:endParaRPr sz="4300"/>
          </a:p>
          <a:p>
            <a:pPr indent="0" lvl="0" marL="0" rtl="0" algn="ctr">
              <a:lnSpc>
                <a:spcPct val="100000"/>
              </a:lnSpc>
              <a:spcBef>
                <a:spcPts val="2100"/>
              </a:spcBef>
              <a:spcAft>
                <a:spcPts val="2100"/>
              </a:spcAft>
              <a:buClr>
                <a:schemeClr val="dk1"/>
              </a:buClr>
              <a:buSzPts val="1100"/>
              <a:buNone/>
            </a:pPr>
            <a:r>
              <a:rPr lang="en-US" sz="4300"/>
              <a:t>We call out to dry bones, come alive</a:t>
            </a:r>
            <a:endParaRPr sz="4300"/>
          </a:p>
        </p:txBody>
      </p:sp>
      <p:sp>
        <p:nvSpPr>
          <p:cNvPr id="1491" name="Google Shape;1491;p235"/>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Dry Bones</a:t>
            </a:r>
            <a:endParaRPr>
              <a:latin typeface="Playfair Display"/>
              <a:ea typeface="Playfair Display"/>
              <a:cs typeface="Playfair Display"/>
              <a:sym typeface="Playfair Display"/>
            </a:endParaRPr>
          </a:p>
        </p:txBody>
      </p:sp>
    </p:spTree>
  </p:cSld>
  <p:clrMapOvr>
    <a:masterClrMapping/>
  </p:clrMapOvr>
</p:sld>
</file>

<file path=ppt/slides/slide2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5" name="Shape 1495"/>
        <p:cNvGrpSpPr/>
        <p:nvPr/>
      </p:nvGrpSpPr>
      <p:grpSpPr>
        <a:xfrm>
          <a:off x="0" y="0"/>
          <a:ext cx="0" cy="0"/>
          <a:chOff x="0" y="0"/>
          <a:chExt cx="0" cy="0"/>
        </a:xfrm>
      </p:grpSpPr>
      <p:sp>
        <p:nvSpPr>
          <p:cNvPr id="1496" name="Google Shape;1496;p236"/>
          <p:cNvSpPr txBox="1"/>
          <p:nvPr>
            <p:ph idx="1" type="body"/>
          </p:nvPr>
        </p:nvSpPr>
        <p:spPr>
          <a:xfrm>
            <a:off x="415650" y="219900"/>
            <a:ext cx="11360700" cy="51261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(So breathe, oh breath of God</a:t>
            </a:r>
            <a:endParaRPr/>
          </a:p>
          <a:p>
            <a:pPr indent="0" lvl="0" marL="0" rtl="0" algn="ctr">
              <a:lnSpc>
                <a:spcPct val="150000"/>
              </a:lnSpc>
              <a:spcBef>
                <a:spcPts val="2100"/>
              </a:spcBef>
              <a:spcAft>
                <a:spcPts val="0"/>
              </a:spcAft>
              <a:buClr>
                <a:schemeClr val="dk1"/>
              </a:buClr>
              <a:buSzPts val="1100"/>
              <a:buNone/>
            </a:pPr>
            <a:r>
              <a:rPr lang="en-US"/>
              <a:t>Now breathe, oh breath of God</a:t>
            </a:r>
            <a:endParaRPr/>
          </a:p>
          <a:p>
            <a:pPr indent="0" lvl="0" marL="0" rtl="0" algn="ctr">
              <a:lnSpc>
                <a:spcPct val="150000"/>
              </a:lnSpc>
              <a:spcBef>
                <a:spcPts val="2100"/>
              </a:spcBef>
              <a:spcAft>
                <a:spcPts val="2100"/>
              </a:spcAft>
              <a:buClr>
                <a:schemeClr val="dk1"/>
              </a:buClr>
              <a:buSzPts val="1100"/>
              <a:buNone/>
            </a:pPr>
            <a:r>
              <a:rPr lang="en-US"/>
              <a:t>Breathe, oh breath of God now breathe) x2</a:t>
            </a:r>
            <a:endParaRPr/>
          </a:p>
        </p:txBody>
      </p:sp>
      <p:sp>
        <p:nvSpPr>
          <p:cNvPr id="1497" name="Google Shape;1497;p236"/>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Dry Bones</a:t>
            </a:r>
            <a:endParaRPr>
              <a:latin typeface="Playfair Display"/>
              <a:ea typeface="Playfair Display"/>
              <a:cs typeface="Playfair Display"/>
              <a:sym typeface="Playfair Display"/>
            </a:endParaRPr>
          </a:p>
        </p:txBody>
      </p:sp>
    </p:spTree>
  </p:cSld>
  <p:clrMapOvr>
    <a:masterClrMapping/>
  </p:clrMapOvr>
</p:sld>
</file>

<file path=ppt/slides/slide2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1" name="Shape 1501"/>
        <p:cNvGrpSpPr/>
        <p:nvPr/>
      </p:nvGrpSpPr>
      <p:grpSpPr>
        <a:xfrm>
          <a:off x="0" y="0"/>
          <a:ext cx="0" cy="0"/>
          <a:chOff x="0" y="0"/>
          <a:chExt cx="0" cy="0"/>
        </a:xfrm>
      </p:grpSpPr>
      <p:sp>
        <p:nvSpPr>
          <p:cNvPr id="1502" name="Google Shape;1502;p237"/>
          <p:cNvSpPr txBox="1"/>
          <p:nvPr>
            <p:ph idx="1" type="body"/>
          </p:nvPr>
        </p:nvSpPr>
        <p:spPr>
          <a:xfrm>
            <a:off x="415650" y="219900"/>
            <a:ext cx="11360700" cy="51573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US" sz="4000"/>
              <a:t>As we call out to dry bones come alive, come alive</a:t>
            </a:r>
            <a:endParaRPr sz="4000"/>
          </a:p>
          <a:p>
            <a:pPr indent="0" lvl="0" marL="0" rtl="0" algn="ctr">
              <a:lnSpc>
                <a:spcPct val="100000"/>
              </a:lnSpc>
              <a:spcBef>
                <a:spcPts val="2100"/>
              </a:spcBef>
              <a:spcAft>
                <a:spcPts val="0"/>
              </a:spcAft>
              <a:buClr>
                <a:schemeClr val="dk1"/>
              </a:buClr>
              <a:buSzPts val="1100"/>
              <a:buNone/>
            </a:pPr>
            <a:r>
              <a:rPr lang="en-US" sz="4000"/>
              <a:t>We call out to dead hearts come alive, come alive</a:t>
            </a:r>
            <a:endParaRPr sz="4000"/>
          </a:p>
          <a:p>
            <a:pPr indent="0" lvl="0" marL="0" rtl="0" algn="ctr">
              <a:lnSpc>
                <a:spcPct val="100000"/>
              </a:lnSpc>
              <a:spcBef>
                <a:spcPts val="2100"/>
              </a:spcBef>
              <a:spcAft>
                <a:spcPts val="0"/>
              </a:spcAft>
              <a:buClr>
                <a:schemeClr val="dk1"/>
              </a:buClr>
              <a:buSzPts val="1100"/>
              <a:buNone/>
            </a:pPr>
            <a:r>
              <a:rPr lang="en-US" sz="4000"/>
              <a:t>Up out of the ashes let us see an army rise</a:t>
            </a:r>
            <a:endParaRPr sz="4000"/>
          </a:p>
          <a:p>
            <a:pPr indent="0" lvl="0" marL="0" rtl="0" algn="ctr">
              <a:lnSpc>
                <a:spcPct val="100000"/>
              </a:lnSpc>
              <a:spcBef>
                <a:spcPts val="2100"/>
              </a:spcBef>
              <a:spcAft>
                <a:spcPts val="0"/>
              </a:spcAft>
              <a:buClr>
                <a:schemeClr val="dk1"/>
              </a:buClr>
              <a:buSzPts val="1100"/>
              <a:buNone/>
            </a:pPr>
            <a:r>
              <a:rPr lang="en-US" sz="4000"/>
              <a:t>We call out to dry bones, come alive</a:t>
            </a:r>
            <a:endParaRPr sz="4000"/>
          </a:p>
          <a:p>
            <a:pPr indent="0" lvl="0" marL="0" rtl="0" algn="ctr">
              <a:lnSpc>
                <a:spcPct val="100000"/>
              </a:lnSpc>
              <a:spcBef>
                <a:spcPts val="2100"/>
              </a:spcBef>
              <a:spcAft>
                <a:spcPts val="2100"/>
              </a:spcAft>
              <a:buClr>
                <a:schemeClr val="dk1"/>
              </a:buClr>
              <a:buSzPts val="1100"/>
              <a:buNone/>
            </a:pPr>
            <a:r>
              <a:rPr lang="en-US" sz="4000"/>
              <a:t>We call out to dry bones, come alive</a:t>
            </a:r>
            <a:endParaRPr sz="4000"/>
          </a:p>
        </p:txBody>
      </p:sp>
      <p:sp>
        <p:nvSpPr>
          <p:cNvPr id="1503" name="Google Shape;1503;p237"/>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Dry Bones</a:t>
            </a:r>
            <a:endParaRPr>
              <a:latin typeface="Playfair Display"/>
              <a:ea typeface="Playfair Display"/>
              <a:cs typeface="Playfair Display"/>
              <a:sym typeface="Playfair Display"/>
            </a:endParaRPr>
          </a:p>
        </p:txBody>
      </p:sp>
      <p:pic>
        <p:nvPicPr>
          <p:cNvPr id="1504" name="Google Shape;1504;p237">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2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8" name="Shape 1508"/>
        <p:cNvGrpSpPr/>
        <p:nvPr/>
      </p:nvGrpSpPr>
      <p:grpSpPr>
        <a:xfrm>
          <a:off x="0" y="0"/>
          <a:ext cx="0" cy="0"/>
          <a:chOff x="0" y="0"/>
          <a:chExt cx="0" cy="0"/>
        </a:xfrm>
      </p:grpSpPr>
      <p:sp>
        <p:nvSpPr>
          <p:cNvPr id="1509" name="Google Shape;1509;p238"/>
          <p:cNvSpPr txBox="1"/>
          <p:nvPr>
            <p:ph type="ctrTitle"/>
          </p:nvPr>
        </p:nvSpPr>
        <p:spPr>
          <a:xfrm>
            <a:off x="2227650" y="2550750"/>
            <a:ext cx="7736700" cy="1756500"/>
          </a:xfrm>
          <a:prstGeom prst="rect">
            <a:avLst/>
          </a:prstGeom>
          <a:solidFill>
            <a:srgbClr val="FFFFFF">
              <a:alpha val="88235"/>
            </a:srgbClr>
          </a:solid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Elijah’s Question</a:t>
            </a:r>
            <a:endParaRPr/>
          </a:p>
          <a:p>
            <a:pPr indent="0" lvl="0" marL="0" rtl="0" algn="ctr">
              <a:lnSpc>
                <a:spcPct val="100000"/>
              </a:lnSpc>
              <a:spcBef>
                <a:spcPts val="0"/>
              </a:spcBef>
              <a:spcAft>
                <a:spcPts val="0"/>
              </a:spcAft>
              <a:buSzPts val="6900"/>
              <a:buNone/>
            </a:pPr>
            <a:r>
              <a:rPr lang="en-US" sz="2900"/>
              <a:t>I Kings 18:21</a:t>
            </a:r>
            <a:endParaRPr sz="2900"/>
          </a:p>
        </p:txBody>
      </p:sp>
      <p:pic>
        <p:nvPicPr>
          <p:cNvPr id="1510" name="Google Shape;1510;p238">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2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4" name="Shape 1514"/>
        <p:cNvGrpSpPr/>
        <p:nvPr/>
      </p:nvGrpSpPr>
      <p:grpSpPr>
        <a:xfrm>
          <a:off x="0" y="0"/>
          <a:ext cx="0" cy="0"/>
          <a:chOff x="0" y="0"/>
          <a:chExt cx="0" cy="0"/>
        </a:xfrm>
      </p:grpSpPr>
      <p:sp>
        <p:nvSpPr>
          <p:cNvPr id="1515" name="Google Shape;1515;p239"/>
          <p:cNvSpPr txBox="1"/>
          <p:nvPr>
            <p:ph idx="1" type="body"/>
          </p:nvPr>
        </p:nvSpPr>
        <p:spPr>
          <a:xfrm>
            <a:off x="415650" y="219900"/>
            <a:ext cx="11360700" cy="51261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4500"/>
              <a:t>How long will you falter</a:t>
            </a:r>
            <a:endParaRPr sz="4500"/>
          </a:p>
          <a:p>
            <a:pPr indent="0" lvl="0" marL="0" rtl="0" algn="ctr">
              <a:lnSpc>
                <a:spcPct val="115000"/>
              </a:lnSpc>
              <a:spcBef>
                <a:spcPts val="2100"/>
              </a:spcBef>
              <a:spcAft>
                <a:spcPts val="0"/>
              </a:spcAft>
              <a:buClr>
                <a:schemeClr val="dk1"/>
              </a:buClr>
              <a:buSzPts val="1100"/>
              <a:buNone/>
            </a:pPr>
            <a:r>
              <a:rPr lang="en-US" sz="4500"/>
              <a:t>between two opinions?</a:t>
            </a:r>
            <a:endParaRPr sz="4500"/>
          </a:p>
          <a:p>
            <a:pPr indent="0" lvl="0" marL="0" rtl="0" algn="ctr">
              <a:lnSpc>
                <a:spcPct val="115000"/>
              </a:lnSpc>
              <a:spcBef>
                <a:spcPts val="2100"/>
              </a:spcBef>
              <a:spcAft>
                <a:spcPts val="0"/>
              </a:spcAft>
              <a:buClr>
                <a:schemeClr val="dk1"/>
              </a:buClr>
              <a:buSzPts val="1100"/>
              <a:buNone/>
            </a:pPr>
            <a:r>
              <a:rPr lang="en-US" sz="4500"/>
              <a:t>If the Lord is God, follow Him;</a:t>
            </a:r>
            <a:endParaRPr sz="4500"/>
          </a:p>
          <a:p>
            <a:pPr indent="0" lvl="0" marL="0" rtl="0" algn="ctr">
              <a:lnSpc>
                <a:spcPct val="115000"/>
              </a:lnSpc>
              <a:spcBef>
                <a:spcPts val="2100"/>
              </a:spcBef>
              <a:spcAft>
                <a:spcPts val="0"/>
              </a:spcAft>
              <a:buClr>
                <a:schemeClr val="dk1"/>
              </a:buClr>
              <a:buSzPts val="1100"/>
              <a:buNone/>
            </a:pPr>
            <a:r>
              <a:rPr lang="en-US" sz="4500"/>
              <a:t>but if Baal, follow him;</a:t>
            </a:r>
            <a:endParaRPr sz="4500"/>
          </a:p>
          <a:p>
            <a:pPr indent="0" lvl="0" marL="0" rtl="0" algn="ctr">
              <a:lnSpc>
                <a:spcPct val="115000"/>
              </a:lnSpc>
              <a:spcBef>
                <a:spcPts val="2100"/>
              </a:spcBef>
              <a:spcAft>
                <a:spcPts val="2100"/>
              </a:spcAft>
              <a:buClr>
                <a:schemeClr val="dk1"/>
              </a:buClr>
              <a:buSzPts val="1100"/>
              <a:buNone/>
            </a:pPr>
            <a:r>
              <a:rPr lang="en-US" sz="4500"/>
              <a:t>but if Baal, follow him</a:t>
            </a:r>
            <a:endParaRPr sz="4500"/>
          </a:p>
        </p:txBody>
      </p:sp>
      <p:sp>
        <p:nvSpPr>
          <p:cNvPr id="1516" name="Google Shape;1516;p239"/>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Elijah’s Question -- I Kings 18:21</a:t>
            </a:r>
            <a:endParaRPr>
              <a:latin typeface="Playfair Display"/>
              <a:ea typeface="Playfair Display"/>
              <a:cs typeface="Playfair Display"/>
              <a:sym typeface="Playfair Display"/>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4"/>
          <p:cNvSpPr txBox="1"/>
          <p:nvPr>
            <p:ph idx="1" type="body"/>
          </p:nvPr>
        </p:nvSpPr>
        <p:spPr>
          <a:xfrm>
            <a:off x="415650" y="326499"/>
            <a:ext cx="11360700" cy="5096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2400"/>
              <a:buNone/>
            </a:pPr>
            <a:r>
              <a:rPr lang="en-US" sz="4600"/>
              <a:t>You are my strength when I am weak</a:t>
            </a:r>
            <a:br>
              <a:rPr lang="en-US" sz="4600"/>
            </a:br>
            <a:r>
              <a:rPr lang="en-US" sz="4600"/>
              <a:t>You are the treasure that I seek</a:t>
            </a:r>
            <a:br>
              <a:rPr lang="en-US" sz="4600"/>
            </a:br>
            <a:r>
              <a:rPr lang="en-US" sz="4600"/>
              <a:t>You are my all in all</a:t>
            </a:r>
            <a:endParaRPr sz="4600"/>
          </a:p>
          <a:p>
            <a:pPr indent="0" lvl="0" marL="0" rtl="0" algn="ctr">
              <a:lnSpc>
                <a:spcPct val="115000"/>
              </a:lnSpc>
              <a:spcBef>
                <a:spcPts val="0"/>
              </a:spcBef>
              <a:spcAft>
                <a:spcPts val="0"/>
              </a:spcAft>
              <a:buClr>
                <a:schemeClr val="dk1"/>
              </a:buClr>
              <a:buSzPts val="1100"/>
              <a:buFont typeface="Arial"/>
              <a:buNone/>
            </a:pPr>
            <a:r>
              <a:rPr lang="en-US" sz="4600">
                <a:solidFill>
                  <a:schemeClr val="dk1"/>
                </a:solidFill>
              </a:rPr>
              <a:t>Seeking You as a precious jewel</a:t>
            </a:r>
            <a:endParaRPr sz="46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US" sz="4600">
                <a:solidFill>
                  <a:schemeClr val="dk1"/>
                </a:solidFill>
              </a:rPr>
              <a:t>Lord to give up I'd be a fool</a:t>
            </a:r>
            <a:endParaRPr sz="46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US" sz="4600">
                <a:solidFill>
                  <a:schemeClr val="dk1"/>
                </a:solidFill>
              </a:rPr>
              <a:t>You are my all in all</a:t>
            </a:r>
            <a:endParaRPr sz="4600"/>
          </a:p>
        </p:txBody>
      </p:sp>
      <p:sp>
        <p:nvSpPr>
          <p:cNvPr id="203" name="Google Shape;203;p24"/>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latin typeface="Playfair Display"/>
                <a:ea typeface="Playfair Display"/>
                <a:cs typeface="Playfair Display"/>
                <a:sym typeface="Playfair Display"/>
              </a:rPr>
              <a:t>All in All</a:t>
            </a:r>
            <a:endParaRPr>
              <a:latin typeface="Playfair Display"/>
              <a:ea typeface="Playfair Display"/>
              <a:cs typeface="Playfair Display"/>
              <a:sym typeface="Playfair Display"/>
            </a:endParaRPr>
          </a:p>
        </p:txBody>
      </p:sp>
    </p:spTree>
  </p:cSld>
  <p:clrMapOvr>
    <a:masterClrMapping/>
  </p:clrMapOvr>
</p:sld>
</file>

<file path=ppt/slides/slide2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0" name="Shape 1520"/>
        <p:cNvGrpSpPr/>
        <p:nvPr/>
      </p:nvGrpSpPr>
      <p:grpSpPr>
        <a:xfrm>
          <a:off x="0" y="0"/>
          <a:ext cx="0" cy="0"/>
          <a:chOff x="0" y="0"/>
          <a:chExt cx="0" cy="0"/>
        </a:xfrm>
      </p:grpSpPr>
      <p:sp>
        <p:nvSpPr>
          <p:cNvPr id="1521" name="Google Shape;1521;p240"/>
          <p:cNvSpPr txBox="1"/>
          <p:nvPr>
            <p:ph idx="1" type="body"/>
          </p:nvPr>
        </p:nvSpPr>
        <p:spPr>
          <a:xfrm>
            <a:off x="415650" y="219900"/>
            <a:ext cx="11360700" cy="51261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4500"/>
              <a:t>How long will you falter</a:t>
            </a:r>
            <a:endParaRPr sz="4500"/>
          </a:p>
          <a:p>
            <a:pPr indent="0" lvl="0" marL="0" rtl="0" algn="ctr">
              <a:lnSpc>
                <a:spcPct val="115000"/>
              </a:lnSpc>
              <a:spcBef>
                <a:spcPts val="2100"/>
              </a:spcBef>
              <a:spcAft>
                <a:spcPts val="0"/>
              </a:spcAft>
              <a:buClr>
                <a:schemeClr val="dk1"/>
              </a:buClr>
              <a:buSzPts val="1100"/>
              <a:buNone/>
            </a:pPr>
            <a:r>
              <a:rPr lang="en-US" sz="4500"/>
              <a:t>between two opinions?</a:t>
            </a:r>
            <a:endParaRPr sz="4500"/>
          </a:p>
          <a:p>
            <a:pPr indent="0" lvl="0" marL="0" rtl="0" algn="ctr">
              <a:lnSpc>
                <a:spcPct val="115000"/>
              </a:lnSpc>
              <a:spcBef>
                <a:spcPts val="2100"/>
              </a:spcBef>
              <a:spcAft>
                <a:spcPts val="0"/>
              </a:spcAft>
              <a:buClr>
                <a:schemeClr val="dk1"/>
              </a:buClr>
              <a:buSzPts val="1100"/>
              <a:buNone/>
            </a:pPr>
            <a:r>
              <a:rPr lang="en-US" sz="4500"/>
              <a:t>If the Lord is God, follow Him</a:t>
            </a:r>
            <a:endParaRPr sz="4500"/>
          </a:p>
          <a:p>
            <a:pPr indent="0" lvl="0" marL="0" rtl="0" algn="ctr">
              <a:lnSpc>
                <a:spcPct val="115000"/>
              </a:lnSpc>
              <a:spcBef>
                <a:spcPts val="2100"/>
              </a:spcBef>
              <a:spcAft>
                <a:spcPts val="0"/>
              </a:spcAft>
              <a:buClr>
                <a:schemeClr val="dk1"/>
              </a:buClr>
              <a:buSzPts val="1100"/>
              <a:buNone/>
            </a:pPr>
            <a:r>
              <a:rPr lang="en-US" sz="4500"/>
              <a:t>but if Baal follow him.</a:t>
            </a:r>
            <a:endParaRPr sz="4500"/>
          </a:p>
          <a:p>
            <a:pPr indent="0" lvl="0" marL="0" rtl="0" algn="ctr">
              <a:lnSpc>
                <a:spcPct val="115000"/>
              </a:lnSpc>
              <a:spcBef>
                <a:spcPts val="2100"/>
              </a:spcBef>
              <a:spcAft>
                <a:spcPts val="2100"/>
              </a:spcAft>
              <a:buClr>
                <a:schemeClr val="dk1"/>
              </a:buClr>
              <a:buSzPts val="1100"/>
              <a:buNone/>
            </a:pPr>
            <a:r>
              <a:rPr lang="en-US" sz="4500"/>
              <a:t>1 Kings 18:21</a:t>
            </a:r>
            <a:endParaRPr sz="4500"/>
          </a:p>
        </p:txBody>
      </p:sp>
      <p:sp>
        <p:nvSpPr>
          <p:cNvPr id="1522" name="Google Shape;1522;p240"/>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Elijah’s Question -- I Kings 18:21</a:t>
            </a:r>
            <a:endParaRPr>
              <a:latin typeface="Playfair Display"/>
              <a:ea typeface="Playfair Display"/>
              <a:cs typeface="Playfair Display"/>
              <a:sym typeface="Playfair Display"/>
            </a:endParaRPr>
          </a:p>
        </p:txBody>
      </p:sp>
      <p:pic>
        <p:nvPicPr>
          <p:cNvPr id="1523" name="Google Shape;1523;p240">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2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7" name="Shape 1527"/>
        <p:cNvGrpSpPr/>
        <p:nvPr/>
      </p:nvGrpSpPr>
      <p:grpSpPr>
        <a:xfrm>
          <a:off x="0" y="0"/>
          <a:ext cx="0" cy="0"/>
          <a:chOff x="0" y="0"/>
          <a:chExt cx="0" cy="0"/>
        </a:xfrm>
      </p:grpSpPr>
      <p:sp>
        <p:nvSpPr>
          <p:cNvPr id="1528" name="Google Shape;1528;p241"/>
          <p:cNvSpPr txBox="1"/>
          <p:nvPr>
            <p:ph type="ctrTitle"/>
          </p:nvPr>
        </p:nvSpPr>
        <p:spPr>
          <a:xfrm>
            <a:off x="2883650" y="2783700"/>
            <a:ext cx="6424800" cy="1290600"/>
          </a:xfrm>
          <a:prstGeom prst="rect">
            <a:avLst/>
          </a:prstGeom>
          <a:solidFill>
            <a:srgbClr val="FFFFFF">
              <a:alpha val="88235"/>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Enough</a:t>
            </a:r>
            <a:endParaRPr>
              <a:latin typeface="Playfair Display"/>
              <a:ea typeface="Playfair Display"/>
              <a:cs typeface="Playfair Display"/>
              <a:sym typeface="Playfair Display"/>
            </a:endParaRPr>
          </a:p>
        </p:txBody>
      </p:sp>
      <p:pic>
        <p:nvPicPr>
          <p:cNvPr id="1529" name="Google Shape;1529;p241">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2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3" name="Shape 1533"/>
        <p:cNvGrpSpPr/>
        <p:nvPr/>
      </p:nvGrpSpPr>
      <p:grpSpPr>
        <a:xfrm>
          <a:off x="0" y="0"/>
          <a:ext cx="0" cy="0"/>
          <a:chOff x="0" y="0"/>
          <a:chExt cx="0" cy="0"/>
        </a:xfrm>
      </p:grpSpPr>
      <p:sp>
        <p:nvSpPr>
          <p:cNvPr id="1534" name="Google Shape;1534;p242"/>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Enough</a:t>
            </a:r>
            <a:endParaRPr/>
          </a:p>
        </p:txBody>
      </p:sp>
      <p:sp>
        <p:nvSpPr>
          <p:cNvPr id="1535" name="Google Shape;1535;p242"/>
          <p:cNvSpPr txBox="1"/>
          <p:nvPr>
            <p:ph idx="1" type="body"/>
          </p:nvPr>
        </p:nvSpPr>
        <p:spPr>
          <a:xfrm>
            <a:off x="415650" y="341775"/>
            <a:ext cx="11360700" cy="50373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457200" rtl="0" algn="ctr">
              <a:lnSpc>
                <a:spcPct val="115000"/>
              </a:lnSpc>
              <a:spcBef>
                <a:spcPts val="0"/>
              </a:spcBef>
              <a:spcAft>
                <a:spcPts val="0"/>
              </a:spcAft>
              <a:buClr>
                <a:schemeClr val="dk1"/>
              </a:buClr>
              <a:buSzPts val="1100"/>
              <a:buFont typeface="Arial"/>
              <a:buNone/>
            </a:pPr>
            <a:r>
              <a:rPr lang="en-US"/>
              <a:t>All of you is more than enough for all of me</a:t>
            </a:r>
            <a:endParaRPr/>
          </a:p>
          <a:p>
            <a:pPr indent="0" lvl="0" marL="457200" rtl="0" algn="ctr">
              <a:lnSpc>
                <a:spcPct val="115000"/>
              </a:lnSpc>
              <a:spcBef>
                <a:spcPts val="0"/>
              </a:spcBef>
              <a:spcAft>
                <a:spcPts val="0"/>
              </a:spcAft>
              <a:buClr>
                <a:schemeClr val="dk1"/>
              </a:buClr>
              <a:buSzPts val="1100"/>
              <a:buFont typeface="Arial"/>
              <a:buNone/>
            </a:pPr>
            <a:r>
              <a:rPr lang="en-US"/>
              <a:t>For every thirst and every need</a:t>
            </a:r>
            <a:endParaRPr/>
          </a:p>
          <a:p>
            <a:pPr indent="0" lvl="0" marL="457200" rtl="0" algn="ctr">
              <a:lnSpc>
                <a:spcPct val="115000"/>
              </a:lnSpc>
              <a:spcBef>
                <a:spcPts val="0"/>
              </a:spcBef>
              <a:spcAft>
                <a:spcPts val="0"/>
              </a:spcAft>
              <a:buClr>
                <a:schemeClr val="dk1"/>
              </a:buClr>
              <a:buSzPts val="1100"/>
              <a:buFont typeface="Arial"/>
              <a:buNone/>
            </a:pPr>
            <a:r>
              <a:rPr lang="en-US"/>
              <a:t>You satisfy me with Your love</a:t>
            </a:r>
            <a:endParaRPr/>
          </a:p>
          <a:p>
            <a:pPr indent="0" lvl="0" marL="457200" rtl="0" algn="ctr">
              <a:lnSpc>
                <a:spcPct val="115000"/>
              </a:lnSpc>
              <a:spcBef>
                <a:spcPts val="0"/>
              </a:spcBef>
              <a:spcAft>
                <a:spcPts val="0"/>
              </a:spcAft>
              <a:buSzPts val="4800"/>
              <a:buNone/>
            </a:pPr>
            <a:r>
              <a:rPr lang="en-US"/>
              <a:t>And all I have in You is more than enough</a:t>
            </a:r>
            <a:endParaRPr/>
          </a:p>
        </p:txBody>
      </p:sp>
    </p:spTree>
  </p:cSld>
  <p:clrMapOvr>
    <a:masterClrMapping/>
  </p:clrMapOvr>
</p:sld>
</file>

<file path=ppt/slides/slide2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9" name="Shape 1539"/>
        <p:cNvGrpSpPr/>
        <p:nvPr/>
      </p:nvGrpSpPr>
      <p:grpSpPr>
        <a:xfrm>
          <a:off x="0" y="0"/>
          <a:ext cx="0" cy="0"/>
          <a:chOff x="0" y="0"/>
          <a:chExt cx="0" cy="0"/>
        </a:xfrm>
      </p:grpSpPr>
      <p:sp>
        <p:nvSpPr>
          <p:cNvPr id="1540" name="Google Shape;1540;p243"/>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Enough</a:t>
            </a:r>
            <a:endParaRPr/>
          </a:p>
        </p:txBody>
      </p:sp>
      <p:sp>
        <p:nvSpPr>
          <p:cNvPr id="1541" name="Google Shape;1541;p243"/>
          <p:cNvSpPr txBox="1"/>
          <p:nvPr>
            <p:ph idx="1" type="body"/>
          </p:nvPr>
        </p:nvSpPr>
        <p:spPr>
          <a:xfrm>
            <a:off x="415650" y="341775"/>
            <a:ext cx="11360700" cy="49266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457200" rtl="0" algn="ctr">
              <a:lnSpc>
                <a:spcPct val="100000"/>
              </a:lnSpc>
              <a:spcBef>
                <a:spcPts val="0"/>
              </a:spcBef>
              <a:spcAft>
                <a:spcPts val="0"/>
              </a:spcAft>
              <a:buSzPts val="4800"/>
              <a:buNone/>
            </a:pPr>
            <a:r>
              <a:rPr lang="en-US"/>
              <a:t>You are my supply</a:t>
            </a:r>
            <a:endParaRPr/>
          </a:p>
          <a:p>
            <a:pPr indent="0" lvl="0" marL="457200" rtl="0" algn="ctr">
              <a:lnSpc>
                <a:spcPct val="100000"/>
              </a:lnSpc>
              <a:spcBef>
                <a:spcPts val="0"/>
              </a:spcBef>
              <a:spcAft>
                <a:spcPts val="0"/>
              </a:spcAft>
              <a:buSzPts val="4800"/>
              <a:buNone/>
            </a:pPr>
            <a:r>
              <a:rPr lang="en-US"/>
              <a:t>My breath of life</a:t>
            </a:r>
            <a:endParaRPr/>
          </a:p>
          <a:p>
            <a:pPr indent="0" lvl="0" marL="457200" rtl="0" algn="ctr">
              <a:lnSpc>
                <a:spcPct val="100000"/>
              </a:lnSpc>
              <a:spcBef>
                <a:spcPts val="0"/>
              </a:spcBef>
              <a:spcAft>
                <a:spcPts val="0"/>
              </a:spcAft>
              <a:buSzPts val="4800"/>
              <a:buNone/>
            </a:pPr>
            <a:r>
              <a:rPr lang="en-US"/>
              <a:t>And still more awesome than I know</a:t>
            </a:r>
            <a:endParaRPr/>
          </a:p>
          <a:p>
            <a:pPr indent="0" lvl="0" marL="457200" rtl="0" algn="ctr">
              <a:lnSpc>
                <a:spcPct val="100000"/>
              </a:lnSpc>
              <a:spcBef>
                <a:spcPts val="0"/>
              </a:spcBef>
              <a:spcAft>
                <a:spcPts val="0"/>
              </a:spcAft>
              <a:buSzPts val="4800"/>
              <a:buNone/>
            </a:pPr>
            <a:r>
              <a:rPr lang="en-US"/>
              <a:t>You are my reward</a:t>
            </a:r>
            <a:endParaRPr/>
          </a:p>
          <a:p>
            <a:pPr indent="0" lvl="0" marL="457200" rtl="0" algn="ctr">
              <a:lnSpc>
                <a:spcPct val="100000"/>
              </a:lnSpc>
              <a:spcBef>
                <a:spcPts val="0"/>
              </a:spcBef>
              <a:spcAft>
                <a:spcPts val="0"/>
              </a:spcAft>
              <a:buSzPts val="4800"/>
              <a:buNone/>
            </a:pPr>
            <a:r>
              <a:rPr lang="en-US"/>
              <a:t>worth living for</a:t>
            </a:r>
            <a:endParaRPr/>
          </a:p>
          <a:p>
            <a:pPr indent="0" lvl="0" marL="457200" rtl="0" algn="ctr">
              <a:lnSpc>
                <a:spcPct val="100000"/>
              </a:lnSpc>
              <a:spcBef>
                <a:spcPts val="0"/>
              </a:spcBef>
              <a:spcAft>
                <a:spcPts val="0"/>
              </a:spcAft>
              <a:buSzPts val="4800"/>
              <a:buNone/>
            </a:pPr>
            <a:r>
              <a:rPr lang="en-US"/>
              <a:t>And still more awesome than I know</a:t>
            </a:r>
            <a:endParaRPr/>
          </a:p>
        </p:txBody>
      </p:sp>
    </p:spTree>
  </p:cSld>
  <p:clrMapOvr>
    <a:masterClrMapping/>
  </p:clrMapOvr>
</p:sld>
</file>

<file path=ppt/slides/slide2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5" name="Shape 1545"/>
        <p:cNvGrpSpPr/>
        <p:nvPr/>
      </p:nvGrpSpPr>
      <p:grpSpPr>
        <a:xfrm>
          <a:off x="0" y="0"/>
          <a:ext cx="0" cy="0"/>
          <a:chOff x="0" y="0"/>
          <a:chExt cx="0" cy="0"/>
        </a:xfrm>
      </p:grpSpPr>
      <p:sp>
        <p:nvSpPr>
          <p:cNvPr id="1546" name="Google Shape;1546;p244"/>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Enough</a:t>
            </a:r>
            <a:endParaRPr/>
          </a:p>
        </p:txBody>
      </p:sp>
      <p:sp>
        <p:nvSpPr>
          <p:cNvPr id="1547" name="Google Shape;1547;p244"/>
          <p:cNvSpPr txBox="1"/>
          <p:nvPr>
            <p:ph idx="1" type="body"/>
          </p:nvPr>
        </p:nvSpPr>
        <p:spPr>
          <a:xfrm>
            <a:off x="415650" y="341775"/>
            <a:ext cx="11360700" cy="48666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457200" rtl="0" algn="ctr">
              <a:lnSpc>
                <a:spcPct val="115000"/>
              </a:lnSpc>
              <a:spcBef>
                <a:spcPts val="0"/>
              </a:spcBef>
              <a:spcAft>
                <a:spcPts val="0"/>
              </a:spcAft>
              <a:buSzPts val="4800"/>
              <a:buNone/>
            </a:pPr>
            <a:r>
              <a:rPr lang="en-US"/>
              <a:t>All of you is more than enough for all of me</a:t>
            </a:r>
            <a:endParaRPr/>
          </a:p>
          <a:p>
            <a:pPr indent="0" lvl="0" marL="457200" rtl="0" algn="ctr">
              <a:lnSpc>
                <a:spcPct val="115000"/>
              </a:lnSpc>
              <a:spcBef>
                <a:spcPts val="0"/>
              </a:spcBef>
              <a:spcAft>
                <a:spcPts val="0"/>
              </a:spcAft>
              <a:buSzPts val="4800"/>
              <a:buNone/>
            </a:pPr>
            <a:r>
              <a:rPr lang="en-US"/>
              <a:t>For every thirst and every need</a:t>
            </a:r>
            <a:endParaRPr/>
          </a:p>
          <a:p>
            <a:pPr indent="0" lvl="0" marL="457200" rtl="0" algn="ctr">
              <a:lnSpc>
                <a:spcPct val="115000"/>
              </a:lnSpc>
              <a:spcBef>
                <a:spcPts val="0"/>
              </a:spcBef>
              <a:spcAft>
                <a:spcPts val="0"/>
              </a:spcAft>
              <a:buSzPts val="4800"/>
              <a:buNone/>
            </a:pPr>
            <a:r>
              <a:rPr lang="en-US"/>
              <a:t>You satisfy me with Your love</a:t>
            </a:r>
            <a:endParaRPr/>
          </a:p>
          <a:p>
            <a:pPr indent="0" lvl="0" marL="457200" rtl="0" algn="ctr">
              <a:lnSpc>
                <a:spcPct val="115000"/>
              </a:lnSpc>
              <a:spcBef>
                <a:spcPts val="0"/>
              </a:spcBef>
              <a:spcAft>
                <a:spcPts val="0"/>
              </a:spcAft>
              <a:buSzPts val="4800"/>
              <a:buNone/>
            </a:pPr>
            <a:r>
              <a:rPr lang="en-US"/>
              <a:t>And all I have in You is more than enough</a:t>
            </a:r>
            <a:endParaRPr/>
          </a:p>
        </p:txBody>
      </p:sp>
    </p:spTree>
  </p:cSld>
  <p:clrMapOvr>
    <a:masterClrMapping/>
  </p:clrMapOvr>
</p:sld>
</file>

<file path=ppt/slides/slide2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1" name="Shape 1551"/>
        <p:cNvGrpSpPr/>
        <p:nvPr/>
      </p:nvGrpSpPr>
      <p:grpSpPr>
        <a:xfrm>
          <a:off x="0" y="0"/>
          <a:ext cx="0" cy="0"/>
          <a:chOff x="0" y="0"/>
          <a:chExt cx="0" cy="0"/>
        </a:xfrm>
      </p:grpSpPr>
      <p:sp>
        <p:nvSpPr>
          <p:cNvPr id="1552" name="Google Shape;1552;p245"/>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Enough</a:t>
            </a:r>
            <a:endParaRPr/>
          </a:p>
        </p:txBody>
      </p:sp>
      <p:sp>
        <p:nvSpPr>
          <p:cNvPr id="1553" name="Google Shape;1553;p245"/>
          <p:cNvSpPr txBox="1"/>
          <p:nvPr>
            <p:ph idx="1" type="body"/>
          </p:nvPr>
        </p:nvSpPr>
        <p:spPr>
          <a:xfrm>
            <a:off x="415650" y="341775"/>
            <a:ext cx="11360700" cy="48666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457200" rtl="0" algn="ctr">
              <a:lnSpc>
                <a:spcPct val="100000"/>
              </a:lnSpc>
              <a:spcBef>
                <a:spcPts val="0"/>
              </a:spcBef>
              <a:spcAft>
                <a:spcPts val="0"/>
              </a:spcAft>
              <a:buSzPts val="4800"/>
              <a:buNone/>
            </a:pPr>
            <a:r>
              <a:rPr lang="en-US"/>
              <a:t>You're my sacrifice</a:t>
            </a:r>
            <a:endParaRPr/>
          </a:p>
          <a:p>
            <a:pPr indent="0" lvl="0" marL="457200" rtl="0" algn="ctr">
              <a:lnSpc>
                <a:spcPct val="100000"/>
              </a:lnSpc>
              <a:spcBef>
                <a:spcPts val="0"/>
              </a:spcBef>
              <a:spcAft>
                <a:spcPts val="0"/>
              </a:spcAft>
              <a:buSzPts val="4800"/>
              <a:buNone/>
            </a:pPr>
            <a:r>
              <a:rPr lang="en-US"/>
              <a:t>Of greatest price</a:t>
            </a:r>
            <a:endParaRPr/>
          </a:p>
          <a:p>
            <a:pPr indent="0" lvl="0" marL="457200" rtl="0" algn="ctr">
              <a:lnSpc>
                <a:spcPct val="100000"/>
              </a:lnSpc>
              <a:spcBef>
                <a:spcPts val="0"/>
              </a:spcBef>
              <a:spcAft>
                <a:spcPts val="0"/>
              </a:spcAft>
              <a:buSzPts val="4800"/>
              <a:buNone/>
            </a:pPr>
            <a:r>
              <a:rPr lang="en-US"/>
              <a:t>And still more awesome than I know</a:t>
            </a:r>
            <a:endParaRPr/>
          </a:p>
          <a:p>
            <a:pPr indent="0" lvl="0" marL="457200" rtl="0" algn="ctr">
              <a:lnSpc>
                <a:spcPct val="100000"/>
              </a:lnSpc>
              <a:spcBef>
                <a:spcPts val="0"/>
              </a:spcBef>
              <a:spcAft>
                <a:spcPts val="0"/>
              </a:spcAft>
              <a:buSzPts val="4800"/>
              <a:buNone/>
            </a:pPr>
            <a:r>
              <a:rPr lang="en-US"/>
              <a:t>You're my coming King</a:t>
            </a:r>
            <a:endParaRPr/>
          </a:p>
          <a:p>
            <a:pPr indent="0" lvl="0" marL="457200" rtl="0" algn="ctr">
              <a:lnSpc>
                <a:spcPct val="100000"/>
              </a:lnSpc>
              <a:spcBef>
                <a:spcPts val="0"/>
              </a:spcBef>
              <a:spcAft>
                <a:spcPts val="0"/>
              </a:spcAft>
              <a:buSzPts val="4800"/>
              <a:buNone/>
            </a:pPr>
            <a:r>
              <a:rPr lang="en-US"/>
              <a:t>You are everything</a:t>
            </a:r>
            <a:endParaRPr/>
          </a:p>
          <a:p>
            <a:pPr indent="0" lvl="0" marL="457200" rtl="0" algn="ctr">
              <a:lnSpc>
                <a:spcPct val="100000"/>
              </a:lnSpc>
              <a:spcBef>
                <a:spcPts val="0"/>
              </a:spcBef>
              <a:spcAft>
                <a:spcPts val="0"/>
              </a:spcAft>
              <a:buSzPts val="4800"/>
              <a:buNone/>
            </a:pPr>
            <a:r>
              <a:rPr lang="en-US"/>
              <a:t>And still more awesome than I know</a:t>
            </a:r>
            <a:endParaRPr/>
          </a:p>
        </p:txBody>
      </p:sp>
    </p:spTree>
  </p:cSld>
  <p:clrMapOvr>
    <a:masterClrMapping/>
  </p:clrMapOvr>
</p:sld>
</file>

<file path=ppt/slides/slide2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7" name="Shape 1557"/>
        <p:cNvGrpSpPr/>
        <p:nvPr/>
      </p:nvGrpSpPr>
      <p:grpSpPr>
        <a:xfrm>
          <a:off x="0" y="0"/>
          <a:ext cx="0" cy="0"/>
          <a:chOff x="0" y="0"/>
          <a:chExt cx="0" cy="0"/>
        </a:xfrm>
      </p:grpSpPr>
      <p:sp>
        <p:nvSpPr>
          <p:cNvPr id="1558" name="Google Shape;1558;p246"/>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Enough</a:t>
            </a:r>
            <a:endParaRPr/>
          </a:p>
        </p:txBody>
      </p:sp>
      <p:sp>
        <p:nvSpPr>
          <p:cNvPr id="1559" name="Google Shape;1559;p246"/>
          <p:cNvSpPr txBox="1"/>
          <p:nvPr>
            <p:ph idx="1" type="body"/>
          </p:nvPr>
        </p:nvSpPr>
        <p:spPr>
          <a:xfrm>
            <a:off x="415650" y="341775"/>
            <a:ext cx="11360700" cy="48666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457200" rtl="0" algn="ctr">
              <a:lnSpc>
                <a:spcPct val="100000"/>
              </a:lnSpc>
              <a:spcBef>
                <a:spcPts val="0"/>
              </a:spcBef>
              <a:spcAft>
                <a:spcPts val="0"/>
              </a:spcAft>
              <a:buSzPts val="4800"/>
              <a:buNone/>
            </a:pPr>
            <a:r>
              <a:rPr lang="en-US"/>
              <a:t>More than all I want</a:t>
            </a:r>
            <a:endParaRPr/>
          </a:p>
          <a:p>
            <a:pPr indent="0" lvl="0" marL="457200" rtl="0" algn="ctr">
              <a:lnSpc>
                <a:spcPct val="100000"/>
              </a:lnSpc>
              <a:spcBef>
                <a:spcPts val="0"/>
              </a:spcBef>
              <a:spcAft>
                <a:spcPts val="0"/>
              </a:spcAft>
              <a:buSzPts val="4800"/>
              <a:buNone/>
            </a:pPr>
            <a:r>
              <a:rPr lang="en-US"/>
              <a:t>More than all I need</a:t>
            </a:r>
            <a:endParaRPr/>
          </a:p>
          <a:p>
            <a:pPr indent="0" lvl="0" marL="457200" rtl="0" algn="ctr">
              <a:lnSpc>
                <a:spcPct val="100000"/>
              </a:lnSpc>
              <a:spcBef>
                <a:spcPts val="0"/>
              </a:spcBef>
              <a:spcAft>
                <a:spcPts val="0"/>
              </a:spcAft>
              <a:buSzPts val="4800"/>
              <a:buNone/>
            </a:pPr>
            <a:r>
              <a:rPr lang="en-US"/>
              <a:t>You are more than enough for me</a:t>
            </a:r>
            <a:endParaRPr/>
          </a:p>
          <a:p>
            <a:pPr indent="0" lvl="0" marL="457200" rtl="0" algn="ctr">
              <a:lnSpc>
                <a:spcPct val="100000"/>
              </a:lnSpc>
              <a:spcBef>
                <a:spcPts val="0"/>
              </a:spcBef>
              <a:spcAft>
                <a:spcPts val="0"/>
              </a:spcAft>
              <a:buSzPts val="4800"/>
              <a:buNone/>
            </a:pPr>
            <a:r>
              <a:rPr lang="en-US"/>
              <a:t>More than all I know</a:t>
            </a:r>
            <a:endParaRPr/>
          </a:p>
          <a:p>
            <a:pPr indent="0" lvl="0" marL="457200" rtl="0" algn="ctr">
              <a:lnSpc>
                <a:spcPct val="100000"/>
              </a:lnSpc>
              <a:spcBef>
                <a:spcPts val="0"/>
              </a:spcBef>
              <a:spcAft>
                <a:spcPts val="0"/>
              </a:spcAft>
              <a:buSzPts val="4800"/>
              <a:buNone/>
            </a:pPr>
            <a:r>
              <a:rPr lang="en-US"/>
              <a:t>More than all I can say</a:t>
            </a:r>
            <a:endParaRPr/>
          </a:p>
          <a:p>
            <a:pPr indent="0" lvl="0" marL="457200" rtl="0" algn="ctr">
              <a:lnSpc>
                <a:spcPct val="100000"/>
              </a:lnSpc>
              <a:spcBef>
                <a:spcPts val="0"/>
              </a:spcBef>
              <a:spcAft>
                <a:spcPts val="0"/>
              </a:spcAft>
              <a:buSzPts val="4800"/>
              <a:buNone/>
            </a:pPr>
            <a:r>
              <a:rPr lang="en-US"/>
              <a:t>You are more than enough for me</a:t>
            </a:r>
            <a:endParaRPr/>
          </a:p>
        </p:txBody>
      </p:sp>
      <p:pic>
        <p:nvPicPr>
          <p:cNvPr id="1560" name="Google Shape;1560;p246">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2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4" name="Shape 1564"/>
        <p:cNvGrpSpPr/>
        <p:nvPr/>
      </p:nvGrpSpPr>
      <p:grpSpPr>
        <a:xfrm>
          <a:off x="0" y="0"/>
          <a:ext cx="0" cy="0"/>
          <a:chOff x="0" y="0"/>
          <a:chExt cx="0" cy="0"/>
        </a:xfrm>
      </p:grpSpPr>
      <p:sp>
        <p:nvSpPr>
          <p:cNvPr id="1565" name="Google Shape;1565;p247"/>
          <p:cNvSpPr txBox="1"/>
          <p:nvPr>
            <p:ph type="ctrTitle"/>
          </p:nvPr>
        </p:nvSpPr>
        <p:spPr>
          <a:xfrm>
            <a:off x="2400150" y="2607775"/>
            <a:ext cx="6849000" cy="1466400"/>
          </a:xfrm>
          <a:prstGeom prst="rect">
            <a:avLst/>
          </a:prstGeom>
          <a:solidFill>
            <a:srgbClr val="FFFFFF">
              <a:alpha val="88235"/>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Even So Come</a:t>
            </a:r>
            <a:endParaRPr>
              <a:latin typeface="Playfair Display"/>
              <a:ea typeface="Playfair Display"/>
              <a:cs typeface="Playfair Display"/>
              <a:sym typeface="Playfair Display"/>
            </a:endParaRPr>
          </a:p>
        </p:txBody>
      </p:sp>
      <p:pic>
        <p:nvPicPr>
          <p:cNvPr id="1566" name="Google Shape;1566;p247">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2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0" name="Shape 1570"/>
        <p:cNvGrpSpPr/>
        <p:nvPr/>
      </p:nvGrpSpPr>
      <p:grpSpPr>
        <a:xfrm>
          <a:off x="0" y="0"/>
          <a:ext cx="0" cy="0"/>
          <a:chOff x="0" y="0"/>
          <a:chExt cx="0" cy="0"/>
        </a:xfrm>
      </p:grpSpPr>
      <p:sp>
        <p:nvSpPr>
          <p:cNvPr id="1571" name="Google Shape;1571;p248"/>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Even So Come</a:t>
            </a:r>
            <a:endParaRPr/>
          </a:p>
        </p:txBody>
      </p:sp>
      <p:sp>
        <p:nvSpPr>
          <p:cNvPr id="1572" name="Google Shape;1572;p248"/>
          <p:cNvSpPr txBox="1"/>
          <p:nvPr>
            <p:ph idx="1" type="body"/>
          </p:nvPr>
        </p:nvSpPr>
        <p:spPr>
          <a:xfrm>
            <a:off x="415650" y="341775"/>
            <a:ext cx="11360700" cy="51351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457200" rtl="0" algn="ctr">
              <a:lnSpc>
                <a:spcPct val="150000"/>
              </a:lnSpc>
              <a:spcBef>
                <a:spcPts val="0"/>
              </a:spcBef>
              <a:spcAft>
                <a:spcPts val="0"/>
              </a:spcAft>
              <a:buSzPts val="4800"/>
              <a:buNone/>
            </a:pPr>
            <a:r>
              <a:rPr lang="en-US" sz="4700"/>
              <a:t>All of creation</a:t>
            </a:r>
            <a:endParaRPr sz="4700"/>
          </a:p>
          <a:p>
            <a:pPr indent="0" lvl="0" marL="457200" rtl="0" algn="ctr">
              <a:lnSpc>
                <a:spcPct val="150000"/>
              </a:lnSpc>
              <a:spcBef>
                <a:spcPts val="0"/>
              </a:spcBef>
              <a:spcAft>
                <a:spcPts val="0"/>
              </a:spcAft>
              <a:buSzPts val="4800"/>
              <a:buNone/>
            </a:pPr>
            <a:r>
              <a:rPr lang="en-US" sz="4700"/>
              <a:t>All of the Earth</a:t>
            </a:r>
            <a:endParaRPr sz="4700"/>
          </a:p>
          <a:p>
            <a:pPr indent="0" lvl="0" marL="457200" rtl="0" algn="ctr">
              <a:lnSpc>
                <a:spcPct val="150000"/>
              </a:lnSpc>
              <a:spcBef>
                <a:spcPts val="0"/>
              </a:spcBef>
              <a:spcAft>
                <a:spcPts val="0"/>
              </a:spcAft>
              <a:buSzPts val="4800"/>
              <a:buNone/>
            </a:pPr>
            <a:r>
              <a:rPr lang="en-US" sz="4700"/>
              <a:t>Make straight a highway</a:t>
            </a:r>
            <a:endParaRPr sz="4700"/>
          </a:p>
          <a:p>
            <a:pPr indent="0" lvl="0" marL="457200" rtl="0" algn="ctr">
              <a:lnSpc>
                <a:spcPct val="150000"/>
              </a:lnSpc>
              <a:spcBef>
                <a:spcPts val="0"/>
              </a:spcBef>
              <a:spcAft>
                <a:spcPts val="0"/>
              </a:spcAft>
              <a:buSzPts val="4800"/>
              <a:buNone/>
            </a:pPr>
            <a:r>
              <a:rPr lang="en-US" sz="4700"/>
              <a:t>A path for the Lord</a:t>
            </a:r>
            <a:endParaRPr sz="4700"/>
          </a:p>
          <a:p>
            <a:pPr indent="0" lvl="0" marL="457200" rtl="0" algn="ctr">
              <a:lnSpc>
                <a:spcPct val="150000"/>
              </a:lnSpc>
              <a:spcBef>
                <a:spcPts val="0"/>
              </a:spcBef>
              <a:spcAft>
                <a:spcPts val="0"/>
              </a:spcAft>
              <a:buSzPts val="4800"/>
              <a:buNone/>
            </a:pPr>
            <a:r>
              <a:rPr lang="en-US" sz="4700"/>
              <a:t>Jesus is coming soon</a:t>
            </a:r>
            <a:endParaRPr sz="4700"/>
          </a:p>
        </p:txBody>
      </p:sp>
    </p:spTree>
  </p:cSld>
  <p:clrMapOvr>
    <a:masterClrMapping/>
  </p:clrMapOvr>
</p:sld>
</file>

<file path=ppt/slides/slide2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6" name="Shape 1576"/>
        <p:cNvGrpSpPr/>
        <p:nvPr/>
      </p:nvGrpSpPr>
      <p:grpSpPr>
        <a:xfrm>
          <a:off x="0" y="0"/>
          <a:ext cx="0" cy="0"/>
          <a:chOff x="0" y="0"/>
          <a:chExt cx="0" cy="0"/>
        </a:xfrm>
      </p:grpSpPr>
      <p:sp>
        <p:nvSpPr>
          <p:cNvPr id="1577" name="Google Shape;1577;p249"/>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Even So Come</a:t>
            </a:r>
            <a:endParaRPr/>
          </a:p>
        </p:txBody>
      </p:sp>
      <p:sp>
        <p:nvSpPr>
          <p:cNvPr id="1578" name="Google Shape;1578;p249"/>
          <p:cNvSpPr txBox="1"/>
          <p:nvPr>
            <p:ph idx="1" type="body"/>
          </p:nvPr>
        </p:nvSpPr>
        <p:spPr>
          <a:xfrm>
            <a:off x="415650" y="341775"/>
            <a:ext cx="11360700" cy="50373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457200" rtl="0" algn="ctr">
              <a:lnSpc>
                <a:spcPct val="150000"/>
              </a:lnSpc>
              <a:spcBef>
                <a:spcPts val="0"/>
              </a:spcBef>
              <a:spcAft>
                <a:spcPts val="0"/>
              </a:spcAft>
              <a:buSzPts val="4800"/>
              <a:buNone/>
            </a:pPr>
            <a:r>
              <a:rPr lang="en-US" sz="4600"/>
              <a:t>Call back the sinner</a:t>
            </a:r>
            <a:endParaRPr sz="4600"/>
          </a:p>
          <a:p>
            <a:pPr indent="0" lvl="0" marL="457200" rtl="0" algn="ctr">
              <a:lnSpc>
                <a:spcPct val="150000"/>
              </a:lnSpc>
              <a:spcBef>
                <a:spcPts val="0"/>
              </a:spcBef>
              <a:spcAft>
                <a:spcPts val="0"/>
              </a:spcAft>
              <a:buSzPts val="4800"/>
              <a:buNone/>
            </a:pPr>
            <a:r>
              <a:rPr lang="en-US" sz="4600"/>
              <a:t>Wake up the saint</a:t>
            </a:r>
            <a:endParaRPr sz="4600"/>
          </a:p>
          <a:p>
            <a:pPr indent="0" lvl="0" marL="457200" rtl="0" algn="ctr">
              <a:lnSpc>
                <a:spcPct val="150000"/>
              </a:lnSpc>
              <a:spcBef>
                <a:spcPts val="0"/>
              </a:spcBef>
              <a:spcAft>
                <a:spcPts val="0"/>
              </a:spcAft>
              <a:buSzPts val="4800"/>
              <a:buNone/>
            </a:pPr>
            <a:r>
              <a:rPr lang="en-US" sz="4600"/>
              <a:t>Let every nation</a:t>
            </a:r>
            <a:endParaRPr sz="4600"/>
          </a:p>
          <a:p>
            <a:pPr indent="0" lvl="0" marL="457200" rtl="0" algn="ctr">
              <a:lnSpc>
                <a:spcPct val="150000"/>
              </a:lnSpc>
              <a:spcBef>
                <a:spcPts val="0"/>
              </a:spcBef>
              <a:spcAft>
                <a:spcPts val="0"/>
              </a:spcAft>
              <a:buSzPts val="4800"/>
              <a:buNone/>
            </a:pPr>
            <a:r>
              <a:rPr lang="en-US" sz="4600"/>
              <a:t>Shout of Your fame</a:t>
            </a:r>
            <a:endParaRPr sz="4600"/>
          </a:p>
          <a:p>
            <a:pPr indent="0" lvl="0" marL="457200" rtl="0" algn="ctr">
              <a:lnSpc>
                <a:spcPct val="150000"/>
              </a:lnSpc>
              <a:spcBef>
                <a:spcPts val="0"/>
              </a:spcBef>
              <a:spcAft>
                <a:spcPts val="0"/>
              </a:spcAft>
              <a:buSzPts val="4800"/>
              <a:buNone/>
            </a:pPr>
            <a:r>
              <a:rPr lang="en-US" sz="4600"/>
              <a:t>Jesus is coming soon</a:t>
            </a:r>
            <a:endParaRPr sz="46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25"/>
          <p:cNvSpPr txBox="1"/>
          <p:nvPr>
            <p:ph idx="1" type="body"/>
          </p:nvPr>
        </p:nvSpPr>
        <p:spPr>
          <a:xfrm>
            <a:off x="415650" y="326508"/>
            <a:ext cx="11360700" cy="4555200"/>
          </a:xfrm>
          <a:prstGeom prst="rect">
            <a:avLst/>
          </a:prstGeom>
          <a:solidFill>
            <a:srgbClr val="FFFFFF">
              <a:alpha val="88235"/>
            </a:srgbClr>
          </a:solidFill>
          <a:ln>
            <a:noFill/>
          </a:ln>
        </p:spPr>
        <p:txBody>
          <a:bodyPr anchorCtr="0" anchor="t"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t>Jesus, Precious Lamb of God worthy is Your name</a:t>
            </a:r>
            <a:endParaRPr/>
          </a:p>
          <a:p>
            <a:pPr indent="0" lvl="0" marL="0" rtl="0" algn="ctr">
              <a:lnSpc>
                <a:spcPct val="150000"/>
              </a:lnSpc>
              <a:spcBef>
                <a:spcPts val="2100"/>
              </a:spcBef>
              <a:spcAft>
                <a:spcPts val="0"/>
              </a:spcAft>
              <a:buClr>
                <a:schemeClr val="dk1"/>
              </a:buClr>
              <a:buSzPts val="1100"/>
              <a:buFont typeface="Arial"/>
              <a:buNone/>
            </a:pPr>
            <a:r>
              <a:rPr lang="en-US"/>
              <a:t>Jesus, Precious Lamb of God worthy is Your name</a:t>
            </a:r>
            <a:endParaRPr/>
          </a:p>
          <a:p>
            <a:pPr indent="0" lvl="0" marL="0" rtl="0" algn="ctr">
              <a:lnSpc>
                <a:spcPct val="150000"/>
              </a:lnSpc>
              <a:spcBef>
                <a:spcPts val="2100"/>
              </a:spcBef>
              <a:spcAft>
                <a:spcPts val="0"/>
              </a:spcAft>
              <a:buClr>
                <a:schemeClr val="dk1"/>
              </a:buClr>
              <a:buSzPts val="1100"/>
              <a:buFont typeface="Arial"/>
              <a:buNone/>
            </a:pPr>
            <a:r>
              <a:t/>
            </a:r>
            <a:endParaRPr/>
          </a:p>
          <a:p>
            <a:pPr indent="0" lvl="0" marL="0" rtl="0" algn="ctr">
              <a:lnSpc>
                <a:spcPct val="150000"/>
              </a:lnSpc>
              <a:spcBef>
                <a:spcPts val="2100"/>
              </a:spcBef>
              <a:spcAft>
                <a:spcPts val="2100"/>
              </a:spcAft>
              <a:buClr>
                <a:schemeClr val="dk1"/>
              </a:buClr>
              <a:buSzPts val="2400"/>
              <a:buNone/>
            </a:pPr>
            <a:r>
              <a:t/>
            </a:r>
            <a:endParaRPr/>
          </a:p>
        </p:txBody>
      </p:sp>
      <p:sp>
        <p:nvSpPr>
          <p:cNvPr id="209" name="Google Shape;209;p25"/>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latin typeface="Playfair Display"/>
                <a:ea typeface="Playfair Display"/>
                <a:cs typeface="Playfair Display"/>
                <a:sym typeface="Playfair Display"/>
              </a:rPr>
              <a:t>All in All</a:t>
            </a:r>
            <a:endParaRPr>
              <a:latin typeface="Playfair Display"/>
              <a:ea typeface="Playfair Display"/>
              <a:cs typeface="Playfair Display"/>
              <a:sym typeface="Playfair Display"/>
            </a:endParaRPr>
          </a:p>
        </p:txBody>
      </p:sp>
    </p:spTree>
  </p:cSld>
  <p:clrMapOvr>
    <a:masterClrMapping/>
  </p:clrMapOvr>
</p:sld>
</file>

<file path=ppt/slides/slide2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2" name="Shape 1582"/>
        <p:cNvGrpSpPr/>
        <p:nvPr/>
      </p:nvGrpSpPr>
      <p:grpSpPr>
        <a:xfrm>
          <a:off x="0" y="0"/>
          <a:ext cx="0" cy="0"/>
          <a:chOff x="0" y="0"/>
          <a:chExt cx="0" cy="0"/>
        </a:xfrm>
      </p:grpSpPr>
      <p:sp>
        <p:nvSpPr>
          <p:cNvPr id="1583" name="Google Shape;1583;p250"/>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Even So Come</a:t>
            </a:r>
            <a:endParaRPr/>
          </a:p>
        </p:txBody>
      </p:sp>
      <p:sp>
        <p:nvSpPr>
          <p:cNvPr id="1584" name="Google Shape;1584;p250"/>
          <p:cNvSpPr txBox="1"/>
          <p:nvPr>
            <p:ph idx="1" type="body"/>
          </p:nvPr>
        </p:nvSpPr>
        <p:spPr>
          <a:xfrm>
            <a:off x="415650" y="341775"/>
            <a:ext cx="11360700" cy="50373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457200" rtl="0" algn="ctr">
              <a:lnSpc>
                <a:spcPct val="115000"/>
              </a:lnSpc>
              <a:spcBef>
                <a:spcPts val="0"/>
              </a:spcBef>
              <a:spcAft>
                <a:spcPts val="0"/>
              </a:spcAft>
              <a:buSzPts val="4800"/>
              <a:buNone/>
            </a:pPr>
            <a:r>
              <a:rPr lang="en-US"/>
              <a:t>Like a bride</a:t>
            </a:r>
            <a:endParaRPr/>
          </a:p>
          <a:p>
            <a:pPr indent="0" lvl="0" marL="457200" rtl="0" algn="ctr">
              <a:lnSpc>
                <a:spcPct val="115000"/>
              </a:lnSpc>
              <a:spcBef>
                <a:spcPts val="0"/>
              </a:spcBef>
              <a:spcAft>
                <a:spcPts val="0"/>
              </a:spcAft>
              <a:buSzPts val="4800"/>
              <a:buNone/>
            </a:pPr>
            <a:r>
              <a:rPr lang="en-US"/>
              <a:t>Waiting for her groom</a:t>
            </a:r>
            <a:endParaRPr/>
          </a:p>
          <a:p>
            <a:pPr indent="0" lvl="0" marL="457200" rtl="0" algn="ctr">
              <a:lnSpc>
                <a:spcPct val="115000"/>
              </a:lnSpc>
              <a:spcBef>
                <a:spcPts val="0"/>
              </a:spcBef>
              <a:spcAft>
                <a:spcPts val="0"/>
              </a:spcAft>
              <a:buSzPts val="4800"/>
              <a:buNone/>
            </a:pPr>
            <a:r>
              <a:rPr lang="en-US"/>
              <a:t>We'll be a church</a:t>
            </a:r>
            <a:endParaRPr/>
          </a:p>
          <a:p>
            <a:pPr indent="0" lvl="0" marL="457200" rtl="0" algn="ctr">
              <a:lnSpc>
                <a:spcPct val="115000"/>
              </a:lnSpc>
              <a:spcBef>
                <a:spcPts val="0"/>
              </a:spcBef>
              <a:spcAft>
                <a:spcPts val="0"/>
              </a:spcAft>
              <a:buSzPts val="4800"/>
              <a:buNone/>
            </a:pPr>
            <a:r>
              <a:rPr lang="en-US"/>
              <a:t>Ready for You</a:t>
            </a:r>
            <a:endParaRPr/>
          </a:p>
          <a:p>
            <a:pPr indent="0" lvl="0" marL="457200" rtl="0" algn="ctr">
              <a:lnSpc>
                <a:spcPct val="115000"/>
              </a:lnSpc>
              <a:spcBef>
                <a:spcPts val="0"/>
              </a:spcBef>
              <a:spcAft>
                <a:spcPts val="0"/>
              </a:spcAft>
              <a:buSzPts val="4800"/>
              <a:buNone/>
            </a:pPr>
            <a:r>
              <a:rPr lang="en-US"/>
              <a:t>Every heart longing for our King</a:t>
            </a:r>
            <a:endParaRPr/>
          </a:p>
          <a:p>
            <a:pPr indent="0" lvl="0" marL="457200" rtl="0" algn="ctr">
              <a:lnSpc>
                <a:spcPct val="115000"/>
              </a:lnSpc>
              <a:spcBef>
                <a:spcPts val="0"/>
              </a:spcBef>
              <a:spcAft>
                <a:spcPts val="0"/>
              </a:spcAft>
              <a:buSzPts val="4800"/>
              <a:buNone/>
            </a:pPr>
            <a:r>
              <a:rPr lang="en-US"/>
              <a:t>We sing</a:t>
            </a:r>
            <a:endParaRPr/>
          </a:p>
        </p:txBody>
      </p:sp>
    </p:spTree>
  </p:cSld>
  <p:clrMapOvr>
    <a:masterClrMapping/>
  </p:clrMapOvr>
</p:sld>
</file>

<file path=ppt/slides/slide2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8" name="Shape 1588"/>
        <p:cNvGrpSpPr/>
        <p:nvPr/>
      </p:nvGrpSpPr>
      <p:grpSpPr>
        <a:xfrm>
          <a:off x="0" y="0"/>
          <a:ext cx="0" cy="0"/>
          <a:chOff x="0" y="0"/>
          <a:chExt cx="0" cy="0"/>
        </a:xfrm>
      </p:grpSpPr>
      <p:sp>
        <p:nvSpPr>
          <p:cNvPr id="1589" name="Google Shape;1589;p251"/>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Even So Come</a:t>
            </a:r>
            <a:endParaRPr/>
          </a:p>
        </p:txBody>
      </p:sp>
      <p:sp>
        <p:nvSpPr>
          <p:cNvPr id="1590" name="Google Shape;1590;p251"/>
          <p:cNvSpPr txBox="1"/>
          <p:nvPr>
            <p:ph idx="1" type="body"/>
          </p:nvPr>
        </p:nvSpPr>
        <p:spPr>
          <a:xfrm>
            <a:off x="415650" y="341775"/>
            <a:ext cx="11360700" cy="50373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457200" rtl="0" algn="ctr">
              <a:lnSpc>
                <a:spcPct val="150000"/>
              </a:lnSpc>
              <a:spcBef>
                <a:spcPts val="0"/>
              </a:spcBef>
              <a:spcAft>
                <a:spcPts val="0"/>
              </a:spcAft>
              <a:buSzPts val="4800"/>
              <a:buNone/>
            </a:pPr>
            <a:r>
              <a:rPr lang="en-US"/>
              <a:t>Even so come</a:t>
            </a:r>
            <a:endParaRPr/>
          </a:p>
          <a:p>
            <a:pPr indent="0" lvl="0" marL="457200" rtl="0" algn="ctr">
              <a:lnSpc>
                <a:spcPct val="150000"/>
              </a:lnSpc>
              <a:spcBef>
                <a:spcPts val="0"/>
              </a:spcBef>
              <a:spcAft>
                <a:spcPts val="0"/>
              </a:spcAft>
              <a:buSzPts val="4800"/>
              <a:buNone/>
            </a:pPr>
            <a:r>
              <a:rPr lang="en-US"/>
              <a:t>Lord Jesus come</a:t>
            </a:r>
            <a:endParaRPr/>
          </a:p>
          <a:p>
            <a:pPr indent="0" lvl="0" marL="457200" rtl="0" algn="ctr">
              <a:lnSpc>
                <a:spcPct val="150000"/>
              </a:lnSpc>
              <a:spcBef>
                <a:spcPts val="0"/>
              </a:spcBef>
              <a:spcAft>
                <a:spcPts val="0"/>
              </a:spcAft>
              <a:buSzPts val="4800"/>
              <a:buNone/>
            </a:pPr>
            <a:r>
              <a:rPr lang="en-US"/>
              <a:t>Even so come</a:t>
            </a:r>
            <a:endParaRPr/>
          </a:p>
          <a:p>
            <a:pPr indent="0" lvl="0" marL="457200" rtl="0" algn="ctr">
              <a:lnSpc>
                <a:spcPct val="150000"/>
              </a:lnSpc>
              <a:spcBef>
                <a:spcPts val="0"/>
              </a:spcBef>
              <a:spcAft>
                <a:spcPts val="0"/>
              </a:spcAft>
              <a:buSzPts val="4800"/>
              <a:buNone/>
            </a:pPr>
            <a:r>
              <a:rPr lang="en-US"/>
              <a:t>Lord Jesus come</a:t>
            </a:r>
            <a:endParaRPr/>
          </a:p>
        </p:txBody>
      </p:sp>
    </p:spTree>
  </p:cSld>
  <p:clrMapOvr>
    <a:masterClrMapping/>
  </p:clrMapOvr>
</p:sld>
</file>

<file path=ppt/slides/slide2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4" name="Shape 1594"/>
        <p:cNvGrpSpPr/>
        <p:nvPr/>
      </p:nvGrpSpPr>
      <p:grpSpPr>
        <a:xfrm>
          <a:off x="0" y="0"/>
          <a:ext cx="0" cy="0"/>
          <a:chOff x="0" y="0"/>
          <a:chExt cx="0" cy="0"/>
        </a:xfrm>
      </p:grpSpPr>
      <p:sp>
        <p:nvSpPr>
          <p:cNvPr id="1595" name="Google Shape;1595;p252"/>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Even So Come</a:t>
            </a:r>
            <a:endParaRPr/>
          </a:p>
        </p:txBody>
      </p:sp>
      <p:sp>
        <p:nvSpPr>
          <p:cNvPr id="1596" name="Google Shape;1596;p252"/>
          <p:cNvSpPr txBox="1"/>
          <p:nvPr>
            <p:ph idx="1" type="body"/>
          </p:nvPr>
        </p:nvSpPr>
        <p:spPr>
          <a:xfrm>
            <a:off x="415650" y="341775"/>
            <a:ext cx="11360700" cy="50373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457200" rtl="0" algn="ctr">
              <a:lnSpc>
                <a:spcPct val="150000"/>
              </a:lnSpc>
              <a:spcBef>
                <a:spcPts val="0"/>
              </a:spcBef>
              <a:spcAft>
                <a:spcPts val="0"/>
              </a:spcAft>
              <a:buSzPts val="4800"/>
              <a:buNone/>
            </a:pPr>
            <a:r>
              <a:rPr lang="en-US" sz="4600"/>
              <a:t>There will be justice</a:t>
            </a:r>
            <a:endParaRPr sz="4600"/>
          </a:p>
          <a:p>
            <a:pPr indent="0" lvl="0" marL="457200" rtl="0" algn="ctr">
              <a:lnSpc>
                <a:spcPct val="150000"/>
              </a:lnSpc>
              <a:spcBef>
                <a:spcPts val="0"/>
              </a:spcBef>
              <a:spcAft>
                <a:spcPts val="0"/>
              </a:spcAft>
              <a:buSzPts val="4800"/>
              <a:buNone/>
            </a:pPr>
            <a:r>
              <a:rPr lang="en-US" sz="4600"/>
              <a:t>All will be new</a:t>
            </a:r>
            <a:endParaRPr sz="4600"/>
          </a:p>
          <a:p>
            <a:pPr indent="0" lvl="0" marL="457200" rtl="0" algn="ctr">
              <a:lnSpc>
                <a:spcPct val="150000"/>
              </a:lnSpc>
              <a:spcBef>
                <a:spcPts val="0"/>
              </a:spcBef>
              <a:spcAft>
                <a:spcPts val="0"/>
              </a:spcAft>
              <a:buSzPts val="4800"/>
              <a:buNone/>
            </a:pPr>
            <a:r>
              <a:rPr lang="en-US" sz="4600"/>
              <a:t>Your name forever</a:t>
            </a:r>
            <a:endParaRPr sz="4600"/>
          </a:p>
          <a:p>
            <a:pPr indent="0" lvl="0" marL="457200" rtl="0" algn="ctr">
              <a:lnSpc>
                <a:spcPct val="150000"/>
              </a:lnSpc>
              <a:spcBef>
                <a:spcPts val="0"/>
              </a:spcBef>
              <a:spcAft>
                <a:spcPts val="0"/>
              </a:spcAft>
              <a:buSzPts val="4800"/>
              <a:buNone/>
            </a:pPr>
            <a:r>
              <a:rPr lang="en-US" sz="4600"/>
              <a:t>Faithful and true</a:t>
            </a:r>
            <a:endParaRPr sz="4600"/>
          </a:p>
          <a:p>
            <a:pPr indent="0" lvl="0" marL="457200" rtl="0" algn="ctr">
              <a:lnSpc>
                <a:spcPct val="150000"/>
              </a:lnSpc>
              <a:spcBef>
                <a:spcPts val="0"/>
              </a:spcBef>
              <a:spcAft>
                <a:spcPts val="0"/>
              </a:spcAft>
              <a:buSzPts val="4800"/>
              <a:buNone/>
            </a:pPr>
            <a:r>
              <a:rPr lang="en-US" sz="4600"/>
              <a:t>Jesus is coming soon</a:t>
            </a:r>
            <a:endParaRPr sz="4600"/>
          </a:p>
        </p:txBody>
      </p:sp>
    </p:spTree>
  </p:cSld>
  <p:clrMapOvr>
    <a:masterClrMapping/>
  </p:clrMapOvr>
</p:sld>
</file>

<file path=ppt/slides/slide2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0" name="Shape 1600"/>
        <p:cNvGrpSpPr/>
        <p:nvPr/>
      </p:nvGrpSpPr>
      <p:grpSpPr>
        <a:xfrm>
          <a:off x="0" y="0"/>
          <a:ext cx="0" cy="0"/>
          <a:chOff x="0" y="0"/>
          <a:chExt cx="0" cy="0"/>
        </a:xfrm>
      </p:grpSpPr>
      <p:sp>
        <p:nvSpPr>
          <p:cNvPr id="1601" name="Google Shape;1601;p253"/>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Even So Come</a:t>
            </a:r>
            <a:endParaRPr/>
          </a:p>
        </p:txBody>
      </p:sp>
      <p:sp>
        <p:nvSpPr>
          <p:cNvPr id="1602" name="Google Shape;1602;p253"/>
          <p:cNvSpPr txBox="1"/>
          <p:nvPr>
            <p:ph idx="1" type="body"/>
          </p:nvPr>
        </p:nvSpPr>
        <p:spPr>
          <a:xfrm>
            <a:off x="415650" y="341775"/>
            <a:ext cx="11360700" cy="50373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457200" rtl="0" algn="ctr">
              <a:lnSpc>
                <a:spcPct val="115000"/>
              </a:lnSpc>
              <a:spcBef>
                <a:spcPts val="0"/>
              </a:spcBef>
              <a:spcAft>
                <a:spcPts val="0"/>
              </a:spcAft>
              <a:buSzPts val="4800"/>
              <a:buNone/>
            </a:pPr>
            <a:r>
              <a:rPr lang="en-US"/>
              <a:t>Like a bride</a:t>
            </a:r>
            <a:endParaRPr/>
          </a:p>
          <a:p>
            <a:pPr indent="0" lvl="0" marL="457200" rtl="0" algn="ctr">
              <a:lnSpc>
                <a:spcPct val="115000"/>
              </a:lnSpc>
              <a:spcBef>
                <a:spcPts val="0"/>
              </a:spcBef>
              <a:spcAft>
                <a:spcPts val="0"/>
              </a:spcAft>
              <a:buSzPts val="4800"/>
              <a:buNone/>
            </a:pPr>
            <a:r>
              <a:rPr lang="en-US"/>
              <a:t>Waiting for her groom</a:t>
            </a:r>
            <a:endParaRPr/>
          </a:p>
          <a:p>
            <a:pPr indent="0" lvl="0" marL="457200" rtl="0" algn="ctr">
              <a:lnSpc>
                <a:spcPct val="115000"/>
              </a:lnSpc>
              <a:spcBef>
                <a:spcPts val="0"/>
              </a:spcBef>
              <a:spcAft>
                <a:spcPts val="0"/>
              </a:spcAft>
              <a:buSzPts val="4800"/>
              <a:buNone/>
            </a:pPr>
            <a:r>
              <a:rPr lang="en-US"/>
              <a:t>We'll be a church</a:t>
            </a:r>
            <a:endParaRPr/>
          </a:p>
          <a:p>
            <a:pPr indent="0" lvl="0" marL="457200" rtl="0" algn="ctr">
              <a:lnSpc>
                <a:spcPct val="115000"/>
              </a:lnSpc>
              <a:spcBef>
                <a:spcPts val="0"/>
              </a:spcBef>
              <a:spcAft>
                <a:spcPts val="0"/>
              </a:spcAft>
              <a:buSzPts val="4800"/>
              <a:buNone/>
            </a:pPr>
            <a:r>
              <a:rPr lang="en-US"/>
              <a:t>Ready for You</a:t>
            </a:r>
            <a:endParaRPr/>
          </a:p>
          <a:p>
            <a:pPr indent="0" lvl="0" marL="457200" rtl="0" algn="ctr">
              <a:lnSpc>
                <a:spcPct val="115000"/>
              </a:lnSpc>
              <a:spcBef>
                <a:spcPts val="0"/>
              </a:spcBef>
              <a:spcAft>
                <a:spcPts val="0"/>
              </a:spcAft>
              <a:buSzPts val="4800"/>
              <a:buNone/>
            </a:pPr>
            <a:r>
              <a:rPr lang="en-US"/>
              <a:t>Every heart longing for our King</a:t>
            </a:r>
            <a:endParaRPr/>
          </a:p>
          <a:p>
            <a:pPr indent="0" lvl="0" marL="457200" rtl="0" algn="ctr">
              <a:lnSpc>
                <a:spcPct val="115000"/>
              </a:lnSpc>
              <a:spcBef>
                <a:spcPts val="0"/>
              </a:spcBef>
              <a:spcAft>
                <a:spcPts val="0"/>
              </a:spcAft>
              <a:buSzPts val="4800"/>
              <a:buNone/>
            </a:pPr>
            <a:r>
              <a:rPr lang="en-US"/>
              <a:t>We sing</a:t>
            </a:r>
            <a:endParaRPr/>
          </a:p>
        </p:txBody>
      </p:sp>
    </p:spTree>
  </p:cSld>
  <p:clrMapOvr>
    <a:masterClrMapping/>
  </p:clrMapOvr>
</p:sld>
</file>

<file path=ppt/slides/slide2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6" name="Shape 1606"/>
        <p:cNvGrpSpPr/>
        <p:nvPr/>
      </p:nvGrpSpPr>
      <p:grpSpPr>
        <a:xfrm>
          <a:off x="0" y="0"/>
          <a:ext cx="0" cy="0"/>
          <a:chOff x="0" y="0"/>
          <a:chExt cx="0" cy="0"/>
        </a:xfrm>
      </p:grpSpPr>
      <p:sp>
        <p:nvSpPr>
          <p:cNvPr id="1607" name="Google Shape;1607;p254"/>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Even So Come</a:t>
            </a:r>
            <a:endParaRPr/>
          </a:p>
        </p:txBody>
      </p:sp>
      <p:sp>
        <p:nvSpPr>
          <p:cNvPr id="1608" name="Google Shape;1608;p254"/>
          <p:cNvSpPr txBox="1"/>
          <p:nvPr>
            <p:ph idx="1" type="body"/>
          </p:nvPr>
        </p:nvSpPr>
        <p:spPr>
          <a:xfrm>
            <a:off x="415650" y="341775"/>
            <a:ext cx="11360700" cy="50373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457200" rtl="0" algn="ctr">
              <a:lnSpc>
                <a:spcPct val="150000"/>
              </a:lnSpc>
              <a:spcBef>
                <a:spcPts val="0"/>
              </a:spcBef>
              <a:spcAft>
                <a:spcPts val="0"/>
              </a:spcAft>
              <a:buSzPts val="4800"/>
              <a:buNone/>
            </a:pPr>
            <a:r>
              <a:rPr lang="en-US"/>
              <a:t>Even so come</a:t>
            </a:r>
            <a:endParaRPr/>
          </a:p>
          <a:p>
            <a:pPr indent="0" lvl="0" marL="457200" rtl="0" algn="ctr">
              <a:lnSpc>
                <a:spcPct val="150000"/>
              </a:lnSpc>
              <a:spcBef>
                <a:spcPts val="0"/>
              </a:spcBef>
              <a:spcAft>
                <a:spcPts val="0"/>
              </a:spcAft>
              <a:buSzPts val="4800"/>
              <a:buNone/>
            </a:pPr>
            <a:r>
              <a:rPr lang="en-US"/>
              <a:t>Lord Jesus come</a:t>
            </a:r>
            <a:endParaRPr/>
          </a:p>
          <a:p>
            <a:pPr indent="0" lvl="0" marL="457200" rtl="0" algn="ctr">
              <a:lnSpc>
                <a:spcPct val="150000"/>
              </a:lnSpc>
              <a:spcBef>
                <a:spcPts val="0"/>
              </a:spcBef>
              <a:spcAft>
                <a:spcPts val="0"/>
              </a:spcAft>
              <a:buSzPts val="4800"/>
              <a:buNone/>
            </a:pPr>
            <a:r>
              <a:rPr lang="en-US"/>
              <a:t>Even so come</a:t>
            </a:r>
            <a:endParaRPr/>
          </a:p>
          <a:p>
            <a:pPr indent="0" lvl="0" marL="457200" rtl="0" algn="ctr">
              <a:lnSpc>
                <a:spcPct val="150000"/>
              </a:lnSpc>
              <a:spcBef>
                <a:spcPts val="0"/>
              </a:spcBef>
              <a:spcAft>
                <a:spcPts val="0"/>
              </a:spcAft>
              <a:buSzPts val="4800"/>
              <a:buNone/>
            </a:pPr>
            <a:r>
              <a:rPr lang="en-US"/>
              <a:t>Lord Jesus come</a:t>
            </a:r>
            <a:endParaRPr/>
          </a:p>
        </p:txBody>
      </p:sp>
    </p:spTree>
  </p:cSld>
  <p:clrMapOvr>
    <a:masterClrMapping/>
  </p:clrMapOvr>
</p:sld>
</file>

<file path=ppt/slides/slide2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2" name="Shape 1612"/>
        <p:cNvGrpSpPr/>
        <p:nvPr/>
      </p:nvGrpSpPr>
      <p:grpSpPr>
        <a:xfrm>
          <a:off x="0" y="0"/>
          <a:ext cx="0" cy="0"/>
          <a:chOff x="0" y="0"/>
          <a:chExt cx="0" cy="0"/>
        </a:xfrm>
      </p:grpSpPr>
      <p:sp>
        <p:nvSpPr>
          <p:cNvPr id="1613" name="Google Shape;1613;p255"/>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Even So Come</a:t>
            </a:r>
            <a:endParaRPr/>
          </a:p>
        </p:txBody>
      </p:sp>
      <p:sp>
        <p:nvSpPr>
          <p:cNvPr id="1614" name="Google Shape;1614;p255"/>
          <p:cNvSpPr txBox="1"/>
          <p:nvPr>
            <p:ph idx="1" type="body"/>
          </p:nvPr>
        </p:nvSpPr>
        <p:spPr>
          <a:xfrm>
            <a:off x="415650" y="341775"/>
            <a:ext cx="11360700" cy="50373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457200" rtl="0" algn="ctr">
              <a:lnSpc>
                <a:spcPct val="150000"/>
              </a:lnSpc>
              <a:spcBef>
                <a:spcPts val="0"/>
              </a:spcBef>
              <a:spcAft>
                <a:spcPts val="0"/>
              </a:spcAft>
              <a:buSzPts val="4800"/>
              <a:buNone/>
            </a:pPr>
            <a:r>
              <a:rPr lang="en-US"/>
              <a:t>(So we wait</a:t>
            </a:r>
            <a:endParaRPr/>
          </a:p>
          <a:p>
            <a:pPr indent="0" lvl="0" marL="457200" rtl="0" algn="ctr">
              <a:lnSpc>
                <a:spcPct val="150000"/>
              </a:lnSpc>
              <a:spcBef>
                <a:spcPts val="0"/>
              </a:spcBef>
              <a:spcAft>
                <a:spcPts val="0"/>
              </a:spcAft>
              <a:buSzPts val="4800"/>
              <a:buNone/>
            </a:pPr>
            <a:r>
              <a:rPr lang="en-US"/>
              <a:t>We wait for You</a:t>
            </a:r>
            <a:endParaRPr/>
          </a:p>
          <a:p>
            <a:pPr indent="0" lvl="0" marL="457200" rtl="0" algn="ctr">
              <a:lnSpc>
                <a:spcPct val="150000"/>
              </a:lnSpc>
              <a:spcBef>
                <a:spcPts val="0"/>
              </a:spcBef>
              <a:spcAft>
                <a:spcPts val="0"/>
              </a:spcAft>
              <a:buSzPts val="4800"/>
              <a:buNone/>
            </a:pPr>
            <a:r>
              <a:rPr lang="en-US"/>
              <a:t>God we wait</a:t>
            </a:r>
            <a:endParaRPr/>
          </a:p>
          <a:p>
            <a:pPr indent="0" lvl="0" marL="457200" rtl="0" algn="ctr">
              <a:lnSpc>
                <a:spcPct val="150000"/>
              </a:lnSpc>
              <a:spcBef>
                <a:spcPts val="0"/>
              </a:spcBef>
              <a:spcAft>
                <a:spcPts val="0"/>
              </a:spcAft>
              <a:buSzPts val="4800"/>
              <a:buNone/>
            </a:pPr>
            <a:r>
              <a:rPr lang="en-US"/>
              <a:t>You're coming soon) x2</a:t>
            </a:r>
            <a:endParaRPr/>
          </a:p>
        </p:txBody>
      </p:sp>
    </p:spTree>
  </p:cSld>
  <p:clrMapOvr>
    <a:masterClrMapping/>
  </p:clrMapOvr>
</p:sld>
</file>

<file path=ppt/slides/slide2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8" name="Shape 1618"/>
        <p:cNvGrpSpPr/>
        <p:nvPr/>
      </p:nvGrpSpPr>
      <p:grpSpPr>
        <a:xfrm>
          <a:off x="0" y="0"/>
          <a:ext cx="0" cy="0"/>
          <a:chOff x="0" y="0"/>
          <a:chExt cx="0" cy="0"/>
        </a:xfrm>
      </p:grpSpPr>
      <p:sp>
        <p:nvSpPr>
          <p:cNvPr id="1619" name="Google Shape;1619;p256"/>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Even So Come</a:t>
            </a:r>
            <a:endParaRPr/>
          </a:p>
        </p:txBody>
      </p:sp>
      <p:sp>
        <p:nvSpPr>
          <p:cNvPr id="1620" name="Google Shape;1620;p256"/>
          <p:cNvSpPr txBox="1"/>
          <p:nvPr>
            <p:ph idx="1" type="body"/>
          </p:nvPr>
        </p:nvSpPr>
        <p:spPr>
          <a:xfrm>
            <a:off x="415650" y="341775"/>
            <a:ext cx="11360700" cy="50373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457200" rtl="0" algn="ctr">
              <a:lnSpc>
                <a:spcPct val="115000"/>
              </a:lnSpc>
              <a:spcBef>
                <a:spcPts val="0"/>
              </a:spcBef>
              <a:spcAft>
                <a:spcPts val="0"/>
              </a:spcAft>
              <a:buSzPts val="4800"/>
              <a:buNone/>
            </a:pPr>
            <a:r>
              <a:rPr lang="en-US"/>
              <a:t>Like a bride</a:t>
            </a:r>
            <a:endParaRPr/>
          </a:p>
          <a:p>
            <a:pPr indent="0" lvl="0" marL="457200" rtl="0" algn="ctr">
              <a:lnSpc>
                <a:spcPct val="115000"/>
              </a:lnSpc>
              <a:spcBef>
                <a:spcPts val="0"/>
              </a:spcBef>
              <a:spcAft>
                <a:spcPts val="0"/>
              </a:spcAft>
              <a:buSzPts val="4800"/>
              <a:buNone/>
            </a:pPr>
            <a:r>
              <a:rPr lang="en-US"/>
              <a:t>Waiting for her groom</a:t>
            </a:r>
            <a:endParaRPr/>
          </a:p>
          <a:p>
            <a:pPr indent="0" lvl="0" marL="457200" rtl="0" algn="ctr">
              <a:lnSpc>
                <a:spcPct val="115000"/>
              </a:lnSpc>
              <a:spcBef>
                <a:spcPts val="0"/>
              </a:spcBef>
              <a:spcAft>
                <a:spcPts val="0"/>
              </a:spcAft>
              <a:buSzPts val="4800"/>
              <a:buNone/>
            </a:pPr>
            <a:r>
              <a:rPr lang="en-US"/>
              <a:t>We'll be a church</a:t>
            </a:r>
            <a:endParaRPr/>
          </a:p>
          <a:p>
            <a:pPr indent="0" lvl="0" marL="457200" rtl="0" algn="ctr">
              <a:lnSpc>
                <a:spcPct val="115000"/>
              </a:lnSpc>
              <a:spcBef>
                <a:spcPts val="0"/>
              </a:spcBef>
              <a:spcAft>
                <a:spcPts val="0"/>
              </a:spcAft>
              <a:buSzPts val="4800"/>
              <a:buNone/>
            </a:pPr>
            <a:r>
              <a:rPr lang="en-US"/>
              <a:t>Ready for You</a:t>
            </a:r>
            <a:endParaRPr/>
          </a:p>
          <a:p>
            <a:pPr indent="0" lvl="0" marL="457200" rtl="0" algn="ctr">
              <a:lnSpc>
                <a:spcPct val="115000"/>
              </a:lnSpc>
              <a:spcBef>
                <a:spcPts val="0"/>
              </a:spcBef>
              <a:spcAft>
                <a:spcPts val="0"/>
              </a:spcAft>
              <a:buSzPts val="4800"/>
              <a:buNone/>
            </a:pPr>
            <a:r>
              <a:rPr lang="en-US"/>
              <a:t>Every heart longing for our King</a:t>
            </a:r>
            <a:endParaRPr/>
          </a:p>
          <a:p>
            <a:pPr indent="0" lvl="0" marL="457200" rtl="0" algn="ctr">
              <a:lnSpc>
                <a:spcPct val="115000"/>
              </a:lnSpc>
              <a:spcBef>
                <a:spcPts val="0"/>
              </a:spcBef>
              <a:spcAft>
                <a:spcPts val="0"/>
              </a:spcAft>
              <a:buSzPts val="4800"/>
              <a:buNone/>
            </a:pPr>
            <a:r>
              <a:rPr lang="en-US"/>
              <a:t>We sing</a:t>
            </a:r>
            <a:endParaRPr/>
          </a:p>
        </p:txBody>
      </p:sp>
    </p:spTree>
  </p:cSld>
  <p:clrMapOvr>
    <a:masterClrMapping/>
  </p:clrMapOvr>
</p:sld>
</file>

<file path=ppt/slides/slide2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4" name="Shape 1624"/>
        <p:cNvGrpSpPr/>
        <p:nvPr/>
      </p:nvGrpSpPr>
      <p:grpSpPr>
        <a:xfrm>
          <a:off x="0" y="0"/>
          <a:ext cx="0" cy="0"/>
          <a:chOff x="0" y="0"/>
          <a:chExt cx="0" cy="0"/>
        </a:xfrm>
      </p:grpSpPr>
      <p:sp>
        <p:nvSpPr>
          <p:cNvPr id="1625" name="Google Shape;1625;p257"/>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Even So Come</a:t>
            </a:r>
            <a:endParaRPr/>
          </a:p>
        </p:txBody>
      </p:sp>
      <p:sp>
        <p:nvSpPr>
          <p:cNvPr id="1626" name="Google Shape;1626;p257"/>
          <p:cNvSpPr txBox="1"/>
          <p:nvPr>
            <p:ph idx="1" type="body"/>
          </p:nvPr>
        </p:nvSpPr>
        <p:spPr>
          <a:xfrm>
            <a:off x="415650" y="341775"/>
            <a:ext cx="11360700" cy="50373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457200" rtl="0" algn="ctr">
              <a:lnSpc>
                <a:spcPct val="150000"/>
              </a:lnSpc>
              <a:spcBef>
                <a:spcPts val="0"/>
              </a:spcBef>
              <a:spcAft>
                <a:spcPts val="0"/>
              </a:spcAft>
              <a:buSzPts val="4800"/>
              <a:buNone/>
            </a:pPr>
            <a:r>
              <a:rPr lang="en-US"/>
              <a:t>Even so come</a:t>
            </a:r>
            <a:endParaRPr/>
          </a:p>
          <a:p>
            <a:pPr indent="0" lvl="0" marL="457200" rtl="0" algn="ctr">
              <a:lnSpc>
                <a:spcPct val="150000"/>
              </a:lnSpc>
              <a:spcBef>
                <a:spcPts val="0"/>
              </a:spcBef>
              <a:spcAft>
                <a:spcPts val="0"/>
              </a:spcAft>
              <a:buSzPts val="4800"/>
              <a:buNone/>
            </a:pPr>
            <a:r>
              <a:rPr lang="en-US"/>
              <a:t>Lord Jesus come</a:t>
            </a:r>
            <a:endParaRPr/>
          </a:p>
          <a:p>
            <a:pPr indent="0" lvl="0" marL="457200" rtl="0" algn="ctr">
              <a:lnSpc>
                <a:spcPct val="150000"/>
              </a:lnSpc>
              <a:spcBef>
                <a:spcPts val="0"/>
              </a:spcBef>
              <a:spcAft>
                <a:spcPts val="0"/>
              </a:spcAft>
              <a:buSzPts val="4800"/>
              <a:buNone/>
            </a:pPr>
            <a:r>
              <a:rPr lang="en-US"/>
              <a:t>Even so come</a:t>
            </a:r>
            <a:endParaRPr/>
          </a:p>
          <a:p>
            <a:pPr indent="0" lvl="0" marL="457200" rtl="0" algn="ctr">
              <a:lnSpc>
                <a:spcPct val="150000"/>
              </a:lnSpc>
              <a:spcBef>
                <a:spcPts val="0"/>
              </a:spcBef>
              <a:spcAft>
                <a:spcPts val="0"/>
              </a:spcAft>
              <a:buSzPts val="4800"/>
              <a:buNone/>
            </a:pPr>
            <a:r>
              <a:rPr lang="en-US"/>
              <a:t>Lord Jesus come</a:t>
            </a:r>
            <a:endParaRPr/>
          </a:p>
        </p:txBody>
      </p:sp>
      <p:pic>
        <p:nvPicPr>
          <p:cNvPr id="1627" name="Google Shape;1627;p257">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2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1" name="Shape 1631"/>
        <p:cNvGrpSpPr/>
        <p:nvPr/>
      </p:nvGrpSpPr>
      <p:grpSpPr>
        <a:xfrm>
          <a:off x="0" y="0"/>
          <a:ext cx="0" cy="0"/>
          <a:chOff x="0" y="0"/>
          <a:chExt cx="0" cy="0"/>
        </a:xfrm>
      </p:grpSpPr>
      <p:sp>
        <p:nvSpPr>
          <p:cNvPr id="1632" name="Google Shape;1632;p258"/>
          <p:cNvSpPr txBox="1"/>
          <p:nvPr>
            <p:ph type="ctrTitle"/>
          </p:nvPr>
        </p:nvSpPr>
        <p:spPr>
          <a:xfrm>
            <a:off x="1640100" y="1879725"/>
            <a:ext cx="8846400" cy="2194500"/>
          </a:xfrm>
          <a:prstGeom prst="rect">
            <a:avLst/>
          </a:prstGeom>
          <a:solidFill>
            <a:srgbClr val="FFFFFF">
              <a:alpha val="88235"/>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Everyday Kneeling at Your Cross</a:t>
            </a:r>
            <a:endParaRPr>
              <a:latin typeface="Playfair Display"/>
              <a:ea typeface="Playfair Display"/>
              <a:cs typeface="Playfair Display"/>
              <a:sym typeface="Playfair Display"/>
            </a:endParaRPr>
          </a:p>
        </p:txBody>
      </p:sp>
      <p:pic>
        <p:nvPicPr>
          <p:cNvPr id="1633" name="Google Shape;1633;p258">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2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7" name="Shape 1637"/>
        <p:cNvGrpSpPr/>
        <p:nvPr/>
      </p:nvGrpSpPr>
      <p:grpSpPr>
        <a:xfrm>
          <a:off x="0" y="0"/>
          <a:ext cx="0" cy="0"/>
          <a:chOff x="0" y="0"/>
          <a:chExt cx="0" cy="0"/>
        </a:xfrm>
      </p:grpSpPr>
      <p:sp>
        <p:nvSpPr>
          <p:cNvPr id="1638" name="Google Shape;1638;p259"/>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Everyday Kneeling at Your Cross</a:t>
            </a:r>
            <a:endParaRPr/>
          </a:p>
        </p:txBody>
      </p:sp>
      <p:sp>
        <p:nvSpPr>
          <p:cNvPr id="1639" name="Google Shape;1639;p259"/>
          <p:cNvSpPr txBox="1"/>
          <p:nvPr>
            <p:ph idx="1" type="body"/>
          </p:nvPr>
        </p:nvSpPr>
        <p:spPr>
          <a:xfrm>
            <a:off x="415650" y="341775"/>
            <a:ext cx="11360700" cy="50373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457200" rtl="0" algn="ctr">
              <a:lnSpc>
                <a:spcPct val="115000"/>
              </a:lnSpc>
              <a:spcBef>
                <a:spcPts val="0"/>
              </a:spcBef>
              <a:spcAft>
                <a:spcPts val="0"/>
              </a:spcAft>
              <a:buSzPts val="4800"/>
              <a:buNone/>
            </a:pPr>
            <a:r>
              <a:rPr lang="en-US"/>
              <a:t>Everyday kneeling at Your cross, I come to You oh Lord and reveal my thoughts, without fear, like my Father.</a:t>
            </a:r>
            <a:endParaRPr/>
          </a:p>
          <a:p>
            <a:pPr indent="0" lvl="0" marL="457200" rtl="0" algn="ctr">
              <a:lnSpc>
                <a:spcPct val="115000"/>
              </a:lnSpc>
              <a:spcBef>
                <a:spcPts val="0"/>
              </a:spcBef>
              <a:spcAft>
                <a:spcPts val="0"/>
              </a:spcAft>
              <a:buSzPts val="4800"/>
              <a:buNone/>
            </a:pPr>
            <a:r>
              <a:rPr lang="en-US"/>
              <a:t>My secrets and stories, with You, I share my heart.</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26"/>
          <p:cNvSpPr txBox="1"/>
          <p:nvPr>
            <p:ph idx="1" type="body"/>
          </p:nvPr>
        </p:nvSpPr>
        <p:spPr>
          <a:xfrm>
            <a:off x="415650" y="326500"/>
            <a:ext cx="11360700" cy="50157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Font typeface="Arial"/>
              <a:buNone/>
            </a:pPr>
            <a:r>
              <a:rPr lang="en-US"/>
              <a:t>Taking my sin my cross my shame</a:t>
            </a:r>
            <a:endParaRPr/>
          </a:p>
          <a:p>
            <a:pPr indent="0" lvl="0" marL="0" rtl="0" algn="ctr">
              <a:lnSpc>
                <a:spcPct val="115000"/>
              </a:lnSpc>
              <a:spcBef>
                <a:spcPts val="0"/>
              </a:spcBef>
              <a:spcAft>
                <a:spcPts val="0"/>
              </a:spcAft>
              <a:buClr>
                <a:schemeClr val="dk1"/>
              </a:buClr>
              <a:buSzPts val="1100"/>
              <a:buFont typeface="Arial"/>
              <a:buNone/>
            </a:pPr>
            <a:r>
              <a:rPr lang="en-US"/>
              <a:t>Rising again I bless Your name</a:t>
            </a:r>
            <a:endParaRPr/>
          </a:p>
          <a:p>
            <a:pPr indent="0" lvl="0" marL="0" rtl="0" algn="ctr">
              <a:lnSpc>
                <a:spcPct val="115000"/>
              </a:lnSpc>
              <a:spcBef>
                <a:spcPts val="0"/>
              </a:spcBef>
              <a:spcAft>
                <a:spcPts val="0"/>
              </a:spcAft>
              <a:buClr>
                <a:schemeClr val="dk1"/>
              </a:buClr>
              <a:buSzPts val="1100"/>
              <a:buNone/>
            </a:pPr>
            <a:r>
              <a:rPr lang="en-US"/>
              <a:t>You are my all in all</a:t>
            </a:r>
            <a:endParaRPr/>
          </a:p>
          <a:p>
            <a:pPr indent="0" lvl="0" marL="0" rtl="0" algn="ctr">
              <a:lnSpc>
                <a:spcPct val="115000"/>
              </a:lnSpc>
              <a:spcBef>
                <a:spcPts val="0"/>
              </a:spcBef>
              <a:spcAft>
                <a:spcPts val="0"/>
              </a:spcAft>
              <a:buClr>
                <a:schemeClr val="dk1"/>
              </a:buClr>
              <a:buSzPts val="2400"/>
              <a:buFont typeface="Arial"/>
              <a:buNone/>
            </a:pPr>
            <a:r>
              <a:rPr lang="en-US">
                <a:solidFill>
                  <a:schemeClr val="dk1"/>
                </a:solidFill>
              </a:rPr>
              <a:t>When I fall down You pick me up</a:t>
            </a:r>
            <a:br>
              <a:rPr lang="en-US">
                <a:solidFill>
                  <a:schemeClr val="dk1"/>
                </a:solidFill>
              </a:rPr>
            </a:br>
            <a:r>
              <a:rPr lang="en-US">
                <a:solidFill>
                  <a:schemeClr val="dk1"/>
                </a:solidFill>
              </a:rPr>
              <a:t>When I am dry You fill my cup</a:t>
            </a:r>
            <a:br>
              <a:rPr lang="en-US">
                <a:solidFill>
                  <a:schemeClr val="dk1"/>
                </a:solidFill>
              </a:rPr>
            </a:br>
            <a:r>
              <a:rPr lang="en-US">
                <a:solidFill>
                  <a:schemeClr val="dk1"/>
                </a:solidFill>
              </a:rPr>
              <a:t>You are my all in all</a:t>
            </a:r>
            <a:endParaRPr/>
          </a:p>
        </p:txBody>
      </p:sp>
      <p:sp>
        <p:nvSpPr>
          <p:cNvPr id="215" name="Google Shape;215;p26"/>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latin typeface="Playfair Display"/>
                <a:ea typeface="Playfair Display"/>
                <a:cs typeface="Playfair Display"/>
                <a:sym typeface="Playfair Display"/>
              </a:rPr>
              <a:t>All in All</a:t>
            </a:r>
            <a:endParaRPr>
              <a:latin typeface="Playfair Display"/>
              <a:ea typeface="Playfair Display"/>
              <a:cs typeface="Playfair Display"/>
              <a:sym typeface="Playfair Display"/>
            </a:endParaRPr>
          </a:p>
        </p:txBody>
      </p:sp>
    </p:spTree>
  </p:cSld>
  <p:clrMapOvr>
    <a:masterClrMapping/>
  </p:clrMapOvr>
</p:sld>
</file>

<file path=ppt/slides/slide2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3" name="Shape 1643"/>
        <p:cNvGrpSpPr/>
        <p:nvPr/>
      </p:nvGrpSpPr>
      <p:grpSpPr>
        <a:xfrm>
          <a:off x="0" y="0"/>
          <a:ext cx="0" cy="0"/>
          <a:chOff x="0" y="0"/>
          <a:chExt cx="0" cy="0"/>
        </a:xfrm>
      </p:grpSpPr>
      <p:sp>
        <p:nvSpPr>
          <p:cNvPr id="1644" name="Google Shape;1644;p260"/>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Everyday Kneeling at Your Cross</a:t>
            </a:r>
            <a:endParaRPr/>
          </a:p>
        </p:txBody>
      </p:sp>
      <p:sp>
        <p:nvSpPr>
          <p:cNvPr id="1645" name="Google Shape;1645;p260"/>
          <p:cNvSpPr txBox="1"/>
          <p:nvPr>
            <p:ph idx="1" type="body"/>
          </p:nvPr>
        </p:nvSpPr>
        <p:spPr>
          <a:xfrm>
            <a:off x="415650" y="341775"/>
            <a:ext cx="11360700" cy="50373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457200" rtl="0" algn="ctr">
              <a:lnSpc>
                <a:spcPct val="115000"/>
              </a:lnSpc>
              <a:spcBef>
                <a:spcPts val="0"/>
              </a:spcBef>
              <a:spcAft>
                <a:spcPts val="0"/>
              </a:spcAft>
              <a:buSzPts val="4800"/>
              <a:buNone/>
            </a:pPr>
            <a:r>
              <a:rPr lang="en-US" sz="3800"/>
              <a:t>My God, I am always thinking, from now and as I’m growing</a:t>
            </a:r>
            <a:endParaRPr sz="3800"/>
          </a:p>
          <a:p>
            <a:pPr indent="0" lvl="0" marL="457200" rtl="0" algn="ctr">
              <a:lnSpc>
                <a:spcPct val="115000"/>
              </a:lnSpc>
              <a:spcBef>
                <a:spcPts val="0"/>
              </a:spcBef>
              <a:spcAft>
                <a:spcPts val="0"/>
              </a:spcAft>
              <a:buSzPts val="4800"/>
              <a:buNone/>
            </a:pPr>
            <a:r>
              <a:rPr lang="en-US" sz="3800"/>
              <a:t>That I would never be changing, forget Your cross. I would always in my heart pray, that Your love within me remain</a:t>
            </a:r>
            <a:endParaRPr sz="3800"/>
          </a:p>
          <a:p>
            <a:pPr indent="0" lvl="0" marL="457200" rtl="0" algn="ctr">
              <a:lnSpc>
                <a:spcPct val="115000"/>
              </a:lnSpc>
              <a:spcBef>
                <a:spcPts val="0"/>
              </a:spcBef>
              <a:spcAft>
                <a:spcPts val="0"/>
              </a:spcAft>
              <a:buSzPts val="4800"/>
              <a:buNone/>
            </a:pPr>
            <a:r>
              <a:rPr lang="en-US" sz="3800"/>
              <a:t>And nothing would prevent me from</a:t>
            </a:r>
            <a:endParaRPr sz="3800"/>
          </a:p>
          <a:p>
            <a:pPr indent="0" lvl="0" marL="457200" rtl="0" algn="ctr">
              <a:lnSpc>
                <a:spcPct val="115000"/>
              </a:lnSpc>
              <a:spcBef>
                <a:spcPts val="0"/>
              </a:spcBef>
              <a:spcAft>
                <a:spcPts val="0"/>
              </a:spcAft>
              <a:buSzPts val="4800"/>
              <a:buNone/>
            </a:pPr>
            <a:r>
              <a:rPr lang="en-US" sz="3800"/>
              <a:t>seeking Your cross and sharing my heart.</a:t>
            </a:r>
            <a:endParaRPr sz="3800"/>
          </a:p>
        </p:txBody>
      </p:sp>
    </p:spTree>
  </p:cSld>
  <p:clrMapOvr>
    <a:masterClrMapping/>
  </p:clrMapOvr>
</p:sld>
</file>

<file path=ppt/slides/slide2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9" name="Shape 1649"/>
        <p:cNvGrpSpPr/>
        <p:nvPr/>
      </p:nvGrpSpPr>
      <p:grpSpPr>
        <a:xfrm>
          <a:off x="0" y="0"/>
          <a:ext cx="0" cy="0"/>
          <a:chOff x="0" y="0"/>
          <a:chExt cx="0" cy="0"/>
        </a:xfrm>
      </p:grpSpPr>
      <p:sp>
        <p:nvSpPr>
          <p:cNvPr id="1650" name="Google Shape;1650;p261"/>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Everyday Kneeling at Your Cross</a:t>
            </a:r>
            <a:endParaRPr/>
          </a:p>
        </p:txBody>
      </p:sp>
      <p:sp>
        <p:nvSpPr>
          <p:cNvPr id="1651" name="Google Shape;1651;p261"/>
          <p:cNvSpPr txBox="1"/>
          <p:nvPr>
            <p:ph idx="1" type="body"/>
          </p:nvPr>
        </p:nvSpPr>
        <p:spPr>
          <a:xfrm>
            <a:off x="415650" y="341775"/>
            <a:ext cx="11360700" cy="50373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457200" rtl="0" algn="ctr">
              <a:lnSpc>
                <a:spcPct val="115000"/>
              </a:lnSpc>
              <a:spcBef>
                <a:spcPts val="0"/>
              </a:spcBef>
              <a:spcAft>
                <a:spcPts val="0"/>
              </a:spcAft>
              <a:buSzPts val="4800"/>
              <a:buNone/>
            </a:pPr>
            <a:r>
              <a:rPr lang="en-US" sz="4500"/>
              <a:t>When I grew up, again I called out</a:t>
            </a:r>
            <a:endParaRPr sz="4500"/>
          </a:p>
          <a:p>
            <a:pPr indent="0" lvl="0" marL="457200" rtl="0" algn="ctr">
              <a:lnSpc>
                <a:spcPct val="115000"/>
              </a:lnSpc>
              <a:spcBef>
                <a:spcPts val="0"/>
              </a:spcBef>
              <a:spcAft>
                <a:spcPts val="0"/>
              </a:spcAft>
              <a:buSzPts val="4800"/>
              <a:buNone/>
            </a:pPr>
            <a:r>
              <a:rPr lang="en-US" sz="4500"/>
              <a:t>But I kept stumbling and, my Lord, I struggled throughout.</a:t>
            </a:r>
            <a:endParaRPr sz="4500"/>
          </a:p>
          <a:p>
            <a:pPr indent="0" lvl="0" marL="457200" rtl="0" algn="ctr">
              <a:lnSpc>
                <a:spcPct val="115000"/>
              </a:lnSpc>
              <a:spcBef>
                <a:spcPts val="0"/>
              </a:spcBef>
              <a:spcAft>
                <a:spcPts val="0"/>
              </a:spcAft>
              <a:buSzPts val="4800"/>
              <a:buNone/>
            </a:pPr>
            <a:r>
              <a:rPr lang="en-US" sz="4500"/>
              <a:t>Sorrow and fear, overwhelmed me.</a:t>
            </a:r>
            <a:endParaRPr sz="4500"/>
          </a:p>
          <a:p>
            <a:pPr indent="0" lvl="0" marL="457200" rtl="0" algn="ctr">
              <a:lnSpc>
                <a:spcPct val="115000"/>
              </a:lnSpc>
              <a:spcBef>
                <a:spcPts val="0"/>
              </a:spcBef>
              <a:spcAft>
                <a:spcPts val="0"/>
              </a:spcAft>
              <a:buSzPts val="4800"/>
              <a:buNone/>
            </a:pPr>
            <a:r>
              <a:rPr lang="en-US" sz="4500"/>
              <a:t>Enslaved to sin and in my desires, oh, I drowned.</a:t>
            </a:r>
            <a:endParaRPr sz="4500"/>
          </a:p>
        </p:txBody>
      </p:sp>
    </p:spTree>
  </p:cSld>
  <p:clrMapOvr>
    <a:masterClrMapping/>
  </p:clrMapOvr>
</p:sld>
</file>

<file path=ppt/slides/slide2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5" name="Shape 1655"/>
        <p:cNvGrpSpPr/>
        <p:nvPr/>
      </p:nvGrpSpPr>
      <p:grpSpPr>
        <a:xfrm>
          <a:off x="0" y="0"/>
          <a:ext cx="0" cy="0"/>
          <a:chOff x="0" y="0"/>
          <a:chExt cx="0" cy="0"/>
        </a:xfrm>
      </p:grpSpPr>
      <p:sp>
        <p:nvSpPr>
          <p:cNvPr id="1656" name="Google Shape;1656;p262"/>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Everyday Kneeling at Your Cross</a:t>
            </a:r>
            <a:endParaRPr/>
          </a:p>
        </p:txBody>
      </p:sp>
      <p:sp>
        <p:nvSpPr>
          <p:cNvPr id="1657" name="Google Shape;1657;p262"/>
          <p:cNvSpPr txBox="1"/>
          <p:nvPr>
            <p:ph idx="1" type="body"/>
          </p:nvPr>
        </p:nvSpPr>
        <p:spPr>
          <a:xfrm>
            <a:off x="415650" y="341775"/>
            <a:ext cx="11360700" cy="50373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457200" rtl="0" algn="ctr">
              <a:lnSpc>
                <a:spcPct val="115000"/>
              </a:lnSpc>
              <a:spcBef>
                <a:spcPts val="0"/>
              </a:spcBef>
              <a:spcAft>
                <a:spcPts val="0"/>
              </a:spcAft>
              <a:buSzPts val="4800"/>
              <a:buNone/>
            </a:pPr>
            <a:r>
              <a:rPr lang="en-US" sz="3700"/>
              <a:t>My God, again I’m thinking, when will I return, I’m sinking. To be a child again, I’m wishing, beneath Your cross.</a:t>
            </a:r>
            <a:endParaRPr sz="3700"/>
          </a:p>
          <a:p>
            <a:pPr indent="0" lvl="0" marL="457200" rtl="0" algn="ctr">
              <a:lnSpc>
                <a:spcPct val="115000"/>
              </a:lnSpc>
              <a:spcBef>
                <a:spcPts val="0"/>
              </a:spcBef>
              <a:spcAft>
                <a:spcPts val="0"/>
              </a:spcAft>
              <a:buSzPts val="4800"/>
              <a:buNone/>
            </a:pPr>
            <a:r>
              <a:rPr lang="en-US" sz="3700"/>
              <a:t>I would always in my heart pray, that You’d forgive me and remain.</a:t>
            </a:r>
            <a:endParaRPr sz="3700"/>
          </a:p>
          <a:p>
            <a:pPr indent="0" lvl="0" marL="457200" rtl="0" algn="ctr">
              <a:lnSpc>
                <a:spcPct val="115000"/>
              </a:lnSpc>
              <a:spcBef>
                <a:spcPts val="0"/>
              </a:spcBef>
              <a:spcAft>
                <a:spcPts val="0"/>
              </a:spcAft>
              <a:buSzPts val="4800"/>
              <a:buNone/>
            </a:pPr>
            <a:r>
              <a:rPr lang="en-US" sz="3700"/>
              <a:t>The desire of my heart be, </a:t>
            </a:r>
            <a:endParaRPr sz="3700"/>
          </a:p>
          <a:p>
            <a:pPr indent="0" lvl="0" marL="457200" rtl="0" algn="ctr">
              <a:lnSpc>
                <a:spcPct val="115000"/>
              </a:lnSpc>
              <a:spcBef>
                <a:spcPts val="0"/>
              </a:spcBef>
              <a:spcAft>
                <a:spcPts val="0"/>
              </a:spcAft>
              <a:buSzPts val="4800"/>
              <a:buNone/>
            </a:pPr>
            <a:r>
              <a:rPr lang="en-US" sz="3700"/>
              <a:t>seeking Your cross and sharing my heart</a:t>
            </a:r>
            <a:endParaRPr sz="3700"/>
          </a:p>
        </p:txBody>
      </p:sp>
    </p:spTree>
  </p:cSld>
  <p:clrMapOvr>
    <a:masterClrMapping/>
  </p:clrMapOvr>
</p:sld>
</file>

<file path=ppt/slides/slide2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1" name="Shape 1661"/>
        <p:cNvGrpSpPr/>
        <p:nvPr/>
      </p:nvGrpSpPr>
      <p:grpSpPr>
        <a:xfrm>
          <a:off x="0" y="0"/>
          <a:ext cx="0" cy="0"/>
          <a:chOff x="0" y="0"/>
          <a:chExt cx="0" cy="0"/>
        </a:xfrm>
      </p:grpSpPr>
      <p:sp>
        <p:nvSpPr>
          <p:cNvPr id="1662" name="Google Shape;1662;p263"/>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Everyday Kneeling at Your Cross</a:t>
            </a:r>
            <a:endParaRPr/>
          </a:p>
        </p:txBody>
      </p:sp>
      <p:sp>
        <p:nvSpPr>
          <p:cNvPr id="1663" name="Google Shape;1663;p263"/>
          <p:cNvSpPr txBox="1"/>
          <p:nvPr>
            <p:ph idx="1" type="body"/>
          </p:nvPr>
        </p:nvSpPr>
        <p:spPr>
          <a:xfrm>
            <a:off x="415650" y="341775"/>
            <a:ext cx="11360700" cy="50373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457200" rtl="0" algn="ctr">
              <a:lnSpc>
                <a:spcPct val="115000"/>
              </a:lnSpc>
              <a:spcBef>
                <a:spcPts val="0"/>
              </a:spcBef>
              <a:spcAft>
                <a:spcPts val="0"/>
              </a:spcAft>
              <a:buSzPts val="4800"/>
              <a:buNone/>
            </a:pPr>
            <a:r>
              <a:rPr lang="en-US" sz="4600"/>
              <a:t>And when I repent, I find mercy</a:t>
            </a:r>
            <a:endParaRPr sz="4600"/>
          </a:p>
          <a:p>
            <a:pPr indent="0" lvl="0" marL="457200" rtl="0" algn="ctr">
              <a:lnSpc>
                <a:spcPct val="115000"/>
              </a:lnSpc>
              <a:spcBef>
                <a:spcPts val="0"/>
              </a:spcBef>
              <a:spcAft>
                <a:spcPts val="0"/>
              </a:spcAft>
              <a:buSzPts val="4800"/>
              <a:buNone/>
            </a:pPr>
            <a:r>
              <a:rPr lang="en-US" sz="4600"/>
              <a:t>And joy in my Father’s arms, reassuring me.</a:t>
            </a:r>
            <a:endParaRPr sz="4600"/>
          </a:p>
          <a:p>
            <a:pPr indent="0" lvl="0" marL="457200" rtl="0" algn="ctr">
              <a:lnSpc>
                <a:spcPct val="115000"/>
              </a:lnSpc>
              <a:spcBef>
                <a:spcPts val="0"/>
              </a:spcBef>
              <a:spcAft>
                <a:spcPts val="0"/>
              </a:spcAft>
              <a:buSzPts val="4800"/>
              <a:buNone/>
            </a:pPr>
            <a:r>
              <a:rPr lang="en-US" sz="4600"/>
              <a:t>You wiped my tears, renewed my spirit</a:t>
            </a:r>
            <a:endParaRPr sz="4600"/>
          </a:p>
          <a:p>
            <a:pPr indent="0" lvl="0" marL="457200" rtl="0" algn="ctr">
              <a:lnSpc>
                <a:spcPct val="115000"/>
              </a:lnSpc>
              <a:spcBef>
                <a:spcPts val="0"/>
              </a:spcBef>
              <a:spcAft>
                <a:spcPts val="0"/>
              </a:spcAft>
              <a:buSzPts val="4800"/>
              <a:buNone/>
            </a:pPr>
            <a:r>
              <a:rPr lang="en-US" sz="4600"/>
              <a:t>As I searched my bounded heart, You set me free</a:t>
            </a:r>
            <a:endParaRPr sz="4600"/>
          </a:p>
        </p:txBody>
      </p:sp>
    </p:spTree>
  </p:cSld>
  <p:clrMapOvr>
    <a:masterClrMapping/>
  </p:clrMapOvr>
</p:sld>
</file>

<file path=ppt/slides/slide2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7" name="Shape 1667"/>
        <p:cNvGrpSpPr/>
        <p:nvPr/>
      </p:nvGrpSpPr>
      <p:grpSpPr>
        <a:xfrm>
          <a:off x="0" y="0"/>
          <a:ext cx="0" cy="0"/>
          <a:chOff x="0" y="0"/>
          <a:chExt cx="0" cy="0"/>
        </a:xfrm>
      </p:grpSpPr>
      <p:sp>
        <p:nvSpPr>
          <p:cNvPr id="1668" name="Google Shape;1668;p264"/>
          <p:cNvSpPr txBox="1"/>
          <p:nvPr>
            <p:ph idx="1" type="body"/>
          </p:nvPr>
        </p:nvSpPr>
        <p:spPr>
          <a:xfrm>
            <a:off x="329750" y="243400"/>
            <a:ext cx="11360700" cy="5248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2100"/>
              </a:spcBef>
              <a:spcAft>
                <a:spcPts val="0"/>
              </a:spcAft>
              <a:buClr>
                <a:schemeClr val="dk1"/>
              </a:buClr>
              <a:buSzPts val="2800"/>
              <a:buNone/>
            </a:pPr>
            <a:r>
              <a:rPr lang="en-US" sz="4400"/>
              <a:t>My God, how are You still willing, to give me without limiting. Your forgiveness and protection they always guide me   </a:t>
            </a:r>
            <a:endParaRPr sz="4400"/>
          </a:p>
          <a:p>
            <a:pPr indent="0" lvl="0" marL="0" rtl="0" algn="ctr">
              <a:lnSpc>
                <a:spcPct val="90000"/>
              </a:lnSpc>
              <a:spcBef>
                <a:spcPts val="2100"/>
              </a:spcBef>
              <a:spcAft>
                <a:spcPts val="0"/>
              </a:spcAft>
              <a:buClr>
                <a:schemeClr val="dk1"/>
              </a:buClr>
              <a:buSzPts val="2800"/>
              <a:buNone/>
            </a:pPr>
            <a:r>
              <a:rPr lang="en-US" sz="4400"/>
              <a:t>I will follow You in your way, and my heart singing as I pray,</a:t>
            </a:r>
            <a:endParaRPr sz="4400"/>
          </a:p>
          <a:p>
            <a:pPr indent="0" lvl="0" marL="0" rtl="0" algn="ctr">
              <a:lnSpc>
                <a:spcPct val="90000"/>
              </a:lnSpc>
              <a:spcBef>
                <a:spcPts val="2100"/>
              </a:spcBef>
              <a:spcAft>
                <a:spcPts val="0"/>
              </a:spcAft>
              <a:buClr>
                <a:schemeClr val="dk1"/>
              </a:buClr>
              <a:buSzPts val="2800"/>
              <a:buNone/>
            </a:pPr>
            <a:r>
              <a:rPr lang="en-US" sz="4400"/>
              <a:t>I praise Your precious holy name,</a:t>
            </a:r>
            <a:endParaRPr sz="4400"/>
          </a:p>
          <a:p>
            <a:pPr indent="0" lvl="0" marL="0" rtl="0" algn="ctr">
              <a:lnSpc>
                <a:spcPct val="90000"/>
              </a:lnSpc>
              <a:spcBef>
                <a:spcPts val="2100"/>
              </a:spcBef>
              <a:spcAft>
                <a:spcPts val="2100"/>
              </a:spcAft>
              <a:buClr>
                <a:schemeClr val="dk1"/>
              </a:buClr>
              <a:buSzPts val="2800"/>
              <a:buNone/>
            </a:pPr>
            <a:r>
              <a:rPr lang="en-US" sz="4400"/>
              <a:t>seeking Your cross and sharing my heart.</a:t>
            </a:r>
            <a:endParaRPr sz="4400"/>
          </a:p>
        </p:txBody>
      </p:sp>
      <p:sp>
        <p:nvSpPr>
          <p:cNvPr id="1669" name="Google Shape;1669;p264"/>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Everyday Kneeling at Your Cross</a:t>
            </a:r>
            <a:endParaRPr>
              <a:latin typeface="Playfair Display"/>
              <a:ea typeface="Playfair Display"/>
              <a:cs typeface="Playfair Display"/>
              <a:sym typeface="Playfair Display"/>
            </a:endParaRPr>
          </a:p>
        </p:txBody>
      </p:sp>
      <p:pic>
        <p:nvPicPr>
          <p:cNvPr id="1670" name="Google Shape;1670;p264">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2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4" name="Shape 1674"/>
        <p:cNvGrpSpPr/>
        <p:nvPr/>
      </p:nvGrpSpPr>
      <p:grpSpPr>
        <a:xfrm>
          <a:off x="0" y="0"/>
          <a:ext cx="0" cy="0"/>
          <a:chOff x="0" y="0"/>
          <a:chExt cx="0" cy="0"/>
        </a:xfrm>
      </p:grpSpPr>
      <p:sp>
        <p:nvSpPr>
          <p:cNvPr id="1675" name="Google Shape;1675;p265"/>
          <p:cNvSpPr txBox="1"/>
          <p:nvPr>
            <p:ph type="ctrTitle"/>
          </p:nvPr>
        </p:nvSpPr>
        <p:spPr>
          <a:xfrm>
            <a:off x="2510125" y="2783700"/>
            <a:ext cx="6992400" cy="1290600"/>
          </a:xfrm>
          <a:prstGeom prst="rect">
            <a:avLst/>
          </a:prstGeom>
          <a:solidFill>
            <a:srgbClr val="FFFFFF">
              <a:alpha val="88235"/>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Father God</a:t>
            </a:r>
            <a:endParaRPr>
              <a:latin typeface="Playfair Display"/>
              <a:ea typeface="Playfair Display"/>
              <a:cs typeface="Playfair Display"/>
              <a:sym typeface="Playfair Display"/>
            </a:endParaRPr>
          </a:p>
        </p:txBody>
      </p:sp>
      <p:pic>
        <p:nvPicPr>
          <p:cNvPr id="1676" name="Google Shape;1676;p265">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2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0" name="Shape 1680"/>
        <p:cNvGrpSpPr/>
        <p:nvPr/>
      </p:nvGrpSpPr>
      <p:grpSpPr>
        <a:xfrm>
          <a:off x="0" y="0"/>
          <a:ext cx="0" cy="0"/>
          <a:chOff x="0" y="0"/>
          <a:chExt cx="0" cy="0"/>
        </a:xfrm>
      </p:grpSpPr>
      <p:sp>
        <p:nvSpPr>
          <p:cNvPr id="1681" name="Google Shape;1681;p266"/>
          <p:cNvSpPr txBox="1"/>
          <p:nvPr>
            <p:ph idx="1" type="body"/>
          </p:nvPr>
        </p:nvSpPr>
        <p:spPr>
          <a:xfrm>
            <a:off x="415650" y="128925"/>
            <a:ext cx="11360700" cy="4834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t>Father God, I wonder how I managed to exist without </a:t>
            </a:r>
            <a:endParaRPr/>
          </a:p>
          <a:p>
            <a:pPr indent="0" lvl="0" marL="0" rtl="0" algn="ctr">
              <a:lnSpc>
                <a:spcPct val="150000"/>
              </a:lnSpc>
              <a:spcBef>
                <a:spcPts val="0"/>
              </a:spcBef>
              <a:spcAft>
                <a:spcPts val="0"/>
              </a:spcAft>
              <a:buClr>
                <a:schemeClr val="dk1"/>
              </a:buClr>
              <a:buSzPts val="1100"/>
              <a:buFont typeface="Arial"/>
              <a:buNone/>
            </a:pPr>
            <a:r>
              <a:rPr lang="en-US"/>
              <a:t>the knowledge of Your parenthood </a:t>
            </a:r>
            <a:endParaRPr/>
          </a:p>
          <a:p>
            <a:pPr indent="0" lvl="0" marL="0" rtl="0" algn="ctr">
              <a:lnSpc>
                <a:spcPct val="150000"/>
              </a:lnSpc>
              <a:spcBef>
                <a:spcPts val="0"/>
              </a:spcBef>
              <a:spcAft>
                <a:spcPts val="0"/>
              </a:spcAft>
              <a:buClr>
                <a:schemeClr val="dk1"/>
              </a:buClr>
              <a:buSzPts val="1100"/>
              <a:buFont typeface="Arial"/>
              <a:buNone/>
            </a:pPr>
            <a:r>
              <a:rPr lang="en-US"/>
              <a:t>and Your loving care</a:t>
            </a:r>
            <a:endParaRPr/>
          </a:p>
        </p:txBody>
      </p:sp>
      <p:sp>
        <p:nvSpPr>
          <p:cNvPr id="1682" name="Google Shape;1682;p266"/>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Father God</a:t>
            </a:r>
            <a:endParaRPr>
              <a:latin typeface="Playfair Display"/>
              <a:ea typeface="Playfair Display"/>
              <a:cs typeface="Playfair Display"/>
              <a:sym typeface="Playfair Display"/>
            </a:endParaRPr>
          </a:p>
        </p:txBody>
      </p:sp>
    </p:spTree>
  </p:cSld>
  <p:clrMapOvr>
    <a:masterClrMapping/>
  </p:clrMapOvr>
</p:sld>
</file>

<file path=ppt/slides/slide2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6" name="Shape 1686"/>
        <p:cNvGrpSpPr/>
        <p:nvPr/>
      </p:nvGrpSpPr>
      <p:grpSpPr>
        <a:xfrm>
          <a:off x="0" y="0"/>
          <a:ext cx="0" cy="0"/>
          <a:chOff x="0" y="0"/>
          <a:chExt cx="0" cy="0"/>
        </a:xfrm>
      </p:grpSpPr>
      <p:sp>
        <p:nvSpPr>
          <p:cNvPr id="1687" name="Google Shape;1687;p267"/>
          <p:cNvSpPr txBox="1"/>
          <p:nvPr>
            <p:ph idx="1" type="body"/>
          </p:nvPr>
        </p:nvSpPr>
        <p:spPr>
          <a:xfrm>
            <a:off x="415650" y="358000"/>
            <a:ext cx="11360700" cy="47631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sz="4600"/>
              <a:t>But now I am Your child, I am adopted in Your family</a:t>
            </a:r>
            <a:endParaRPr sz="4600"/>
          </a:p>
          <a:p>
            <a:pPr indent="0" lvl="0" marL="0" rtl="0" algn="ctr">
              <a:lnSpc>
                <a:spcPct val="150000"/>
              </a:lnSpc>
              <a:spcBef>
                <a:spcPts val="0"/>
              </a:spcBef>
              <a:spcAft>
                <a:spcPts val="0"/>
              </a:spcAft>
              <a:buClr>
                <a:schemeClr val="dk1"/>
              </a:buClr>
              <a:buSzPts val="1100"/>
              <a:buFont typeface="Arial"/>
              <a:buNone/>
            </a:pPr>
            <a:r>
              <a:rPr lang="en-US" sz="4600"/>
              <a:t>And I can never be alone</a:t>
            </a:r>
            <a:endParaRPr sz="4600"/>
          </a:p>
          <a:p>
            <a:pPr indent="0" lvl="0" marL="0" rtl="0" algn="ctr">
              <a:lnSpc>
                <a:spcPct val="150000"/>
              </a:lnSpc>
              <a:spcBef>
                <a:spcPts val="0"/>
              </a:spcBef>
              <a:spcAft>
                <a:spcPts val="0"/>
              </a:spcAft>
              <a:buClr>
                <a:schemeClr val="dk1"/>
              </a:buClr>
              <a:buSzPts val="1100"/>
              <a:buFont typeface="Arial"/>
              <a:buNone/>
            </a:pPr>
            <a:r>
              <a:rPr lang="en-US" sz="4600"/>
              <a:t>'Cause Father God, You're there beside me</a:t>
            </a:r>
            <a:endParaRPr sz="4600"/>
          </a:p>
        </p:txBody>
      </p:sp>
      <p:sp>
        <p:nvSpPr>
          <p:cNvPr id="1688" name="Google Shape;1688;p267"/>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Father God</a:t>
            </a:r>
            <a:endParaRPr>
              <a:latin typeface="Playfair Display"/>
              <a:ea typeface="Playfair Display"/>
              <a:cs typeface="Playfair Display"/>
              <a:sym typeface="Playfair Display"/>
            </a:endParaRPr>
          </a:p>
        </p:txBody>
      </p:sp>
    </p:spTree>
  </p:cSld>
  <p:clrMapOvr>
    <a:masterClrMapping/>
  </p:clrMapOvr>
</p:sld>
</file>

<file path=ppt/slides/slide2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2" name="Shape 1692"/>
        <p:cNvGrpSpPr/>
        <p:nvPr/>
      </p:nvGrpSpPr>
      <p:grpSpPr>
        <a:xfrm>
          <a:off x="0" y="0"/>
          <a:ext cx="0" cy="0"/>
          <a:chOff x="0" y="0"/>
          <a:chExt cx="0" cy="0"/>
        </a:xfrm>
      </p:grpSpPr>
      <p:sp>
        <p:nvSpPr>
          <p:cNvPr id="1693" name="Google Shape;1693;p268"/>
          <p:cNvSpPr txBox="1"/>
          <p:nvPr>
            <p:ph idx="1" type="body"/>
          </p:nvPr>
        </p:nvSpPr>
        <p:spPr>
          <a:xfrm>
            <a:off x="415650" y="358000"/>
            <a:ext cx="11360700" cy="49188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t>(I will sing Your praises</a:t>
            </a:r>
            <a:endParaRPr/>
          </a:p>
          <a:p>
            <a:pPr indent="0" lvl="0" marL="0" rtl="0" algn="ctr">
              <a:lnSpc>
                <a:spcPct val="150000"/>
              </a:lnSpc>
              <a:spcBef>
                <a:spcPts val="0"/>
              </a:spcBef>
              <a:spcAft>
                <a:spcPts val="0"/>
              </a:spcAft>
              <a:buClr>
                <a:schemeClr val="dk1"/>
              </a:buClr>
              <a:buSzPts val="1100"/>
              <a:buFont typeface="Arial"/>
              <a:buNone/>
            </a:pPr>
            <a:r>
              <a:rPr lang="en-US"/>
              <a:t>I will sing Your praises</a:t>
            </a:r>
            <a:endParaRPr/>
          </a:p>
          <a:p>
            <a:pPr indent="0" lvl="0" marL="0" rtl="0" algn="ctr">
              <a:lnSpc>
                <a:spcPct val="150000"/>
              </a:lnSpc>
              <a:spcBef>
                <a:spcPts val="0"/>
              </a:spcBef>
              <a:spcAft>
                <a:spcPts val="0"/>
              </a:spcAft>
              <a:buClr>
                <a:schemeClr val="dk1"/>
              </a:buClr>
              <a:buSzPts val="1100"/>
              <a:buFont typeface="Arial"/>
              <a:buNone/>
            </a:pPr>
            <a:r>
              <a:rPr lang="en-US"/>
              <a:t>I will sing Your praises</a:t>
            </a:r>
            <a:endParaRPr/>
          </a:p>
          <a:p>
            <a:pPr indent="0" lvl="0" marL="0" rtl="0" algn="ctr">
              <a:lnSpc>
                <a:spcPct val="150000"/>
              </a:lnSpc>
              <a:spcBef>
                <a:spcPts val="0"/>
              </a:spcBef>
              <a:spcAft>
                <a:spcPts val="0"/>
              </a:spcAft>
              <a:buClr>
                <a:schemeClr val="dk1"/>
              </a:buClr>
              <a:buSzPts val="1100"/>
              <a:buFont typeface="Arial"/>
              <a:buNone/>
            </a:pPr>
            <a:r>
              <a:rPr lang="en-US"/>
              <a:t>Forever more) x2</a:t>
            </a:r>
            <a:endParaRPr/>
          </a:p>
        </p:txBody>
      </p:sp>
      <p:sp>
        <p:nvSpPr>
          <p:cNvPr id="1694" name="Google Shape;1694;p268"/>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Father God</a:t>
            </a:r>
            <a:endParaRPr>
              <a:latin typeface="Playfair Display"/>
              <a:ea typeface="Playfair Display"/>
              <a:cs typeface="Playfair Display"/>
              <a:sym typeface="Playfair Display"/>
            </a:endParaRPr>
          </a:p>
        </p:txBody>
      </p:sp>
    </p:spTree>
  </p:cSld>
  <p:clrMapOvr>
    <a:masterClrMapping/>
  </p:clrMapOvr>
</p:sld>
</file>

<file path=ppt/slides/slide2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8" name="Shape 1698"/>
        <p:cNvGrpSpPr/>
        <p:nvPr/>
      </p:nvGrpSpPr>
      <p:grpSpPr>
        <a:xfrm>
          <a:off x="0" y="0"/>
          <a:ext cx="0" cy="0"/>
          <a:chOff x="0" y="0"/>
          <a:chExt cx="0" cy="0"/>
        </a:xfrm>
      </p:grpSpPr>
      <p:sp>
        <p:nvSpPr>
          <p:cNvPr id="1699" name="Google Shape;1699;p269"/>
          <p:cNvSpPr txBox="1"/>
          <p:nvPr>
            <p:ph idx="1" type="body"/>
          </p:nvPr>
        </p:nvSpPr>
        <p:spPr>
          <a:xfrm>
            <a:off x="415650" y="358000"/>
            <a:ext cx="11360700" cy="4990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t>Only Son I wonder how I managed</a:t>
            </a:r>
            <a:endParaRPr/>
          </a:p>
          <a:p>
            <a:pPr indent="0" lvl="0" marL="0" rtl="0" algn="ctr">
              <a:lnSpc>
                <a:spcPct val="150000"/>
              </a:lnSpc>
              <a:spcBef>
                <a:spcPts val="0"/>
              </a:spcBef>
              <a:spcAft>
                <a:spcPts val="0"/>
              </a:spcAft>
              <a:buClr>
                <a:schemeClr val="dk1"/>
              </a:buClr>
              <a:buSzPts val="1100"/>
              <a:buFont typeface="Arial"/>
              <a:buNone/>
            </a:pPr>
            <a:r>
              <a:rPr lang="en-US"/>
              <a:t>To survive without </a:t>
            </a:r>
            <a:endParaRPr/>
          </a:p>
          <a:p>
            <a:pPr indent="0" lvl="0" marL="0" rtl="0" algn="ctr">
              <a:lnSpc>
                <a:spcPct val="150000"/>
              </a:lnSpc>
              <a:spcBef>
                <a:spcPts val="0"/>
              </a:spcBef>
              <a:spcAft>
                <a:spcPts val="0"/>
              </a:spcAft>
              <a:buClr>
                <a:schemeClr val="dk1"/>
              </a:buClr>
              <a:buSzPts val="1100"/>
              <a:buFont typeface="Arial"/>
              <a:buNone/>
            </a:pPr>
            <a:r>
              <a:rPr lang="en-US"/>
              <a:t>the knowledge of Your sacrifice</a:t>
            </a:r>
            <a:endParaRPr/>
          </a:p>
          <a:p>
            <a:pPr indent="0" lvl="0" marL="0" rtl="0" algn="ctr">
              <a:lnSpc>
                <a:spcPct val="150000"/>
              </a:lnSpc>
              <a:spcBef>
                <a:spcPts val="0"/>
              </a:spcBef>
              <a:spcAft>
                <a:spcPts val="0"/>
              </a:spcAft>
              <a:buClr>
                <a:schemeClr val="dk1"/>
              </a:buClr>
              <a:buSzPts val="1100"/>
              <a:buFont typeface="Arial"/>
              <a:buNone/>
            </a:pPr>
            <a:r>
              <a:rPr lang="en-US"/>
              <a:t> and humility</a:t>
            </a:r>
            <a:endParaRPr/>
          </a:p>
        </p:txBody>
      </p:sp>
      <p:sp>
        <p:nvSpPr>
          <p:cNvPr id="1700" name="Google Shape;1700;p269"/>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Father God</a:t>
            </a:r>
            <a:endParaRPr>
              <a:latin typeface="Playfair Display"/>
              <a:ea typeface="Playfair Display"/>
              <a:cs typeface="Playfair Display"/>
              <a:sym typeface="Playfair Display"/>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27"/>
          <p:cNvSpPr txBox="1"/>
          <p:nvPr>
            <p:ph idx="1" type="body"/>
          </p:nvPr>
        </p:nvSpPr>
        <p:spPr>
          <a:xfrm>
            <a:off x="415650" y="326508"/>
            <a:ext cx="11360700" cy="4555200"/>
          </a:xfrm>
          <a:prstGeom prst="rect">
            <a:avLst/>
          </a:prstGeom>
          <a:solidFill>
            <a:srgbClr val="FFFFFF">
              <a:alpha val="88235"/>
            </a:srgbClr>
          </a:solidFill>
          <a:ln>
            <a:noFill/>
          </a:ln>
        </p:spPr>
        <p:txBody>
          <a:bodyPr anchorCtr="0" anchor="t"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Jesus, Precious Lamb of God worthy is Your name</a:t>
            </a:r>
            <a:endParaRPr/>
          </a:p>
          <a:p>
            <a:pPr indent="0" lvl="0" marL="0" rtl="0" algn="ctr">
              <a:lnSpc>
                <a:spcPct val="150000"/>
              </a:lnSpc>
              <a:spcBef>
                <a:spcPts val="2100"/>
              </a:spcBef>
              <a:spcAft>
                <a:spcPts val="0"/>
              </a:spcAft>
              <a:buClr>
                <a:schemeClr val="dk1"/>
              </a:buClr>
              <a:buSzPts val="1100"/>
              <a:buNone/>
            </a:pPr>
            <a:r>
              <a:rPr lang="en-US"/>
              <a:t>Jesus, Precious Lamb of God worthy is Your name</a:t>
            </a:r>
            <a:endParaRPr/>
          </a:p>
          <a:p>
            <a:pPr indent="0" lvl="0" marL="0" rtl="0" algn="ctr">
              <a:lnSpc>
                <a:spcPct val="150000"/>
              </a:lnSpc>
              <a:spcBef>
                <a:spcPts val="2100"/>
              </a:spcBef>
              <a:spcAft>
                <a:spcPts val="0"/>
              </a:spcAft>
              <a:buClr>
                <a:schemeClr val="dk1"/>
              </a:buClr>
              <a:buSzPts val="1100"/>
              <a:buNone/>
            </a:pPr>
            <a:r>
              <a:t/>
            </a:r>
            <a:endParaRPr/>
          </a:p>
          <a:p>
            <a:pPr indent="0" lvl="0" marL="0" rtl="0" algn="ctr">
              <a:lnSpc>
                <a:spcPct val="150000"/>
              </a:lnSpc>
              <a:spcBef>
                <a:spcPts val="2100"/>
              </a:spcBef>
              <a:spcAft>
                <a:spcPts val="2100"/>
              </a:spcAft>
              <a:buClr>
                <a:schemeClr val="dk1"/>
              </a:buClr>
              <a:buSzPts val="2400"/>
              <a:buNone/>
            </a:pPr>
            <a:r>
              <a:t/>
            </a:r>
            <a:endParaRPr/>
          </a:p>
        </p:txBody>
      </p:sp>
      <p:sp>
        <p:nvSpPr>
          <p:cNvPr id="221" name="Google Shape;221;p27"/>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latin typeface="Playfair Display"/>
                <a:ea typeface="Playfair Display"/>
                <a:cs typeface="Playfair Display"/>
                <a:sym typeface="Playfair Display"/>
              </a:rPr>
              <a:t>All in All</a:t>
            </a:r>
            <a:endParaRPr>
              <a:latin typeface="Playfair Display"/>
              <a:ea typeface="Playfair Display"/>
              <a:cs typeface="Playfair Display"/>
              <a:sym typeface="Playfair Display"/>
            </a:endParaRPr>
          </a:p>
        </p:txBody>
      </p:sp>
      <p:pic>
        <p:nvPicPr>
          <p:cNvPr id="222" name="Google Shape;222;p27">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2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4" name="Shape 1704"/>
        <p:cNvGrpSpPr/>
        <p:nvPr/>
      </p:nvGrpSpPr>
      <p:grpSpPr>
        <a:xfrm>
          <a:off x="0" y="0"/>
          <a:ext cx="0" cy="0"/>
          <a:chOff x="0" y="0"/>
          <a:chExt cx="0" cy="0"/>
        </a:xfrm>
      </p:grpSpPr>
      <p:sp>
        <p:nvSpPr>
          <p:cNvPr id="1705" name="Google Shape;1705;p270"/>
          <p:cNvSpPr txBox="1"/>
          <p:nvPr>
            <p:ph idx="1" type="body"/>
          </p:nvPr>
        </p:nvSpPr>
        <p:spPr>
          <a:xfrm>
            <a:off x="415650" y="358000"/>
            <a:ext cx="11360700" cy="49188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t>But now I am Your friend</a:t>
            </a:r>
            <a:endParaRPr/>
          </a:p>
          <a:p>
            <a:pPr indent="0" lvl="0" marL="0" rtl="0" algn="ctr">
              <a:lnSpc>
                <a:spcPct val="150000"/>
              </a:lnSpc>
              <a:spcBef>
                <a:spcPts val="0"/>
              </a:spcBef>
              <a:spcAft>
                <a:spcPts val="0"/>
              </a:spcAft>
              <a:buClr>
                <a:schemeClr val="dk1"/>
              </a:buClr>
              <a:buSzPts val="1100"/>
              <a:buFont typeface="Arial"/>
              <a:buNone/>
            </a:pPr>
            <a:r>
              <a:rPr lang="en-US"/>
              <a:t>I have awoken to Your call for me</a:t>
            </a:r>
            <a:endParaRPr/>
          </a:p>
          <a:p>
            <a:pPr indent="0" lvl="0" marL="0" rtl="0" algn="ctr">
              <a:lnSpc>
                <a:spcPct val="150000"/>
              </a:lnSpc>
              <a:spcBef>
                <a:spcPts val="0"/>
              </a:spcBef>
              <a:spcAft>
                <a:spcPts val="0"/>
              </a:spcAft>
              <a:buClr>
                <a:schemeClr val="dk1"/>
              </a:buClr>
              <a:buSzPts val="1100"/>
              <a:buFont typeface="Arial"/>
              <a:buNone/>
            </a:pPr>
            <a:r>
              <a:rPr lang="en-US"/>
              <a:t>And I will never leave You, Lord</a:t>
            </a:r>
            <a:endParaRPr/>
          </a:p>
          <a:p>
            <a:pPr indent="0" lvl="0" marL="0" rtl="0" algn="ctr">
              <a:lnSpc>
                <a:spcPct val="150000"/>
              </a:lnSpc>
              <a:spcBef>
                <a:spcPts val="0"/>
              </a:spcBef>
              <a:spcAft>
                <a:spcPts val="0"/>
              </a:spcAft>
              <a:buClr>
                <a:schemeClr val="dk1"/>
              </a:buClr>
              <a:buSzPts val="1100"/>
              <a:buNone/>
            </a:pPr>
            <a:r>
              <a:rPr lang="en-US"/>
              <a:t>‘Cause Jesus Christ You’re the Almighty</a:t>
            </a:r>
            <a:endParaRPr/>
          </a:p>
        </p:txBody>
      </p:sp>
      <p:sp>
        <p:nvSpPr>
          <p:cNvPr id="1706" name="Google Shape;1706;p270"/>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Father God</a:t>
            </a:r>
            <a:endParaRPr>
              <a:latin typeface="Playfair Display"/>
              <a:ea typeface="Playfair Display"/>
              <a:cs typeface="Playfair Display"/>
              <a:sym typeface="Playfair Display"/>
            </a:endParaRPr>
          </a:p>
        </p:txBody>
      </p:sp>
    </p:spTree>
  </p:cSld>
  <p:clrMapOvr>
    <a:masterClrMapping/>
  </p:clrMapOvr>
</p:sld>
</file>

<file path=ppt/slides/slide2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0" name="Shape 1710"/>
        <p:cNvGrpSpPr/>
        <p:nvPr/>
      </p:nvGrpSpPr>
      <p:grpSpPr>
        <a:xfrm>
          <a:off x="0" y="0"/>
          <a:ext cx="0" cy="0"/>
          <a:chOff x="0" y="0"/>
          <a:chExt cx="0" cy="0"/>
        </a:xfrm>
      </p:grpSpPr>
      <p:sp>
        <p:nvSpPr>
          <p:cNvPr id="1711" name="Google Shape;1711;p271"/>
          <p:cNvSpPr txBox="1"/>
          <p:nvPr>
            <p:ph idx="1" type="body"/>
          </p:nvPr>
        </p:nvSpPr>
        <p:spPr>
          <a:xfrm>
            <a:off x="415650" y="358000"/>
            <a:ext cx="11360700" cy="49188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t>(I will sing Your praises</a:t>
            </a:r>
            <a:endParaRPr/>
          </a:p>
          <a:p>
            <a:pPr indent="0" lvl="0" marL="0" rtl="0" algn="ctr">
              <a:lnSpc>
                <a:spcPct val="150000"/>
              </a:lnSpc>
              <a:spcBef>
                <a:spcPts val="0"/>
              </a:spcBef>
              <a:spcAft>
                <a:spcPts val="0"/>
              </a:spcAft>
              <a:buClr>
                <a:schemeClr val="dk1"/>
              </a:buClr>
              <a:buSzPts val="1100"/>
              <a:buFont typeface="Arial"/>
              <a:buNone/>
            </a:pPr>
            <a:r>
              <a:rPr lang="en-US"/>
              <a:t>I will sing Your praises</a:t>
            </a:r>
            <a:endParaRPr/>
          </a:p>
          <a:p>
            <a:pPr indent="0" lvl="0" marL="0" rtl="0" algn="ctr">
              <a:lnSpc>
                <a:spcPct val="150000"/>
              </a:lnSpc>
              <a:spcBef>
                <a:spcPts val="0"/>
              </a:spcBef>
              <a:spcAft>
                <a:spcPts val="0"/>
              </a:spcAft>
              <a:buClr>
                <a:schemeClr val="dk1"/>
              </a:buClr>
              <a:buSzPts val="1100"/>
              <a:buFont typeface="Arial"/>
              <a:buNone/>
            </a:pPr>
            <a:r>
              <a:rPr lang="en-US"/>
              <a:t>I will sing Your praises</a:t>
            </a:r>
            <a:endParaRPr/>
          </a:p>
          <a:p>
            <a:pPr indent="0" lvl="0" marL="0" rtl="0" algn="ctr">
              <a:lnSpc>
                <a:spcPct val="150000"/>
              </a:lnSpc>
              <a:spcBef>
                <a:spcPts val="0"/>
              </a:spcBef>
              <a:spcAft>
                <a:spcPts val="0"/>
              </a:spcAft>
              <a:buClr>
                <a:schemeClr val="dk1"/>
              </a:buClr>
              <a:buSzPts val="1100"/>
              <a:buFont typeface="Arial"/>
              <a:buNone/>
            </a:pPr>
            <a:r>
              <a:rPr lang="en-US"/>
              <a:t>Forever more) x2</a:t>
            </a:r>
            <a:endParaRPr/>
          </a:p>
        </p:txBody>
      </p:sp>
      <p:sp>
        <p:nvSpPr>
          <p:cNvPr id="1712" name="Google Shape;1712;p271"/>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Father God</a:t>
            </a:r>
            <a:endParaRPr>
              <a:latin typeface="Playfair Display"/>
              <a:ea typeface="Playfair Display"/>
              <a:cs typeface="Playfair Display"/>
              <a:sym typeface="Playfair Display"/>
            </a:endParaRPr>
          </a:p>
        </p:txBody>
      </p:sp>
    </p:spTree>
  </p:cSld>
  <p:clrMapOvr>
    <a:masterClrMapping/>
  </p:clrMapOvr>
</p:sld>
</file>

<file path=ppt/slides/slide2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6" name="Shape 1716"/>
        <p:cNvGrpSpPr/>
        <p:nvPr/>
      </p:nvGrpSpPr>
      <p:grpSpPr>
        <a:xfrm>
          <a:off x="0" y="0"/>
          <a:ext cx="0" cy="0"/>
          <a:chOff x="0" y="0"/>
          <a:chExt cx="0" cy="0"/>
        </a:xfrm>
      </p:grpSpPr>
      <p:sp>
        <p:nvSpPr>
          <p:cNvPr id="1717" name="Google Shape;1717;p272"/>
          <p:cNvSpPr txBox="1"/>
          <p:nvPr>
            <p:ph idx="1" type="body"/>
          </p:nvPr>
        </p:nvSpPr>
        <p:spPr>
          <a:xfrm>
            <a:off x="415650" y="128925"/>
            <a:ext cx="11360700" cy="5141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t>Holy Spirit I wonder how I managed</a:t>
            </a:r>
            <a:endParaRPr/>
          </a:p>
          <a:p>
            <a:pPr indent="0" lvl="0" marL="0" rtl="0" algn="ctr">
              <a:lnSpc>
                <a:spcPct val="150000"/>
              </a:lnSpc>
              <a:spcBef>
                <a:spcPts val="0"/>
              </a:spcBef>
              <a:spcAft>
                <a:spcPts val="0"/>
              </a:spcAft>
              <a:buClr>
                <a:schemeClr val="dk1"/>
              </a:buClr>
              <a:buSzPts val="1100"/>
              <a:buFont typeface="Arial"/>
              <a:buNone/>
            </a:pPr>
            <a:r>
              <a:rPr lang="en-US"/>
              <a:t>To endure without </a:t>
            </a:r>
            <a:endParaRPr/>
          </a:p>
          <a:p>
            <a:pPr indent="0" lvl="0" marL="0" rtl="0" algn="ctr">
              <a:lnSpc>
                <a:spcPct val="150000"/>
              </a:lnSpc>
              <a:spcBef>
                <a:spcPts val="0"/>
              </a:spcBef>
              <a:spcAft>
                <a:spcPts val="0"/>
              </a:spcAft>
              <a:buClr>
                <a:schemeClr val="dk1"/>
              </a:buClr>
              <a:buSzPts val="1100"/>
              <a:buFont typeface="Arial"/>
              <a:buNone/>
            </a:pPr>
            <a:r>
              <a:rPr lang="en-US"/>
              <a:t>Your comfort and Your gentleness </a:t>
            </a:r>
            <a:endParaRPr/>
          </a:p>
          <a:p>
            <a:pPr indent="0" lvl="0" marL="0" rtl="0" algn="ctr">
              <a:lnSpc>
                <a:spcPct val="150000"/>
              </a:lnSpc>
              <a:spcBef>
                <a:spcPts val="0"/>
              </a:spcBef>
              <a:spcAft>
                <a:spcPts val="0"/>
              </a:spcAft>
              <a:buClr>
                <a:schemeClr val="dk1"/>
              </a:buClr>
              <a:buSzPts val="1100"/>
              <a:buFont typeface="Arial"/>
              <a:buNone/>
            </a:pPr>
            <a:r>
              <a:rPr lang="en-US"/>
              <a:t>and authority</a:t>
            </a:r>
            <a:endParaRPr/>
          </a:p>
        </p:txBody>
      </p:sp>
      <p:sp>
        <p:nvSpPr>
          <p:cNvPr id="1718" name="Google Shape;1718;p272"/>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Father God</a:t>
            </a:r>
            <a:endParaRPr>
              <a:latin typeface="Playfair Display"/>
              <a:ea typeface="Playfair Display"/>
              <a:cs typeface="Playfair Display"/>
              <a:sym typeface="Playfair Display"/>
            </a:endParaRPr>
          </a:p>
        </p:txBody>
      </p:sp>
    </p:spTree>
  </p:cSld>
  <p:clrMapOvr>
    <a:masterClrMapping/>
  </p:clrMapOvr>
</p:sld>
</file>

<file path=ppt/slides/slide2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2" name="Shape 1722"/>
        <p:cNvGrpSpPr/>
        <p:nvPr/>
      </p:nvGrpSpPr>
      <p:grpSpPr>
        <a:xfrm>
          <a:off x="0" y="0"/>
          <a:ext cx="0" cy="0"/>
          <a:chOff x="0" y="0"/>
          <a:chExt cx="0" cy="0"/>
        </a:xfrm>
      </p:grpSpPr>
      <p:sp>
        <p:nvSpPr>
          <p:cNvPr id="1723" name="Google Shape;1723;p273"/>
          <p:cNvSpPr txBox="1"/>
          <p:nvPr>
            <p:ph idx="1" type="body"/>
          </p:nvPr>
        </p:nvSpPr>
        <p:spPr>
          <a:xfrm>
            <a:off x="415650" y="358000"/>
            <a:ext cx="11360700" cy="4808400"/>
          </a:xfrm>
          <a:prstGeom prst="rect">
            <a:avLst/>
          </a:prstGeom>
          <a:solidFill>
            <a:srgbClr val="FFFFFF">
              <a:alpha val="88235"/>
            </a:srgbClr>
          </a:solidFill>
          <a:ln>
            <a:noFill/>
          </a:ln>
        </p:spPr>
        <p:txBody>
          <a:bodyPr anchorCtr="0" anchor="t"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But now I am Your Temple</a:t>
            </a:r>
            <a:endParaRPr/>
          </a:p>
          <a:p>
            <a:pPr indent="0" lvl="0" marL="0" rtl="0" algn="ctr">
              <a:lnSpc>
                <a:spcPct val="150000"/>
              </a:lnSpc>
              <a:spcBef>
                <a:spcPts val="0"/>
              </a:spcBef>
              <a:spcAft>
                <a:spcPts val="0"/>
              </a:spcAft>
              <a:buClr>
                <a:schemeClr val="dk1"/>
              </a:buClr>
              <a:buSzPts val="1100"/>
              <a:buNone/>
            </a:pPr>
            <a:r>
              <a:rPr lang="en-US"/>
              <a:t>I’m a light to all those who see me</a:t>
            </a:r>
            <a:endParaRPr/>
          </a:p>
          <a:p>
            <a:pPr indent="0" lvl="0" marL="0" rtl="0" algn="ctr">
              <a:lnSpc>
                <a:spcPct val="150000"/>
              </a:lnSpc>
              <a:spcBef>
                <a:spcPts val="0"/>
              </a:spcBef>
              <a:spcAft>
                <a:spcPts val="0"/>
              </a:spcAft>
              <a:buClr>
                <a:schemeClr val="dk1"/>
              </a:buClr>
              <a:buSzPts val="1100"/>
              <a:buNone/>
            </a:pPr>
            <a:r>
              <a:rPr lang="en-US"/>
              <a:t>And I will never feel empty</a:t>
            </a:r>
            <a:endParaRPr/>
          </a:p>
          <a:p>
            <a:pPr indent="0" lvl="0" marL="0" rtl="0" algn="ctr">
              <a:lnSpc>
                <a:spcPct val="150000"/>
              </a:lnSpc>
              <a:spcBef>
                <a:spcPts val="0"/>
              </a:spcBef>
              <a:spcAft>
                <a:spcPts val="0"/>
              </a:spcAft>
              <a:buClr>
                <a:schemeClr val="dk1"/>
              </a:buClr>
              <a:buSzPts val="1100"/>
              <a:buNone/>
            </a:pPr>
            <a:r>
              <a:rPr lang="en-US"/>
              <a:t>Holy Spirit, You sanctify me</a:t>
            </a:r>
            <a:endParaRPr/>
          </a:p>
        </p:txBody>
      </p:sp>
      <p:sp>
        <p:nvSpPr>
          <p:cNvPr id="1724" name="Google Shape;1724;p273"/>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Father God</a:t>
            </a:r>
            <a:endParaRPr>
              <a:latin typeface="Playfair Display"/>
              <a:ea typeface="Playfair Display"/>
              <a:cs typeface="Playfair Display"/>
              <a:sym typeface="Playfair Display"/>
            </a:endParaRPr>
          </a:p>
        </p:txBody>
      </p:sp>
    </p:spTree>
  </p:cSld>
  <p:clrMapOvr>
    <a:masterClrMapping/>
  </p:clrMapOvr>
</p:sld>
</file>

<file path=ppt/slides/slide2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8" name="Shape 1728"/>
        <p:cNvGrpSpPr/>
        <p:nvPr/>
      </p:nvGrpSpPr>
      <p:grpSpPr>
        <a:xfrm>
          <a:off x="0" y="0"/>
          <a:ext cx="0" cy="0"/>
          <a:chOff x="0" y="0"/>
          <a:chExt cx="0" cy="0"/>
        </a:xfrm>
      </p:grpSpPr>
      <p:sp>
        <p:nvSpPr>
          <p:cNvPr id="1729" name="Google Shape;1729;p274"/>
          <p:cNvSpPr txBox="1"/>
          <p:nvPr>
            <p:ph idx="1" type="body"/>
          </p:nvPr>
        </p:nvSpPr>
        <p:spPr>
          <a:xfrm>
            <a:off x="415650" y="358000"/>
            <a:ext cx="11360700" cy="49188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t>(I will sing Your praises</a:t>
            </a:r>
            <a:endParaRPr/>
          </a:p>
          <a:p>
            <a:pPr indent="0" lvl="0" marL="0" rtl="0" algn="ctr">
              <a:lnSpc>
                <a:spcPct val="150000"/>
              </a:lnSpc>
              <a:spcBef>
                <a:spcPts val="0"/>
              </a:spcBef>
              <a:spcAft>
                <a:spcPts val="0"/>
              </a:spcAft>
              <a:buClr>
                <a:schemeClr val="dk1"/>
              </a:buClr>
              <a:buSzPts val="1100"/>
              <a:buFont typeface="Arial"/>
              <a:buNone/>
            </a:pPr>
            <a:r>
              <a:rPr lang="en-US"/>
              <a:t>I will sing Your praises</a:t>
            </a:r>
            <a:endParaRPr/>
          </a:p>
          <a:p>
            <a:pPr indent="0" lvl="0" marL="0" rtl="0" algn="ctr">
              <a:lnSpc>
                <a:spcPct val="150000"/>
              </a:lnSpc>
              <a:spcBef>
                <a:spcPts val="0"/>
              </a:spcBef>
              <a:spcAft>
                <a:spcPts val="0"/>
              </a:spcAft>
              <a:buClr>
                <a:schemeClr val="dk1"/>
              </a:buClr>
              <a:buSzPts val="1100"/>
              <a:buFont typeface="Arial"/>
              <a:buNone/>
            </a:pPr>
            <a:r>
              <a:rPr lang="en-US"/>
              <a:t>I will sing Your praises</a:t>
            </a:r>
            <a:endParaRPr/>
          </a:p>
          <a:p>
            <a:pPr indent="0" lvl="0" marL="0" rtl="0" algn="ctr">
              <a:lnSpc>
                <a:spcPct val="150000"/>
              </a:lnSpc>
              <a:spcBef>
                <a:spcPts val="0"/>
              </a:spcBef>
              <a:spcAft>
                <a:spcPts val="0"/>
              </a:spcAft>
              <a:buClr>
                <a:schemeClr val="dk1"/>
              </a:buClr>
              <a:buSzPts val="1100"/>
              <a:buFont typeface="Arial"/>
              <a:buNone/>
            </a:pPr>
            <a:r>
              <a:rPr lang="en-US"/>
              <a:t>Forever more) x2</a:t>
            </a:r>
            <a:endParaRPr/>
          </a:p>
        </p:txBody>
      </p:sp>
      <p:sp>
        <p:nvSpPr>
          <p:cNvPr id="1730" name="Google Shape;1730;p274"/>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Father God</a:t>
            </a:r>
            <a:endParaRPr>
              <a:latin typeface="Playfair Display"/>
              <a:ea typeface="Playfair Display"/>
              <a:cs typeface="Playfair Display"/>
              <a:sym typeface="Playfair Display"/>
            </a:endParaRPr>
          </a:p>
        </p:txBody>
      </p:sp>
    </p:spTree>
  </p:cSld>
  <p:clrMapOvr>
    <a:masterClrMapping/>
  </p:clrMapOvr>
</p:sld>
</file>

<file path=ppt/slides/slide2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4" name="Shape 1734"/>
        <p:cNvGrpSpPr/>
        <p:nvPr/>
      </p:nvGrpSpPr>
      <p:grpSpPr>
        <a:xfrm>
          <a:off x="0" y="0"/>
          <a:ext cx="0" cy="0"/>
          <a:chOff x="0" y="0"/>
          <a:chExt cx="0" cy="0"/>
        </a:xfrm>
      </p:grpSpPr>
      <p:sp>
        <p:nvSpPr>
          <p:cNvPr id="1735" name="Google Shape;1735;p275"/>
          <p:cNvSpPr txBox="1"/>
          <p:nvPr>
            <p:ph idx="1" type="body"/>
          </p:nvPr>
        </p:nvSpPr>
        <p:spPr>
          <a:xfrm>
            <a:off x="415650" y="128925"/>
            <a:ext cx="11360700" cy="53769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t>Coptic Church I wonder how I managed</a:t>
            </a:r>
            <a:endParaRPr/>
          </a:p>
          <a:p>
            <a:pPr indent="0" lvl="0" marL="0" rtl="0" algn="ctr">
              <a:lnSpc>
                <a:spcPct val="150000"/>
              </a:lnSpc>
              <a:spcBef>
                <a:spcPts val="0"/>
              </a:spcBef>
              <a:spcAft>
                <a:spcPts val="0"/>
              </a:spcAft>
              <a:buClr>
                <a:schemeClr val="dk1"/>
              </a:buClr>
              <a:buSzPts val="1100"/>
              <a:buFont typeface="Arial"/>
              <a:buNone/>
            </a:pPr>
            <a:r>
              <a:rPr lang="en-US"/>
              <a:t>To succeed without </a:t>
            </a:r>
            <a:endParaRPr/>
          </a:p>
          <a:p>
            <a:pPr indent="0" lvl="0" marL="0" rtl="0" algn="ctr">
              <a:lnSpc>
                <a:spcPct val="150000"/>
              </a:lnSpc>
              <a:spcBef>
                <a:spcPts val="0"/>
              </a:spcBef>
              <a:spcAft>
                <a:spcPts val="0"/>
              </a:spcAft>
              <a:buClr>
                <a:schemeClr val="dk1"/>
              </a:buClr>
              <a:buSzPts val="1100"/>
              <a:buFont typeface="Arial"/>
              <a:buNone/>
            </a:pPr>
            <a:r>
              <a:rPr lang="en-US"/>
              <a:t>the knowledge of your strength and faith and your history</a:t>
            </a:r>
            <a:endParaRPr/>
          </a:p>
        </p:txBody>
      </p:sp>
      <p:sp>
        <p:nvSpPr>
          <p:cNvPr id="1736" name="Google Shape;1736;p275"/>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Father God</a:t>
            </a:r>
            <a:endParaRPr>
              <a:latin typeface="Playfair Display"/>
              <a:ea typeface="Playfair Display"/>
              <a:cs typeface="Playfair Display"/>
              <a:sym typeface="Playfair Display"/>
            </a:endParaRPr>
          </a:p>
        </p:txBody>
      </p:sp>
    </p:spTree>
  </p:cSld>
  <p:clrMapOvr>
    <a:masterClrMapping/>
  </p:clrMapOvr>
</p:sld>
</file>

<file path=ppt/slides/slide2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0" name="Shape 1740"/>
        <p:cNvGrpSpPr/>
        <p:nvPr/>
      </p:nvGrpSpPr>
      <p:grpSpPr>
        <a:xfrm>
          <a:off x="0" y="0"/>
          <a:ext cx="0" cy="0"/>
          <a:chOff x="0" y="0"/>
          <a:chExt cx="0" cy="0"/>
        </a:xfrm>
      </p:grpSpPr>
      <p:sp>
        <p:nvSpPr>
          <p:cNvPr id="1741" name="Google Shape;1741;p276"/>
          <p:cNvSpPr txBox="1"/>
          <p:nvPr>
            <p:ph idx="1" type="body"/>
          </p:nvPr>
        </p:nvSpPr>
        <p:spPr>
          <a:xfrm>
            <a:off x="415650" y="358000"/>
            <a:ext cx="11360700" cy="4808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But now I know Your beauty</a:t>
            </a:r>
            <a:endParaRPr/>
          </a:p>
          <a:p>
            <a:pPr indent="0" lvl="0" marL="0" rtl="0" algn="ctr">
              <a:lnSpc>
                <a:spcPct val="150000"/>
              </a:lnSpc>
              <a:spcBef>
                <a:spcPts val="0"/>
              </a:spcBef>
              <a:spcAft>
                <a:spcPts val="0"/>
              </a:spcAft>
              <a:buClr>
                <a:schemeClr val="dk1"/>
              </a:buClr>
              <a:buSzPts val="1100"/>
              <a:buNone/>
            </a:pPr>
            <a:r>
              <a:rPr lang="en-US"/>
              <a:t>I’m a member of the One Body</a:t>
            </a:r>
            <a:endParaRPr/>
          </a:p>
          <a:p>
            <a:pPr indent="0" lvl="0" marL="0" rtl="0" algn="ctr">
              <a:lnSpc>
                <a:spcPct val="150000"/>
              </a:lnSpc>
              <a:spcBef>
                <a:spcPts val="0"/>
              </a:spcBef>
              <a:spcAft>
                <a:spcPts val="0"/>
              </a:spcAft>
              <a:buClr>
                <a:schemeClr val="dk1"/>
              </a:buClr>
              <a:buSzPts val="1100"/>
              <a:buNone/>
            </a:pPr>
            <a:r>
              <a:rPr lang="en-US"/>
              <a:t>And I will never be worried</a:t>
            </a:r>
            <a:endParaRPr/>
          </a:p>
          <a:p>
            <a:pPr indent="0" lvl="0" marL="0" rtl="0" algn="ctr">
              <a:lnSpc>
                <a:spcPct val="150000"/>
              </a:lnSpc>
              <a:spcBef>
                <a:spcPts val="0"/>
              </a:spcBef>
              <a:spcAft>
                <a:spcPts val="0"/>
              </a:spcAft>
              <a:buClr>
                <a:schemeClr val="dk1"/>
              </a:buClr>
              <a:buSzPts val="1100"/>
              <a:buNone/>
            </a:pPr>
            <a:r>
              <a:rPr lang="en-US"/>
              <a:t>‘Cause Coptic Church you liberate me</a:t>
            </a:r>
            <a:endParaRPr/>
          </a:p>
        </p:txBody>
      </p:sp>
      <p:sp>
        <p:nvSpPr>
          <p:cNvPr id="1742" name="Google Shape;1742;p276"/>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Father God</a:t>
            </a:r>
            <a:endParaRPr>
              <a:latin typeface="Playfair Display"/>
              <a:ea typeface="Playfair Display"/>
              <a:cs typeface="Playfair Display"/>
              <a:sym typeface="Playfair Display"/>
            </a:endParaRPr>
          </a:p>
        </p:txBody>
      </p:sp>
    </p:spTree>
  </p:cSld>
  <p:clrMapOvr>
    <a:masterClrMapping/>
  </p:clrMapOvr>
</p:sld>
</file>

<file path=ppt/slides/slide2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6" name="Shape 1746"/>
        <p:cNvGrpSpPr/>
        <p:nvPr/>
      </p:nvGrpSpPr>
      <p:grpSpPr>
        <a:xfrm>
          <a:off x="0" y="0"/>
          <a:ext cx="0" cy="0"/>
          <a:chOff x="0" y="0"/>
          <a:chExt cx="0" cy="0"/>
        </a:xfrm>
      </p:grpSpPr>
      <p:sp>
        <p:nvSpPr>
          <p:cNvPr id="1747" name="Google Shape;1747;p277"/>
          <p:cNvSpPr txBox="1"/>
          <p:nvPr>
            <p:ph idx="1" type="body"/>
          </p:nvPr>
        </p:nvSpPr>
        <p:spPr>
          <a:xfrm>
            <a:off x="415650" y="358000"/>
            <a:ext cx="11360700" cy="49188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t>(I will sing Your praises</a:t>
            </a:r>
            <a:endParaRPr/>
          </a:p>
          <a:p>
            <a:pPr indent="0" lvl="0" marL="0" rtl="0" algn="ctr">
              <a:lnSpc>
                <a:spcPct val="150000"/>
              </a:lnSpc>
              <a:spcBef>
                <a:spcPts val="0"/>
              </a:spcBef>
              <a:spcAft>
                <a:spcPts val="0"/>
              </a:spcAft>
              <a:buClr>
                <a:schemeClr val="dk1"/>
              </a:buClr>
              <a:buSzPts val="1100"/>
              <a:buFont typeface="Arial"/>
              <a:buNone/>
            </a:pPr>
            <a:r>
              <a:rPr lang="en-US"/>
              <a:t>I will sing Your praises</a:t>
            </a:r>
            <a:endParaRPr/>
          </a:p>
          <a:p>
            <a:pPr indent="0" lvl="0" marL="0" rtl="0" algn="ctr">
              <a:lnSpc>
                <a:spcPct val="150000"/>
              </a:lnSpc>
              <a:spcBef>
                <a:spcPts val="0"/>
              </a:spcBef>
              <a:spcAft>
                <a:spcPts val="0"/>
              </a:spcAft>
              <a:buClr>
                <a:schemeClr val="dk1"/>
              </a:buClr>
              <a:buSzPts val="1100"/>
              <a:buFont typeface="Arial"/>
              <a:buNone/>
            </a:pPr>
            <a:r>
              <a:rPr lang="en-US"/>
              <a:t>I will sing Your praises</a:t>
            </a:r>
            <a:endParaRPr/>
          </a:p>
          <a:p>
            <a:pPr indent="0" lvl="0" marL="0" rtl="0" algn="ctr">
              <a:lnSpc>
                <a:spcPct val="150000"/>
              </a:lnSpc>
              <a:spcBef>
                <a:spcPts val="0"/>
              </a:spcBef>
              <a:spcAft>
                <a:spcPts val="0"/>
              </a:spcAft>
              <a:buClr>
                <a:schemeClr val="dk1"/>
              </a:buClr>
              <a:buSzPts val="1100"/>
              <a:buFont typeface="Arial"/>
              <a:buNone/>
            </a:pPr>
            <a:r>
              <a:rPr lang="en-US"/>
              <a:t>Forever more) x2</a:t>
            </a:r>
            <a:endParaRPr/>
          </a:p>
        </p:txBody>
      </p:sp>
      <p:sp>
        <p:nvSpPr>
          <p:cNvPr id="1748" name="Google Shape;1748;p277"/>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Father God</a:t>
            </a:r>
            <a:endParaRPr>
              <a:latin typeface="Playfair Display"/>
              <a:ea typeface="Playfair Display"/>
              <a:cs typeface="Playfair Display"/>
              <a:sym typeface="Playfair Display"/>
            </a:endParaRPr>
          </a:p>
        </p:txBody>
      </p:sp>
      <p:pic>
        <p:nvPicPr>
          <p:cNvPr id="1749" name="Google Shape;1749;p277">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2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3" name="Shape 1753"/>
        <p:cNvGrpSpPr/>
        <p:nvPr/>
      </p:nvGrpSpPr>
      <p:grpSpPr>
        <a:xfrm>
          <a:off x="0" y="0"/>
          <a:ext cx="0" cy="0"/>
          <a:chOff x="0" y="0"/>
          <a:chExt cx="0" cy="0"/>
        </a:xfrm>
      </p:grpSpPr>
      <p:sp>
        <p:nvSpPr>
          <p:cNvPr id="1754" name="Google Shape;1754;p278"/>
          <p:cNvSpPr txBox="1"/>
          <p:nvPr>
            <p:ph type="ctrTitle"/>
          </p:nvPr>
        </p:nvSpPr>
        <p:spPr>
          <a:xfrm>
            <a:off x="488550" y="2783700"/>
            <a:ext cx="11214900" cy="1290600"/>
          </a:xfrm>
          <a:prstGeom prst="rect">
            <a:avLst/>
          </a:prstGeom>
          <a:solidFill>
            <a:srgbClr val="FFFFFF">
              <a:alpha val="88627"/>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Feast of the Cross Doxology</a:t>
            </a:r>
            <a:endParaRPr>
              <a:latin typeface="Playfair Display"/>
              <a:ea typeface="Playfair Display"/>
              <a:cs typeface="Playfair Display"/>
              <a:sym typeface="Playfair Display"/>
            </a:endParaRPr>
          </a:p>
        </p:txBody>
      </p:sp>
      <p:pic>
        <p:nvPicPr>
          <p:cNvPr id="1755" name="Google Shape;1755;p278">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2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9" name="Shape 1759"/>
        <p:cNvGrpSpPr/>
        <p:nvPr/>
      </p:nvGrpSpPr>
      <p:grpSpPr>
        <a:xfrm>
          <a:off x="0" y="0"/>
          <a:ext cx="0" cy="0"/>
          <a:chOff x="0" y="0"/>
          <a:chExt cx="0" cy="0"/>
        </a:xfrm>
      </p:grpSpPr>
      <p:sp>
        <p:nvSpPr>
          <p:cNvPr id="1760" name="Google Shape;1760;p279"/>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Feast of the Cross Doxology</a:t>
            </a:r>
            <a:endParaRPr/>
          </a:p>
        </p:txBody>
      </p:sp>
      <p:sp>
        <p:nvSpPr>
          <p:cNvPr id="1761" name="Google Shape;1761;p279"/>
          <p:cNvSpPr txBox="1"/>
          <p:nvPr>
            <p:ph idx="1" type="body"/>
          </p:nvPr>
        </p:nvSpPr>
        <p:spPr>
          <a:xfrm>
            <a:off x="415650" y="326500"/>
            <a:ext cx="11360700" cy="52260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4800"/>
              <a:buNone/>
            </a:pPr>
            <a:r>
              <a:rPr lang="en-US"/>
              <a:t>We too, the people, / the orthodox children, / we bow down to the Cross / of our Lord Jesus Christ.</a:t>
            </a:r>
            <a:endParaRPr/>
          </a:p>
          <a:p>
            <a:pPr indent="-457200" lvl="0" marL="457200" rtl="0" algn="ctr">
              <a:lnSpc>
                <a:spcPct val="100000"/>
              </a:lnSpc>
              <a:spcBef>
                <a:spcPts val="0"/>
              </a:spcBef>
              <a:spcAft>
                <a:spcPts val="0"/>
              </a:spcAft>
              <a:buClr>
                <a:schemeClr val="dk2"/>
              </a:buClr>
              <a:buSzPts val="4800"/>
              <a:buChar char="+"/>
            </a:pPr>
            <a:r>
              <a:rPr lang="en-US">
                <a:solidFill>
                  <a:schemeClr val="dk2"/>
                </a:solidFill>
              </a:rPr>
              <a:t>[Saint] Paul the apostle / speaks of the honor of the Cross, / saying, "We will not boast / except in the Cross of Christ."</a:t>
            </a:r>
            <a:endParaRPr>
              <a:solidFill>
                <a:schemeClr val="dk2"/>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28"/>
          <p:cNvSpPr txBox="1"/>
          <p:nvPr>
            <p:ph idx="1" type="body"/>
          </p:nvPr>
        </p:nvSpPr>
        <p:spPr>
          <a:xfrm>
            <a:off x="2036850" y="2620050"/>
            <a:ext cx="8118300" cy="16179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1000"/>
              </a:spcBef>
              <a:spcAft>
                <a:spcPts val="2100"/>
              </a:spcAft>
              <a:buSzPts val="1800"/>
              <a:buNone/>
            </a:pPr>
            <a:r>
              <a:rPr lang="en-US" sz="6900"/>
              <a:t>Amen Amen Come</a:t>
            </a:r>
            <a:endParaRPr sz="6900"/>
          </a:p>
        </p:txBody>
      </p:sp>
      <p:pic>
        <p:nvPicPr>
          <p:cNvPr id="228" name="Google Shape;228;p28">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2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5" name="Shape 1765"/>
        <p:cNvGrpSpPr/>
        <p:nvPr/>
      </p:nvGrpSpPr>
      <p:grpSpPr>
        <a:xfrm>
          <a:off x="0" y="0"/>
          <a:ext cx="0" cy="0"/>
          <a:chOff x="0" y="0"/>
          <a:chExt cx="0" cy="0"/>
        </a:xfrm>
      </p:grpSpPr>
      <p:sp>
        <p:nvSpPr>
          <p:cNvPr id="1766" name="Google Shape;1766;p280"/>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Feast of the Cross Doxology</a:t>
            </a:r>
            <a:endParaRPr/>
          </a:p>
        </p:txBody>
      </p:sp>
      <p:sp>
        <p:nvSpPr>
          <p:cNvPr id="1767" name="Google Shape;1767;p280"/>
          <p:cNvSpPr txBox="1"/>
          <p:nvPr>
            <p:ph idx="1" type="body"/>
          </p:nvPr>
        </p:nvSpPr>
        <p:spPr>
          <a:xfrm>
            <a:off x="415650" y="326500"/>
            <a:ext cx="11360700" cy="47997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4800"/>
              <a:buNone/>
            </a:pPr>
            <a:r>
              <a:rPr lang="en-US"/>
              <a:t>Let us sing, O faithful, / to our Lord, Jesus Christ, / and bow down to His Cross, / the immortal and holy wood.</a:t>
            </a:r>
            <a:endParaRPr/>
          </a:p>
          <a:p>
            <a:pPr indent="-457200" lvl="0" marL="457200" rtl="0" algn="ctr">
              <a:lnSpc>
                <a:spcPct val="100000"/>
              </a:lnSpc>
              <a:spcBef>
                <a:spcPts val="0"/>
              </a:spcBef>
              <a:spcAft>
                <a:spcPts val="0"/>
              </a:spcAft>
              <a:buClr>
                <a:schemeClr val="dk2"/>
              </a:buClr>
              <a:buSzPts val="4800"/>
              <a:buChar char="+"/>
            </a:pPr>
            <a:r>
              <a:rPr lang="en-US">
                <a:solidFill>
                  <a:schemeClr val="dk2"/>
                </a:solidFill>
              </a:rPr>
              <a:t>We take pride in you, O Cross, / on which Jesus was crucified / for through your type, / we were set free.</a:t>
            </a:r>
            <a:endParaRPr>
              <a:solidFill>
                <a:schemeClr val="dk2"/>
              </a:solidFill>
            </a:endParaRPr>
          </a:p>
        </p:txBody>
      </p:sp>
    </p:spTree>
  </p:cSld>
  <p:clrMapOvr>
    <a:masterClrMapping/>
  </p:clrMapOvr>
</p:sld>
</file>

<file path=ppt/slides/slide2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1" name="Shape 1771"/>
        <p:cNvGrpSpPr/>
        <p:nvPr/>
      </p:nvGrpSpPr>
      <p:grpSpPr>
        <a:xfrm>
          <a:off x="0" y="0"/>
          <a:ext cx="0" cy="0"/>
          <a:chOff x="0" y="0"/>
          <a:chExt cx="0" cy="0"/>
        </a:xfrm>
      </p:grpSpPr>
      <p:sp>
        <p:nvSpPr>
          <p:cNvPr id="1772" name="Google Shape;1772;p281"/>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Feast of the Cross Doxology</a:t>
            </a:r>
            <a:endParaRPr/>
          </a:p>
        </p:txBody>
      </p:sp>
      <p:sp>
        <p:nvSpPr>
          <p:cNvPr id="1773" name="Google Shape;1773;p281"/>
          <p:cNvSpPr txBox="1"/>
          <p:nvPr>
            <p:ph idx="1" type="body"/>
          </p:nvPr>
        </p:nvSpPr>
        <p:spPr>
          <a:xfrm>
            <a:off x="415650" y="326500"/>
            <a:ext cx="11360700" cy="52122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4800"/>
              <a:buNone/>
            </a:pPr>
            <a:r>
              <a:rPr lang="en-US"/>
              <a:t>The mouths of the orthodox / and the seven ranks of angels / take pride in you, O Cross / of our good Savior.</a:t>
            </a:r>
            <a:endParaRPr/>
          </a:p>
          <a:p>
            <a:pPr indent="-457200" lvl="0" marL="457200" rtl="0" algn="ctr">
              <a:lnSpc>
                <a:spcPct val="100000"/>
              </a:lnSpc>
              <a:spcBef>
                <a:spcPts val="0"/>
              </a:spcBef>
              <a:spcAft>
                <a:spcPts val="0"/>
              </a:spcAft>
              <a:buClr>
                <a:schemeClr val="dk2"/>
              </a:buClr>
              <a:buSzPts val="4800"/>
              <a:buChar char="+"/>
            </a:pPr>
            <a:r>
              <a:rPr lang="en-US">
                <a:solidFill>
                  <a:schemeClr val="dk2"/>
                </a:solidFill>
              </a:rPr>
              <a:t> We carry you, O Cross, / the protector of brave Christians, / powerfully around our necks, / and we proclaim openly.</a:t>
            </a:r>
            <a:endParaRPr>
              <a:solidFill>
                <a:schemeClr val="dk2"/>
              </a:solidFill>
            </a:endParaRPr>
          </a:p>
        </p:txBody>
      </p:sp>
    </p:spTree>
  </p:cSld>
  <p:clrMapOvr>
    <a:masterClrMapping/>
  </p:clrMapOvr>
</p:sld>
</file>

<file path=ppt/slides/slide2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7" name="Shape 1777"/>
        <p:cNvGrpSpPr/>
        <p:nvPr/>
      </p:nvGrpSpPr>
      <p:grpSpPr>
        <a:xfrm>
          <a:off x="0" y="0"/>
          <a:ext cx="0" cy="0"/>
          <a:chOff x="0" y="0"/>
          <a:chExt cx="0" cy="0"/>
        </a:xfrm>
      </p:grpSpPr>
      <p:sp>
        <p:nvSpPr>
          <p:cNvPr id="1778" name="Google Shape;1778;p282"/>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Feast of the Cross Doxology</a:t>
            </a:r>
            <a:endParaRPr/>
          </a:p>
        </p:txBody>
      </p:sp>
      <p:sp>
        <p:nvSpPr>
          <p:cNvPr id="1779" name="Google Shape;1779;p282"/>
          <p:cNvSpPr txBox="1"/>
          <p:nvPr>
            <p:ph idx="1" type="body"/>
          </p:nvPr>
        </p:nvSpPr>
        <p:spPr>
          <a:xfrm>
            <a:off x="415650" y="326500"/>
            <a:ext cx="11360700" cy="52122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4800"/>
              <a:buNone/>
            </a:pPr>
            <a:r>
              <a:rPr lang="en-US"/>
              <a:t>Hail to you, O Cross, / the joy of the Christians, / the conqueror of tyranny, / our confirmation, we the faithful.</a:t>
            </a:r>
            <a:endParaRPr/>
          </a:p>
          <a:p>
            <a:pPr indent="0" lvl="0" marL="457200" rtl="0" algn="ctr">
              <a:lnSpc>
                <a:spcPct val="100000"/>
              </a:lnSpc>
              <a:spcBef>
                <a:spcPts val="0"/>
              </a:spcBef>
              <a:spcAft>
                <a:spcPts val="0"/>
              </a:spcAft>
              <a:buSzPts val="4800"/>
              <a:buNone/>
            </a:pPr>
            <a:r>
              <a:rPr lang="en-US">
                <a:solidFill>
                  <a:schemeClr val="dk2"/>
                </a:solidFill>
              </a:rPr>
              <a:t>+ Hail to you, O Cross, / the comfort of the faithful, / the confirmation of the martyrs, / till they completed their sufferings.</a:t>
            </a:r>
            <a:endParaRPr>
              <a:solidFill>
                <a:schemeClr val="dk2"/>
              </a:solidFill>
            </a:endParaRPr>
          </a:p>
        </p:txBody>
      </p:sp>
    </p:spTree>
  </p:cSld>
  <p:clrMapOvr>
    <a:masterClrMapping/>
  </p:clrMapOvr>
</p:sld>
</file>

<file path=ppt/slides/slide2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3" name="Shape 1783"/>
        <p:cNvGrpSpPr/>
        <p:nvPr/>
      </p:nvGrpSpPr>
      <p:grpSpPr>
        <a:xfrm>
          <a:off x="0" y="0"/>
          <a:ext cx="0" cy="0"/>
          <a:chOff x="0" y="0"/>
          <a:chExt cx="0" cy="0"/>
        </a:xfrm>
      </p:grpSpPr>
      <p:sp>
        <p:nvSpPr>
          <p:cNvPr id="1784" name="Google Shape;1784;p283"/>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Feast of the Cross Doxology</a:t>
            </a:r>
            <a:endParaRPr/>
          </a:p>
        </p:txBody>
      </p:sp>
      <p:sp>
        <p:nvSpPr>
          <p:cNvPr id="1785" name="Google Shape;1785;p283"/>
          <p:cNvSpPr txBox="1"/>
          <p:nvPr>
            <p:ph idx="1" type="body"/>
          </p:nvPr>
        </p:nvSpPr>
        <p:spPr>
          <a:xfrm>
            <a:off x="415650" y="326500"/>
            <a:ext cx="11360700" cy="47586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4800"/>
              <a:buNone/>
            </a:pPr>
            <a:r>
              <a:rPr lang="en-US"/>
              <a:t>Hail to you, O Cross, / the weapon of victory. / Hail to you, O Cross, / the throne of the King.</a:t>
            </a:r>
            <a:endParaRPr/>
          </a:p>
          <a:p>
            <a:pPr indent="0" lvl="0" marL="457200" rtl="0" algn="ctr">
              <a:lnSpc>
                <a:spcPct val="100000"/>
              </a:lnSpc>
              <a:spcBef>
                <a:spcPts val="0"/>
              </a:spcBef>
              <a:spcAft>
                <a:spcPts val="0"/>
              </a:spcAft>
              <a:buSzPts val="4800"/>
              <a:buNone/>
            </a:pPr>
            <a:r>
              <a:rPr lang="en-US">
                <a:solidFill>
                  <a:schemeClr val="dk2"/>
                </a:solidFill>
              </a:rPr>
              <a:t>+ Hail to you, O Cross, / the sign of salvation. / Hail to you, O Cross, / the shining light.</a:t>
            </a:r>
            <a:endParaRPr>
              <a:solidFill>
                <a:schemeClr val="dk2"/>
              </a:solidFill>
            </a:endParaRPr>
          </a:p>
        </p:txBody>
      </p:sp>
    </p:spTree>
  </p:cSld>
  <p:clrMapOvr>
    <a:masterClrMapping/>
  </p:clrMapOvr>
</p:sld>
</file>

<file path=ppt/slides/slide2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9" name="Shape 1789"/>
        <p:cNvGrpSpPr/>
        <p:nvPr/>
      </p:nvGrpSpPr>
      <p:grpSpPr>
        <a:xfrm>
          <a:off x="0" y="0"/>
          <a:ext cx="0" cy="0"/>
          <a:chOff x="0" y="0"/>
          <a:chExt cx="0" cy="0"/>
        </a:xfrm>
      </p:grpSpPr>
      <p:sp>
        <p:nvSpPr>
          <p:cNvPr id="1790" name="Google Shape;1790;p284"/>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Feast of the Cross Doxology</a:t>
            </a:r>
            <a:endParaRPr/>
          </a:p>
        </p:txBody>
      </p:sp>
      <p:sp>
        <p:nvSpPr>
          <p:cNvPr id="1791" name="Google Shape;1791;p284"/>
          <p:cNvSpPr txBox="1"/>
          <p:nvPr>
            <p:ph idx="1" type="body"/>
          </p:nvPr>
        </p:nvSpPr>
        <p:spPr>
          <a:xfrm>
            <a:off x="415650" y="326500"/>
            <a:ext cx="11360700" cy="47586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4800"/>
              <a:buNone/>
            </a:pPr>
            <a:r>
              <a:rPr lang="en-US"/>
              <a:t>Hail to you, O Cross, / the sword of the Spirit. / Hail to you, O Cross, / the spring of grace.</a:t>
            </a:r>
            <a:endParaRPr/>
          </a:p>
          <a:p>
            <a:pPr indent="0" lvl="0" marL="457200" rtl="0" algn="ctr">
              <a:lnSpc>
                <a:spcPct val="100000"/>
              </a:lnSpc>
              <a:spcBef>
                <a:spcPts val="0"/>
              </a:spcBef>
              <a:spcAft>
                <a:spcPts val="0"/>
              </a:spcAft>
              <a:buSzPts val="4800"/>
              <a:buNone/>
            </a:pPr>
            <a:r>
              <a:rPr lang="en-US">
                <a:solidFill>
                  <a:schemeClr val="dk2"/>
                </a:solidFill>
              </a:rPr>
              <a:t>+ Hail to you, O Cross, / the treasure of good things. / Hail to you, O Cross, / to the end of the ages.</a:t>
            </a:r>
            <a:endParaRPr>
              <a:solidFill>
                <a:schemeClr val="dk2"/>
              </a:solidFill>
            </a:endParaRPr>
          </a:p>
        </p:txBody>
      </p:sp>
    </p:spTree>
  </p:cSld>
  <p:clrMapOvr>
    <a:masterClrMapping/>
  </p:clrMapOvr>
</p:sld>
</file>

<file path=ppt/slides/slide2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5" name="Shape 1795"/>
        <p:cNvGrpSpPr/>
        <p:nvPr/>
      </p:nvGrpSpPr>
      <p:grpSpPr>
        <a:xfrm>
          <a:off x="0" y="0"/>
          <a:ext cx="0" cy="0"/>
          <a:chOff x="0" y="0"/>
          <a:chExt cx="0" cy="0"/>
        </a:xfrm>
      </p:grpSpPr>
      <p:sp>
        <p:nvSpPr>
          <p:cNvPr id="1796" name="Google Shape;1796;p285"/>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Feast of the Cross Doxology</a:t>
            </a:r>
            <a:endParaRPr/>
          </a:p>
        </p:txBody>
      </p:sp>
      <p:sp>
        <p:nvSpPr>
          <p:cNvPr id="1797" name="Google Shape;1797;p285"/>
          <p:cNvSpPr txBox="1"/>
          <p:nvPr>
            <p:ph idx="1" type="body"/>
          </p:nvPr>
        </p:nvSpPr>
        <p:spPr>
          <a:xfrm>
            <a:off x="415650" y="326500"/>
            <a:ext cx="11360700" cy="47586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4800"/>
              <a:buNone/>
            </a:pPr>
            <a:r>
              <a:rPr lang="en-US"/>
              <a:t>Hail to you, O Cross, / which King Constantine / carried with him to the war / and smote the barbarians.</a:t>
            </a:r>
            <a:endParaRPr/>
          </a:p>
          <a:p>
            <a:pPr indent="0" lvl="0" marL="457200" rtl="0" algn="ctr">
              <a:lnSpc>
                <a:spcPct val="100000"/>
              </a:lnSpc>
              <a:spcBef>
                <a:spcPts val="0"/>
              </a:spcBef>
              <a:spcAft>
                <a:spcPts val="0"/>
              </a:spcAft>
              <a:buSzPts val="4800"/>
              <a:buNone/>
            </a:pPr>
            <a:r>
              <a:rPr lang="en-US">
                <a:solidFill>
                  <a:schemeClr val="dk2"/>
                </a:solidFill>
              </a:rPr>
              <a:t>+ For greatly honored / is the sign of the Cross / of Jesus Christ, the King, / our true God.</a:t>
            </a:r>
            <a:endParaRPr>
              <a:solidFill>
                <a:schemeClr val="dk2"/>
              </a:solidFill>
            </a:endParaRPr>
          </a:p>
        </p:txBody>
      </p:sp>
    </p:spTree>
  </p:cSld>
  <p:clrMapOvr>
    <a:masterClrMapping/>
  </p:clrMapOvr>
</p:sld>
</file>

<file path=ppt/slides/slide2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1" name="Shape 1801"/>
        <p:cNvGrpSpPr/>
        <p:nvPr/>
      </p:nvGrpSpPr>
      <p:grpSpPr>
        <a:xfrm>
          <a:off x="0" y="0"/>
          <a:ext cx="0" cy="0"/>
          <a:chOff x="0" y="0"/>
          <a:chExt cx="0" cy="0"/>
        </a:xfrm>
      </p:grpSpPr>
      <p:sp>
        <p:nvSpPr>
          <p:cNvPr id="1802" name="Google Shape;1802;p286"/>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Feast of the Cross Doxology</a:t>
            </a:r>
            <a:endParaRPr/>
          </a:p>
        </p:txBody>
      </p:sp>
      <p:sp>
        <p:nvSpPr>
          <p:cNvPr id="1803" name="Google Shape;1803;p286"/>
          <p:cNvSpPr txBox="1"/>
          <p:nvPr>
            <p:ph idx="1" type="body"/>
          </p:nvPr>
        </p:nvSpPr>
        <p:spPr>
          <a:xfrm>
            <a:off x="415650" y="326500"/>
            <a:ext cx="11360700" cy="51570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4800"/>
              <a:buNone/>
            </a:pPr>
            <a:r>
              <a:rPr lang="en-US"/>
              <a:t>He who was crucified upon the Cross / to save our race, / let us also honor Him, / proclaiming and saying.</a:t>
            </a:r>
            <a:endParaRPr/>
          </a:p>
          <a:p>
            <a:pPr indent="0" lvl="0" marL="457200" rtl="0" algn="ctr">
              <a:lnSpc>
                <a:spcPct val="100000"/>
              </a:lnSpc>
              <a:spcBef>
                <a:spcPts val="0"/>
              </a:spcBef>
              <a:spcAft>
                <a:spcPts val="0"/>
              </a:spcAft>
              <a:buSzPts val="4800"/>
              <a:buNone/>
            </a:pPr>
            <a:r>
              <a:rPr lang="en-US">
                <a:solidFill>
                  <a:schemeClr val="dk2"/>
                </a:solidFill>
              </a:rPr>
              <a:t>+ The Cross is our weapon. / The Cross is our hope. / The Cross is our confirmation / in our struggles and sufferings.</a:t>
            </a:r>
            <a:endParaRPr>
              <a:solidFill>
                <a:schemeClr val="dk2"/>
              </a:solidFill>
            </a:endParaRPr>
          </a:p>
        </p:txBody>
      </p:sp>
    </p:spTree>
  </p:cSld>
  <p:clrMapOvr>
    <a:masterClrMapping/>
  </p:clrMapOvr>
</p:sld>
</file>

<file path=ppt/slides/slide2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7" name="Shape 1807"/>
        <p:cNvGrpSpPr/>
        <p:nvPr/>
      </p:nvGrpSpPr>
      <p:grpSpPr>
        <a:xfrm>
          <a:off x="0" y="0"/>
          <a:ext cx="0" cy="0"/>
          <a:chOff x="0" y="0"/>
          <a:chExt cx="0" cy="0"/>
        </a:xfrm>
      </p:grpSpPr>
      <p:sp>
        <p:nvSpPr>
          <p:cNvPr id="1808" name="Google Shape;1808;p287"/>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Feast of the Cross Doxology</a:t>
            </a:r>
            <a:endParaRPr/>
          </a:p>
        </p:txBody>
      </p:sp>
      <p:sp>
        <p:nvSpPr>
          <p:cNvPr id="1809" name="Google Shape;1809;p287"/>
          <p:cNvSpPr txBox="1"/>
          <p:nvPr>
            <p:ph idx="1" type="body"/>
          </p:nvPr>
        </p:nvSpPr>
        <p:spPr>
          <a:xfrm>
            <a:off x="415650" y="326500"/>
            <a:ext cx="11360700" cy="52671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4800"/>
              <a:buNone/>
            </a:pPr>
            <a:r>
              <a:rPr lang="en-US"/>
              <a:t>For blessed is Christ, our God, / and His life-giving Cross, / upon which He was crucified / to save us from our sins.</a:t>
            </a:r>
            <a:endParaRPr>
              <a:solidFill>
                <a:schemeClr val="dk2"/>
              </a:solidFill>
            </a:endParaRPr>
          </a:p>
          <a:p>
            <a:pPr indent="0" lvl="0" marL="457200" rtl="0" algn="ctr">
              <a:lnSpc>
                <a:spcPct val="100000"/>
              </a:lnSpc>
              <a:spcBef>
                <a:spcPts val="0"/>
              </a:spcBef>
              <a:spcAft>
                <a:spcPts val="0"/>
              </a:spcAft>
              <a:buClr>
                <a:schemeClr val="dk1"/>
              </a:buClr>
              <a:buSzPts val="1100"/>
              <a:buFont typeface="Arial"/>
              <a:buNone/>
            </a:pPr>
            <a:r>
              <a:rPr lang="en-US">
                <a:solidFill>
                  <a:schemeClr val="dk2"/>
                </a:solidFill>
              </a:rPr>
              <a:t>+ We praise and glorify Him / and exalt Him above all, / as a Good One and Lover of Man. / Have mercy on us according to Your great mercy.</a:t>
            </a:r>
            <a:endParaRPr>
              <a:solidFill>
                <a:schemeClr val="dk2"/>
              </a:solidFill>
            </a:endParaRPr>
          </a:p>
          <a:p>
            <a:pPr indent="0" lvl="0" marL="457200" rtl="0" algn="ctr">
              <a:lnSpc>
                <a:spcPct val="100000"/>
              </a:lnSpc>
              <a:spcBef>
                <a:spcPts val="0"/>
              </a:spcBef>
              <a:spcAft>
                <a:spcPts val="0"/>
              </a:spcAft>
              <a:buSzPts val="4800"/>
              <a:buNone/>
            </a:pPr>
            <a:r>
              <a:t/>
            </a:r>
            <a:endParaRPr>
              <a:solidFill>
                <a:schemeClr val="dk2"/>
              </a:solidFill>
            </a:endParaRPr>
          </a:p>
        </p:txBody>
      </p:sp>
      <p:pic>
        <p:nvPicPr>
          <p:cNvPr id="1810" name="Google Shape;1810;p287">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2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4" name="Shape 1814"/>
        <p:cNvGrpSpPr/>
        <p:nvPr/>
      </p:nvGrpSpPr>
      <p:grpSpPr>
        <a:xfrm>
          <a:off x="0" y="0"/>
          <a:ext cx="0" cy="0"/>
          <a:chOff x="0" y="0"/>
          <a:chExt cx="0" cy="0"/>
        </a:xfrm>
      </p:grpSpPr>
      <p:sp>
        <p:nvSpPr>
          <p:cNvPr id="1815" name="Google Shape;1815;p288"/>
          <p:cNvSpPr txBox="1"/>
          <p:nvPr>
            <p:ph type="ctrTitle"/>
          </p:nvPr>
        </p:nvSpPr>
        <p:spPr>
          <a:xfrm>
            <a:off x="2719300" y="2783700"/>
            <a:ext cx="6454500" cy="1290600"/>
          </a:xfrm>
          <a:prstGeom prst="rect">
            <a:avLst/>
          </a:prstGeom>
          <a:solidFill>
            <a:srgbClr val="FFFFFF">
              <a:alpha val="88627"/>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Forever Reign</a:t>
            </a:r>
            <a:endParaRPr>
              <a:latin typeface="Playfair Display"/>
              <a:ea typeface="Playfair Display"/>
              <a:cs typeface="Playfair Display"/>
              <a:sym typeface="Playfair Display"/>
            </a:endParaRPr>
          </a:p>
        </p:txBody>
      </p:sp>
      <p:pic>
        <p:nvPicPr>
          <p:cNvPr id="1816" name="Google Shape;1816;p288">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2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0" name="Shape 1820"/>
        <p:cNvGrpSpPr/>
        <p:nvPr/>
      </p:nvGrpSpPr>
      <p:grpSpPr>
        <a:xfrm>
          <a:off x="0" y="0"/>
          <a:ext cx="0" cy="0"/>
          <a:chOff x="0" y="0"/>
          <a:chExt cx="0" cy="0"/>
        </a:xfrm>
      </p:grpSpPr>
      <p:sp>
        <p:nvSpPr>
          <p:cNvPr id="1821" name="Google Shape;1821;p289"/>
          <p:cNvSpPr txBox="1"/>
          <p:nvPr>
            <p:ph idx="1" type="body"/>
          </p:nvPr>
        </p:nvSpPr>
        <p:spPr>
          <a:xfrm>
            <a:off x="415550" y="243400"/>
            <a:ext cx="11360700" cy="50871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t>You are good, You are good</a:t>
            </a:r>
            <a:endParaRPr/>
          </a:p>
          <a:p>
            <a:pPr indent="0" lvl="0" marL="0" rtl="0" algn="ctr">
              <a:lnSpc>
                <a:spcPct val="150000"/>
              </a:lnSpc>
              <a:spcBef>
                <a:spcPts val="0"/>
              </a:spcBef>
              <a:spcAft>
                <a:spcPts val="0"/>
              </a:spcAft>
              <a:buClr>
                <a:schemeClr val="dk1"/>
              </a:buClr>
              <a:buSzPts val="1100"/>
              <a:buFont typeface="Arial"/>
              <a:buNone/>
            </a:pPr>
            <a:r>
              <a:rPr lang="en-US"/>
              <a:t>When there's nothing good in me</a:t>
            </a:r>
            <a:endParaRPr/>
          </a:p>
          <a:p>
            <a:pPr indent="0" lvl="0" marL="0" rtl="0" algn="ctr">
              <a:lnSpc>
                <a:spcPct val="150000"/>
              </a:lnSpc>
              <a:spcBef>
                <a:spcPts val="0"/>
              </a:spcBef>
              <a:spcAft>
                <a:spcPts val="0"/>
              </a:spcAft>
              <a:buClr>
                <a:schemeClr val="dk1"/>
              </a:buClr>
              <a:buSzPts val="1100"/>
              <a:buFont typeface="Arial"/>
              <a:buNone/>
            </a:pPr>
            <a:r>
              <a:rPr lang="en-US"/>
              <a:t>You are love, You are love</a:t>
            </a:r>
            <a:endParaRPr/>
          </a:p>
          <a:p>
            <a:pPr indent="0" lvl="0" marL="0" rtl="0" algn="ctr">
              <a:lnSpc>
                <a:spcPct val="150000"/>
              </a:lnSpc>
              <a:spcBef>
                <a:spcPts val="0"/>
              </a:spcBef>
              <a:spcAft>
                <a:spcPts val="0"/>
              </a:spcAft>
              <a:buClr>
                <a:schemeClr val="dk1"/>
              </a:buClr>
              <a:buSzPts val="1100"/>
              <a:buFont typeface="Arial"/>
              <a:buNone/>
            </a:pPr>
            <a:r>
              <a:rPr lang="en-US"/>
              <a:t>On display for all to see</a:t>
            </a:r>
            <a:endParaRPr/>
          </a:p>
        </p:txBody>
      </p:sp>
      <p:sp>
        <p:nvSpPr>
          <p:cNvPr id="1822" name="Google Shape;1822;p289"/>
          <p:cNvSpPr txBox="1"/>
          <p:nvPr>
            <p:ph type="title"/>
          </p:nvPr>
        </p:nvSpPr>
        <p:spPr>
          <a:xfrm>
            <a:off x="415650" y="5660767"/>
            <a:ext cx="11360700" cy="7635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Forever Reign</a:t>
            </a:r>
            <a:endParaRPr>
              <a:latin typeface="Playfair Display"/>
              <a:ea typeface="Playfair Display"/>
              <a:cs typeface="Playfair Display"/>
              <a:sym typeface="Playfair Display"/>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29"/>
          <p:cNvSpPr txBox="1"/>
          <p:nvPr>
            <p:ph idx="1" type="body"/>
          </p:nvPr>
        </p:nvSpPr>
        <p:spPr>
          <a:xfrm>
            <a:off x="415650" y="326499"/>
            <a:ext cx="11360700" cy="4960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2100"/>
              </a:spcBef>
              <a:spcAft>
                <a:spcPts val="0"/>
              </a:spcAft>
              <a:buClr>
                <a:schemeClr val="dk1"/>
              </a:buClr>
              <a:buSzPts val="1100"/>
              <a:buFont typeface="Arial"/>
              <a:buNone/>
            </a:pPr>
            <a:r>
              <a:rPr lang="en-US"/>
              <a:t>Amen, Amen, come</a:t>
            </a:r>
            <a:endParaRPr/>
          </a:p>
          <a:p>
            <a:pPr indent="0" lvl="0" marL="0" rtl="0" algn="ctr">
              <a:lnSpc>
                <a:spcPct val="150000"/>
              </a:lnSpc>
              <a:spcBef>
                <a:spcPts val="2100"/>
              </a:spcBef>
              <a:spcAft>
                <a:spcPts val="0"/>
              </a:spcAft>
              <a:buClr>
                <a:schemeClr val="dk1"/>
              </a:buClr>
              <a:buSzPts val="1100"/>
              <a:buFont typeface="Arial"/>
              <a:buNone/>
            </a:pPr>
            <a:r>
              <a:rPr lang="en-US"/>
              <a:t>My faithful Lord, Jesus Christ.</a:t>
            </a:r>
            <a:endParaRPr/>
          </a:p>
          <a:p>
            <a:pPr indent="0" lvl="0" marL="0" rtl="0" algn="ctr">
              <a:lnSpc>
                <a:spcPct val="150000"/>
              </a:lnSpc>
              <a:spcBef>
                <a:spcPts val="2100"/>
              </a:spcBef>
              <a:spcAft>
                <a:spcPts val="0"/>
              </a:spcAft>
              <a:buClr>
                <a:schemeClr val="dk1"/>
              </a:buClr>
              <a:buSzPts val="1100"/>
              <a:buFont typeface="Arial"/>
              <a:buNone/>
            </a:pPr>
            <a:r>
              <a:rPr lang="en-US"/>
              <a:t>Amen, Amen, come</a:t>
            </a:r>
            <a:endParaRPr/>
          </a:p>
          <a:p>
            <a:pPr indent="0" lvl="0" marL="0" rtl="0" algn="ctr">
              <a:lnSpc>
                <a:spcPct val="150000"/>
              </a:lnSpc>
              <a:spcBef>
                <a:spcPts val="2100"/>
              </a:spcBef>
              <a:spcAft>
                <a:spcPts val="2100"/>
              </a:spcAft>
              <a:buClr>
                <a:schemeClr val="dk1"/>
              </a:buClr>
              <a:buSzPts val="1100"/>
              <a:buNone/>
            </a:pPr>
            <a:r>
              <a:rPr lang="en-US"/>
              <a:t>Our hearts are yearning for the flight.</a:t>
            </a:r>
            <a:endParaRPr/>
          </a:p>
        </p:txBody>
      </p:sp>
      <p:sp>
        <p:nvSpPr>
          <p:cNvPr id="234" name="Google Shape;234;p29"/>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Amen Amen Come</a:t>
            </a:r>
            <a:endParaRPr>
              <a:latin typeface="Playfair Display"/>
              <a:ea typeface="Playfair Display"/>
              <a:cs typeface="Playfair Display"/>
              <a:sym typeface="Playfair Display"/>
            </a:endParaRPr>
          </a:p>
        </p:txBody>
      </p:sp>
    </p:spTree>
  </p:cSld>
  <p:clrMapOvr>
    <a:masterClrMapping/>
  </p:clrMapOvr>
</p:sld>
</file>

<file path=ppt/slides/slide2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6" name="Shape 1826"/>
        <p:cNvGrpSpPr/>
        <p:nvPr/>
      </p:nvGrpSpPr>
      <p:grpSpPr>
        <a:xfrm>
          <a:off x="0" y="0"/>
          <a:ext cx="0" cy="0"/>
          <a:chOff x="0" y="0"/>
          <a:chExt cx="0" cy="0"/>
        </a:xfrm>
      </p:grpSpPr>
      <p:sp>
        <p:nvSpPr>
          <p:cNvPr id="1827" name="Google Shape;1827;p290"/>
          <p:cNvSpPr txBox="1"/>
          <p:nvPr>
            <p:ph idx="1" type="body"/>
          </p:nvPr>
        </p:nvSpPr>
        <p:spPr>
          <a:xfrm>
            <a:off x="415550" y="243400"/>
            <a:ext cx="11360700" cy="50871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t>You are Light, You are Light</a:t>
            </a:r>
            <a:endParaRPr/>
          </a:p>
          <a:p>
            <a:pPr indent="0" lvl="0" marL="0" rtl="0" algn="ctr">
              <a:lnSpc>
                <a:spcPct val="150000"/>
              </a:lnSpc>
              <a:spcBef>
                <a:spcPts val="0"/>
              </a:spcBef>
              <a:spcAft>
                <a:spcPts val="0"/>
              </a:spcAft>
              <a:buClr>
                <a:schemeClr val="dk1"/>
              </a:buClr>
              <a:buSzPts val="1100"/>
              <a:buFont typeface="Arial"/>
              <a:buNone/>
            </a:pPr>
            <a:r>
              <a:rPr lang="en-US"/>
              <a:t>When the darkness closes in</a:t>
            </a:r>
            <a:endParaRPr/>
          </a:p>
          <a:p>
            <a:pPr indent="0" lvl="0" marL="0" rtl="0" algn="ctr">
              <a:lnSpc>
                <a:spcPct val="150000"/>
              </a:lnSpc>
              <a:spcBef>
                <a:spcPts val="0"/>
              </a:spcBef>
              <a:spcAft>
                <a:spcPts val="0"/>
              </a:spcAft>
              <a:buClr>
                <a:schemeClr val="dk1"/>
              </a:buClr>
              <a:buSzPts val="1100"/>
              <a:buFont typeface="Arial"/>
              <a:buNone/>
            </a:pPr>
            <a:r>
              <a:rPr lang="en-US"/>
              <a:t>You are hope, You are hope</a:t>
            </a:r>
            <a:endParaRPr/>
          </a:p>
          <a:p>
            <a:pPr indent="0" lvl="0" marL="0" rtl="0" algn="ctr">
              <a:lnSpc>
                <a:spcPct val="150000"/>
              </a:lnSpc>
              <a:spcBef>
                <a:spcPts val="0"/>
              </a:spcBef>
              <a:spcAft>
                <a:spcPts val="0"/>
              </a:spcAft>
              <a:buClr>
                <a:schemeClr val="dk1"/>
              </a:buClr>
              <a:buSzPts val="1100"/>
              <a:buFont typeface="Arial"/>
              <a:buNone/>
            </a:pPr>
            <a:r>
              <a:rPr lang="en-US"/>
              <a:t>You have covered all my sin</a:t>
            </a:r>
            <a:endParaRPr/>
          </a:p>
        </p:txBody>
      </p:sp>
      <p:sp>
        <p:nvSpPr>
          <p:cNvPr id="1828" name="Google Shape;1828;p290"/>
          <p:cNvSpPr txBox="1"/>
          <p:nvPr>
            <p:ph type="title"/>
          </p:nvPr>
        </p:nvSpPr>
        <p:spPr>
          <a:xfrm>
            <a:off x="415650" y="5660767"/>
            <a:ext cx="11360700" cy="7635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Forever Reign</a:t>
            </a:r>
            <a:endParaRPr>
              <a:latin typeface="Playfair Display"/>
              <a:ea typeface="Playfair Display"/>
              <a:cs typeface="Playfair Display"/>
              <a:sym typeface="Playfair Display"/>
            </a:endParaRPr>
          </a:p>
        </p:txBody>
      </p:sp>
    </p:spTree>
  </p:cSld>
  <p:clrMapOvr>
    <a:masterClrMapping/>
  </p:clrMapOvr>
</p:sld>
</file>

<file path=ppt/slides/slide2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2" name="Shape 1832"/>
        <p:cNvGrpSpPr/>
        <p:nvPr/>
      </p:nvGrpSpPr>
      <p:grpSpPr>
        <a:xfrm>
          <a:off x="0" y="0"/>
          <a:ext cx="0" cy="0"/>
          <a:chOff x="0" y="0"/>
          <a:chExt cx="0" cy="0"/>
        </a:xfrm>
      </p:grpSpPr>
      <p:sp>
        <p:nvSpPr>
          <p:cNvPr id="1833" name="Google Shape;1833;p291"/>
          <p:cNvSpPr txBox="1"/>
          <p:nvPr>
            <p:ph idx="1" type="body"/>
          </p:nvPr>
        </p:nvSpPr>
        <p:spPr>
          <a:xfrm>
            <a:off x="415550" y="243400"/>
            <a:ext cx="11360700" cy="50871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t>You are peace, You are peace</a:t>
            </a:r>
            <a:endParaRPr/>
          </a:p>
          <a:p>
            <a:pPr indent="0" lvl="0" marL="0" rtl="0" algn="ctr">
              <a:lnSpc>
                <a:spcPct val="150000"/>
              </a:lnSpc>
              <a:spcBef>
                <a:spcPts val="0"/>
              </a:spcBef>
              <a:spcAft>
                <a:spcPts val="0"/>
              </a:spcAft>
              <a:buClr>
                <a:schemeClr val="dk1"/>
              </a:buClr>
              <a:buSzPts val="1100"/>
              <a:buFont typeface="Arial"/>
              <a:buNone/>
            </a:pPr>
            <a:r>
              <a:rPr lang="en-US"/>
              <a:t>When my fear is crippling</a:t>
            </a:r>
            <a:endParaRPr/>
          </a:p>
          <a:p>
            <a:pPr indent="0" lvl="0" marL="0" rtl="0" algn="ctr">
              <a:lnSpc>
                <a:spcPct val="150000"/>
              </a:lnSpc>
              <a:spcBef>
                <a:spcPts val="0"/>
              </a:spcBef>
              <a:spcAft>
                <a:spcPts val="0"/>
              </a:spcAft>
              <a:buClr>
                <a:schemeClr val="dk1"/>
              </a:buClr>
              <a:buSzPts val="1100"/>
              <a:buFont typeface="Arial"/>
              <a:buNone/>
            </a:pPr>
            <a:r>
              <a:rPr lang="en-US"/>
              <a:t>You are true, You are true</a:t>
            </a:r>
            <a:endParaRPr/>
          </a:p>
          <a:p>
            <a:pPr indent="0" lvl="0" marL="0" rtl="0" algn="ctr">
              <a:lnSpc>
                <a:spcPct val="150000"/>
              </a:lnSpc>
              <a:spcBef>
                <a:spcPts val="0"/>
              </a:spcBef>
              <a:spcAft>
                <a:spcPts val="0"/>
              </a:spcAft>
              <a:buClr>
                <a:schemeClr val="dk1"/>
              </a:buClr>
              <a:buSzPts val="1100"/>
              <a:buFont typeface="Arial"/>
              <a:buNone/>
            </a:pPr>
            <a:r>
              <a:rPr lang="en-US"/>
              <a:t>Even in my wandering</a:t>
            </a:r>
            <a:endParaRPr/>
          </a:p>
        </p:txBody>
      </p:sp>
      <p:sp>
        <p:nvSpPr>
          <p:cNvPr id="1834" name="Google Shape;1834;p291"/>
          <p:cNvSpPr txBox="1"/>
          <p:nvPr>
            <p:ph type="title"/>
          </p:nvPr>
        </p:nvSpPr>
        <p:spPr>
          <a:xfrm>
            <a:off x="415650" y="5660767"/>
            <a:ext cx="11360700" cy="7635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Forever Reign</a:t>
            </a:r>
            <a:endParaRPr>
              <a:latin typeface="Playfair Display"/>
              <a:ea typeface="Playfair Display"/>
              <a:cs typeface="Playfair Display"/>
              <a:sym typeface="Playfair Display"/>
            </a:endParaRPr>
          </a:p>
        </p:txBody>
      </p:sp>
    </p:spTree>
  </p:cSld>
  <p:clrMapOvr>
    <a:masterClrMapping/>
  </p:clrMapOvr>
</p:sld>
</file>

<file path=ppt/slides/slide2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8" name="Shape 1838"/>
        <p:cNvGrpSpPr/>
        <p:nvPr/>
      </p:nvGrpSpPr>
      <p:grpSpPr>
        <a:xfrm>
          <a:off x="0" y="0"/>
          <a:ext cx="0" cy="0"/>
          <a:chOff x="0" y="0"/>
          <a:chExt cx="0" cy="0"/>
        </a:xfrm>
      </p:grpSpPr>
      <p:sp>
        <p:nvSpPr>
          <p:cNvPr id="1839" name="Google Shape;1839;p292"/>
          <p:cNvSpPr txBox="1"/>
          <p:nvPr>
            <p:ph idx="1" type="body"/>
          </p:nvPr>
        </p:nvSpPr>
        <p:spPr>
          <a:xfrm>
            <a:off x="415550" y="243400"/>
            <a:ext cx="11360700" cy="50871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t/>
            </a:r>
            <a:endParaRPr/>
          </a:p>
          <a:p>
            <a:pPr indent="0" lvl="0" marL="0" rtl="0" algn="ctr">
              <a:lnSpc>
                <a:spcPct val="150000"/>
              </a:lnSpc>
              <a:spcBef>
                <a:spcPts val="0"/>
              </a:spcBef>
              <a:spcAft>
                <a:spcPts val="0"/>
              </a:spcAft>
              <a:buClr>
                <a:schemeClr val="dk1"/>
              </a:buClr>
              <a:buSzPts val="1100"/>
              <a:buFont typeface="Arial"/>
              <a:buNone/>
            </a:pPr>
            <a:r>
              <a:rPr lang="en-US"/>
              <a:t>You are joy, You are joy</a:t>
            </a:r>
            <a:endParaRPr/>
          </a:p>
          <a:p>
            <a:pPr indent="0" lvl="0" marL="0" rtl="0" algn="ctr">
              <a:lnSpc>
                <a:spcPct val="150000"/>
              </a:lnSpc>
              <a:spcBef>
                <a:spcPts val="0"/>
              </a:spcBef>
              <a:spcAft>
                <a:spcPts val="0"/>
              </a:spcAft>
              <a:buClr>
                <a:schemeClr val="dk1"/>
              </a:buClr>
              <a:buSzPts val="1100"/>
              <a:buFont typeface="Arial"/>
              <a:buNone/>
            </a:pPr>
            <a:r>
              <a:rPr lang="en-US"/>
              <a:t>You're the reason that I sing</a:t>
            </a:r>
            <a:endParaRPr/>
          </a:p>
          <a:p>
            <a:pPr indent="0" lvl="0" marL="0" rtl="0" algn="ctr">
              <a:lnSpc>
                <a:spcPct val="150000"/>
              </a:lnSpc>
              <a:spcBef>
                <a:spcPts val="0"/>
              </a:spcBef>
              <a:spcAft>
                <a:spcPts val="0"/>
              </a:spcAft>
              <a:buClr>
                <a:schemeClr val="dk1"/>
              </a:buClr>
              <a:buSzPts val="1100"/>
              <a:buFont typeface="Arial"/>
              <a:buNone/>
            </a:pPr>
            <a:r>
              <a:rPr lang="en-US"/>
              <a:t>You are life, You are life,</a:t>
            </a:r>
            <a:endParaRPr/>
          </a:p>
          <a:p>
            <a:pPr indent="0" lvl="0" marL="0" rtl="0" algn="ctr">
              <a:lnSpc>
                <a:spcPct val="150000"/>
              </a:lnSpc>
              <a:spcBef>
                <a:spcPts val="0"/>
              </a:spcBef>
              <a:spcAft>
                <a:spcPts val="0"/>
              </a:spcAft>
              <a:buClr>
                <a:schemeClr val="dk1"/>
              </a:buClr>
              <a:buSzPts val="1100"/>
              <a:buFont typeface="Arial"/>
              <a:buNone/>
            </a:pPr>
            <a:r>
              <a:rPr lang="en-US"/>
              <a:t>In You death has lost its sting</a:t>
            </a:r>
            <a:endParaRPr/>
          </a:p>
          <a:p>
            <a:pPr indent="0" lvl="0" marL="0" rtl="0" algn="l">
              <a:lnSpc>
                <a:spcPct val="150000"/>
              </a:lnSpc>
              <a:spcBef>
                <a:spcPts val="0"/>
              </a:spcBef>
              <a:spcAft>
                <a:spcPts val="0"/>
              </a:spcAft>
              <a:buClr>
                <a:schemeClr val="dk1"/>
              </a:buClr>
              <a:buSzPts val="1100"/>
              <a:buFont typeface="Arial"/>
              <a:buNone/>
            </a:pPr>
            <a:r>
              <a:t/>
            </a:r>
            <a:endParaRPr/>
          </a:p>
        </p:txBody>
      </p:sp>
      <p:sp>
        <p:nvSpPr>
          <p:cNvPr id="1840" name="Google Shape;1840;p292"/>
          <p:cNvSpPr txBox="1"/>
          <p:nvPr>
            <p:ph type="title"/>
          </p:nvPr>
        </p:nvSpPr>
        <p:spPr>
          <a:xfrm>
            <a:off x="415650" y="5660767"/>
            <a:ext cx="11360700" cy="7635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Forever Reign</a:t>
            </a:r>
            <a:endParaRPr>
              <a:latin typeface="Playfair Display"/>
              <a:ea typeface="Playfair Display"/>
              <a:cs typeface="Playfair Display"/>
              <a:sym typeface="Playfair Display"/>
            </a:endParaRPr>
          </a:p>
        </p:txBody>
      </p:sp>
    </p:spTree>
  </p:cSld>
  <p:clrMapOvr>
    <a:masterClrMapping/>
  </p:clrMapOvr>
</p:sld>
</file>

<file path=ppt/slides/slide2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4" name="Shape 1844"/>
        <p:cNvGrpSpPr/>
        <p:nvPr/>
      </p:nvGrpSpPr>
      <p:grpSpPr>
        <a:xfrm>
          <a:off x="0" y="0"/>
          <a:ext cx="0" cy="0"/>
          <a:chOff x="0" y="0"/>
          <a:chExt cx="0" cy="0"/>
        </a:xfrm>
      </p:grpSpPr>
      <p:sp>
        <p:nvSpPr>
          <p:cNvPr id="1845" name="Google Shape;1845;p293"/>
          <p:cNvSpPr txBox="1"/>
          <p:nvPr>
            <p:ph idx="1" type="body"/>
          </p:nvPr>
        </p:nvSpPr>
        <p:spPr>
          <a:xfrm>
            <a:off x="415550" y="243400"/>
            <a:ext cx="11360700" cy="50871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Font typeface="Arial"/>
              <a:buNone/>
            </a:pPr>
            <a:r>
              <a:rPr lang="en-US" sz="4600"/>
              <a:t>Oh, I'm running to Your arms</a:t>
            </a:r>
            <a:endParaRPr sz="4600"/>
          </a:p>
          <a:p>
            <a:pPr indent="0" lvl="0" marL="0" rtl="0" algn="ctr">
              <a:lnSpc>
                <a:spcPct val="115000"/>
              </a:lnSpc>
              <a:spcBef>
                <a:spcPts val="0"/>
              </a:spcBef>
              <a:spcAft>
                <a:spcPts val="0"/>
              </a:spcAft>
              <a:buClr>
                <a:schemeClr val="dk1"/>
              </a:buClr>
              <a:buSzPts val="1100"/>
              <a:buFont typeface="Arial"/>
              <a:buNone/>
            </a:pPr>
            <a:r>
              <a:rPr lang="en-US" sz="4600"/>
              <a:t>I'm running to Your arms</a:t>
            </a:r>
            <a:endParaRPr sz="4600"/>
          </a:p>
          <a:p>
            <a:pPr indent="0" lvl="0" marL="0" rtl="0" algn="ctr">
              <a:lnSpc>
                <a:spcPct val="115000"/>
              </a:lnSpc>
              <a:spcBef>
                <a:spcPts val="0"/>
              </a:spcBef>
              <a:spcAft>
                <a:spcPts val="0"/>
              </a:spcAft>
              <a:buClr>
                <a:schemeClr val="dk1"/>
              </a:buClr>
              <a:buSzPts val="1100"/>
              <a:buFont typeface="Arial"/>
              <a:buNone/>
            </a:pPr>
            <a:r>
              <a:rPr lang="en-US" sz="4600"/>
              <a:t>The riches of Your love</a:t>
            </a:r>
            <a:endParaRPr sz="4600"/>
          </a:p>
          <a:p>
            <a:pPr indent="0" lvl="0" marL="0" rtl="0" algn="ctr">
              <a:lnSpc>
                <a:spcPct val="115000"/>
              </a:lnSpc>
              <a:spcBef>
                <a:spcPts val="0"/>
              </a:spcBef>
              <a:spcAft>
                <a:spcPts val="0"/>
              </a:spcAft>
              <a:buClr>
                <a:schemeClr val="dk1"/>
              </a:buClr>
              <a:buSzPts val="1100"/>
              <a:buFont typeface="Arial"/>
              <a:buNone/>
            </a:pPr>
            <a:r>
              <a:rPr lang="en-US" sz="4600"/>
              <a:t>Will always be enough</a:t>
            </a:r>
            <a:endParaRPr sz="4600"/>
          </a:p>
          <a:p>
            <a:pPr indent="0" lvl="0" marL="0" rtl="0" algn="ctr">
              <a:lnSpc>
                <a:spcPct val="115000"/>
              </a:lnSpc>
              <a:spcBef>
                <a:spcPts val="0"/>
              </a:spcBef>
              <a:spcAft>
                <a:spcPts val="0"/>
              </a:spcAft>
              <a:buClr>
                <a:schemeClr val="dk1"/>
              </a:buClr>
              <a:buSzPts val="1100"/>
              <a:buFont typeface="Arial"/>
              <a:buNone/>
            </a:pPr>
            <a:r>
              <a:rPr lang="en-US" sz="4600"/>
              <a:t>Nothing compares to Your embrace</a:t>
            </a:r>
            <a:endParaRPr sz="4600"/>
          </a:p>
          <a:p>
            <a:pPr indent="0" lvl="0" marL="0" rtl="0" algn="ctr">
              <a:lnSpc>
                <a:spcPct val="115000"/>
              </a:lnSpc>
              <a:spcBef>
                <a:spcPts val="0"/>
              </a:spcBef>
              <a:spcAft>
                <a:spcPts val="0"/>
              </a:spcAft>
              <a:buClr>
                <a:schemeClr val="dk1"/>
              </a:buClr>
              <a:buSzPts val="1100"/>
              <a:buFont typeface="Arial"/>
              <a:buNone/>
            </a:pPr>
            <a:r>
              <a:rPr lang="en-US" sz="4600"/>
              <a:t>Light of the world forever reign</a:t>
            </a:r>
            <a:endParaRPr sz="4600"/>
          </a:p>
        </p:txBody>
      </p:sp>
      <p:sp>
        <p:nvSpPr>
          <p:cNvPr id="1846" name="Google Shape;1846;p293"/>
          <p:cNvSpPr txBox="1"/>
          <p:nvPr>
            <p:ph type="title"/>
          </p:nvPr>
        </p:nvSpPr>
        <p:spPr>
          <a:xfrm>
            <a:off x="415650" y="5660767"/>
            <a:ext cx="11360700" cy="7635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Forever Reign</a:t>
            </a:r>
            <a:endParaRPr>
              <a:latin typeface="Playfair Display"/>
              <a:ea typeface="Playfair Display"/>
              <a:cs typeface="Playfair Display"/>
              <a:sym typeface="Playfair Display"/>
            </a:endParaRPr>
          </a:p>
        </p:txBody>
      </p:sp>
    </p:spTree>
  </p:cSld>
  <p:clrMapOvr>
    <a:masterClrMapping/>
  </p:clrMapOvr>
</p:sld>
</file>

<file path=ppt/slides/slide2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0" name="Shape 1850"/>
        <p:cNvGrpSpPr/>
        <p:nvPr/>
      </p:nvGrpSpPr>
      <p:grpSpPr>
        <a:xfrm>
          <a:off x="0" y="0"/>
          <a:ext cx="0" cy="0"/>
          <a:chOff x="0" y="0"/>
          <a:chExt cx="0" cy="0"/>
        </a:xfrm>
      </p:grpSpPr>
      <p:sp>
        <p:nvSpPr>
          <p:cNvPr id="1851" name="Google Shape;1851;p294"/>
          <p:cNvSpPr txBox="1"/>
          <p:nvPr>
            <p:ph idx="1" type="body"/>
          </p:nvPr>
        </p:nvSpPr>
        <p:spPr>
          <a:xfrm>
            <a:off x="415550" y="243400"/>
            <a:ext cx="11360700" cy="50871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t>You are more, You are more</a:t>
            </a:r>
            <a:endParaRPr/>
          </a:p>
          <a:p>
            <a:pPr indent="0" lvl="0" marL="0" rtl="0" algn="ctr">
              <a:lnSpc>
                <a:spcPct val="150000"/>
              </a:lnSpc>
              <a:spcBef>
                <a:spcPts val="0"/>
              </a:spcBef>
              <a:spcAft>
                <a:spcPts val="0"/>
              </a:spcAft>
              <a:buClr>
                <a:schemeClr val="dk1"/>
              </a:buClr>
              <a:buSzPts val="1100"/>
              <a:buFont typeface="Arial"/>
              <a:buNone/>
            </a:pPr>
            <a:r>
              <a:rPr lang="en-US"/>
              <a:t>Than my words will ever say</a:t>
            </a:r>
            <a:endParaRPr/>
          </a:p>
          <a:p>
            <a:pPr indent="0" lvl="0" marL="0" rtl="0" algn="ctr">
              <a:lnSpc>
                <a:spcPct val="150000"/>
              </a:lnSpc>
              <a:spcBef>
                <a:spcPts val="0"/>
              </a:spcBef>
              <a:spcAft>
                <a:spcPts val="0"/>
              </a:spcAft>
              <a:buClr>
                <a:schemeClr val="dk1"/>
              </a:buClr>
              <a:buSzPts val="1100"/>
              <a:buFont typeface="Arial"/>
              <a:buNone/>
            </a:pPr>
            <a:r>
              <a:rPr lang="en-US"/>
              <a:t>You are Lord, You are Lord</a:t>
            </a:r>
            <a:endParaRPr/>
          </a:p>
          <a:p>
            <a:pPr indent="0" lvl="0" marL="0" rtl="0" algn="ctr">
              <a:lnSpc>
                <a:spcPct val="150000"/>
              </a:lnSpc>
              <a:spcBef>
                <a:spcPts val="0"/>
              </a:spcBef>
              <a:spcAft>
                <a:spcPts val="0"/>
              </a:spcAft>
              <a:buClr>
                <a:schemeClr val="dk1"/>
              </a:buClr>
              <a:buSzPts val="1100"/>
              <a:buFont typeface="Arial"/>
              <a:buNone/>
            </a:pPr>
            <a:r>
              <a:rPr lang="en-US"/>
              <a:t>All creation will proclaim</a:t>
            </a:r>
            <a:endParaRPr/>
          </a:p>
        </p:txBody>
      </p:sp>
      <p:sp>
        <p:nvSpPr>
          <p:cNvPr id="1852" name="Google Shape;1852;p294"/>
          <p:cNvSpPr txBox="1"/>
          <p:nvPr>
            <p:ph type="title"/>
          </p:nvPr>
        </p:nvSpPr>
        <p:spPr>
          <a:xfrm>
            <a:off x="415650" y="5660767"/>
            <a:ext cx="11360700" cy="7635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Forever Reign</a:t>
            </a:r>
            <a:endParaRPr>
              <a:latin typeface="Playfair Display"/>
              <a:ea typeface="Playfair Display"/>
              <a:cs typeface="Playfair Display"/>
              <a:sym typeface="Playfair Display"/>
            </a:endParaRPr>
          </a:p>
        </p:txBody>
      </p:sp>
    </p:spTree>
  </p:cSld>
  <p:clrMapOvr>
    <a:masterClrMapping/>
  </p:clrMapOvr>
</p:sld>
</file>

<file path=ppt/slides/slide2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6" name="Shape 1856"/>
        <p:cNvGrpSpPr/>
        <p:nvPr/>
      </p:nvGrpSpPr>
      <p:grpSpPr>
        <a:xfrm>
          <a:off x="0" y="0"/>
          <a:ext cx="0" cy="0"/>
          <a:chOff x="0" y="0"/>
          <a:chExt cx="0" cy="0"/>
        </a:xfrm>
      </p:grpSpPr>
      <p:sp>
        <p:nvSpPr>
          <p:cNvPr id="1857" name="Google Shape;1857;p295"/>
          <p:cNvSpPr txBox="1"/>
          <p:nvPr>
            <p:ph idx="1" type="body"/>
          </p:nvPr>
        </p:nvSpPr>
        <p:spPr>
          <a:xfrm>
            <a:off x="415550" y="243400"/>
            <a:ext cx="11360700" cy="50871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t>You are here, You are here</a:t>
            </a:r>
            <a:endParaRPr/>
          </a:p>
          <a:p>
            <a:pPr indent="0" lvl="0" marL="0" rtl="0" algn="ctr">
              <a:lnSpc>
                <a:spcPct val="150000"/>
              </a:lnSpc>
              <a:spcBef>
                <a:spcPts val="0"/>
              </a:spcBef>
              <a:spcAft>
                <a:spcPts val="0"/>
              </a:spcAft>
              <a:buClr>
                <a:schemeClr val="dk1"/>
              </a:buClr>
              <a:buSzPts val="1100"/>
              <a:buFont typeface="Arial"/>
              <a:buNone/>
            </a:pPr>
            <a:r>
              <a:rPr lang="en-US"/>
              <a:t>In Your presence I'm made whole</a:t>
            </a:r>
            <a:endParaRPr/>
          </a:p>
          <a:p>
            <a:pPr indent="0" lvl="0" marL="0" rtl="0" algn="ctr">
              <a:lnSpc>
                <a:spcPct val="150000"/>
              </a:lnSpc>
              <a:spcBef>
                <a:spcPts val="0"/>
              </a:spcBef>
              <a:spcAft>
                <a:spcPts val="0"/>
              </a:spcAft>
              <a:buClr>
                <a:schemeClr val="dk1"/>
              </a:buClr>
              <a:buSzPts val="1100"/>
              <a:buFont typeface="Arial"/>
              <a:buNone/>
            </a:pPr>
            <a:r>
              <a:rPr lang="en-US"/>
              <a:t>You are God, You are God</a:t>
            </a:r>
            <a:endParaRPr/>
          </a:p>
          <a:p>
            <a:pPr indent="0" lvl="0" marL="0" rtl="0" algn="ctr">
              <a:lnSpc>
                <a:spcPct val="150000"/>
              </a:lnSpc>
              <a:spcBef>
                <a:spcPts val="0"/>
              </a:spcBef>
              <a:spcAft>
                <a:spcPts val="0"/>
              </a:spcAft>
              <a:buClr>
                <a:schemeClr val="dk1"/>
              </a:buClr>
              <a:buSzPts val="1100"/>
              <a:buFont typeface="Arial"/>
              <a:buNone/>
            </a:pPr>
            <a:r>
              <a:rPr lang="en-US"/>
              <a:t>Of all else I'm letting go</a:t>
            </a:r>
            <a:endParaRPr/>
          </a:p>
        </p:txBody>
      </p:sp>
      <p:sp>
        <p:nvSpPr>
          <p:cNvPr id="1858" name="Google Shape;1858;p295"/>
          <p:cNvSpPr txBox="1"/>
          <p:nvPr>
            <p:ph type="title"/>
          </p:nvPr>
        </p:nvSpPr>
        <p:spPr>
          <a:xfrm>
            <a:off x="415650" y="5660767"/>
            <a:ext cx="11360700" cy="7635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Forever Reign</a:t>
            </a:r>
            <a:endParaRPr>
              <a:latin typeface="Playfair Display"/>
              <a:ea typeface="Playfair Display"/>
              <a:cs typeface="Playfair Display"/>
              <a:sym typeface="Playfair Display"/>
            </a:endParaRPr>
          </a:p>
        </p:txBody>
      </p:sp>
    </p:spTree>
  </p:cSld>
  <p:clrMapOvr>
    <a:masterClrMapping/>
  </p:clrMapOvr>
</p:sld>
</file>

<file path=ppt/slides/slide2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2" name="Shape 1862"/>
        <p:cNvGrpSpPr/>
        <p:nvPr/>
      </p:nvGrpSpPr>
      <p:grpSpPr>
        <a:xfrm>
          <a:off x="0" y="0"/>
          <a:ext cx="0" cy="0"/>
          <a:chOff x="0" y="0"/>
          <a:chExt cx="0" cy="0"/>
        </a:xfrm>
      </p:grpSpPr>
      <p:sp>
        <p:nvSpPr>
          <p:cNvPr id="1863" name="Google Shape;1863;p296"/>
          <p:cNvSpPr txBox="1"/>
          <p:nvPr>
            <p:ph idx="1" type="body"/>
          </p:nvPr>
        </p:nvSpPr>
        <p:spPr>
          <a:xfrm>
            <a:off x="415550" y="243400"/>
            <a:ext cx="11360700" cy="50871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Font typeface="Arial"/>
              <a:buNone/>
            </a:pPr>
            <a:r>
              <a:rPr lang="en-US" sz="4600"/>
              <a:t>Oh, I'm running to Your arms</a:t>
            </a:r>
            <a:endParaRPr sz="4600"/>
          </a:p>
          <a:p>
            <a:pPr indent="0" lvl="0" marL="0" rtl="0" algn="ctr">
              <a:lnSpc>
                <a:spcPct val="115000"/>
              </a:lnSpc>
              <a:spcBef>
                <a:spcPts val="0"/>
              </a:spcBef>
              <a:spcAft>
                <a:spcPts val="0"/>
              </a:spcAft>
              <a:buClr>
                <a:schemeClr val="dk1"/>
              </a:buClr>
              <a:buSzPts val="1100"/>
              <a:buFont typeface="Arial"/>
              <a:buNone/>
            </a:pPr>
            <a:r>
              <a:rPr lang="en-US" sz="4600"/>
              <a:t>I'm running to Your arms</a:t>
            </a:r>
            <a:endParaRPr sz="4600"/>
          </a:p>
          <a:p>
            <a:pPr indent="0" lvl="0" marL="0" rtl="0" algn="ctr">
              <a:lnSpc>
                <a:spcPct val="115000"/>
              </a:lnSpc>
              <a:spcBef>
                <a:spcPts val="0"/>
              </a:spcBef>
              <a:spcAft>
                <a:spcPts val="0"/>
              </a:spcAft>
              <a:buClr>
                <a:schemeClr val="dk1"/>
              </a:buClr>
              <a:buSzPts val="1100"/>
              <a:buFont typeface="Arial"/>
              <a:buNone/>
            </a:pPr>
            <a:r>
              <a:rPr lang="en-US" sz="4600"/>
              <a:t>The riches of Your love</a:t>
            </a:r>
            <a:endParaRPr sz="4600"/>
          </a:p>
          <a:p>
            <a:pPr indent="0" lvl="0" marL="0" rtl="0" algn="ctr">
              <a:lnSpc>
                <a:spcPct val="115000"/>
              </a:lnSpc>
              <a:spcBef>
                <a:spcPts val="0"/>
              </a:spcBef>
              <a:spcAft>
                <a:spcPts val="0"/>
              </a:spcAft>
              <a:buClr>
                <a:schemeClr val="dk1"/>
              </a:buClr>
              <a:buSzPts val="1100"/>
              <a:buFont typeface="Arial"/>
              <a:buNone/>
            </a:pPr>
            <a:r>
              <a:rPr lang="en-US" sz="4600"/>
              <a:t>Will always be enough</a:t>
            </a:r>
            <a:endParaRPr sz="4600"/>
          </a:p>
          <a:p>
            <a:pPr indent="0" lvl="0" marL="0" rtl="0" algn="ctr">
              <a:lnSpc>
                <a:spcPct val="115000"/>
              </a:lnSpc>
              <a:spcBef>
                <a:spcPts val="0"/>
              </a:spcBef>
              <a:spcAft>
                <a:spcPts val="0"/>
              </a:spcAft>
              <a:buClr>
                <a:schemeClr val="dk1"/>
              </a:buClr>
              <a:buSzPts val="1100"/>
              <a:buFont typeface="Arial"/>
              <a:buNone/>
            </a:pPr>
            <a:r>
              <a:rPr lang="en-US" sz="4600"/>
              <a:t>Nothing compares to Your embrace</a:t>
            </a:r>
            <a:endParaRPr sz="4600"/>
          </a:p>
          <a:p>
            <a:pPr indent="0" lvl="0" marL="0" rtl="0" algn="ctr">
              <a:lnSpc>
                <a:spcPct val="115000"/>
              </a:lnSpc>
              <a:spcBef>
                <a:spcPts val="0"/>
              </a:spcBef>
              <a:spcAft>
                <a:spcPts val="0"/>
              </a:spcAft>
              <a:buClr>
                <a:schemeClr val="dk1"/>
              </a:buClr>
              <a:buSzPts val="1100"/>
              <a:buFont typeface="Arial"/>
              <a:buNone/>
            </a:pPr>
            <a:r>
              <a:rPr lang="en-US" sz="4600"/>
              <a:t>Light of the world forever reign</a:t>
            </a:r>
            <a:endParaRPr sz="4600"/>
          </a:p>
        </p:txBody>
      </p:sp>
      <p:sp>
        <p:nvSpPr>
          <p:cNvPr id="1864" name="Google Shape;1864;p296"/>
          <p:cNvSpPr txBox="1"/>
          <p:nvPr>
            <p:ph type="title"/>
          </p:nvPr>
        </p:nvSpPr>
        <p:spPr>
          <a:xfrm>
            <a:off x="415650" y="5660767"/>
            <a:ext cx="11360700" cy="7635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Forever Reign</a:t>
            </a:r>
            <a:endParaRPr>
              <a:latin typeface="Playfair Display"/>
              <a:ea typeface="Playfair Display"/>
              <a:cs typeface="Playfair Display"/>
              <a:sym typeface="Playfair Display"/>
            </a:endParaRPr>
          </a:p>
        </p:txBody>
      </p:sp>
    </p:spTree>
  </p:cSld>
  <p:clrMapOvr>
    <a:masterClrMapping/>
  </p:clrMapOvr>
</p:sld>
</file>

<file path=ppt/slides/slide2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8" name="Shape 1868"/>
        <p:cNvGrpSpPr/>
        <p:nvPr/>
      </p:nvGrpSpPr>
      <p:grpSpPr>
        <a:xfrm>
          <a:off x="0" y="0"/>
          <a:ext cx="0" cy="0"/>
          <a:chOff x="0" y="0"/>
          <a:chExt cx="0" cy="0"/>
        </a:xfrm>
      </p:grpSpPr>
      <p:sp>
        <p:nvSpPr>
          <p:cNvPr id="1869" name="Google Shape;1869;p297"/>
          <p:cNvSpPr txBox="1"/>
          <p:nvPr>
            <p:ph idx="1" type="body"/>
          </p:nvPr>
        </p:nvSpPr>
        <p:spPr>
          <a:xfrm>
            <a:off x="329750" y="243400"/>
            <a:ext cx="11446500" cy="50403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Font typeface="Arial"/>
              <a:buNone/>
            </a:pPr>
            <a:r>
              <a:rPr lang="en-US" sz="4700"/>
              <a:t>My heart will sing</a:t>
            </a:r>
            <a:endParaRPr sz="4700"/>
          </a:p>
          <a:p>
            <a:pPr indent="0" lvl="0" marL="0" rtl="0" algn="ctr">
              <a:lnSpc>
                <a:spcPct val="115000"/>
              </a:lnSpc>
              <a:spcBef>
                <a:spcPts val="0"/>
              </a:spcBef>
              <a:spcAft>
                <a:spcPts val="0"/>
              </a:spcAft>
              <a:buClr>
                <a:schemeClr val="dk1"/>
              </a:buClr>
              <a:buSzPts val="1100"/>
              <a:buFont typeface="Arial"/>
              <a:buNone/>
            </a:pPr>
            <a:r>
              <a:rPr lang="en-US" sz="4700"/>
              <a:t>No other Name</a:t>
            </a:r>
            <a:endParaRPr sz="4700"/>
          </a:p>
          <a:p>
            <a:pPr indent="0" lvl="0" marL="0" rtl="0" algn="ctr">
              <a:lnSpc>
                <a:spcPct val="115000"/>
              </a:lnSpc>
              <a:spcBef>
                <a:spcPts val="0"/>
              </a:spcBef>
              <a:spcAft>
                <a:spcPts val="0"/>
              </a:spcAft>
              <a:buClr>
                <a:schemeClr val="dk1"/>
              </a:buClr>
              <a:buSzPts val="1100"/>
              <a:buFont typeface="Arial"/>
              <a:buNone/>
            </a:pPr>
            <a:r>
              <a:rPr lang="en-US" sz="4700"/>
              <a:t>Jesus, Jesus</a:t>
            </a:r>
            <a:endParaRPr sz="4700"/>
          </a:p>
          <a:p>
            <a:pPr indent="0" lvl="0" marL="0" rtl="0" algn="ctr">
              <a:lnSpc>
                <a:spcPct val="115000"/>
              </a:lnSpc>
              <a:spcBef>
                <a:spcPts val="0"/>
              </a:spcBef>
              <a:spcAft>
                <a:spcPts val="0"/>
              </a:spcAft>
              <a:buClr>
                <a:schemeClr val="dk1"/>
              </a:buClr>
              <a:buSzPts val="1100"/>
              <a:buFont typeface="Arial"/>
              <a:buNone/>
            </a:pPr>
            <a:r>
              <a:rPr lang="en-US" sz="4700"/>
              <a:t>My heart will sing</a:t>
            </a:r>
            <a:endParaRPr sz="4700"/>
          </a:p>
          <a:p>
            <a:pPr indent="0" lvl="0" marL="0" rtl="0" algn="ctr">
              <a:lnSpc>
                <a:spcPct val="115000"/>
              </a:lnSpc>
              <a:spcBef>
                <a:spcPts val="0"/>
              </a:spcBef>
              <a:spcAft>
                <a:spcPts val="0"/>
              </a:spcAft>
              <a:buClr>
                <a:schemeClr val="dk1"/>
              </a:buClr>
              <a:buSzPts val="1100"/>
              <a:buFont typeface="Arial"/>
              <a:buNone/>
            </a:pPr>
            <a:r>
              <a:rPr lang="en-US" sz="4700"/>
              <a:t>No other Name</a:t>
            </a:r>
            <a:endParaRPr sz="4700"/>
          </a:p>
          <a:p>
            <a:pPr indent="0" lvl="0" marL="0" rtl="0" algn="ctr">
              <a:lnSpc>
                <a:spcPct val="115000"/>
              </a:lnSpc>
              <a:spcBef>
                <a:spcPts val="0"/>
              </a:spcBef>
              <a:spcAft>
                <a:spcPts val="0"/>
              </a:spcAft>
              <a:buClr>
                <a:schemeClr val="dk1"/>
              </a:buClr>
              <a:buSzPts val="1100"/>
              <a:buFont typeface="Arial"/>
              <a:buNone/>
            </a:pPr>
            <a:r>
              <a:rPr lang="en-US" sz="4700"/>
              <a:t>Jesus, Jesus</a:t>
            </a:r>
            <a:endParaRPr sz="4700"/>
          </a:p>
        </p:txBody>
      </p:sp>
      <p:sp>
        <p:nvSpPr>
          <p:cNvPr id="1870" name="Google Shape;1870;p297"/>
          <p:cNvSpPr txBox="1"/>
          <p:nvPr>
            <p:ph type="title"/>
          </p:nvPr>
        </p:nvSpPr>
        <p:spPr>
          <a:xfrm>
            <a:off x="415650" y="5660767"/>
            <a:ext cx="11360700" cy="7635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Forever Reign</a:t>
            </a:r>
            <a:endParaRPr>
              <a:latin typeface="Playfair Display"/>
              <a:ea typeface="Playfair Display"/>
              <a:cs typeface="Playfair Display"/>
              <a:sym typeface="Playfair Display"/>
            </a:endParaRPr>
          </a:p>
        </p:txBody>
      </p:sp>
    </p:spTree>
  </p:cSld>
  <p:clrMapOvr>
    <a:masterClrMapping/>
  </p:clrMapOvr>
</p:sld>
</file>

<file path=ppt/slides/slide2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4" name="Shape 1874"/>
        <p:cNvGrpSpPr/>
        <p:nvPr/>
      </p:nvGrpSpPr>
      <p:grpSpPr>
        <a:xfrm>
          <a:off x="0" y="0"/>
          <a:ext cx="0" cy="0"/>
          <a:chOff x="0" y="0"/>
          <a:chExt cx="0" cy="0"/>
        </a:xfrm>
      </p:grpSpPr>
      <p:sp>
        <p:nvSpPr>
          <p:cNvPr id="1875" name="Google Shape;1875;p298"/>
          <p:cNvSpPr txBox="1"/>
          <p:nvPr>
            <p:ph idx="1" type="body"/>
          </p:nvPr>
        </p:nvSpPr>
        <p:spPr>
          <a:xfrm>
            <a:off x="415550" y="243400"/>
            <a:ext cx="11360700" cy="50871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Font typeface="Arial"/>
              <a:buNone/>
            </a:pPr>
            <a:r>
              <a:rPr lang="en-US" sz="4600"/>
              <a:t>Oh, I'm running to Your arms</a:t>
            </a:r>
            <a:endParaRPr sz="4600"/>
          </a:p>
          <a:p>
            <a:pPr indent="0" lvl="0" marL="0" rtl="0" algn="ctr">
              <a:lnSpc>
                <a:spcPct val="115000"/>
              </a:lnSpc>
              <a:spcBef>
                <a:spcPts val="0"/>
              </a:spcBef>
              <a:spcAft>
                <a:spcPts val="0"/>
              </a:spcAft>
              <a:buClr>
                <a:schemeClr val="dk1"/>
              </a:buClr>
              <a:buSzPts val="1100"/>
              <a:buFont typeface="Arial"/>
              <a:buNone/>
            </a:pPr>
            <a:r>
              <a:rPr lang="en-US" sz="4600"/>
              <a:t>I'm running to Your arms</a:t>
            </a:r>
            <a:endParaRPr sz="4600"/>
          </a:p>
          <a:p>
            <a:pPr indent="0" lvl="0" marL="0" rtl="0" algn="ctr">
              <a:lnSpc>
                <a:spcPct val="115000"/>
              </a:lnSpc>
              <a:spcBef>
                <a:spcPts val="0"/>
              </a:spcBef>
              <a:spcAft>
                <a:spcPts val="0"/>
              </a:spcAft>
              <a:buClr>
                <a:schemeClr val="dk1"/>
              </a:buClr>
              <a:buSzPts val="1100"/>
              <a:buFont typeface="Arial"/>
              <a:buNone/>
            </a:pPr>
            <a:r>
              <a:rPr lang="en-US" sz="4600"/>
              <a:t>The riches of Your love</a:t>
            </a:r>
            <a:endParaRPr sz="4600"/>
          </a:p>
          <a:p>
            <a:pPr indent="0" lvl="0" marL="0" rtl="0" algn="ctr">
              <a:lnSpc>
                <a:spcPct val="115000"/>
              </a:lnSpc>
              <a:spcBef>
                <a:spcPts val="0"/>
              </a:spcBef>
              <a:spcAft>
                <a:spcPts val="0"/>
              </a:spcAft>
              <a:buClr>
                <a:schemeClr val="dk1"/>
              </a:buClr>
              <a:buSzPts val="1100"/>
              <a:buFont typeface="Arial"/>
              <a:buNone/>
            </a:pPr>
            <a:r>
              <a:rPr lang="en-US" sz="4600"/>
              <a:t>Will always be enough</a:t>
            </a:r>
            <a:endParaRPr sz="4600"/>
          </a:p>
          <a:p>
            <a:pPr indent="0" lvl="0" marL="0" rtl="0" algn="ctr">
              <a:lnSpc>
                <a:spcPct val="115000"/>
              </a:lnSpc>
              <a:spcBef>
                <a:spcPts val="0"/>
              </a:spcBef>
              <a:spcAft>
                <a:spcPts val="0"/>
              </a:spcAft>
              <a:buClr>
                <a:schemeClr val="dk1"/>
              </a:buClr>
              <a:buSzPts val="1100"/>
              <a:buFont typeface="Arial"/>
              <a:buNone/>
            </a:pPr>
            <a:r>
              <a:rPr lang="en-US" sz="4600"/>
              <a:t>Nothing compares to Your embrace</a:t>
            </a:r>
            <a:endParaRPr sz="4600"/>
          </a:p>
          <a:p>
            <a:pPr indent="0" lvl="0" marL="0" rtl="0" algn="ctr">
              <a:lnSpc>
                <a:spcPct val="115000"/>
              </a:lnSpc>
              <a:spcBef>
                <a:spcPts val="0"/>
              </a:spcBef>
              <a:spcAft>
                <a:spcPts val="0"/>
              </a:spcAft>
              <a:buClr>
                <a:schemeClr val="dk1"/>
              </a:buClr>
              <a:buSzPts val="1100"/>
              <a:buFont typeface="Arial"/>
              <a:buNone/>
            </a:pPr>
            <a:r>
              <a:rPr lang="en-US" sz="4600"/>
              <a:t>Light of the world forever reign</a:t>
            </a:r>
            <a:endParaRPr sz="4600"/>
          </a:p>
        </p:txBody>
      </p:sp>
      <p:sp>
        <p:nvSpPr>
          <p:cNvPr id="1876" name="Google Shape;1876;p298"/>
          <p:cNvSpPr txBox="1"/>
          <p:nvPr>
            <p:ph type="title"/>
          </p:nvPr>
        </p:nvSpPr>
        <p:spPr>
          <a:xfrm>
            <a:off x="415650" y="5660767"/>
            <a:ext cx="11360700" cy="7635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Forever Reign</a:t>
            </a:r>
            <a:endParaRPr>
              <a:latin typeface="Playfair Display"/>
              <a:ea typeface="Playfair Display"/>
              <a:cs typeface="Playfair Display"/>
              <a:sym typeface="Playfair Display"/>
            </a:endParaRPr>
          </a:p>
        </p:txBody>
      </p:sp>
    </p:spTree>
  </p:cSld>
  <p:clrMapOvr>
    <a:masterClrMapping/>
  </p:clrMapOvr>
</p:sld>
</file>

<file path=ppt/slides/slide2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0" name="Shape 1880"/>
        <p:cNvGrpSpPr/>
        <p:nvPr/>
      </p:nvGrpSpPr>
      <p:grpSpPr>
        <a:xfrm>
          <a:off x="0" y="0"/>
          <a:ext cx="0" cy="0"/>
          <a:chOff x="0" y="0"/>
          <a:chExt cx="0" cy="0"/>
        </a:xfrm>
      </p:grpSpPr>
      <p:sp>
        <p:nvSpPr>
          <p:cNvPr id="1881" name="Google Shape;1881;p299"/>
          <p:cNvSpPr txBox="1"/>
          <p:nvPr>
            <p:ph idx="1" type="body"/>
          </p:nvPr>
        </p:nvSpPr>
        <p:spPr>
          <a:xfrm>
            <a:off x="415550" y="243400"/>
            <a:ext cx="11360700" cy="50871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Font typeface="Arial"/>
              <a:buNone/>
            </a:pPr>
            <a:r>
              <a:rPr lang="en-US" sz="4600"/>
              <a:t>Oh, I'm running to Your arms</a:t>
            </a:r>
            <a:endParaRPr sz="4600"/>
          </a:p>
          <a:p>
            <a:pPr indent="0" lvl="0" marL="0" rtl="0" algn="ctr">
              <a:lnSpc>
                <a:spcPct val="115000"/>
              </a:lnSpc>
              <a:spcBef>
                <a:spcPts val="0"/>
              </a:spcBef>
              <a:spcAft>
                <a:spcPts val="0"/>
              </a:spcAft>
              <a:buClr>
                <a:schemeClr val="dk1"/>
              </a:buClr>
              <a:buSzPts val="1100"/>
              <a:buFont typeface="Arial"/>
              <a:buNone/>
            </a:pPr>
            <a:r>
              <a:rPr lang="en-US" sz="4600"/>
              <a:t>I'm running to Your arms</a:t>
            </a:r>
            <a:endParaRPr sz="4600"/>
          </a:p>
          <a:p>
            <a:pPr indent="0" lvl="0" marL="0" rtl="0" algn="ctr">
              <a:lnSpc>
                <a:spcPct val="115000"/>
              </a:lnSpc>
              <a:spcBef>
                <a:spcPts val="0"/>
              </a:spcBef>
              <a:spcAft>
                <a:spcPts val="0"/>
              </a:spcAft>
              <a:buClr>
                <a:schemeClr val="dk1"/>
              </a:buClr>
              <a:buSzPts val="1100"/>
              <a:buFont typeface="Arial"/>
              <a:buNone/>
            </a:pPr>
            <a:r>
              <a:rPr lang="en-US" sz="4600"/>
              <a:t>The riches of Your love</a:t>
            </a:r>
            <a:endParaRPr sz="4600"/>
          </a:p>
          <a:p>
            <a:pPr indent="0" lvl="0" marL="0" rtl="0" algn="ctr">
              <a:lnSpc>
                <a:spcPct val="115000"/>
              </a:lnSpc>
              <a:spcBef>
                <a:spcPts val="0"/>
              </a:spcBef>
              <a:spcAft>
                <a:spcPts val="0"/>
              </a:spcAft>
              <a:buClr>
                <a:schemeClr val="dk1"/>
              </a:buClr>
              <a:buSzPts val="1100"/>
              <a:buFont typeface="Arial"/>
              <a:buNone/>
            </a:pPr>
            <a:r>
              <a:rPr lang="en-US" sz="4600"/>
              <a:t>Will always be enough</a:t>
            </a:r>
            <a:endParaRPr sz="4600"/>
          </a:p>
          <a:p>
            <a:pPr indent="0" lvl="0" marL="0" rtl="0" algn="ctr">
              <a:lnSpc>
                <a:spcPct val="115000"/>
              </a:lnSpc>
              <a:spcBef>
                <a:spcPts val="0"/>
              </a:spcBef>
              <a:spcAft>
                <a:spcPts val="0"/>
              </a:spcAft>
              <a:buClr>
                <a:schemeClr val="dk1"/>
              </a:buClr>
              <a:buSzPts val="1100"/>
              <a:buFont typeface="Arial"/>
              <a:buNone/>
            </a:pPr>
            <a:r>
              <a:rPr lang="en-US" sz="4600"/>
              <a:t>Nothing compares to Your embrace</a:t>
            </a:r>
            <a:endParaRPr sz="4600"/>
          </a:p>
          <a:p>
            <a:pPr indent="0" lvl="0" marL="0" rtl="0" algn="ctr">
              <a:lnSpc>
                <a:spcPct val="115000"/>
              </a:lnSpc>
              <a:spcBef>
                <a:spcPts val="0"/>
              </a:spcBef>
              <a:spcAft>
                <a:spcPts val="0"/>
              </a:spcAft>
              <a:buClr>
                <a:schemeClr val="dk1"/>
              </a:buClr>
              <a:buSzPts val="1100"/>
              <a:buFont typeface="Arial"/>
              <a:buNone/>
            </a:pPr>
            <a:r>
              <a:rPr lang="en-US" sz="4600"/>
              <a:t>Light of the world forever reign</a:t>
            </a:r>
            <a:endParaRPr sz="4600"/>
          </a:p>
        </p:txBody>
      </p:sp>
      <p:sp>
        <p:nvSpPr>
          <p:cNvPr id="1882" name="Google Shape;1882;p299"/>
          <p:cNvSpPr txBox="1"/>
          <p:nvPr>
            <p:ph type="title"/>
          </p:nvPr>
        </p:nvSpPr>
        <p:spPr>
          <a:xfrm>
            <a:off x="415650" y="5660767"/>
            <a:ext cx="11360700" cy="7635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Forever Reign</a:t>
            </a:r>
            <a:endParaRPr>
              <a:latin typeface="Playfair Display"/>
              <a:ea typeface="Playfair Display"/>
              <a:cs typeface="Playfair Display"/>
              <a:sym typeface="Playfair Display"/>
            </a:endParaRPr>
          </a:p>
        </p:txBody>
      </p:sp>
      <p:pic>
        <p:nvPicPr>
          <p:cNvPr id="1883" name="Google Shape;1883;p299">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3"/>
          <p:cNvSpPr txBox="1"/>
          <p:nvPr>
            <p:ph idx="1" type="body"/>
          </p:nvPr>
        </p:nvSpPr>
        <p:spPr>
          <a:xfrm>
            <a:off x="124650" y="74700"/>
            <a:ext cx="11942700" cy="6708600"/>
          </a:xfrm>
          <a:prstGeom prst="rect">
            <a:avLst/>
          </a:prstGeom>
          <a:solidFill>
            <a:srgbClr val="FFFFFF">
              <a:alpha val="88235"/>
            </a:srgbClr>
          </a:solid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t/>
            </a:r>
            <a:endParaRPr sz="2400">
              <a:solidFill>
                <a:schemeClr val="dk1"/>
              </a:solidFill>
            </a:endParaRPr>
          </a:p>
          <a:p>
            <a:pPr indent="0" lvl="0" marL="0" rtl="0" algn="l">
              <a:lnSpc>
                <a:spcPct val="100000"/>
              </a:lnSpc>
              <a:spcBef>
                <a:spcPts val="0"/>
              </a:spcBef>
              <a:spcAft>
                <a:spcPts val="0"/>
              </a:spcAft>
              <a:buSzPts val="1800"/>
              <a:buNone/>
            </a:pPr>
            <a:r>
              <a:t/>
            </a:r>
            <a:endParaRPr sz="2400">
              <a:solidFill>
                <a:schemeClr val="dk1"/>
              </a:solidFill>
            </a:endParaRPr>
          </a:p>
          <a:p>
            <a:pPr indent="0" lvl="0" marL="228600" rtl="0" algn="l">
              <a:lnSpc>
                <a:spcPct val="90000"/>
              </a:lnSpc>
              <a:spcBef>
                <a:spcPts val="1000"/>
              </a:spcBef>
              <a:spcAft>
                <a:spcPts val="2100"/>
              </a:spcAft>
              <a:buSzPts val="1800"/>
              <a:buNone/>
            </a:pPr>
            <a:r>
              <a:t/>
            </a:r>
            <a:endParaRPr sz="2400"/>
          </a:p>
        </p:txBody>
      </p:sp>
      <p:graphicFrame>
        <p:nvGraphicFramePr>
          <p:cNvPr id="75" name="Google Shape;75;p3"/>
          <p:cNvGraphicFramePr/>
          <p:nvPr/>
        </p:nvGraphicFramePr>
        <p:xfrm>
          <a:off x="124650" y="-134153"/>
          <a:ext cx="3000000" cy="3000000"/>
        </p:xfrm>
        <a:graphic>
          <a:graphicData uri="http://schemas.openxmlformats.org/drawingml/2006/table">
            <a:tbl>
              <a:tblPr>
                <a:noFill/>
                <a:tableStyleId>{B3AB60EC-011A-4E9D-8A41-BE5EC1B1A310}</a:tableStyleId>
              </a:tblPr>
              <a:tblGrid>
                <a:gridCol w="4234650"/>
                <a:gridCol w="3633650"/>
                <a:gridCol w="3934150"/>
              </a:tblGrid>
              <a:tr h="6811775">
                <a:tc>
                  <a:txBody>
                    <a:bodyPr/>
                    <a:lstStyle/>
                    <a:p>
                      <a:pPr indent="0" lvl="0" marL="0" marR="0" rtl="0" algn="l">
                        <a:lnSpc>
                          <a:spcPct val="100000"/>
                        </a:lnSpc>
                        <a:spcBef>
                          <a:spcPts val="0"/>
                        </a:spcBef>
                        <a:spcAft>
                          <a:spcPts val="0"/>
                        </a:spcAft>
                        <a:buClr>
                          <a:srgbClr val="000000"/>
                        </a:buClr>
                        <a:buSzPts val="2100"/>
                        <a:buFont typeface="Arial"/>
                        <a:buNone/>
                      </a:pPr>
                      <a:r>
                        <a:t/>
                      </a:r>
                      <a:endParaRPr b="1" sz="21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3">
                            <a:extLst>
                              <a:ext uri="{A12FA001-AC4F-418D-AE19-62706E023703}">
                                <ahyp:hlinkClr val="tx"/>
                              </a:ext>
                            </a:extLst>
                          </a:hlinkClick>
                        </a:rPr>
                        <a:t>I Will Lift My Eyes</a:t>
                      </a:r>
                      <a:endParaRPr b="1" sz="21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4">
                            <a:extLst>
                              <a:ext uri="{A12FA001-AC4F-418D-AE19-62706E023703}">
                                <ahyp:hlinkClr val="tx"/>
                              </a:ext>
                            </a:extLst>
                          </a:hlinkClick>
                        </a:rPr>
                        <a:t>If Christ Loved Me Not</a:t>
                      </a:r>
                      <a:endParaRPr b="1" sz="21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5">
                            <a:extLst>
                              <a:ext uri="{A12FA001-AC4F-418D-AE19-62706E023703}">
                                <ahyp:hlinkClr val="tx"/>
                              </a:ext>
                            </a:extLst>
                          </a:hlinkClick>
                        </a:rPr>
                        <a:t>If the Mother Forgets</a:t>
                      </a:r>
                      <a:endParaRPr b="1" sz="21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6">
                            <a:extLst>
                              <a:ext uri="{A12FA001-AC4F-418D-AE19-62706E023703}">
                                <ahyp:hlinkClr val="tx"/>
                              </a:ext>
                            </a:extLst>
                          </a:hlinkClick>
                        </a:rPr>
                        <a:t>I’ll Cast All My Cares on You</a:t>
                      </a:r>
                      <a:endParaRPr b="1" sz="21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7">
                            <a:extLst>
                              <a:ext uri="{A12FA001-AC4F-418D-AE19-62706E023703}">
                                <ahyp:hlinkClr val="tx"/>
                              </a:ext>
                            </a:extLst>
                          </a:hlinkClick>
                        </a:rPr>
                        <a:t>In My Father’s House</a:t>
                      </a:r>
                      <a:endParaRPr b="1" sz="21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8">
                            <a:extLst>
                              <a:ext uri="{A12FA001-AC4F-418D-AE19-62706E023703}">
                                <ahyp:hlinkClr val="tx"/>
                              </a:ext>
                            </a:extLst>
                          </a:hlinkClick>
                        </a:rPr>
                        <a:t>In One of My Dreams</a:t>
                      </a:r>
                      <a:endParaRPr b="1" sz="21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9">
                            <a:extLst>
                              <a:ext uri="{A12FA001-AC4F-418D-AE19-62706E023703}">
                                <ahyp:hlinkClr val="tx"/>
                              </a:ext>
                            </a:extLst>
                          </a:hlinkClick>
                        </a:rPr>
                        <a:t>In the Midst of the Raging Sea</a:t>
                      </a:r>
                      <a:endParaRPr sz="16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10">
                            <a:extLst>
                              <a:ext uri="{A12FA001-AC4F-418D-AE19-62706E023703}">
                                <ahyp:hlinkClr val="tx"/>
                              </a:ext>
                            </a:extLst>
                          </a:hlinkClick>
                        </a:rPr>
                        <a:t>Indescribable</a:t>
                      </a:r>
                      <a:endParaRPr sz="1600" u="none" cap="none" strike="noStrike">
                        <a:solidFill>
                          <a:schemeClr val="dk1"/>
                        </a:solidFill>
                        <a:latin typeface="Playfair Display"/>
                        <a:ea typeface="Playfair Display"/>
                        <a:cs typeface="Playfair Display"/>
                        <a:sym typeface="Playfair Display"/>
                      </a:endParaRPr>
                    </a:p>
                    <a:p>
                      <a:pPr indent="0" lvl="0" marL="457200" marR="0" rtl="0" algn="l">
                        <a:lnSpc>
                          <a:spcPct val="100000"/>
                        </a:lnSpc>
                        <a:spcBef>
                          <a:spcPts val="0"/>
                        </a:spcBef>
                        <a:spcAft>
                          <a:spcPts val="0"/>
                        </a:spcAft>
                        <a:buClr>
                          <a:schemeClr val="dk1"/>
                        </a:buClr>
                        <a:buSzPts val="1100"/>
                        <a:buFont typeface="Arial"/>
                        <a:buNone/>
                      </a:pPr>
                      <a:r>
                        <a:rPr b="1" lang="en-US" sz="2100" u="none" cap="none" strike="noStrike">
                          <a:solidFill>
                            <a:schemeClr val="dk1"/>
                          </a:solidFill>
                          <a:latin typeface="Playfair Display"/>
                          <a:ea typeface="Playfair Display"/>
                          <a:cs typeface="Playfair Display"/>
                          <a:sym typeface="Playfair Display"/>
                        </a:rPr>
                        <a:t>J</a:t>
                      </a:r>
                      <a:endParaRPr sz="16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11">
                            <a:extLst>
                              <a:ext uri="{A12FA001-AC4F-418D-AE19-62706E023703}">
                                <ahyp:hlinkClr val="tx"/>
                              </a:ext>
                            </a:extLst>
                          </a:hlinkClick>
                        </a:rPr>
                        <a:t>Just Like the Bird</a:t>
                      </a:r>
                      <a:endParaRPr sz="16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i="1" lang="en-US" sz="1600" u="sng" cap="none" strike="noStrike">
                          <a:solidFill>
                            <a:schemeClr val="dk1"/>
                          </a:solidFill>
                          <a:latin typeface="Playfair Display"/>
                          <a:ea typeface="Playfair Display"/>
                          <a:cs typeface="Playfair Display"/>
                          <a:sym typeface="Playfair Display"/>
                          <a:hlinkClick action="ppaction://hlinksldjump" r:id="rId12">
                            <a:extLst>
                              <a:ext uri="{A12FA001-AC4F-418D-AE19-62706E023703}">
                                <ahyp:hlinkClr val="tx"/>
                              </a:ext>
                            </a:extLst>
                          </a:hlinkClick>
                        </a:rPr>
                        <a:t>زي العصفور</a:t>
                      </a:r>
                      <a:endParaRPr i="1" sz="1600" u="none" cap="none" strike="noStrike">
                        <a:solidFill>
                          <a:schemeClr val="dk1"/>
                        </a:solidFill>
                        <a:latin typeface="Playfair Display"/>
                        <a:ea typeface="Playfair Display"/>
                        <a:cs typeface="Playfair Display"/>
                        <a:sym typeface="Playfair Display"/>
                      </a:endParaRPr>
                    </a:p>
                    <a:p>
                      <a:pPr indent="0" lvl="0" marL="457200" marR="0" rtl="0" algn="l">
                        <a:lnSpc>
                          <a:spcPct val="100000"/>
                        </a:lnSpc>
                        <a:spcBef>
                          <a:spcPts val="0"/>
                        </a:spcBef>
                        <a:spcAft>
                          <a:spcPts val="0"/>
                        </a:spcAft>
                        <a:buClr>
                          <a:schemeClr val="dk1"/>
                        </a:buClr>
                        <a:buSzPts val="1100"/>
                        <a:buFont typeface="Arial"/>
                        <a:buNone/>
                      </a:pPr>
                      <a:r>
                        <a:rPr b="1" lang="en-US" sz="2100" u="none" cap="none" strike="noStrike">
                          <a:solidFill>
                            <a:schemeClr val="dk1"/>
                          </a:solidFill>
                          <a:latin typeface="Playfair Display"/>
                          <a:ea typeface="Playfair Display"/>
                          <a:cs typeface="Playfair Display"/>
                          <a:sym typeface="Playfair Display"/>
                        </a:rPr>
                        <a:t>K</a:t>
                      </a:r>
                      <a:endParaRPr sz="16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13">
                            <a:extLst>
                              <a:ext uri="{A12FA001-AC4F-418D-AE19-62706E023703}">
                                <ahyp:hlinkClr val="tx"/>
                              </a:ext>
                            </a:extLst>
                          </a:hlinkClick>
                        </a:rPr>
                        <a:t>Keep Making Me</a:t>
                      </a:r>
                      <a:endParaRPr sz="16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14">
                            <a:extLst>
                              <a:ext uri="{A12FA001-AC4F-418D-AE19-62706E023703}">
                                <ahyp:hlinkClr val="tx"/>
                              </a:ext>
                            </a:extLst>
                          </a:hlinkClick>
                        </a:rPr>
                        <a:t>King of Kings</a:t>
                      </a:r>
                      <a:endParaRPr sz="1600" u="none" cap="none" strike="noStrike">
                        <a:solidFill>
                          <a:schemeClr val="dk1"/>
                        </a:solidFill>
                        <a:latin typeface="Playfair Display"/>
                        <a:ea typeface="Playfair Display"/>
                        <a:cs typeface="Playfair Display"/>
                        <a:sym typeface="Playfair Display"/>
                      </a:endParaRPr>
                    </a:p>
                    <a:p>
                      <a:pPr indent="0" lvl="0" marL="457200" marR="0" rtl="0" algn="l">
                        <a:lnSpc>
                          <a:spcPct val="100000"/>
                        </a:lnSpc>
                        <a:spcBef>
                          <a:spcPts val="0"/>
                        </a:spcBef>
                        <a:spcAft>
                          <a:spcPts val="0"/>
                        </a:spcAft>
                        <a:buClr>
                          <a:schemeClr val="dk1"/>
                        </a:buClr>
                        <a:buSzPts val="1100"/>
                        <a:buFont typeface="Arial"/>
                        <a:buNone/>
                      </a:pPr>
                      <a:r>
                        <a:rPr b="1" lang="en-US" sz="2100" u="none" cap="none" strike="noStrike">
                          <a:solidFill>
                            <a:schemeClr val="dk1"/>
                          </a:solidFill>
                          <a:latin typeface="Playfair Display"/>
                          <a:ea typeface="Playfair Display"/>
                          <a:cs typeface="Playfair Display"/>
                          <a:sym typeface="Playfair Display"/>
                        </a:rPr>
                        <a:t>L</a:t>
                      </a:r>
                      <a:endParaRPr sz="16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15">
                            <a:extLst>
                              <a:ext uri="{A12FA001-AC4F-418D-AE19-62706E023703}">
                                <ahyp:hlinkClr val="tx"/>
                              </a:ext>
                            </a:extLst>
                          </a:hlinkClick>
                        </a:rPr>
                        <a:t>Lead Me to the Cross</a:t>
                      </a:r>
                      <a:endParaRPr sz="16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16">
                            <a:extLst>
                              <a:ext uri="{A12FA001-AC4F-418D-AE19-62706E023703}">
                                <ahyp:hlinkClr val="tx"/>
                              </a:ext>
                            </a:extLst>
                          </a:hlinkClick>
                        </a:rPr>
                        <a:t>Living Hope </a:t>
                      </a:r>
                      <a:endParaRPr sz="1600" u="sng"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17">
                            <a:extLst>
                              <a:ext uri="{A12FA001-AC4F-418D-AE19-62706E023703}">
                                <ahyp:hlinkClr val="tx"/>
                              </a:ext>
                            </a:extLst>
                          </a:hlinkClick>
                        </a:rPr>
                        <a:t>Lo My Beating Heart</a:t>
                      </a:r>
                      <a:endParaRPr b="1" sz="21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18">
                            <a:extLst>
                              <a:ext uri="{A12FA001-AC4F-418D-AE19-62706E023703}">
                                <ahyp:hlinkClr val="tx"/>
                              </a:ext>
                            </a:extLst>
                          </a:hlinkClick>
                        </a:rPr>
                        <a:t>Lord I Need You</a:t>
                      </a:r>
                      <a:endParaRPr sz="16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19">
                            <a:extLst>
                              <a:ext uri="{A12FA001-AC4F-418D-AE19-62706E023703}">
                                <ahyp:hlinkClr val="tx"/>
                              </a:ext>
                            </a:extLst>
                          </a:hlinkClick>
                        </a:rPr>
                        <a:t>Lord, Let Me</a:t>
                      </a:r>
                      <a:endParaRPr b="1" sz="2100" u="none" cap="none" strike="noStrike">
                        <a:solidFill>
                          <a:schemeClr val="dk1"/>
                        </a:solidFill>
                        <a:latin typeface="Playfair Display"/>
                        <a:ea typeface="Playfair Display"/>
                        <a:cs typeface="Playfair Display"/>
                        <a:sym typeface="Playfair Display"/>
                      </a:endParaRPr>
                    </a:p>
                    <a:p>
                      <a:pPr indent="0" lvl="0" marL="0" marR="0" rtl="0" algn="l">
                        <a:lnSpc>
                          <a:spcPct val="100000"/>
                        </a:lnSpc>
                        <a:spcBef>
                          <a:spcPts val="0"/>
                        </a:spcBef>
                        <a:spcAft>
                          <a:spcPts val="0"/>
                        </a:spcAft>
                        <a:buClr>
                          <a:srgbClr val="000000"/>
                        </a:buClr>
                        <a:buSzPts val="2100"/>
                        <a:buFont typeface="Arial"/>
                        <a:buNone/>
                      </a:pPr>
                      <a:r>
                        <a:rPr b="1" lang="en-US" sz="2100" u="none" cap="none" strike="noStrike">
                          <a:solidFill>
                            <a:schemeClr val="dk1"/>
                          </a:solidFill>
                          <a:latin typeface="Playfair Display"/>
                          <a:ea typeface="Playfair Display"/>
                          <a:cs typeface="Playfair Display"/>
                          <a:sym typeface="Playfair Display"/>
                        </a:rPr>
                        <a:t>       M</a:t>
                      </a:r>
                      <a:endParaRPr sz="16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20">
                            <a:extLst>
                              <a:ext uri="{A12FA001-AC4F-418D-AE19-62706E023703}">
                                <ahyp:hlinkClr val="tx"/>
                              </a:ext>
                            </a:extLst>
                          </a:hlinkClick>
                        </a:rPr>
                        <a:t>Make Me Hunger For You</a:t>
                      </a:r>
                      <a:endParaRPr sz="16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21">
                            <a:extLst>
                              <a:ext uri="{A12FA001-AC4F-418D-AE19-62706E023703}">
                                <ahyp:hlinkClr val="tx"/>
                              </a:ext>
                            </a:extLst>
                          </a:hlinkClick>
                        </a:rPr>
                        <a:t>Many Years Have Passed By</a:t>
                      </a:r>
                      <a:endParaRPr sz="16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22">
                            <a:extLst>
                              <a:ext uri="{A12FA001-AC4F-418D-AE19-62706E023703}">
                                <ahyp:hlinkClr val="tx"/>
                              </a:ext>
                            </a:extLst>
                          </a:hlinkClick>
                        </a:rPr>
                        <a:t>Mary Our Mother</a:t>
                      </a:r>
                      <a:endParaRPr sz="1600" u="sng"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23">
                            <a:extLst>
                              <a:ext uri="{A12FA001-AC4F-418D-AE19-62706E023703}">
                                <ahyp:hlinkClr val="tx"/>
                              </a:ext>
                            </a:extLst>
                          </a:hlinkClick>
                        </a:rPr>
                        <a:t>Matthew 7:24-25</a:t>
                      </a:r>
                      <a:endParaRPr sz="1600" u="sng" cap="none" strike="noStrike">
                        <a:solidFill>
                          <a:schemeClr val="dk1"/>
                        </a:solidFill>
                        <a:latin typeface="Playfair Display"/>
                        <a:ea typeface="Playfair Display"/>
                        <a:cs typeface="Playfair Display"/>
                        <a:sym typeface="Playfair Display"/>
                      </a:endParaRPr>
                    </a:p>
                    <a:p>
                      <a:pPr indent="0" lvl="0" marL="0" marR="0" rtl="0" algn="l">
                        <a:lnSpc>
                          <a:spcPct val="100000"/>
                        </a:lnSpc>
                        <a:spcBef>
                          <a:spcPts val="0"/>
                        </a:spcBef>
                        <a:spcAft>
                          <a:spcPts val="0"/>
                        </a:spcAft>
                        <a:buClr>
                          <a:srgbClr val="000000"/>
                        </a:buClr>
                        <a:buSzPts val="1300"/>
                        <a:buFont typeface="Arial"/>
                        <a:buNone/>
                      </a:pPr>
                      <a:r>
                        <a:t/>
                      </a:r>
                      <a:endParaRPr sz="1300" u="none" cap="none" strike="noStrike">
                        <a:solidFill>
                          <a:schemeClr val="dk1"/>
                        </a:solidFill>
                      </a:endParaRPr>
                    </a:p>
                    <a:p>
                      <a:pPr indent="0" lvl="0" marL="0" marR="0" rtl="0" algn="l">
                        <a:lnSpc>
                          <a:spcPct val="100000"/>
                        </a:lnSpc>
                        <a:spcBef>
                          <a:spcPts val="0"/>
                        </a:spcBef>
                        <a:spcAft>
                          <a:spcPts val="0"/>
                        </a:spcAft>
                        <a:buClr>
                          <a:srgbClr val="000000"/>
                        </a:buClr>
                        <a:buSzPts val="1600"/>
                        <a:buFont typeface="Arial"/>
                        <a:buNone/>
                      </a:pPr>
                      <a:r>
                        <a:t/>
                      </a:r>
                      <a:endParaRPr sz="1600" u="none" cap="none" strike="noStrike">
                        <a:solidFill>
                          <a:schemeClr val="dk1"/>
                        </a:solidFill>
                        <a:latin typeface="Playfair Display"/>
                        <a:ea typeface="Playfair Display"/>
                        <a:cs typeface="Playfair Display"/>
                        <a:sym typeface="Playfair Display"/>
                      </a:endParaRPr>
                    </a:p>
                    <a:p>
                      <a:pPr indent="0" lvl="0" marL="0" marR="0" rtl="0" algn="l">
                        <a:lnSpc>
                          <a:spcPct val="100000"/>
                        </a:lnSpc>
                        <a:spcBef>
                          <a:spcPts val="0"/>
                        </a:spcBef>
                        <a:spcAft>
                          <a:spcPts val="0"/>
                        </a:spcAft>
                        <a:buClr>
                          <a:srgbClr val="000000"/>
                        </a:buClr>
                        <a:buSzPts val="2700"/>
                        <a:buFont typeface="Arial"/>
                        <a:buNone/>
                      </a:pPr>
                      <a:r>
                        <a:t/>
                      </a:r>
                      <a:endParaRPr sz="2700" u="none" cap="none" strike="noStrike">
                        <a:solidFill>
                          <a:schemeClr val="dk1"/>
                        </a:solidFill>
                        <a:latin typeface="Playfair Display"/>
                        <a:ea typeface="Playfair Display"/>
                        <a:cs typeface="Playfair Display"/>
                        <a:sym typeface="Playfair Display"/>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chemeClr val="dk1"/>
                        </a:solidFill>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24">
                            <a:extLst>
                              <a:ext uri="{A12FA001-AC4F-418D-AE19-62706E023703}">
                                <ahyp:hlinkClr val="tx"/>
                              </a:ext>
                            </a:extLst>
                          </a:hlinkClick>
                        </a:rPr>
                        <a:t>Mighty To Save</a:t>
                      </a:r>
                      <a:endParaRPr sz="1400" u="none" cap="none" strike="noStrike">
                        <a:solidFill>
                          <a:schemeClr val="dk1"/>
                        </a:solidFill>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25">
                            <a:extLst>
                              <a:ext uri="{A12FA001-AC4F-418D-AE19-62706E023703}">
                                <ahyp:hlinkClr val="tx"/>
                              </a:ext>
                            </a:extLst>
                          </a:hlinkClick>
                        </a:rPr>
                        <a:t>Monday Psali</a:t>
                      </a:r>
                      <a:endParaRPr sz="1400" u="none" cap="none" strike="noStrike">
                        <a:solidFill>
                          <a:schemeClr val="dk1"/>
                        </a:solidFill>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26">
                            <a:extLst>
                              <a:ext uri="{A12FA001-AC4F-418D-AE19-62706E023703}">
                                <ahyp:hlinkClr val="tx"/>
                              </a:ext>
                            </a:extLst>
                          </a:hlinkClick>
                        </a:rPr>
                        <a:t>More Love, More Power</a:t>
                      </a:r>
                      <a:endParaRPr sz="1400" u="none" cap="none" strike="noStrike">
                        <a:solidFill>
                          <a:schemeClr val="dk1"/>
                        </a:solidFill>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27">
                            <a:extLst>
                              <a:ext uri="{A12FA001-AC4F-418D-AE19-62706E023703}">
                                <ahyp:hlinkClr val="tx"/>
                              </a:ext>
                            </a:extLst>
                          </a:hlinkClick>
                        </a:rPr>
                        <a:t>My Coptic Church</a:t>
                      </a:r>
                      <a:endParaRPr sz="1400" u="none" cap="none" strike="noStrike">
                        <a:solidFill>
                          <a:schemeClr val="dk1"/>
                        </a:solidFill>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28">
                            <a:extLst>
                              <a:ext uri="{A12FA001-AC4F-418D-AE19-62706E023703}">
                                <ahyp:hlinkClr val="tx"/>
                              </a:ext>
                            </a:extLst>
                          </a:hlinkClick>
                        </a:rPr>
                        <a:t>My Cross, My Cross</a:t>
                      </a:r>
                      <a:endParaRPr sz="1200" u="none" cap="none" strike="noStrike">
                        <a:solidFill>
                          <a:schemeClr val="dk1"/>
                        </a:solidFill>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29">
                            <a:extLst>
                              <a:ext uri="{A12FA001-AC4F-418D-AE19-62706E023703}">
                                <ahyp:hlinkClr val="tx"/>
                              </a:ext>
                            </a:extLst>
                          </a:hlinkClick>
                        </a:rPr>
                        <a:t>My Fathers the Monks</a:t>
                      </a:r>
                      <a:endParaRPr sz="1600" u="sng"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30">
                            <a:extLst>
                              <a:ext uri="{A12FA001-AC4F-418D-AE19-62706E023703}">
                                <ahyp:hlinkClr val="tx"/>
                              </a:ext>
                            </a:extLst>
                          </a:hlinkClick>
                        </a:rPr>
                        <a:t>My God, My God</a:t>
                      </a:r>
                      <a:endParaRPr sz="16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31">
                            <a:extLst>
                              <a:ext uri="{A12FA001-AC4F-418D-AE19-62706E023703}">
                                <ahyp:hlinkClr val="tx"/>
                              </a:ext>
                            </a:extLst>
                          </a:hlinkClick>
                        </a:rPr>
                        <a:t>My Savior, My God</a:t>
                      </a:r>
                      <a:endParaRPr sz="16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32">
                            <a:extLst>
                              <a:ext uri="{A12FA001-AC4F-418D-AE19-62706E023703}">
                                <ahyp:hlinkClr val="tx"/>
                              </a:ext>
                            </a:extLst>
                          </a:hlinkClick>
                        </a:rPr>
                        <a:t>My Heart And My Tongue</a:t>
                      </a:r>
                      <a:endParaRPr sz="16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33">
                            <a:extLst>
                              <a:ext uri="{A12FA001-AC4F-418D-AE19-62706E023703}">
                                <ahyp:hlinkClr val="tx"/>
                              </a:ext>
                            </a:extLst>
                          </a:hlinkClick>
                        </a:rPr>
                        <a:t>My Lord Precious Jesus</a:t>
                      </a:r>
                      <a:endParaRPr sz="2100" u="none" cap="none" strike="noStrike">
                        <a:solidFill>
                          <a:schemeClr val="dk1"/>
                        </a:solidFill>
                        <a:latin typeface="Playfair Display"/>
                        <a:ea typeface="Playfair Display"/>
                        <a:cs typeface="Playfair Display"/>
                        <a:sym typeface="Playfair Display"/>
                      </a:endParaRPr>
                    </a:p>
                    <a:p>
                      <a:pPr indent="0" lvl="0" marL="457200" marR="0" rtl="0" algn="l">
                        <a:lnSpc>
                          <a:spcPct val="100000"/>
                        </a:lnSpc>
                        <a:spcBef>
                          <a:spcPts val="0"/>
                        </a:spcBef>
                        <a:spcAft>
                          <a:spcPts val="0"/>
                        </a:spcAft>
                        <a:buClr>
                          <a:schemeClr val="dk1"/>
                        </a:buClr>
                        <a:buSzPts val="1100"/>
                        <a:buFont typeface="Arial"/>
                        <a:buNone/>
                      </a:pPr>
                      <a:r>
                        <a:rPr b="1" lang="en-US" sz="2100" u="none" cap="none" strike="noStrike">
                          <a:solidFill>
                            <a:schemeClr val="dk1"/>
                          </a:solidFill>
                          <a:latin typeface="Playfair Display"/>
                          <a:ea typeface="Playfair Display"/>
                          <a:cs typeface="Playfair Display"/>
                          <a:sym typeface="Playfair Display"/>
                        </a:rPr>
                        <a:t>N</a:t>
                      </a:r>
                      <a:endParaRPr b="1" sz="16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34">
                            <a:extLst>
                              <a:ext uri="{A12FA001-AC4F-418D-AE19-62706E023703}">
                                <ahyp:hlinkClr val="tx"/>
                              </a:ext>
                            </a:extLst>
                          </a:hlinkClick>
                        </a:rPr>
                        <a:t>Nehemiah’s Prayer</a:t>
                      </a:r>
                      <a:endParaRPr sz="16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35">
                            <a:extLst>
                              <a:ext uri="{A12FA001-AC4F-418D-AE19-62706E023703}">
                                <ahyp:hlinkClr val="tx"/>
                              </a:ext>
                            </a:extLst>
                          </a:hlinkClick>
                        </a:rPr>
                        <a:t>No Don’t Leave Me Alone</a:t>
                      </a:r>
                      <a:endParaRPr sz="1100" u="none" cap="none" strike="noStrike">
                        <a:solidFill>
                          <a:schemeClr val="dk1"/>
                        </a:solidFill>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36">
                            <a:extLst>
                              <a:ext uri="{A12FA001-AC4F-418D-AE19-62706E023703}">
                                <ahyp:hlinkClr val="tx"/>
                              </a:ext>
                            </a:extLst>
                          </a:hlinkClick>
                        </a:rPr>
                        <a:t>No Eye Has Seen</a:t>
                      </a:r>
                      <a:endParaRPr sz="21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37">
                            <a:extLst>
                              <a:ext uri="{A12FA001-AC4F-418D-AE19-62706E023703}">
                                <ahyp:hlinkClr val="tx"/>
                              </a:ext>
                            </a:extLst>
                          </a:hlinkClick>
                        </a:rPr>
                        <a:t>No Sacrifice</a:t>
                      </a:r>
                      <a:endParaRPr sz="1600" u="none" cap="none" strike="noStrike">
                        <a:solidFill>
                          <a:schemeClr val="dk1"/>
                        </a:solidFill>
                        <a:latin typeface="Playfair Display"/>
                        <a:ea typeface="Playfair Display"/>
                        <a:cs typeface="Playfair Display"/>
                        <a:sym typeface="Playfair Display"/>
                      </a:endParaRPr>
                    </a:p>
                    <a:p>
                      <a:pPr indent="0" lvl="0" marL="457200" marR="0" rtl="0" algn="l">
                        <a:lnSpc>
                          <a:spcPct val="100000"/>
                        </a:lnSpc>
                        <a:spcBef>
                          <a:spcPts val="0"/>
                        </a:spcBef>
                        <a:spcAft>
                          <a:spcPts val="0"/>
                        </a:spcAft>
                        <a:buClr>
                          <a:schemeClr val="dk1"/>
                        </a:buClr>
                        <a:buSzPts val="1100"/>
                        <a:buFont typeface="Arial"/>
                        <a:buNone/>
                      </a:pPr>
                      <a:r>
                        <a:rPr b="1" lang="en-US" sz="2100" u="none" cap="none" strike="noStrike">
                          <a:solidFill>
                            <a:schemeClr val="dk1"/>
                          </a:solidFill>
                          <a:latin typeface="Playfair Display"/>
                          <a:ea typeface="Playfair Display"/>
                          <a:cs typeface="Playfair Display"/>
                          <a:sym typeface="Playfair Display"/>
                        </a:rPr>
                        <a:t>O</a:t>
                      </a:r>
                      <a:endParaRPr b="1" sz="16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38">
                            <a:extLst>
                              <a:ext uri="{A12FA001-AC4F-418D-AE19-62706E023703}">
                                <ahyp:hlinkClr val="tx"/>
                              </a:ext>
                            </a:extLst>
                          </a:hlinkClick>
                        </a:rPr>
                        <a:t>O Beloved</a:t>
                      </a:r>
                      <a:endParaRPr sz="16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39">
                            <a:extLst>
                              <a:ext uri="{A12FA001-AC4F-418D-AE19-62706E023703}">
                                <ahyp:hlinkClr val="tx"/>
                              </a:ext>
                            </a:extLst>
                          </a:hlinkClick>
                        </a:rPr>
                        <a:t>O Creator of Love</a:t>
                      </a:r>
                      <a:endParaRPr sz="1600" u="sng"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40">
                            <a:extLst>
                              <a:ext uri="{A12FA001-AC4F-418D-AE19-62706E023703}">
                                <ahyp:hlinkClr val="tx"/>
                              </a:ext>
                            </a:extLst>
                          </a:hlinkClick>
                        </a:rPr>
                        <a:t>O Dates</a:t>
                      </a:r>
                      <a:endParaRPr sz="16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41">
                            <a:extLst>
                              <a:ext uri="{A12FA001-AC4F-418D-AE19-62706E023703}">
                                <ahyp:hlinkClr val="tx"/>
                              </a:ext>
                            </a:extLst>
                          </a:hlinkClick>
                        </a:rPr>
                        <a:t>O Mother of God, Mary</a:t>
                      </a:r>
                      <a:endParaRPr sz="16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42">
                            <a:extLst>
                              <a:ext uri="{A12FA001-AC4F-418D-AE19-62706E023703}">
                                <ahyp:hlinkClr val="tx"/>
                              </a:ext>
                            </a:extLst>
                          </a:hlinkClick>
                        </a:rPr>
                        <a:t>O My Master</a:t>
                      </a:r>
                      <a:endParaRPr sz="1600" u="sng"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43">
                            <a:extLst>
                              <a:ext uri="{A12FA001-AC4F-418D-AE19-62706E023703}">
                                <ahyp:hlinkClr val="tx"/>
                              </a:ext>
                            </a:extLst>
                          </a:hlinkClick>
                        </a:rPr>
                        <a:t>O Pope Shenouda</a:t>
                      </a:r>
                      <a:endParaRPr sz="16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44">
                            <a:extLst>
                              <a:ext uri="{A12FA001-AC4F-418D-AE19-62706E023703}">
                                <ahyp:hlinkClr val="tx"/>
                              </a:ext>
                            </a:extLst>
                          </a:hlinkClick>
                        </a:rPr>
                        <a:t>O Seeker</a:t>
                      </a:r>
                      <a:endParaRPr sz="1400" u="none" cap="none" strike="noStrike">
                        <a:solidFill>
                          <a:schemeClr val="dk1"/>
                        </a:solidFill>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45">
                            <a:extLst>
                              <a:ext uri="{A12FA001-AC4F-418D-AE19-62706E023703}">
                                <ahyp:hlinkClr val="tx"/>
                              </a:ext>
                            </a:extLst>
                          </a:hlinkClick>
                        </a:rPr>
                        <a:t>O Tell Me John, O Tell Me</a:t>
                      </a:r>
                      <a:endParaRPr sz="16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46">
                            <a:extLst>
                              <a:ext uri="{A12FA001-AC4F-418D-AE19-62706E023703}">
                                <ahyp:hlinkClr val="tx"/>
                              </a:ext>
                            </a:extLst>
                          </a:hlinkClick>
                        </a:rPr>
                        <a:t>O Virgin Mary </a:t>
                      </a:r>
                      <a:endParaRPr sz="1400" u="none" cap="none" strike="noStrike">
                        <a:solidFill>
                          <a:schemeClr val="dk1"/>
                        </a:solidFill>
                      </a:endParaRPr>
                    </a:p>
                    <a:p>
                      <a:pPr indent="-317500" lvl="0" marL="457200" marR="0" rtl="0" algn="l">
                        <a:lnSpc>
                          <a:spcPct val="100000"/>
                        </a:lnSpc>
                        <a:spcBef>
                          <a:spcPts val="0"/>
                        </a:spcBef>
                        <a:spcAft>
                          <a:spcPts val="0"/>
                        </a:spcAft>
                        <a:buClr>
                          <a:schemeClr val="dk1"/>
                        </a:buClr>
                        <a:buSzPts val="1400"/>
                        <a:buFont typeface="Arial"/>
                        <a:buChar char="●"/>
                      </a:pPr>
                      <a:r>
                        <a:rPr lang="en-US" sz="1600" u="sng" cap="none" strike="noStrike">
                          <a:solidFill>
                            <a:schemeClr val="dk1"/>
                          </a:solidFill>
                          <a:latin typeface="Playfair Display"/>
                          <a:ea typeface="Playfair Display"/>
                          <a:cs typeface="Playfair Display"/>
                          <a:sym typeface="Playfair Display"/>
                          <a:hlinkClick action="ppaction://hlinksldjump" r:id="rId47">
                            <a:extLst>
                              <a:ext uri="{A12FA001-AC4F-418D-AE19-62706E023703}">
                                <ahyp:hlinkClr val="tx"/>
                              </a:ext>
                            </a:extLst>
                          </a:hlinkClick>
                        </a:rPr>
                        <a:t>O Virgin, My Mother</a:t>
                      </a:r>
                      <a:endParaRPr sz="1400" u="none" cap="none" strike="noStrike">
                        <a:solidFill>
                          <a:schemeClr val="dk1"/>
                        </a:solidFill>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chemeClr val="dk1"/>
                        </a:solidFill>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chemeClr val="dk1"/>
                        </a:solidFill>
                      </a:endParaRPr>
                    </a:p>
                    <a:p>
                      <a:pPr indent="0" lvl="0" marL="0" marR="0" rtl="0" algn="l">
                        <a:lnSpc>
                          <a:spcPct val="100000"/>
                        </a:lnSpc>
                        <a:spcBef>
                          <a:spcPts val="0"/>
                        </a:spcBef>
                        <a:spcAft>
                          <a:spcPts val="0"/>
                        </a:spcAft>
                        <a:buClr>
                          <a:srgbClr val="000000"/>
                        </a:buClr>
                        <a:buSzPts val="1600"/>
                        <a:buFont typeface="Arial"/>
                        <a:buNone/>
                      </a:pPr>
                      <a:r>
                        <a:t/>
                      </a:r>
                      <a:endParaRPr sz="1600" u="none" cap="none" strike="noStrike">
                        <a:solidFill>
                          <a:schemeClr val="dk1"/>
                        </a:solidFill>
                        <a:latin typeface="Playfair Display"/>
                        <a:ea typeface="Playfair Display"/>
                        <a:cs typeface="Playfair Display"/>
                        <a:sym typeface="Playfair Display"/>
                      </a:endParaRPr>
                    </a:p>
                    <a:p>
                      <a:pPr indent="0" lvl="0" marL="0" marR="0" rtl="0" algn="l">
                        <a:lnSpc>
                          <a:spcPct val="100000"/>
                        </a:lnSpc>
                        <a:spcBef>
                          <a:spcPts val="0"/>
                        </a:spcBef>
                        <a:spcAft>
                          <a:spcPts val="0"/>
                        </a:spcAft>
                        <a:buClr>
                          <a:srgbClr val="000000"/>
                        </a:buClr>
                        <a:buSzPts val="1600"/>
                        <a:buFont typeface="Arial"/>
                        <a:buNone/>
                      </a:pPr>
                      <a:r>
                        <a:t/>
                      </a:r>
                      <a:endParaRPr sz="1600" u="none" cap="none" strike="noStrike">
                        <a:solidFill>
                          <a:schemeClr val="dk1"/>
                        </a:solidFill>
                        <a:latin typeface="Playfair Display"/>
                        <a:ea typeface="Playfair Display"/>
                        <a:cs typeface="Playfair Display"/>
                        <a:sym typeface="Playfair Display"/>
                      </a:endParaRPr>
                    </a:p>
                    <a:p>
                      <a:pPr indent="0" lvl="0" marL="0" marR="0" rtl="0" algn="l">
                        <a:lnSpc>
                          <a:spcPct val="100000"/>
                        </a:lnSpc>
                        <a:spcBef>
                          <a:spcPts val="0"/>
                        </a:spcBef>
                        <a:spcAft>
                          <a:spcPts val="0"/>
                        </a:spcAft>
                        <a:buClr>
                          <a:srgbClr val="000000"/>
                        </a:buClr>
                        <a:buSzPts val="1700"/>
                        <a:buFont typeface="Arial"/>
                        <a:buNone/>
                      </a:pPr>
                      <a:r>
                        <a:t/>
                      </a:r>
                      <a:endParaRPr sz="1700" u="none" cap="none" strike="noStrike">
                        <a:solidFill>
                          <a:schemeClr val="dk1"/>
                        </a:solidFill>
                        <a:latin typeface="Playfair Display"/>
                        <a:ea typeface="Playfair Display"/>
                        <a:cs typeface="Playfair Display"/>
                        <a:sym typeface="Playfair Display"/>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chemeClr val="dk1"/>
                        </a:solidFill>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48">
                            <a:extLst>
                              <a:ext uri="{A12FA001-AC4F-418D-AE19-62706E023703}">
                                <ahyp:hlinkClr val="tx"/>
                              </a:ext>
                            </a:extLst>
                          </a:hlinkClick>
                        </a:rPr>
                        <a:t>O You, O Great Potter</a:t>
                      </a:r>
                      <a:r>
                        <a:rPr lang="en-US" sz="1600" u="none" cap="none" strike="noStrike">
                          <a:solidFill>
                            <a:schemeClr val="dk1"/>
                          </a:solidFill>
                          <a:latin typeface="Playfair Display"/>
                          <a:ea typeface="Playfair Display"/>
                          <a:cs typeface="Playfair Display"/>
                          <a:sym typeface="Playfair Display"/>
                        </a:rPr>
                        <a:t> </a:t>
                      </a:r>
                      <a:endParaRPr sz="16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49">
                            <a:extLst>
                              <a:ext uri="{A12FA001-AC4F-418D-AE19-62706E023703}">
                                <ahyp:hlinkClr val="tx"/>
                              </a:ext>
                            </a:extLst>
                          </a:hlinkClick>
                        </a:rPr>
                        <a:t>Oh I Can’t Forget </a:t>
                      </a:r>
                      <a:endParaRPr sz="16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50">
                            <a:extLst>
                              <a:ext uri="{A12FA001-AC4F-418D-AE19-62706E023703}">
                                <ahyp:hlinkClr val="tx"/>
                              </a:ext>
                            </a:extLst>
                          </a:hlinkClick>
                        </a:rPr>
                        <a:t>Oceans</a:t>
                      </a:r>
                      <a:endParaRPr sz="1400" u="none" cap="none" strike="noStrike">
                        <a:solidFill>
                          <a:schemeClr val="dk1"/>
                        </a:solidFill>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51">
                            <a:extLst>
                              <a:ext uri="{A12FA001-AC4F-418D-AE19-62706E023703}">
                                <ahyp:hlinkClr val="tx"/>
                              </a:ext>
                            </a:extLst>
                          </a:hlinkClick>
                        </a:rPr>
                        <a:t>Of All Nations</a:t>
                      </a:r>
                      <a:endParaRPr sz="1400" u="none" cap="none" strike="noStrike">
                        <a:solidFill>
                          <a:schemeClr val="dk1"/>
                        </a:solidFill>
                      </a:endParaRPr>
                    </a:p>
                    <a:p>
                      <a:pPr indent="-330200" lvl="0" marL="457200" marR="0" rtl="0" algn="l">
                        <a:lnSpc>
                          <a:spcPct val="100000"/>
                        </a:lnSpc>
                        <a:spcBef>
                          <a:spcPts val="0"/>
                        </a:spcBef>
                        <a:spcAft>
                          <a:spcPts val="0"/>
                        </a:spcAft>
                        <a:buClr>
                          <a:schemeClr val="dk1"/>
                        </a:buClr>
                        <a:buSzPts val="1600"/>
                        <a:buFont typeface="Playfair Display"/>
                        <a:buChar char="●"/>
                      </a:pPr>
                      <a:r>
                        <a:rPr i="1" lang="en-US" sz="1600" u="sng" cap="none" strike="noStrike">
                          <a:solidFill>
                            <a:schemeClr val="dk1"/>
                          </a:solidFill>
                          <a:latin typeface="Playfair Display"/>
                          <a:ea typeface="Playfair Display"/>
                          <a:cs typeface="Playfair Display"/>
                          <a:sym typeface="Playfair Display"/>
                          <a:hlinkClick action="ppaction://hlinksldjump" r:id="rId52">
                            <a:extLst>
                              <a:ext uri="{A12FA001-AC4F-418D-AE19-62706E023703}">
                                <ahyp:hlinkClr val="tx"/>
                              </a:ext>
                            </a:extLst>
                          </a:hlinkClick>
                        </a:rPr>
                        <a:t>من كل الأمم</a:t>
                      </a:r>
                      <a:endParaRPr sz="1400" u="none" cap="none" strike="noStrike">
                        <a:solidFill>
                          <a:schemeClr val="dk1"/>
                        </a:solidFill>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53">
                            <a:extLst>
                              <a:ext uri="{A12FA001-AC4F-418D-AE19-62706E023703}">
                                <ahyp:hlinkClr val="tx"/>
                              </a:ext>
                            </a:extLst>
                          </a:hlinkClick>
                        </a:rPr>
                        <a:t>On Christ the Solid Rock I Stand (Kwake Yesu Nasimama)</a:t>
                      </a:r>
                      <a:endParaRPr sz="1400" u="none" cap="none" strike="noStrike">
                        <a:solidFill>
                          <a:schemeClr val="dk1"/>
                        </a:solidFill>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54">
                            <a:extLst>
                              <a:ext uri="{A12FA001-AC4F-418D-AE19-62706E023703}">
                                <ahyp:hlinkClr val="tx"/>
                              </a:ext>
                            </a:extLst>
                          </a:hlinkClick>
                        </a:rPr>
                        <a:t>One Day You Passed By Me</a:t>
                      </a:r>
                      <a:endParaRPr sz="1400" u="none" cap="none" strike="noStrike">
                        <a:solidFill>
                          <a:schemeClr val="dk1"/>
                        </a:solidFill>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55">
                            <a:extLst>
                              <a:ext uri="{A12FA001-AC4F-418D-AE19-62706E023703}">
                                <ahyp:hlinkClr val="tx"/>
                              </a:ext>
                            </a:extLst>
                          </a:hlinkClick>
                        </a:rPr>
                        <a:t>Open the Eyes of My Heart</a:t>
                      </a:r>
                      <a:endParaRPr sz="1400" u="none" cap="none" strike="noStrike">
                        <a:solidFill>
                          <a:schemeClr val="dk1"/>
                        </a:solidFill>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56">
                            <a:extLst>
                              <a:ext uri="{A12FA001-AC4F-418D-AE19-62706E023703}">
                                <ahyp:hlinkClr val="tx"/>
                              </a:ext>
                            </a:extLst>
                          </a:hlinkClick>
                        </a:rPr>
                        <a:t>Open My Eyes</a:t>
                      </a:r>
                      <a:endParaRPr sz="16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57">
                            <a:extLst>
                              <a:ext uri="{A12FA001-AC4F-418D-AE19-62706E023703}">
                                <ahyp:hlinkClr val="tx"/>
                              </a:ext>
                            </a:extLst>
                          </a:hlinkClick>
                        </a:rPr>
                        <a:t>Opened My Eyes</a:t>
                      </a:r>
                      <a:endParaRPr sz="16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58">
                            <a:extLst>
                              <a:ext uri="{A12FA001-AC4F-418D-AE19-62706E023703}">
                                <ahyp:hlinkClr val="tx"/>
                              </a:ext>
                            </a:extLst>
                          </a:hlinkClick>
                        </a:rPr>
                        <a:t>Our God is Greater</a:t>
                      </a:r>
                      <a:endParaRPr sz="1400" u="none" cap="none" strike="noStrike">
                        <a:solidFill>
                          <a:schemeClr val="dk1"/>
                        </a:solidFill>
                      </a:endParaRPr>
                    </a:p>
                    <a:p>
                      <a:pPr indent="-317500" lvl="0" marL="457200" marR="0" rtl="0" algn="l">
                        <a:lnSpc>
                          <a:spcPct val="100000"/>
                        </a:lnSpc>
                        <a:spcBef>
                          <a:spcPts val="0"/>
                        </a:spcBef>
                        <a:spcAft>
                          <a:spcPts val="0"/>
                        </a:spcAft>
                        <a:buClr>
                          <a:schemeClr val="dk1"/>
                        </a:buClr>
                        <a:buSzPts val="1400"/>
                        <a:buFont typeface="Arial"/>
                        <a:buChar char="●"/>
                      </a:pPr>
                      <a:r>
                        <a:rPr lang="en-US" sz="1600" u="sng" cap="none" strike="noStrike">
                          <a:solidFill>
                            <a:schemeClr val="dk1"/>
                          </a:solidFill>
                          <a:latin typeface="Playfair Display"/>
                          <a:ea typeface="Playfair Display"/>
                          <a:cs typeface="Playfair Display"/>
                          <a:sym typeface="Playfair Display"/>
                          <a:hlinkClick action="ppaction://hlinksldjump" r:id="rId59">
                            <a:extLst>
                              <a:ext uri="{A12FA001-AC4F-418D-AE19-62706E023703}">
                                <ahyp:hlinkClr val="tx"/>
                              </a:ext>
                            </a:extLst>
                          </a:hlinkClick>
                        </a:rPr>
                        <a:t>Our God is an Awesome God</a:t>
                      </a:r>
                      <a:endParaRPr sz="1400" u="none" cap="none" strike="noStrike">
                        <a:solidFill>
                          <a:schemeClr val="dk1"/>
                        </a:solidFill>
                      </a:endParaRPr>
                    </a:p>
                    <a:p>
                      <a:pPr indent="-317500" lvl="0" marL="457200" marR="0" rtl="0" algn="l">
                        <a:lnSpc>
                          <a:spcPct val="100000"/>
                        </a:lnSpc>
                        <a:spcBef>
                          <a:spcPts val="0"/>
                        </a:spcBef>
                        <a:spcAft>
                          <a:spcPts val="0"/>
                        </a:spcAft>
                        <a:buClr>
                          <a:schemeClr val="dk1"/>
                        </a:buClr>
                        <a:buSzPts val="1400"/>
                        <a:buFont typeface="Arial"/>
                        <a:buChar char="●"/>
                      </a:pPr>
                      <a:r>
                        <a:rPr lang="en-US" sz="1600" u="sng" cap="none" strike="noStrike">
                          <a:solidFill>
                            <a:schemeClr val="dk1"/>
                          </a:solidFill>
                          <a:latin typeface="Playfair Display"/>
                          <a:ea typeface="Playfair Display"/>
                          <a:cs typeface="Playfair Display"/>
                          <a:sym typeface="Playfair Display"/>
                          <a:hlinkClick action="ppaction://hlinksldjump" r:id="rId60">
                            <a:extLst>
                              <a:ext uri="{A12FA001-AC4F-418D-AE19-62706E023703}">
                                <ahyp:hlinkClr val="tx"/>
                              </a:ext>
                            </a:extLst>
                          </a:hlinkClick>
                        </a:rPr>
                        <a:t>Our Mother the Virgin</a:t>
                      </a:r>
                      <a:endParaRPr sz="1600" u="sng"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61">
                            <a:extLst>
                              <a:ext uri="{A12FA001-AC4F-418D-AE19-62706E023703}">
                                <ahyp:hlinkClr val="tx"/>
                              </a:ext>
                            </a:extLst>
                          </a:hlinkClick>
                        </a:rPr>
                        <a:t>Overwhelmed</a:t>
                      </a:r>
                      <a:r>
                        <a:rPr b="1" lang="en-US" sz="1600" u="sng" cap="none" strike="noStrike">
                          <a:solidFill>
                            <a:schemeClr val="dk1"/>
                          </a:solidFill>
                          <a:latin typeface="Playfair Display"/>
                          <a:ea typeface="Playfair Display"/>
                          <a:cs typeface="Playfair Display"/>
                          <a:sym typeface="Playfair Display"/>
                          <a:hlinkClick action="ppaction://hlinksldjump" r:id="rId62">
                            <a:extLst>
                              <a:ext uri="{A12FA001-AC4F-418D-AE19-62706E023703}">
                                <ahyp:hlinkClr val="tx"/>
                              </a:ext>
                            </a:extLst>
                          </a:hlinkClick>
                        </a:rPr>
                        <a:t>  </a:t>
                      </a:r>
                      <a:endParaRPr b="1" sz="1600" u="none" cap="none" strike="noStrike">
                        <a:solidFill>
                          <a:schemeClr val="dk1"/>
                        </a:solidFill>
                        <a:latin typeface="Playfair Display"/>
                        <a:ea typeface="Playfair Display"/>
                        <a:cs typeface="Playfair Display"/>
                        <a:sym typeface="Playfair Display"/>
                      </a:endParaRPr>
                    </a:p>
                    <a:p>
                      <a:pPr indent="0" lvl="0" marL="0" marR="0" rtl="0" algn="l">
                        <a:lnSpc>
                          <a:spcPct val="100000"/>
                        </a:lnSpc>
                        <a:spcBef>
                          <a:spcPts val="0"/>
                        </a:spcBef>
                        <a:spcAft>
                          <a:spcPts val="0"/>
                        </a:spcAft>
                        <a:buClr>
                          <a:srgbClr val="000000"/>
                        </a:buClr>
                        <a:buSzPts val="2100"/>
                        <a:buFont typeface="Arial"/>
                        <a:buNone/>
                      </a:pPr>
                      <a:r>
                        <a:rPr b="1" lang="en-US" sz="2100" u="none" cap="none" strike="noStrike">
                          <a:solidFill>
                            <a:schemeClr val="dk1"/>
                          </a:solidFill>
                          <a:latin typeface="Playfair Display"/>
                          <a:ea typeface="Playfair Display"/>
                          <a:cs typeface="Playfair Display"/>
                          <a:sym typeface="Playfair Display"/>
                        </a:rPr>
                        <a:t>        P</a:t>
                      </a:r>
                      <a:endParaRPr sz="1600" u="sng"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63">
                            <a:extLst>
                              <a:ext uri="{A12FA001-AC4F-418D-AE19-62706E023703}">
                                <ahyp:hlinkClr val="tx"/>
                              </a:ext>
                            </a:extLst>
                          </a:hlinkClick>
                        </a:rPr>
                        <a:t>Philippians 3:10-12</a:t>
                      </a:r>
                      <a:endParaRPr sz="1600" u="sng"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64">
                            <a:extLst>
                              <a:ext uri="{A12FA001-AC4F-418D-AE19-62706E023703}">
                                <ahyp:hlinkClr val="tx"/>
                              </a:ext>
                            </a:extLst>
                          </a:hlinkClick>
                        </a:rPr>
                        <a:t>Phillipians 3:12</a:t>
                      </a:r>
                      <a:endParaRPr sz="1600" u="sng"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65">
                            <a:extLst>
                              <a:ext uri="{A12FA001-AC4F-418D-AE19-62706E023703}">
                                <ahyp:hlinkClr val="tx"/>
                              </a:ext>
                            </a:extLst>
                          </a:hlinkClick>
                        </a:rPr>
                        <a:t>Praise You In This Storm</a:t>
                      </a:r>
                      <a:endParaRPr sz="1600" u="none" cap="none" strike="noStrike">
                        <a:solidFill>
                          <a:schemeClr val="dk1"/>
                        </a:solidFill>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66">
                            <a:extLst>
                              <a:ext uri="{A12FA001-AC4F-418D-AE19-62706E023703}">
                                <ahyp:hlinkClr val="tx"/>
                              </a:ext>
                            </a:extLst>
                          </a:hlinkClick>
                        </a:rPr>
                        <a:t>Prayer of Fr. Bishoy Kamel</a:t>
                      </a:r>
                      <a:endParaRPr sz="16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67">
                            <a:extLst>
                              <a:ext uri="{A12FA001-AC4F-418D-AE19-62706E023703}">
                                <ahyp:hlinkClr val="tx"/>
                              </a:ext>
                            </a:extLst>
                          </a:hlinkClick>
                        </a:rPr>
                        <a:t>Prayer of St. Ephraim the Syrian</a:t>
                      </a:r>
                      <a:endParaRPr sz="1600" u="none" cap="none" strike="noStrike">
                        <a:solidFill>
                          <a:schemeClr val="dk1"/>
                        </a:solidFill>
                      </a:endParaRPr>
                    </a:p>
                    <a:p>
                      <a:pPr indent="-342900" lvl="0" marL="457200" marR="0" rtl="0" algn="l">
                        <a:lnSpc>
                          <a:spcPct val="100000"/>
                        </a:lnSpc>
                        <a:spcBef>
                          <a:spcPts val="0"/>
                        </a:spcBef>
                        <a:spcAft>
                          <a:spcPts val="0"/>
                        </a:spcAft>
                        <a:buClr>
                          <a:schemeClr val="dk1"/>
                        </a:buClr>
                        <a:buSzPts val="18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68">
                            <a:extLst>
                              <a:ext uri="{A12FA001-AC4F-418D-AE19-62706E023703}">
                                <ahyp:hlinkClr val="tx"/>
                              </a:ext>
                            </a:extLst>
                          </a:hlinkClick>
                        </a:rPr>
                        <a:t>Prayer of St. Isaac the Syrian</a:t>
                      </a:r>
                      <a:r>
                        <a:rPr lang="en-US" sz="1600" u="sng" cap="none" strike="noStrike">
                          <a:solidFill>
                            <a:schemeClr val="dk1"/>
                          </a:solidFill>
                          <a:latin typeface="Playfair Display"/>
                          <a:ea typeface="Playfair Display"/>
                          <a:cs typeface="Playfair Display"/>
                          <a:sym typeface="Playfair Display"/>
                        </a:rPr>
                        <a:t> </a:t>
                      </a:r>
                      <a:r>
                        <a:rPr lang="en-US" sz="1000" u="none" cap="none" strike="noStrike">
                          <a:solidFill>
                            <a:schemeClr val="dk1"/>
                          </a:solidFill>
                          <a:latin typeface="Playfair Display"/>
                          <a:ea typeface="Playfair Display"/>
                          <a:cs typeface="Playfair Display"/>
                          <a:sym typeface="Playfair Display"/>
                        </a:rPr>
                        <a:t>“Lord Jesus Christ, King of kings…”</a:t>
                      </a:r>
                      <a:endParaRPr sz="1000" u="none" cap="none" strike="noStrike">
                        <a:solidFill>
                          <a:schemeClr val="dk1"/>
                        </a:solidFill>
                        <a:latin typeface="Playfair Display"/>
                        <a:ea typeface="Playfair Display"/>
                        <a:cs typeface="Playfair Display"/>
                        <a:sym typeface="Playfair Display"/>
                      </a:endParaRPr>
                    </a:p>
                    <a:p>
                      <a:pPr indent="-342900" lvl="0" marL="457200" marR="0" rtl="0" algn="l">
                        <a:lnSpc>
                          <a:spcPct val="100000"/>
                        </a:lnSpc>
                        <a:spcBef>
                          <a:spcPts val="0"/>
                        </a:spcBef>
                        <a:spcAft>
                          <a:spcPts val="0"/>
                        </a:spcAft>
                        <a:buClr>
                          <a:schemeClr val="dk1"/>
                        </a:buClr>
                        <a:buSzPts val="18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69">
                            <a:extLst>
                              <a:ext uri="{A12FA001-AC4F-418D-AE19-62706E023703}">
                                <ahyp:hlinkClr val="tx"/>
                              </a:ext>
                            </a:extLst>
                          </a:hlinkClick>
                        </a:rPr>
                        <a:t>Prayer of St. Isaac the Syrian</a:t>
                      </a:r>
                      <a:r>
                        <a:rPr lang="en-US" sz="1600" u="none" cap="none" strike="noStrike">
                          <a:solidFill>
                            <a:schemeClr val="dk1"/>
                          </a:solidFill>
                          <a:latin typeface="Playfair Display"/>
                          <a:ea typeface="Playfair Display"/>
                          <a:cs typeface="Playfair Display"/>
                          <a:sym typeface="Playfair Display"/>
                        </a:rPr>
                        <a:t> </a:t>
                      </a:r>
                      <a:r>
                        <a:rPr lang="en-US" sz="1000" u="none" cap="none" strike="noStrike">
                          <a:solidFill>
                            <a:schemeClr val="dk1"/>
                          </a:solidFill>
                          <a:latin typeface="Playfair Display"/>
                          <a:ea typeface="Playfair Display"/>
                          <a:cs typeface="Playfair Display"/>
                          <a:sym typeface="Playfair Display"/>
                        </a:rPr>
                        <a:t>“May the cross of shame…”</a:t>
                      </a:r>
                      <a:endParaRPr sz="10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70">
                            <a:extLst>
                              <a:ext uri="{A12FA001-AC4F-418D-AE19-62706E023703}">
                                <ahyp:hlinkClr val="tx"/>
                              </a:ext>
                            </a:extLst>
                          </a:hlinkClick>
                        </a:rPr>
                        <a:t>Psalm 6</a:t>
                      </a:r>
                      <a:endParaRPr sz="16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71">
                            <a:extLst>
                              <a:ext uri="{A12FA001-AC4F-418D-AE19-62706E023703}">
                                <ahyp:hlinkClr val="tx"/>
                              </a:ext>
                            </a:extLst>
                          </a:hlinkClick>
                        </a:rPr>
                        <a:t>Psalm 37:4</a:t>
                      </a:r>
                      <a:endParaRPr sz="1600" u="none" cap="none" strike="noStrike">
                        <a:solidFill>
                          <a:schemeClr val="dk1"/>
                        </a:solidFill>
                        <a:latin typeface="Playfair Display"/>
                        <a:ea typeface="Playfair Display"/>
                        <a:cs typeface="Playfair Display"/>
                        <a:sym typeface="Playfair Display"/>
                      </a:endParaRPr>
                    </a:p>
                    <a:p>
                      <a:pPr indent="0" lvl="0" marL="0" marR="0" rtl="0" algn="l">
                        <a:lnSpc>
                          <a:spcPct val="100000"/>
                        </a:lnSpc>
                        <a:spcBef>
                          <a:spcPts val="0"/>
                        </a:spcBef>
                        <a:spcAft>
                          <a:spcPts val="0"/>
                        </a:spcAft>
                        <a:buClr>
                          <a:srgbClr val="000000"/>
                        </a:buClr>
                        <a:buSzPts val="1600"/>
                        <a:buFont typeface="Arial"/>
                        <a:buNone/>
                      </a:pPr>
                      <a:r>
                        <a:t/>
                      </a:r>
                      <a:endParaRPr sz="1600" u="none" cap="none" strike="noStrike">
                        <a:solidFill>
                          <a:schemeClr val="dk1"/>
                        </a:solidFill>
                      </a:endParaRPr>
                    </a:p>
                    <a:p>
                      <a:pPr indent="0" lvl="0" marL="0" marR="0" rtl="0" algn="l">
                        <a:lnSpc>
                          <a:spcPct val="100000"/>
                        </a:lnSpc>
                        <a:spcBef>
                          <a:spcPts val="0"/>
                        </a:spcBef>
                        <a:spcAft>
                          <a:spcPts val="0"/>
                        </a:spcAft>
                        <a:buClr>
                          <a:srgbClr val="000000"/>
                        </a:buClr>
                        <a:buSzPts val="1600"/>
                        <a:buFont typeface="Arial"/>
                        <a:buNone/>
                      </a:pPr>
                      <a:r>
                        <a:t/>
                      </a:r>
                      <a:endParaRPr sz="1600" u="none" cap="none" strike="noStrike">
                        <a:solidFill>
                          <a:schemeClr val="dk1"/>
                        </a:solidFill>
                      </a:endParaRPr>
                    </a:p>
                    <a:p>
                      <a:pPr indent="0" lvl="0" marL="0" marR="0" rtl="0" algn="l">
                        <a:lnSpc>
                          <a:spcPct val="100000"/>
                        </a:lnSpc>
                        <a:spcBef>
                          <a:spcPts val="0"/>
                        </a:spcBef>
                        <a:spcAft>
                          <a:spcPts val="0"/>
                        </a:spcAft>
                        <a:buClr>
                          <a:srgbClr val="000000"/>
                        </a:buClr>
                        <a:buSzPts val="2100"/>
                        <a:buFont typeface="Arial"/>
                        <a:buNone/>
                      </a:pPr>
                      <a:r>
                        <a:t/>
                      </a:r>
                      <a:endParaRPr b="1" sz="2100" u="none" cap="none" strike="noStrike">
                        <a:solidFill>
                          <a:schemeClr val="dk1"/>
                        </a:solidFill>
                        <a:latin typeface="Playfair Display"/>
                        <a:ea typeface="Playfair Display"/>
                        <a:cs typeface="Playfair Display"/>
                        <a:sym typeface="Playfair Display"/>
                      </a:endParaRPr>
                    </a:p>
                    <a:p>
                      <a:pPr indent="0" lvl="0" marL="0" marR="0" rtl="0" algn="l">
                        <a:lnSpc>
                          <a:spcPct val="100000"/>
                        </a:lnSpc>
                        <a:spcBef>
                          <a:spcPts val="0"/>
                        </a:spcBef>
                        <a:spcAft>
                          <a:spcPts val="0"/>
                        </a:spcAft>
                        <a:buClr>
                          <a:srgbClr val="000000"/>
                        </a:buClr>
                        <a:buSzPts val="1600"/>
                        <a:buFont typeface="Arial"/>
                        <a:buNone/>
                      </a:pPr>
                      <a:r>
                        <a:t/>
                      </a:r>
                      <a:endParaRPr sz="1600" u="none" cap="none" strike="noStrike">
                        <a:solidFill>
                          <a:schemeClr val="dk1"/>
                        </a:solidFill>
                        <a:latin typeface="Playfair Display"/>
                        <a:ea typeface="Playfair Display"/>
                        <a:cs typeface="Playfair Display"/>
                        <a:sym typeface="Playfair Display"/>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424900">
                <a:tc>
                  <a:txBody>
                    <a:bodyPr/>
                    <a:lstStyle/>
                    <a:p>
                      <a:pPr indent="0" lvl="0" marL="457200" marR="0" rtl="0" algn="l">
                        <a:lnSpc>
                          <a:spcPct val="100000"/>
                        </a:lnSpc>
                        <a:spcBef>
                          <a:spcPts val="0"/>
                        </a:spcBef>
                        <a:spcAft>
                          <a:spcPts val="0"/>
                        </a:spcAft>
                        <a:buClr>
                          <a:srgbClr val="000000"/>
                        </a:buClr>
                        <a:buSzPts val="2100"/>
                        <a:buFont typeface="Arial"/>
                        <a:buNone/>
                      </a:pPr>
                      <a:r>
                        <a:t/>
                      </a:r>
                      <a:endParaRPr b="1" sz="2100" u="none" cap="none" strike="noStrike">
                        <a:solidFill>
                          <a:schemeClr val="dk1"/>
                        </a:solidFill>
                        <a:latin typeface="Playfair Display"/>
                        <a:ea typeface="Playfair Display"/>
                        <a:cs typeface="Playfair Display"/>
                        <a:sym typeface="Playfair Display"/>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100"/>
                        <a:buFont typeface="Arial"/>
                        <a:buNone/>
                      </a:pPr>
                      <a:r>
                        <a:t/>
                      </a:r>
                      <a:endParaRPr b="1" sz="2100" u="none" cap="none" strike="noStrike">
                        <a:solidFill>
                          <a:schemeClr val="dk1"/>
                        </a:solidFill>
                        <a:latin typeface="Playfair Display"/>
                        <a:ea typeface="Playfair Display"/>
                        <a:cs typeface="Playfair Display"/>
                        <a:sym typeface="Playfair Display"/>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t/>
                      </a:r>
                      <a:endParaRPr sz="1600" u="none" cap="none" strike="noStrike">
                        <a:solidFill>
                          <a:schemeClr val="dk1"/>
                        </a:solidFill>
                        <a:latin typeface="Playfair Display"/>
                        <a:ea typeface="Playfair Display"/>
                        <a:cs typeface="Playfair Display"/>
                        <a:sym typeface="Playfair Display"/>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30"/>
          <p:cNvSpPr txBox="1"/>
          <p:nvPr>
            <p:ph idx="1" type="body"/>
          </p:nvPr>
        </p:nvSpPr>
        <p:spPr>
          <a:xfrm>
            <a:off x="415650" y="326499"/>
            <a:ext cx="11360700" cy="4960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2100"/>
              </a:spcBef>
              <a:spcAft>
                <a:spcPts val="0"/>
              </a:spcAft>
              <a:buClr>
                <a:schemeClr val="dk1"/>
              </a:buClr>
              <a:buSzPts val="1100"/>
              <a:buNone/>
            </a:pPr>
            <a:r>
              <a:rPr lang="en-US"/>
              <a:t>(We’re waiting for you</a:t>
            </a:r>
            <a:endParaRPr/>
          </a:p>
          <a:p>
            <a:pPr indent="0" lvl="0" marL="0" rtl="0" algn="ctr">
              <a:lnSpc>
                <a:spcPct val="150000"/>
              </a:lnSpc>
              <a:spcBef>
                <a:spcPts val="2100"/>
              </a:spcBef>
              <a:spcAft>
                <a:spcPts val="0"/>
              </a:spcAft>
              <a:buClr>
                <a:schemeClr val="dk1"/>
              </a:buClr>
              <a:buSzPts val="1100"/>
              <a:buNone/>
            </a:pPr>
            <a:r>
              <a:rPr lang="en-US"/>
              <a:t>As you have promised) x2</a:t>
            </a:r>
            <a:endParaRPr/>
          </a:p>
          <a:p>
            <a:pPr indent="0" lvl="0" marL="0" rtl="0" algn="ctr">
              <a:lnSpc>
                <a:spcPct val="150000"/>
              </a:lnSpc>
              <a:spcBef>
                <a:spcPts val="2100"/>
              </a:spcBef>
              <a:spcAft>
                <a:spcPts val="2100"/>
              </a:spcAft>
              <a:buClr>
                <a:schemeClr val="dk1"/>
              </a:buClr>
              <a:buSzPts val="1100"/>
              <a:buNone/>
            </a:pPr>
            <a:r>
              <a:rPr lang="en-US"/>
              <a:t>(Surely I come quickly Amen!) x2</a:t>
            </a:r>
            <a:endParaRPr/>
          </a:p>
        </p:txBody>
      </p:sp>
      <p:sp>
        <p:nvSpPr>
          <p:cNvPr id="240" name="Google Shape;240;p30"/>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Amen Amen Come</a:t>
            </a:r>
            <a:endParaRPr>
              <a:latin typeface="Playfair Display"/>
              <a:ea typeface="Playfair Display"/>
              <a:cs typeface="Playfair Display"/>
              <a:sym typeface="Playfair Display"/>
            </a:endParaRPr>
          </a:p>
        </p:txBody>
      </p:sp>
    </p:spTree>
  </p:cSld>
  <p:clrMapOvr>
    <a:masterClrMapping/>
  </p:clrMapOvr>
</p:sld>
</file>

<file path=ppt/slides/slide3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7" name="Shape 1887"/>
        <p:cNvGrpSpPr/>
        <p:nvPr/>
      </p:nvGrpSpPr>
      <p:grpSpPr>
        <a:xfrm>
          <a:off x="0" y="0"/>
          <a:ext cx="0" cy="0"/>
          <a:chOff x="0" y="0"/>
          <a:chExt cx="0" cy="0"/>
        </a:xfrm>
      </p:grpSpPr>
      <p:sp>
        <p:nvSpPr>
          <p:cNvPr id="1888" name="Google Shape;1888;p300"/>
          <p:cNvSpPr txBox="1"/>
          <p:nvPr>
            <p:ph type="ctrTitle"/>
          </p:nvPr>
        </p:nvSpPr>
        <p:spPr>
          <a:xfrm>
            <a:off x="211800" y="2783700"/>
            <a:ext cx="11768400" cy="1290600"/>
          </a:xfrm>
          <a:prstGeom prst="rect">
            <a:avLst/>
          </a:prstGeom>
          <a:solidFill>
            <a:srgbClr val="FFFFFF">
              <a:alpha val="88627"/>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Forgive Me, My Redeemer</a:t>
            </a:r>
            <a:endParaRPr>
              <a:latin typeface="Playfair Display"/>
              <a:ea typeface="Playfair Display"/>
              <a:cs typeface="Playfair Display"/>
              <a:sym typeface="Playfair Display"/>
            </a:endParaRPr>
          </a:p>
        </p:txBody>
      </p:sp>
      <p:pic>
        <p:nvPicPr>
          <p:cNvPr id="1889" name="Google Shape;1889;p300">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3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3" name="Shape 1893"/>
        <p:cNvGrpSpPr/>
        <p:nvPr/>
      </p:nvGrpSpPr>
      <p:grpSpPr>
        <a:xfrm>
          <a:off x="0" y="0"/>
          <a:ext cx="0" cy="0"/>
          <a:chOff x="0" y="0"/>
          <a:chExt cx="0" cy="0"/>
        </a:xfrm>
      </p:grpSpPr>
      <p:sp>
        <p:nvSpPr>
          <p:cNvPr id="1894" name="Google Shape;1894;p301"/>
          <p:cNvSpPr txBox="1"/>
          <p:nvPr>
            <p:ph idx="1" type="body"/>
          </p:nvPr>
        </p:nvSpPr>
        <p:spPr>
          <a:xfrm>
            <a:off x="100700"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US" sz="3900"/>
              <a:t>(Forgive me my Redeemer</a:t>
            </a:r>
            <a:endParaRPr sz="3900"/>
          </a:p>
          <a:p>
            <a:pPr indent="0" lvl="0" marL="0" rtl="0" algn="ctr">
              <a:lnSpc>
                <a:spcPct val="100000"/>
              </a:lnSpc>
              <a:spcBef>
                <a:spcPts val="0"/>
              </a:spcBef>
              <a:spcAft>
                <a:spcPts val="0"/>
              </a:spcAft>
              <a:buClr>
                <a:schemeClr val="dk1"/>
              </a:buClr>
              <a:buSzPts val="1100"/>
              <a:buNone/>
            </a:pPr>
            <a:r>
              <a:rPr lang="en-US" sz="3900"/>
              <a:t>And bless me O Lord Jesus) x2 </a:t>
            </a:r>
            <a:endParaRPr sz="3900"/>
          </a:p>
          <a:p>
            <a:pPr indent="0" lvl="0" marL="0" rtl="0" algn="ctr">
              <a:lnSpc>
                <a:spcPct val="100000"/>
              </a:lnSpc>
              <a:spcBef>
                <a:spcPts val="0"/>
              </a:spcBef>
              <a:spcAft>
                <a:spcPts val="0"/>
              </a:spcAft>
              <a:buClr>
                <a:schemeClr val="dk1"/>
              </a:buClr>
              <a:buSzPts val="1100"/>
              <a:buNone/>
            </a:pPr>
            <a:r>
              <a:rPr lang="en-US" sz="3900"/>
              <a:t>(My eyes are filled with tears</a:t>
            </a:r>
            <a:endParaRPr sz="3900"/>
          </a:p>
          <a:p>
            <a:pPr indent="0" lvl="0" marL="0" rtl="0" algn="ctr">
              <a:lnSpc>
                <a:spcPct val="100000"/>
              </a:lnSpc>
              <a:spcBef>
                <a:spcPts val="0"/>
              </a:spcBef>
              <a:spcAft>
                <a:spcPts val="0"/>
              </a:spcAft>
              <a:buClr>
                <a:schemeClr val="dk1"/>
              </a:buClr>
              <a:buSzPts val="1100"/>
              <a:buNone/>
            </a:pPr>
            <a:r>
              <a:rPr lang="en-US" sz="3900"/>
              <a:t>Pleading for forgiveness) x2</a:t>
            </a:r>
            <a:endParaRPr sz="3900"/>
          </a:p>
        </p:txBody>
      </p:sp>
      <p:sp>
        <p:nvSpPr>
          <p:cNvPr id="1895" name="Google Shape;1895;p301"/>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1100"/>
              <a:buNone/>
            </a:pPr>
            <a:r>
              <a:rPr lang="en-US"/>
              <a:t>Forgive Me, My Redeemer</a:t>
            </a:r>
            <a:endParaRPr/>
          </a:p>
        </p:txBody>
      </p:sp>
      <p:sp>
        <p:nvSpPr>
          <p:cNvPr id="1896" name="Google Shape;1896;p301"/>
          <p:cNvSpPr txBox="1"/>
          <p:nvPr>
            <p:ph idx="1" type="body"/>
          </p:nvPr>
        </p:nvSpPr>
        <p:spPr>
          <a:xfrm>
            <a:off x="4156288"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3300"/>
              <a:t>سامحنا يا فادينا باركنا يا</a:t>
            </a:r>
            <a:endParaRPr sz="3300"/>
          </a:p>
          <a:p>
            <a:pPr indent="0" lvl="0" marL="0" rtl="0" algn="ctr">
              <a:lnSpc>
                <a:spcPct val="115000"/>
              </a:lnSpc>
              <a:spcBef>
                <a:spcPts val="0"/>
              </a:spcBef>
              <a:spcAft>
                <a:spcPts val="0"/>
              </a:spcAft>
              <a:buClr>
                <a:schemeClr val="dk1"/>
              </a:buClr>
              <a:buSzPts val="1100"/>
              <a:buNone/>
            </a:pPr>
            <a:r>
              <a:rPr lang="en-US" sz="3300"/>
              <a:t>يسوع </a:t>
            </a:r>
            <a:endParaRPr sz="3300"/>
          </a:p>
          <a:p>
            <a:pPr indent="0" lvl="0" marL="0" rtl="0" algn="ctr">
              <a:lnSpc>
                <a:spcPct val="115000"/>
              </a:lnSpc>
              <a:spcBef>
                <a:spcPts val="0"/>
              </a:spcBef>
              <a:spcAft>
                <a:spcPts val="0"/>
              </a:spcAft>
              <a:buClr>
                <a:schemeClr val="dk1"/>
              </a:buClr>
              <a:buSzPts val="1100"/>
              <a:buNone/>
            </a:pPr>
            <a:r>
              <a:rPr lang="en-US" sz="3300"/>
              <a:t>سامحنا يا فادينا باركنا يا يسوع</a:t>
            </a:r>
            <a:endParaRPr sz="3300"/>
          </a:p>
          <a:p>
            <a:pPr indent="0" lvl="0" marL="0" rtl="0" algn="ctr">
              <a:lnSpc>
                <a:spcPct val="115000"/>
              </a:lnSpc>
              <a:spcBef>
                <a:spcPts val="0"/>
              </a:spcBef>
              <a:spcAft>
                <a:spcPts val="0"/>
              </a:spcAft>
              <a:buClr>
                <a:schemeClr val="dk1"/>
              </a:buClr>
              <a:buSzPts val="1100"/>
              <a:buNone/>
            </a:pPr>
            <a:r>
              <a:rPr lang="en-US" sz="3300"/>
              <a:t>عيوننا بتترجاك مليانة </a:t>
            </a:r>
            <a:endParaRPr sz="3300"/>
          </a:p>
          <a:p>
            <a:pPr indent="0" lvl="0" marL="0" rtl="0" algn="ctr">
              <a:lnSpc>
                <a:spcPct val="115000"/>
              </a:lnSpc>
              <a:spcBef>
                <a:spcPts val="0"/>
              </a:spcBef>
              <a:spcAft>
                <a:spcPts val="0"/>
              </a:spcAft>
              <a:buClr>
                <a:schemeClr val="dk1"/>
              </a:buClr>
              <a:buSzPts val="1100"/>
              <a:buNone/>
            </a:pPr>
            <a:r>
              <a:rPr lang="en-US" sz="3300"/>
              <a:t>بالدموع</a:t>
            </a:r>
            <a:endParaRPr sz="3300"/>
          </a:p>
          <a:p>
            <a:pPr indent="0" lvl="0" marL="0" rtl="0" algn="ctr">
              <a:lnSpc>
                <a:spcPct val="115000"/>
              </a:lnSpc>
              <a:spcBef>
                <a:spcPts val="0"/>
              </a:spcBef>
              <a:spcAft>
                <a:spcPts val="0"/>
              </a:spcAft>
              <a:buClr>
                <a:schemeClr val="dk1"/>
              </a:buClr>
              <a:buSzPts val="1100"/>
              <a:buNone/>
            </a:pPr>
            <a:r>
              <a:rPr lang="en-US" sz="3300"/>
              <a:t>عيوننا بتترجاك مليانة بالدموع</a:t>
            </a:r>
            <a:endParaRPr sz="3300"/>
          </a:p>
        </p:txBody>
      </p:sp>
      <p:sp>
        <p:nvSpPr>
          <p:cNvPr id="1897" name="Google Shape;1897;p301"/>
          <p:cNvSpPr txBox="1"/>
          <p:nvPr>
            <p:ph idx="1" type="body"/>
          </p:nvPr>
        </p:nvSpPr>
        <p:spPr>
          <a:xfrm>
            <a:off x="8211875"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3600"/>
              <a:t>(Sam7na ya fadeena barekna ya yasoo3) x2 </a:t>
            </a:r>
            <a:endParaRPr sz="3600"/>
          </a:p>
          <a:p>
            <a:pPr indent="0" lvl="0" marL="0" rtl="0" algn="ctr">
              <a:lnSpc>
                <a:spcPct val="115000"/>
              </a:lnSpc>
              <a:spcBef>
                <a:spcPts val="0"/>
              </a:spcBef>
              <a:spcAft>
                <a:spcPts val="0"/>
              </a:spcAft>
              <a:buClr>
                <a:schemeClr val="dk1"/>
              </a:buClr>
              <a:buSzPts val="1100"/>
              <a:buNone/>
            </a:pPr>
            <a:r>
              <a:rPr lang="en-US" sz="3600"/>
              <a:t>(3oyouna bet-tragak malyna beldomoo3) x2</a:t>
            </a:r>
            <a:endParaRPr sz="3600"/>
          </a:p>
        </p:txBody>
      </p:sp>
    </p:spTree>
  </p:cSld>
  <p:clrMapOvr>
    <a:masterClrMapping/>
  </p:clrMapOvr>
</p:sld>
</file>

<file path=ppt/slides/slide3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1" name="Shape 1901"/>
        <p:cNvGrpSpPr/>
        <p:nvPr/>
      </p:nvGrpSpPr>
      <p:grpSpPr>
        <a:xfrm>
          <a:off x="0" y="0"/>
          <a:ext cx="0" cy="0"/>
          <a:chOff x="0" y="0"/>
          <a:chExt cx="0" cy="0"/>
        </a:xfrm>
      </p:grpSpPr>
      <p:sp>
        <p:nvSpPr>
          <p:cNvPr id="1902" name="Google Shape;1902;p302"/>
          <p:cNvSpPr txBox="1"/>
          <p:nvPr>
            <p:ph idx="1" type="body"/>
          </p:nvPr>
        </p:nvSpPr>
        <p:spPr>
          <a:xfrm>
            <a:off x="100700"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US" sz="3600"/>
              <a:t>(You are the living God</a:t>
            </a:r>
            <a:endParaRPr sz="3600"/>
          </a:p>
          <a:p>
            <a:pPr indent="0" lvl="0" marL="0" rtl="0" algn="ctr">
              <a:lnSpc>
                <a:spcPct val="100000"/>
              </a:lnSpc>
              <a:spcBef>
                <a:spcPts val="0"/>
              </a:spcBef>
              <a:spcAft>
                <a:spcPts val="0"/>
              </a:spcAft>
              <a:buClr>
                <a:schemeClr val="dk1"/>
              </a:buClr>
              <a:buSzPts val="1100"/>
              <a:buNone/>
            </a:pPr>
            <a:r>
              <a:rPr lang="en-US" sz="3600"/>
              <a:t>Very soon you will come) x2</a:t>
            </a:r>
            <a:endParaRPr sz="3600"/>
          </a:p>
          <a:p>
            <a:pPr indent="0" lvl="0" marL="0" rtl="0" algn="ctr">
              <a:lnSpc>
                <a:spcPct val="100000"/>
              </a:lnSpc>
              <a:spcBef>
                <a:spcPts val="0"/>
              </a:spcBef>
              <a:spcAft>
                <a:spcPts val="0"/>
              </a:spcAft>
              <a:buClr>
                <a:schemeClr val="dk1"/>
              </a:buClr>
              <a:buSzPts val="1100"/>
              <a:buNone/>
            </a:pPr>
            <a:r>
              <a:rPr lang="en-US" sz="3600"/>
              <a:t>(You'll come and forgive us</a:t>
            </a:r>
            <a:endParaRPr sz="3600"/>
          </a:p>
          <a:p>
            <a:pPr indent="0" lvl="0" marL="0" rtl="0" algn="ctr">
              <a:lnSpc>
                <a:spcPct val="100000"/>
              </a:lnSpc>
              <a:spcBef>
                <a:spcPts val="0"/>
              </a:spcBef>
              <a:spcAft>
                <a:spcPts val="0"/>
              </a:spcAft>
              <a:buClr>
                <a:schemeClr val="dk1"/>
              </a:buClr>
              <a:buSzPts val="1100"/>
              <a:buNone/>
            </a:pPr>
            <a:r>
              <a:rPr lang="en-US" sz="3600"/>
              <a:t>And wipe away our tears) x2</a:t>
            </a:r>
            <a:endParaRPr sz="3600"/>
          </a:p>
        </p:txBody>
      </p:sp>
      <p:sp>
        <p:nvSpPr>
          <p:cNvPr id="1903" name="Google Shape;1903;p302"/>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1100"/>
              <a:buNone/>
            </a:pPr>
            <a:r>
              <a:rPr lang="en-US"/>
              <a:t>Forgive Me, My Redeemer</a:t>
            </a:r>
            <a:endParaRPr/>
          </a:p>
        </p:txBody>
      </p:sp>
      <p:sp>
        <p:nvSpPr>
          <p:cNvPr id="1904" name="Google Shape;1904;p302"/>
          <p:cNvSpPr txBox="1"/>
          <p:nvPr>
            <p:ph idx="1" type="body"/>
          </p:nvPr>
        </p:nvSpPr>
        <p:spPr>
          <a:xfrm>
            <a:off x="4156288"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3400"/>
              <a:t>أنت إلهنا الحي أنت اللي قريب جاى</a:t>
            </a:r>
            <a:endParaRPr sz="3400"/>
          </a:p>
          <a:p>
            <a:pPr indent="0" lvl="0" marL="0" rtl="0" algn="ctr">
              <a:lnSpc>
                <a:spcPct val="115000"/>
              </a:lnSpc>
              <a:spcBef>
                <a:spcPts val="0"/>
              </a:spcBef>
              <a:spcAft>
                <a:spcPts val="0"/>
              </a:spcAft>
              <a:buClr>
                <a:schemeClr val="dk1"/>
              </a:buClr>
              <a:buSzPts val="1100"/>
              <a:buNone/>
            </a:pPr>
            <a:r>
              <a:rPr lang="en-US" sz="3400"/>
              <a:t>أنت إلهنا الحي أنت اللي قريب جاى</a:t>
            </a:r>
            <a:endParaRPr sz="3400"/>
          </a:p>
          <a:p>
            <a:pPr indent="0" lvl="0" marL="0" rtl="0" algn="ctr">
              <a:lnSpc>
                <a:spcPct val="115000"/>
              </a:lnSpc>
              <a:spcBef>
                <a:spcPts val="0"/>
              </a:spcBef>
              <a:spcAft>
                <a:spcPts val="0"/>
              </a:spcAft>
              <a:buClr>
                <a:schemeClr val="dk1"/>
              </a:buClr>
              <a:buSzPts val="1100"/>
              <a:buNone/>
            </a:pPr>
            <a:r>
              <a:rPr lang="en-US" sz="3400"/>
              <a:t>حاتيجى وتعزينا وتمسح الدموع</a:t>
            </a:r>
            <a:endParaRPr sz="3400"/>
          </a:p>
          <a:p>
            <a:pPr indent="0" lvl="0" marL="0" rtl="0" algn="ctr">
              <a:lnSpc>
                <a:spcPct val="115000"/>
              </a:lnSpc>
              <a:spcBef>
                <a:spcPts val="0"/>
              </a:spcBef>
              <a:spcAft>
                <a:spcPts val="0"/>
              </a:spcAft>
              <a:buClr>
                <a:schemeClr val="dk1"/>
              </a:buClr>
              <a:buSzPts val="1100"/>
              <a:buNone/>
            </a:pPr>
            <a:r>
              <a:rPr lang="en-US" sz="3400"/>
              <a:t>حاتيجى وتعزينا وتمسح الدموع</a:t>
            </a:r>
            <a:endParaRPr sz="3400"/>
          </a:p>
        </p:txBody>
      </p:sp>
      <p:sp>
        <p:nvSpPr>
          <p:cNvPr id="1905" name="Google Shape;1905;p302"/>
          <p:cNvSpPr txBox="1"/>
          <p:nvPr>
            <p:ph idx="1" type="body"/>
          </p:nvPr>
        </p:nvSpPr>
        <p:spPr>
          <a:xfrm>
            <a:off x="8211875"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3600"/>
              <a:t>(Enta elahna el7ai enta ely-2orayeb gai) x2</a:t>
            </a:r>
            <a:endParaRPr sz="3600"/>
          </a:p>
          <a:p>
            <a:pPr indent="0" lvl="0" marL="0" rtl="0" algn="ctr">
              <a:lnSpc>
                <a:spcPct val="115000"/>
              </a:lnSpc>
              <a:spcBef>
                <a:spcPts val="0"/>
              </a:spcBef>
              <a:spcAft>
                <a:spcPts val="0"/>
              </a:spcAft>
              <a:buClr>
                <a:schemeClr val="dk1"/>
              </a:buClr>
              <a:buSzPts val="1100"/>
              <a:buNone/>
            </a:pPr>
            <a:r>
              <a:rPr lang="en-US" sz="3600"/>
              <a:t>(Hateegy we te3azeena we temsa7 el demoo3) x2</a:t>
            </a:r>
            <a:endParaRPr sz="3600"/>
          </a:p>
        </p:txBody>
      </p:sp>
    </p:spTree>
  </p:cSld>
  <p:clrMapOvr>
    <a:masterClrMapping/>
  </p:clrMapOvr>
</p:sld>
</file>

<file path=ppt/slides/slide3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9" name="Shape 1909"/>
        <p:cNvGrpSpPr/>
        <p:nvPr/>
      </p:nvGrpSpPr>
      <p:grpSpPr>
        <a:xfrm>
          <a:off x="0" y="0"/>
          <a:ext cx="0" cy="0"/>
          <a:chOff x="0" y="0"/>
          <a:chExt cx="0" cy="0"/>
        </a:xfrm>
      </p:grpSpPr>
      <p:sp>
        <p:nvSpPr>
          <p:cNvPr id="1910" name="Google Shape;1910;p303"/>
          <p:cNvSpPr txBox="1"/>
          <p:nvPr>
            <p:ph idx="1" type="body"/>
          </p:nvPr>
        </p:nvSpPr>
        <p:spPr>
          <a:xfrm>
            <a:off x="100700"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US" sz="3700"/>
              <a:t>(With all the world's temptations</a:t>
            </a:r>
            <a:endParaRPr sz="3700"/>
          </a:p>
          <a:p>
            <a:pPr indent="0" lvl="0" marL="0" rtl="0" algn="ctr">
              <a:lnSpc>
                <a:spcPct val="100000"/>
              </a:lnSpc>
              <a:spcBef>
                <a:spcPts val="0"/>
              </a:spcBef>
              <a:spcAft>
                <a:spcPts val="0"/>
              </a:spcAft>
              <a:buClr>
                <a:schemeClr val="dk1"/>
              </a:buClr>
              <a:buSzPts val="1100"/>
              <a:buNone/>
            </a:pPr>
            <a:r>
              <a:rPr lang="en-US" sz="3700"/>
              <a:t>We fall into tribulations) x2</a:t>
            </a:r>
            <a:endParaRPr sz="3700"/>
          </a:p>
          <a:p>
            <a:pPr indent="0" lvl="0" marL="0" rtl="0" algn="ctr">
              <a:lnSpc>
                <a:spcPct val="100000"/>
              </a:lnSpc>
              <a:spcBef>
                <a:spcPts val="0"/>
              </a:spcBef>
              <a:spcAft>
                <a:spcPts val="0"/>
              </a:spcAft>
              <a:buClr>
                <a:schemeClr val="dk1"/>
              </a:buClr>
              <a:buSzPts val="1100"/>
              <a:buNone/>
            </a:pPr>
            <a:r>
              <a:rPr lang="en-US" sz="3700"/>
              <a:t>(O strengthen us Lord Jesus</a:t>
            </a:r>
            <a:endParaRPr sz="3700"/>
          </a:p>
          <a:p>
            <a:pPr indent="0" lvl="0" marL="0" rtl="0" algn="ctr">
              <a:lnSpc>
                <a:spcPct val="100000"/>
              </a:lnSpc>
              <a:spcBef>
                <a:spcPts val="0"/>
              </a:spcBef>
              <a:spcAft>
                <a:spcPts val="0"/>
              </a:spcAft>
              <a:buClr>
                <a:schemeClr val="dk1"/>
              </a:buClr>
              <a:buSzPts val="1100"/>
              <a:buNone/>
            </a:pPr>
            <a:r>
              <a:rPr lang="en-US" sz="3700"/>
              <a:t>We are pleading O Lord) x2</a:t>
            </a:r>
            <a:endParaRPr sz="3700"/>
          </a:p>
        </p:txBody>
      </p:sp>
      <p:sp>
        <p:nvSpPr>
          <p:cNvPr id="1911" name="Google Shape;1911;p303"/>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1100"/>
              <a:buNone/>
            </a:pPr>
            <a:r>
              <a:rPr lang="en-US"/>
              <a:t>Forgive Me, My Redeemer</a:t>
            </a:r>
            <a:endParaRPr/>
          </a:p>
        </p:txBody>
      </p:sp>
      <p:sp>
        <p:nvSpPr>
          <p:cNvPr id="1912" name="Google Shape;1912;p303"/>
          <p:cNvSpPr txBox="1"/>
          <p:nvPr>
            <p:ph idx="1" type="body"/>
          </p:nvPr>
        </p:nvSpPr>
        <p:spPr>
          <a:xfrm>
            <a:off x="4156288"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3400"/>
              <a:t>دايمًا نتعدى عليك والعالم يغرينا</a:t>
            </a:r>
            <a:endParaRPr sz="3400"/>
          </a:p>
          <a:p>
            <a:pPr indent="0" lvl="0" marL="0" rtl="0" algn="ctr">
              <a:lnSpc>
                <a:spcPct val="115000"/>
              </a:lnSpc>
              <a:spcBef>
                <a:spcPts val="0"/>
              </a:spcBef>
              <a:spcAft>
                <a:spcPts val="0"/>
              </a:spcAft>
              <a:buClr>
                <a:schemeClr val="dk1"/>
              </a:buClr>
              <a:buSzPts val="1100"/>
              <a:buNone/>
            </a:pPr>
            <a:r>
              <a:rPr lang="en-US" sz="3400"/>
              <a:t>دايمًا نتعدى عليك والعالم يغرينا</a:t>
            </a:r>
            <a:endParaRPr sz="3400"/>
          </a:p>
          <a:p>
            <a:pPr indent="0" lvl="0" marL="0" rtl="0" algn="ctr">
              <a:lnSpc>
                <a:spcPct val="115000"/>
              </a:lnSpc>
              <a:spcBef>
                <a:spcPts val="0"/>
              </a:spcBef>
              <a:spcAft>
                <a:spcPts val="0"/>
              </a:spcAft>
              <a:buClr>
                <a:schemeClr val="dk1"/>
              </a:buClr>
              <a:buSzPts val="1100"/>
              <a:buNone/>
            </a:pPr>
            <a:r>
              <a:rPr lang="en-US" sz="3400"/>
              <a:t>قوينا قوينا من فضلك يا يسوع</a:t>
            </a:r>
            <a:endParaRPr sz="3400"/>
          </a:p>
          <a:p>
            <a:pPr indent="0" lvl="0" marL="0" rtl="0" algn="ctr">
              <a:lnSpc>
                <a:spcPct val="115000"/>
              </a:lnSpc>
              <a:spcBef>
                <a:spcPts val="0"/>
              </a:spcBef>
              <a:spcAft>
                <a:spcPts val="0"/>
              </a:spcAft>
              <a:buClr>
                <a:schemeClr val="dk1"/>
              </a:buClr>
              <a:buSzPts val="1100"/>
              <a:buNone/>
            </a:pPr>
            <a:r>
              <a:rPr lang="en-US" sz="3400"/>
              <a:t>قوينا قوينا من فضلك يا يسوع</a:t>
            </a:r>
            <a:endParaRPr sz="3400"/>
          </a:p>
        </p:txBody>
      </p:sp>
      <p:sp>
        <p:nvSpPr>
          <p:cNvPr id="1913" name="Google Shape;1913;p303"/>
          <p:cNvSpPr txBox="1"/>
          <p:nvPr>
            <p:ph idx="1" type="body"/>
          </p:nvPr>
        </p:nvSpPr>
        <p:spPr>
          <a:xfrm>
            <a:off x="8211875"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3700"/>
              <a:t>(Dayman net3ada 3alek wel 3alam beye3’reena ) x2</a:t>
            </a:r>
            <a:endParaRPr sz="3700"/>
          </a:p>
          <a:p>
            <a:pPr indent="0" lvl="0" marL="0" rtl="0" algn="ctr">
              <a:lnSpc>
                <a:spcPct val="115000"/>
              </a:lnSpc>
              <a:spcBef>
                <a:spcPts val="0"/>
              </a:spcBef>
              <a:spcAft>
                <a:spcPts val="0"/>
              </a:spcAft>
              <a:buClr>
                <a:schemeClr val="dk1"/>
              </a:buClr>
              <a:buSzPts val="1100"/>
              <a:buNone/>
            </a:pPr>
            <a:r>
              <a:rPr lang="en-US" sz="3700"/>
              <a:t>(2oweena 2oweena men fadlak ya yasoo3) x2</a:t>
            </a:r>
            <a:endParaRPr sz="3700"/>
          </a:p>
        </p:txBody>
      </p:sp>
    </p:spTree>
  </p:cSld>
  <p:clrMapOvr>
    <a:masterClrMapping/>
  </p:clrMapOvr>
</p:sld>
</file>

<file path=ppt/slides/slide3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7" name="Shape 1917"/>
        <p:cNvGrpSpPr/>
        <p:nvPr/>
      </p:nvGrpSpPr>
      <p:grpSpPr>
        <a:xfrm>
          <a:off x="0" y="0"/>
          <a:ext cx="0" cy="0"/>
          <a:chOff x="0" y="0"/>
          <a:chExt cx="0" cy="0"/>
        </a:xfrm>
      </p:grpSpPr>
      <p:sp>
        <p:nvSpPr>
          <p:cNvPr id="1918" name="Google Shape;1918;p304"/>
          <p:cNvSpPr txBox="1"/>
          <p:nvPr>
            <p:ph idx="1" type="body"/>
          </p:nvPr>
        </p:nvSpPr>
        <p:spPr>
          <a:xfrm>
            <a:off x="100700"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US" sz="3900"/>
              <a:t>(Lord, overlook our sins</a:t>
            </a:r>
            <a:endParaRPr sz="3900"/>
          </a:p>
          <a:p>
            <a:pPr indent="0" lvl="0" marL="0" rtl="0" algn="ctr">
              <a:lnSpc>
                <a:spcPct val="100000"/>
              </a:lnSpc>
              <a:spcBef>
                <a:spcPts val="0"/>
              </a:spcBef>
              <a:spcAft>
                <a:spcPts val="0"/>
              </a:spcAft>
              <a:buClr>
                <a:schemeClr val="dk1"/>
              </a:buClr>
              <a:buSzPts val="1100"/>
              <a:buNone/>
            </a:pPr>
            <a:r>
              <a:rPr lang="en-US" sz="3900"/>
              <a:t>Be gracious unto us) x2</a:t>
            </a:r>
            <a:endParaRPr sz="3900"/>
          </a:p>
          <a:p>
            <a:pPr indent="0" lvl="0" marL="0" rtl="0" algn="ctr">
              <a:lnSpc>
                <a:spcPct val="100000"/>
              </a:lnSpc>
              <a:spcBef>
                <a:spcPts val="0"/>
              </a:spcBef>
              <a:spcAft>
                <a:spcPts val="0"/>
              </a:spcAft>
              <a:buClr>
                <a:schemeClr val="dk1"/>
              </a:buClr>
              <a:buSzPts val="1100"/>
              <a:buNone/>
            </a:pPr>
            <a:r>
              <a:rPr lang="en-US" sz="3900"/>
              <a:t>(And place Your hands upon us</a:t>
            </a:r>
            <a:endParaRPr sz="3900"/>
          </a:p>
          <a:p>
            <a:pPr indent="0" lvl="0" marL="0" rtl="0" algn="ctr">
              <a:lnSpc>
                <a:spcPct val="100000"/>
              </a:lnSpc>
              <a:spcBef>
                <a:spcPts val="0"/>
              </a:spcBef>
              <a:spcAft>
                <a:spcPts val="0"/>
              </a:spcAft>
              <a:buClr>
                <a:schemeClr val="dk1"/>
              </a:buClr>
              <a:buSzPts val="1100"/>
              <a:buNone/>
            </a:pPr>
            <a:r>
              <a:rPr lang="en-US" sz="3900"/>
              <a:t>Please bless us one and all) x2</a:t>
            </a:r>
            <a:endParaRPr sz="3900"/>
          </a:p>
        </p:txBody>
      </p:sp>
      <p:sp>
        <p:nvSpPr>
          <p:cNvPr id="1919" name="Google Shape;1919;p304"/>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1100"/>
              <a:buNone/>
            </a:pPr>
            <a:r>
              <a:rPr lang="en-US"/>
              <a:t>Forgive Me, My Redeemer</a:t>
            </a:r>
            <a:endParaRPr/>
          </a:p>
        </p:txBody>
      </p:sp>
      <p:sp>
        <p:nvSpPr>
          <p:cNvPr id="1920" name="Google Shape;1920;p304"/>
          <p:cNvSpPr txBox="1"/>
          <p:nvPr>
            <p:ph idx="1" type="body"/>
          </p:nvPr>
        </p:nvSpPr>
        <p:spPr>
          <a:xfrm>
            <a:off x="4156288"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3300"/>
              <a:t>تغاضى عن خطايانا عظم </a:t>
            </a:r>
            <a:endParaRPr sz="3300"/>
          </a:p>
          <a:p>
            <a:pPr indent="0" lvl="0" marL="0" rtl="0" algn="ctr">
              <a:lnSpc>
                <a:spcPct val="115000"/>
              </a:lnSpc>
              <a:spcBef>
                <a:spcPts val="0"/>
              </a:spcBef>
              <a:spcAft>
                <a:spcPts val="0"/>
              </a:spcAft>
              <a:buClr>
                <a:schemeClr val="dk1"/>
              </a:buClr>
              <a:buSzPts val="1100"/>
              <a:buNone/>
            </a:pPr>
            <a:r>
              <a:rPr lang="en-US" sz="3300"/>
              <a:t>لطفك ويانا</a:t>
            </a:r>
            <a:endParaRPr sz="3300"/>
          </a:p>
          <a:p>
            <a:pPr indent="0" lvl="0" marL="0" rtl="0" algn="ctr">
              <a:lnSpc>
                <a:spcPct val="115000"/>
              </a:lnSpc>
              <a:spcBef>
                <a:spcPts val="0"/>
              </a:spcBef>
              <a:spcAft>
                <a:spcPts val="0"/>
              </a:spcAft>
              <a:buClr>
                <a:schemeClr val="dk1"/>
              </a:buClr>
              <a:buSzPts val="1100"/>
              <a:buNone/>
            </a:pPr>
            <a:r>
              <a:rPr lang="en-US" sz="3300"/>
              <a:t>تغاضى عن خطايانا عظم لطفك ويانا</a:t>
            </a:r>
            <a:endParaRPr sz="3300"/>
          </a:p>
          <a:p>
            <a:pPr indent="0" lvl="0" marL="0" rtl="0" algn="ctr">
              <a:lnSpc>
                <a:spcPct val="115000"/>
              </a:lnSpc>
              <a:spcBef>
                <a:spcPts val="0"/>
              </a:spcBef>
              <a:spcAft>
                <a:spcPts val="0"/>
              </a:spcAft>
              <a:buClr>
                <a:schemeClr val="dk1"/>
              </a:buClr>
              <a:buSzPts val="1100"/>
              <a:buNone/>
            </a:pPr>
            <a:r>
              <a:rPr lang="en-US" sz="3300"/>
              <a:t>وضع يدك علينا وبارك الجموع</a:t>
            </a:r>
            <a:endParaRPr sz="3300"/>
          </a:p>
          <a:p>
            <a:pPr indent="0" lvl="0" marL="0" rtl="0" algn="ctr">
              <a:lnSpc>
                <a:spcPct val="115000"/>
              </a:lnSpc>
              <a:spcBef>
                <a:spcPts val="0"/>
              </a:spcBef>
              <a:spcAft>
                <a:spcPts val="0"/>
              </a:spcAft>
              <a:buClr>
                <a:schemeClr val="dk1"/>
              </a:buClr>
              <a:buSzPts val="1100"/>
              <a:buNone/>
            </a:pPr>
            <a:r>
              <a:rPr lang="en-US" sz="3300"/>
              <a:t>وضع يدك علينا وبارك الجموع</a:t>
            </a:r>
            <a:endParaRPr sz="3300"/>
          </a:p>
        </p:txBody>
      </p:sp>
      <p:sp>
        <p:nvSpPr>
          <p:cNvPr id="1921" name="Google Shape;1921;p304"/>
          <p:cNvSpPr txBox="1"/>
          <p:nvPr>
            <p:ph idx="1" type="body"/>
          </p:nvPr>
        </p:nvSpPr>
        <p:spPr>
          <a:xfrm>
            <a:off x="8211875"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3900"/>
              <a:t>(Ta3’ada 3an 5atayana 3azem lotfak wayana) x2</a:t>
            </a:r>
            <a:endParaRPr sz="3900"/>
          </a:p>
          <a:p>
            <a:pPr indent="0" lvl="0" marL="0" rtl="0" algn="ctr">
              <a:lnSpc>
                <a:spcPct val="115000"/>
              </a:lnSpc>
              <a:spcBef>
                <a:spcPts val="0"/>
              </a:spcBef>
              <a:spcAft>
                <a:spcPts val="0"/>
              </a:spcAft>
              <a:buClr>
                <a:schemeClr val="dk1"/>
              </a:buClr>
              <a:buSzPts val="1100"/>
              <a:buNone/>
            </a:pPr>
            <a:r>
              <a:rPr lang="en-US" sz="3900"/>
              <a:t>(Weda3 yadek 3alena we barek el gomoo3) x2</a:t>
            </a:r>
            <a:endParaRPr sz="3900"/>
          </a:p>
        </p:txBody>
      </p:sp>
    </p:spTree>
  </p:cSld>
  <p:clrMapOvr>
    <a:masterClrMapping/>
  </p:clrMapOvr>
</p:sld>
</file>

<file path=ppt/slides/slide3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5" name="Shape 1925"/>
        <p:cNvGrpSpPr/>
        <p:nvPr/>
      </p:nvGrpSpPr>
      <p:grpSpPr>
        <a:xfrm>
          <a:off x="0" y="0"/>
          <a:ext cx="0" cy="0"/>
          <a:chOff x="0" y="0"/>
          <a:chExt cx="0" cy="0"/>
        </a:xfrm>
      </p:grpSpPr>
      <p:sp>
        <p:nvSpPr>
          <p:cNvPr id="1926" name="Google Shape;1926;p305"/>
          <p:cNvSpPr txBox="1"/>
          <p:nvPr>
            <p:ph idx="1" type="body"/>
          </p:nvPr>
        </p:nvSpPr>
        <p:spPr>
          <a:xfrm>
            <a:off x="100700"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US" sz="3700"/>
              <a:t>(We are Your hand's creation</a:t>
            </a:r>
            <a:endParaRPr sz="3700"/>
          </a:p>
          <a:p>
            <a:pPr indent="0" lvl="0" marL="0" rtl="0" algn="ctr">
              <a:lnSpc>
                <a:spcPct val="100000"/>
              </a:lnSpc>
              <a:spcBef>
                <a:spcPts val="0"/>
              </a:spcBef>
              <a:spcAft>
                <a:spcPts val="0"/>
              </a:spcAft>
              <a:buClr>
                <a:schemeClr val="dk1"/>
              </a:buClr>
              <a:buSzPts val="1100"/>
              <a:buNone/>
            </a:pPr>
            <a:r>
              <a:rPr lang="en-US" sz="3700"/>
              <a:t>Your servants and Your children) x2</a:t>
            </a:r>
            <a:endParaRPr sz="3700"/>
          </a:p>
          <a:p>
            <a:pPr indent="0" lvl="0" marL="0" rtl="0" algn="ctr">
              <a:lnSpc>
                <a:spcPct val="100000"/>
              </a:lnSpc>
              <a:spcBef>
                <a:spcPts val="0"/>
              </a:spcBef>
              <a:spcAft>
                <a:spcPts val="0"/>
              </a:spcAft>
              <a:buClr>
                <a:schemeClr val="dk1"/>
              </a:buClr>
              <a:buSzPts val="1100"/>
              <a:buNone/>
            </a:pPr>
            <a:r>
              <a:rPr lang="en-US" sz="3700"/>
              <a:t>(All sinners and believers</a:t>
            </a:r>
            <a:endParaRPr sz="3700"/>
          </a:p>
          <a:p>
            <a:pPr indent="0" lvl="0" marL="0" rtl="0" algn="ctr">
              <a:lnSpc>
                <a:spcPct val="100000"/>
              </a:lnSpc>
              <a:spcBef>
                <a:spcPts val="0"/>
              </a:spcBef>
              <a:spcAft>
                <a:spcPts val="0"/>
              </a:spcAft>
              <a:buClr>
                <a:schemeClr val="dk1"/>
              </a:buClr>
              <a:buSzPts val="1100"/>
              <a:buNone/>
            </a:pPr>
            <a:r>
              <a:rPr lang="en-US" sz="3700"/>
              <a:t>Lead us to still waters) x2</a:t>
            </a:r>
            <a:endParaRPr sz="3700"/>
          </a:p>
        </p:txBody>
      </p:sp>
      <p:sp>
        <p:nvSpPr>
          <p:cNvPr id="1927" name="Google Shape;1927;p305"/>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1100"/>
              <a:buNone/>
            </a:pPr>
            <a:r>
              <a:rPr lang="en-US"/>
              <a:t>Forgive Me, My Redeemer</a:t>
            </a:r>
            <a:endParaRPr/>
          </a:p>
        </p:txBody>
      </p:sp>
      <p:sp>
        <p:nvSpPr>
          <p:cNvPr id="1928" name="Google Shape;1928;p305"/>
          <p:cNvSpPr txBox="1"/>
          <p:nvPr>
            <p:ph idx="1" type="body"/>
          </p:nvPr>
        </p:nvSpPr>
        <p:spPr>
          <a:xfrm>
            <a:off x="4156288"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3500"/>
              <a:t>نوصيك بعمل ايديك خدامك والسامعين</a:t>
            </a:r>
            <a:endParaRPr sz="3500"/>
          </a:p>
          <a:p>
            <a:pPr indent="0" lvl="0" marL="0" rtl="0" algn="ctr">
              <a:lnSpc>
                <a:spcPct val="115000"/>
              </a:lnSpc>
              <a:spcBef>
                <a:spcPts val="0"/>
              </a:spcBef>
              <a:spcAft>
                <a:spcPts val="0"/>
              </a:spcAft>
              <a:buClr>
                <a:schemeClr val="dk1"/>
              </a:buClr>
              <a:buSzPts val="1100"/>
              <a:buNone/>
            </a:pPr>
            <a:r>
              <a:rPr lang="en-US" sz="3500"/>
              <a:t>نوصيك بعمل ايديك خدامك والسامعين</a:t>
            </a:r>
            <a:endParaRPr sz="3500"/>
          </a:p>
          <a:p>
            <a:pPr indent="0" lvl="0" marL="0" rtl="0" algn="ctr">
              <a:lnSpc>
                <a:spcPct val="115000"/>
              </a:lnSpc>
              <a:spcBef>
                <a:spcPts val="0"/>
              </a:spcBef>
              <a:spcAft>
                <a:spcPts val="0"/>
              </a:spcAft>
              <a:buClr>
                <a:schemeClr val="dk1"/>
              </a:buClr>
              <a:buSzPts val="1100"/>
              <a:buNone/>
            </a:pPr>
            <a:r>
              <a:rPr lang="en-US" sz="3500"/>
              <a:t>خطاه ومؤمنين إوردهم للينبوع</a:t>
            </a:r>
            <a:endParaRPr sz="3500"/>
          </a:p>
          <a:p>
            <a:pPr indent="0" lvl="0" marL="0" rtl="0" algn="ctr">
              <a:lnSpc>
                <a:spcPct val="115000"/>
              </a:lnSpc>
              <a:spcBef>
                <a:spcPts val="0"/>
              </a:spcBef>
              <a:spcAft>
                <a:spcPts val="0"/>
              </a:spcAft>
              <a:buClr>
                <a:schemeClr val="dk1"/>
              </a:buClr>
              <a:buSzPts val="1100"/>
              <a:buNone/>
            </a:pPr>
            <a:r>
              <a:rPr lang="en-US" sz="3500"/>
              <a:t>خطاه ومؤمنين إوردهم للينبوع</a:t>
            </a:r>
            <a:endParaRPr sz="3500"/>
          </a:p>
        </p:txBody>
      </p:sp>
      <p:sp>
        <p:nvSpPr>
          <p:cNvPr id="1929" name="Google Shape;1929;p305"/>
          <p:cNvSpPr txBox="1"/>
          <p:nvPr>
            <p:ph idx="1" type="body"/>
          </p:nvPr>
        </p:nvSpPr>
        <p:spPr>
          <a:xfrm>
            <a:off x="8211875"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3700"/>
              <a:t>(Noseek be3amal yadek 5odamak welsam3een) x2</a:t>
            </a:r>
            <a:endParaRPr sz="3700"/>
          </a:p>
          <a:p>
            <a:pPr indent="0" lvl="0" marL="0" rtl="0" algn="ctr">
              <a:lnSpc>
                <a:spcPct val="115000"/>
              </a:lnSpc>
              <a:spcBef>
                <a:spcPts val="0"/>
              </a:spcBef>
              <a:spcAft>
                <a:spcPts val="0"/>
              </a:spcAft>
              <a:buClr>
                <a:schemeClr val="dk1"/>
              </a:buClr>
              <a:buSzPts val="1100"/>
              <a:buNone/>
            </a:pPr>
            <a:r>
              <a:rPr lang="en-US" sz="3700"/>
              <a:t>(5ota we mo2meneen eworedhom lelyanboo3) x2</a:t>
            </a:r>
            <a:endParaRPr sz="3700"/>
          </a:p>
        </p:txBody>
      </p:sp>
    </p:spTree>
  </p:cSld>
  <p:clrMapOvr>
    <a:masterClrMapping/>
  </p:clrMapOvr>
</p:sld>
</file>

<file path=ppt/slides/slide3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3" name="Shape 1933"/>
        <p:cNvGrpSpPr/>
        <p:nvPr/>
      </p:nvGrpSpPr>
      <p:grpSpPr>
        <a:xfrm>
          <a:off x="0" y="0"/>
          <a:ext cx="0" cy="0"/>
          <a:chOff x="0" y="0"/>
          <a:chExt cx="0" cy="0"/>
        </a:xfrm>
      </p:grpSpPr>
      <p:sp>
        <p:nvSpPr>
          <p:cNvPr id="1934" name="Google Shape;1934;p306"/>
          <p:cNvSpPr txBox="1"/>
          <p:nvPr>
            <p:ph idx="1" type="body"/>
          </p:nvPr>
        </p:nvSpPr>
        <p:spPr>
          <a:xfrm>
            <a:off x="100700"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US" sz="3700"/>
              <a:t>(O Lord, we are not worthy</a:t>
            </a:r>
            <a:endParaRPr sz="3700"/>
          </a:p>
          <a:p>
            <a:pPr indent="0" lvl="0" marL="0" rtl="0" algn="ctr">
              <a:lnSpc>
                <a:spcPct val="100000"/>
              </a:lnSpc>
              <a:spcBef>
                <a:spcPts val="0"/>
              </a:spcBef>
              <a:spcAft>
                <a:spcPts val="0"/>
              </a:spcAft>
              <a:buClr>
                <a:schemeClr val="dk1"/>
              </a:buClr>
              <a:buSzPts val="1100"/>
              <a:buNone/>
            </a:pPr>
            <a:r>
              <a:rPr lang="en-US" sz="3700"/>
              <a:t>Your gifts we're not deserving) x2</a:t>
            </a:r>
            <a:endParaRPr sz="3700"/>
          </a:p>
          <a:p>
            <a:pPr indent="0" lvl="0" marL="0" rtl="0" algn="ctr">
              <a:lnSpc>
                <a:spcPct val="100000"/>
              </a:lnSpc>
              <a:spcBef>
                <a:spcPts val="0"/>
              </a:spcBef>
              <a:spcAft>
                <a:spcPts val="0"/>
              </a:spcAft>
              <a:buClr>
                <a:schemeClr val="dk1"/>
              </a:buClr>
              <a:buSzPts val="1100"/>
              <a:buNone/>
            </a:pPr>
            <a:r>
              <a:rPr lang="en-US" sz="3700"/>
              <a:t>(Your love is overwhelming</a:t>
            </a:r>
            <a:endParaRPr sz="3700"/>
          </a:p>
          <a:p>
            <a:pPr indent="0" lvl="0" marL="0" rtl="0" algn="ctr">
              <a:lnSpc>
                <a:spcPct val="100000"/>
              </a:lnSpc>
              <a:spcBef>
                <a:spcPts val="0"/>
              </a:spcBef>
              <a:spcAft>
                <a:spcPts val="0"/>
              </a:spcAft>
              <a:buClr>
                <a:schemeClr val="dk1"/>
              </a:buClr>
              <a:buSzPts val="1100"/>
              <a:buNone/>
            </a:pPr>
            <a:r>
              <a:rPr lang="en-US" sz="3700"/>
              <a:t>In reverence we bow down) x2</a:t>
            </a:r>
            <a:endParaRPr sz="3700"/>
          </a:p>
        </p:txBody>
      </p:sp>
      <p:sp>
        <p:nvSpPr>
          <p:cNvPr id="1935" name="Google Shape;1935;p306"/>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1100"/>
              <a:buNone/>
            </a:pPr>
            <a:r>
              <a:rPr lang="en-US"/>
              <a:t>Forgive Me, My Redeemer</a:t>
            </a:r>
            <a:endParaRPr/>
          </a:p>
        </p:txBody>
      </p:sp>
      <p:sp>
        <p:nvSpPr>
          <p:cNvPr id="1936" name="Google Shape;1936;p306"/>
          <p:cNvSpPr txBox="1"/>
          <p:nvPr>
            <p:ph idx="1" type="body"/>
          </p:nvPr>
        </p:nvSpPr>
        <p:spPr>
          <a:xfrm>
            <a:off x="4156288"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3400"/>
              <a:t>ولا حاجة نستاهلها من اللي بتديها لنا</a:t>
            </a:r>
            <a:endParaRPr sz="3400"/>
          </a:p>
          <a:p>
            <a:pPr indent="0" lvl="0" marL="0" rtl="0" algn="ctr">
              <a:lnSpc>
                <a:spcPct val="115000"/>
              </a:lnSpc>
              <a:spcBef>
                <a:spcPts val="0"/>
              </a:spcBef>
              <a:spcAft>
                <a:spcPts val="0"/>
              </a:spcAft>
              <a:buClr>
                <a:schemeClr val="dk1"/>
              </a:buClr>
              <a:buSzPts val="1100"/>
              <a:buNone/>
            </a:pPr>
            <a:r>
              <a:rPr lang="en-US" sz="3400"/>
              <a:t>ولا حاجة نستاهلها من اللي بتديها لنا</a:t>
            </a:r>
            <a:endParaRPr sz="3400"/>
          </a:p>
          <a:p>
            <a:pPr indent="0" lvl="0" marL="0" rtl="0" algn="ctr">
              <a:lnSpc>
                <a:spcPct val="115000"/>
              </a:lnSpc>
              <a:spcBef>
                <a:spcPts val="0"/>
              </a:spcBef>
              <a:spcAft>
                <a:spcPts val="0"/>
              </a:spcAft>
              <a:buClr>
                <a:schemeClr val="dk1"/>
              </a:buClr>
              <a:buSzPts val="1100"/>
              <a:buNone/>
            </a:pPr>
            <a:r>
              <a:rPr lang="en-US" sz="3400"/>
              <a:t>دى محبتك غمرتنا نسجد لك في خشوع</a:t>
            </a:r>
            <a:endParaRPr sz="3400"/>
          </a:p>
          <a:p>
            <a:pPr indent="0" lvl="0" marL="0" rtl="0" algn="ctr">
              <a:lnSpc>
                <a:spcPct val="115000"/>
              </a:lnSpc>
              <a:spcBef>
                <a:spcPts val="0"/>
              </a:spcBef>
              <a:spcAft>
                <a:spcPts val="0"/>
              </a:spcAft>
              <a:buClr>
                <a:schemeClr val="dk1"/>
              </a:buClr>
              <a:buSzPts val="1100"/>
              <a:buNone/>
            </a:pPr>
            <a:r>
              <a:rPr lang="en-US" sz="3400"/>
              <a:t>دى محبتك غمرتنا نسجد لك في خشوع</a:t>
            </a:r>
            <a:endParaRPr sz="3400"/>
          </a:p>
        </p:txBody>
      </p:sp>
      <p:sp>
        <p:nvSpPr>
          <p:cNvPr id="1937" name="Google Shape;1937;p306"/>
          <p:cNvSpPr txBox="1"/>
          <p:nvPr>
            <p:ph idx="1" type="body"/>
          </p:nvPr>
        </p:nvSpPr>
        <p:spPr>
          <a:xfrm>
            <a:off x="8211875"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3600"/>
              <a:t>(Wala 7aga nestahelha men ely betedyhalna) x2</a:t>
            </a:r>
            <a:endParaRPr sz="3600"/>
          </a:p>
          <a:p>
            <a:pPr indent="0" lvl="0" marL="0" rtl="0" algn="ctr">
              <a:lnSpc>
                <a:spcPct val="115000"/>
              </a:lnSpc>
              <a:spcBef>
                <a:spcPts val="0"/>
              </a:spcBef>
              <a:spcAft>
                <a:spcPts val="0"/>
              </a:spcAft>
              <a:buClr>
                <a:schemeClr val="dk1"/>
              </a:buClr>
              <a:buSzPts val="1100"/>
              <a:buNone/>
            </a:pPr>
            <a:r>
              <a:rPr lang="en-US" sz="3600"/>
              <a:t>(Dee me7abtak 3’amretna nosgodlak fee 5oshoo3) x2</a:t>
            </a:r>
            <a:endParaRPr sz="3600"/>
          </a:p>
        </p:txBody>
      </p:sp>
    </p:spTree>
  </p:cSld>
  <p:clrMapOvr>
    <a:masterClrMapping/>
  </p:clrMapOvr>
</p:sld>
</file>

<file path=ppt/slides/slide3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1" name="Shape 1941"/>
        <p:cNvGrpSpPr/>
        <p:nvPr/>
      </p:nvGrpSpPr>
      <p:grpSpPr>
        <a:xfrm>
          <a:off x="0" y="0"/>
          <a:ext cx="0" cy="0"/>
          <a:chOff x="0" y="0"/>
          <a:chExt cx="0" cy="0"/>
        </a:xfrm>
      </p:grpSpPr>
      <p:sp>
        <p:nvSpPr>
          <p:cNvPr id="1942" name="Google Shape;1942;p307"/>
          <p:cNvSpPr txBox="1"/>
          <p:nvPr>
            <p:ph idx="1" type="body"/>
          </p:nvPr>
        </p:nvSpPr>
        <p:spPr>
          <a:xfrm>
            <a:off x="100700"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US" sz="3700"/>
              <a:t>​​(Our hearts You are seeking</a:t>
            </a:r>
            <a:endParaRPr sz="3700"/>
          </a:p>
          <a:p>
            <a:pPr indent="0" lvl="0" marL="0" rtl="0" algn="ctr">
              <a:lnSpc>
                <a:spcPct val="100000"/>
              </a:lnSpc>
              <a:spcBef>
                <a:spcPts val="0"/>
              </a:spcBef>
              <a:spcAft>
                <a:spcPts val="0"/>
              </a:spcAft>
              <a:buClr>
                <a:schemeClr val="dk1"/>
              </a:buClr>
              <a:buSzPts val="1100"/>
              <a:buNone/>
            </a:pPr>
            <a:r>
              <a:rPr lang="en-US" sz="3700"/>
              <a:t>And blessed is the one listening) x2</a:t>
            </a:r>
            <a:endParaRPr sz="3700"/>
          </a:p>
          <a:p>
            <a:pPr indent="0" lvl="0" marL="0" rtl="0" algn="ctr">
              <a:lnSpc>
                <a:spcPct val="100000"/>
              </a:lnSpc>
              <a:spcBef>
                <a:spcPts val="0"/>
              </a:spcBef>
              <a:spcAft>
                <a:spcPts val="0"/>
              </a:spcAft>
              <a:buClr>
                <a:schemeClr val="dk1"/>
              </a:buClr>
              <a:buSzPts val="1100"/>
              <a:buNone/>
            </a:pPr>
            <a:r>
              <a:rPr lang="en-US" sz="3700"/>
              <a:t>​​(With all his heart repenting</a:t>
            </a:r>
            <a:endParaRPr sz="3700"/>
          </a:p>
          <a:p>
            <a:pPr indent="0" lvl="0" marL="0" rtl="0" algn="ctr">
              <a:lnSpc>
                <a:spcPct val="100000"/>
              </a:lnSpc>
              <a:spcBef>
                <a:spcPts val="0"/>
              </a:spcBef>
              <a:spcAft>
                <a:spcPts val="0"/>
              </a:spcAft>
              <a:buClr>
                <a:schemeClr val="dk1"/>
              </a:buClr>
              <a:buSzPts val="1100"/>
              <a:buNone/>
            </a:pPr>
            <a:r>
              <a:rPr lang="en-US" sz="3700"/>
              <a:t>And with no turning back) x2</a:t>
            </a:r>
            <a:endParaRPr sz="3700"/>
          </a:p>
        </p:txBody>
      </p:sp>
      <p:sp>
        <p:nvSpPr>
          <p:cNvPr id="1943" name="Google Shape;1943;p307"/>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1100"/>
              <a:buNone/>
            </a:pPr>
            <a:r>
              <a:rPr lang="en-US"/>
              <a:t>Forgive Me, My Redeemer</a:t>
            </a:r>
            <a:endParaRPr/>
          </a:p>
        </p:txBody>
      </p:sp>
      <p:sp>
        <p:nvSpPr>
          <p:cNvPr id="1944" name="Google Shape;1944;p307"/>
          <p:cNvSpPr txBox="1"/>
          <p:nvPr>
            <p:ph idx="1" type="body"/>
          </p:nvPr>
        </p:nvSpPr>
        <p:spPr>
          <a:xfrm>
            <a:off x="4156288"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3400"/>
              <a:t>على القلوب بتقرع وطوبى للي يسمع</a:t>
            </a:r>
            <a:endParaRPr sz="3400"/>
          </a:p>
          <a:p>
            <a:pPr indent="0" lvl="0" marL="0" rtl="0" algn="ctr">
              <a:lnSpc>
                <a:spcPct val="115000"/>
              </a:lnSpc>
              <a:spcBef>
                <a:spcPts val="0"/>
              </a:spcBef>
              <a:spcAft>
                <a:spcPts val="0"/>
              </a:spcAft>
              <a:buClr>
                <a:schemeClr val="dk1"/>
              </a:buClr>
              <a:buSzPts val="1100"/>
              <a:buNone/>
            </a:pPr>
            <a:r>
              <a:rPr lang="en-US" sz="3400"/>
              <a:t>على القلوب بتقرع وطوبى للي يسمع</a:t>
            </a:r>
            <a:endParaRPr sz="3400"/>
          </a:p>
          <a:p>
            <a:pPr indent="0" lvl="0" marL="0" rtl="0" algn="ctr">
              <a:lnSpc>
                <a:spcPct val="115000"/>
              </a:lnSpc>
              <a:spcBef>
                <a:spcPts val="0"/>
              </a:spcBef>
              <a:spcAft>
                <a:spcPts val="0"/>
              </a:spcAft>
              <a:buClr>
                <a:schemeClr val="dk1"/>
              </a:buClr>
              <a:buSzPts val="1100"/>
              <a:buNone/>
            </a:pPr>
            <a:r>
              <a:rPr lang="en-US" sz="3400"/>
              <a:t>ويتوب توبة من قلبه توبة من غير رجوع</a:t>
            </a:r>
            <a:endParaRPr sz="3400"/>
          </a:p>
          <a:p>
            <a:pPr indent="0" lvl="0" marL="0" rtl="0" algn="ctr">
              <a:lnSpc>
                <a:spcPct val="115000"/>
              </a:lnSpc>
              <a:spcBef>
                <a:spcPts val="0"/>
              </a:spcBef>
              <a:spcAft>
                <a:spcPts val="0"/>
              </a:spcAft>
              <a:buClr>
                <a:schemeClr val="dk1"/>
              </a:buClr>
              <a:buSzPts val="1100"/>
              <a:buNone/>
            </a:pPr>
            <a:r>
              <a:rPr lang="en-US" sz="3400"/>
              <a:t>ويتوب توبة من قلبه توبة من غير رجوع</a:t>
            </a:r>
            <a:endParaRPr sz="3400"/>
          </a:p>
        </p:txBody>
      </p:sp>
      <p:sp>
        <p:nvSpPr>
          <p:cNvPr id="1945" name="Google Shape;1945;p307"/>
          <p:cNvSpPr txBox="1"/>
          <p:nvPr>
            <p:ph idx="1" type="body"/>
          </p:nvPr>
        </p:nvSpPr>
        <p:spPr>
          <a:xfrm>
            <a:off x="8211875"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3800"/>
              <a:t>(3ala el2oloob betqra3 we toba lelysema3) x2</a:t>
            </a:r>
            <a:endParaRPr sz="3800"/>
          </a:p>
          <a:p>
            <a:pPr indent="0" lvl="0" marL="0" rtl="0" algn="ctr">
              <a:lnSpc>
                <a:spcPct val="115000"/>
              </a:lnSpc>
              <a:spcBef>
                <a:spcPts val="0"/>
              </a:spcBef>
              <a:spcAft>
                <a:spcPts val="0"/>
              </a:spcAft>
              <a:buClr>
                <a:schemeClr val="dk1"/>
              </a:buClr>
              <a:buSzPts val="1100"/>
              <a:buNone/>
            </a:pPr>
            <a:r>
              <a:rPr lang="en-US" sz="3800"/>
              <a:t>(Weytoob toba men 2albo toba men 3’er rogoo3) x2</a:t>
            </a:r>
            <a:endParaRPr sz="3800"/>
          </a:p>
        </p:txBody>
      </p:sp>
    </p:spTree>
  </p:cSld>
  <p:clrMapOvr>
    <a:masterClrMapping/>
  </p:clrMapOvr>
</p:sld>
</file>

<file path=ppt/slides/slide3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9" name="Shape 1949"/>
        <p:cNvGrpSpPr/>
        <p:nvPr/>
      </p:nvGrpSpPr>
      <p:grpSpPr>
        <a:xfrm>
          <a:off x="0" y="0"/>
          <a:ext cx="0" cy="0"/>
          <a:chOff x="0" y="0"/>
          <a:chExt cx="0" cy="0"/>
        </a:xfrm>
      </p:grpSpPr>
      <p:sp>
        <p:nvSpPr>
          <p:cNvPr id="1950" name="Google Shape;1950;p308"/>
          <p:cNvSpPr txBox="1"/>
          <p:nvPr>
            <p:ph idx="1" type="body"/>
          </p:nvPr>
        </p:nvSpPr>
        <p:spPr>
          <a:xfrm>
            <a:off x="100700"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US" sz="3900"/>
              <a:t>(Forgive me my Redeemer</a:t>
            </a:r>
            <a:endParaRPr sz="3900"/>
          </a:p>
          <a:p>
            <a:pPr indent="0" lvl="0" marL="0" rtl="0" algn="ctr">
              <a:lnSpc>
                <a:spcPct val="100000"/>
              </a:lnSpc>
              <a:spcBef>
                <a:spcPts val="0"/>
              </a:spcBef>
              <a:spcAft>
                <a:spcPts val="0"/>
              </a:spcAft>
              <a:buClr>
                <a:schemeClr val="dk1"/>
              </a:buClr>
              <a:buSzPts val="1100"/>
              <a:buNone/>
            </a:pPr>
            <a:r>
              <a:rPr lang="en-US" sz="3900"/>
              <a:t>And bless me O Lord Jesus) x2 </a:t>
            </a:r>
            <a:endParaRPr sz="3900"/>
          </a:p>
          <a:p>
            <a:pPr indent="0" lvl="0" marL="0" rtl="0" algn="ctr">
              <a:lnSpc>
                <a:spcPct val="100000"/>
              </a:lnSpc>
              <a:spcBef>
                <a:spcPts val="0"/>
              </a:spcBef>
              <a:spcAft>
                <a:spcPts val="0"/>
              </a:spcAft>
              <a:buClr>
                <a:schemeClr val="dk1"/>
              </a:buClr>
              <a:buSzPts val="1100"/>
              <a:buNone/>
            </a:pPr>
            <a:r>
              <a:rPr lang="en-US" sz="3900"/>
              <a:t>(My eyes are filled with tears</a:t>
            </a:r>
            <a:endParaRPr sz="3900"/>
          </a:p>
          <a:p>
            <a:pPr indent="0" lvl="0" marL="0" rtl="0" algn="ctr">
              <a:lnSpc>
                <a:spcPct val="100000"/>
              </a:lnSpc>
              <a:spcBef>
                <a:spcPts val="0"/>
              </a:spcBef>
              <a:spcAft>
                <a:spcPts val="0"/>
              </a:spcAft>
              <a:buClr>
                <a:schemeClr val="dk1"/>
              </a:buClr>
              <a:buSzPts val="1100"/>
              <a:buNone/>
            </a:pPr>
            <a:r>
              <a:rPr lang="en-US" sz="3900"/>
              <a:t>Pleading for forgiveness) x2</a:t>
            </a:r>
            <a:endParaRPr sz="3900"/>
          </a:p>
        </p:txBody>
      </p:sp>
      <p:sp>
        <p:nvSpPr>
          <p:cNvPr id="1951" name="Google Shape;1951;p308"/>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1100"/>
              <a:buNone/>
            </a:pPr>
            <a:r>
              <a:rPr lang="en-US"/>
              <a:t>Forgive Me, My Redeemer</a:t>
            </a:r>
            <a:endParaRPr/>
          </a:p>
        </p:txBody>
      </p:sp>
      <p:sp>
        <p:nvSpPr>
          <p:cNvPr id="1952" name="Google Shape;1952;p308"/>
          <p:cNvSpPr txBox="1"/>
          <p:nvPr>
            <p:ph idx="1" type="body"/>
          </p:nvPr>
        </p:nvSpPr>
        <p:spPr>
          <a:xfrm>
            <a:off x="4156288"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3200"/>
              <a:t>سامحنا يا فادينا باركنا يا</a:t>
            </a:r>
            <a:endParaRPr sz="3200"/>
          </a:p>
          <a:p>
            <a:pPr indent="0" lvl="0" marL="0" rtl="0" algn="ctr">
              <a:lnSpc>
                <a:spcPct val="115000"/>
              </a:lnSpc>
              <a:spcBef>
                <a:spcPts val="0"/>
              </a:spcBef>
              <a:spcAft>
                <a:spcPts val="0"/>
              </a:spcAft>
              <a:buClr>
                <a:schemeClr val="dk1"/>
              </a:buClr>
              <a:buSzPts val="1100"/>
              <a:buNone/>
            </a:pPr>
            <a:r>
              <a:rPr lang="en-US" sz="3200"/>
              <a:t>يسوع </a:t>
            </a:r>
            <a:endParaRPr sz="3200"/>
          </a:p>
          <a:p>
            <a:pPr indent="0" lvl="0" marL="0" rtl="0" algn="ctr">
              <a:lnSpc>
                <a:spcPct val="115000"/>
              </a:lnSpc>
              <a:spcBef>
                <a:spcPts val="0"/>
              </a:spcBef>
              <a:spcAft>
                <a:spcPts val="0"/>
              </a:spcAft>
              <a:buClr>
                <a:schemeClr val="dk1"/>
              </a:buClr>
              <a:buSzPts val="1100"/>
              <a:buNone/>
            </a:pPr>
            <a:r>
              <a:rPr lang="en-US" sz="3200"/>
              <a:t>سامحنا يا فادينا باركنا يا يسوع</a:t>
            </a:r>
            <a:endParaRPr sz="3200"/>
          </a:p>
          <a:p>
            <a:pPr indent="0" lvl="0" marL="0" rtl="0" algn="ctr">
              <a:lnSpc>
                <a:spcPct val="115000"/>
              </a:lnSpc>
              <a:spcBef>
                <a:spcPts val="0"/>
              </a:spcBef>
              <a:spcAft>
                <a:spcPts val="0"/>
              </a:spcAft>
              <a:buClr>
                <a:schemeClr val="dk1"/>
              </a:buClr>
              <a:buSzPts val="1100"/>
              <a:buNone/>
            </a:pPr>
            <a:r>
              <a:rPr lang="en-US" sz="3200"/>
              <a:t>عيوننا بتترجاك مليانة </a:t>
            </a:r>
            <a:endParaRPr sz="3200"/>
          </a:p>
          <a:p>
            <a:pPr indent="0" lvl="0" marL="0" rtl="0" algn="ctr">
              <a:lnSpc>
                <a:spcPct val="115000"/>
              </a:lnSpc>
              <a:spcBef>
                <a:spcPts val="0"/>
              </a:spcBef>
              <a:spcAft>
                <a:spcPts val="0"/>
              </a:spcAft>
              <a:buClr>
                <a:schemeClr val="dk1"/>
              </a:buClr>
              <a:buSzPts val="1100"/>
              <a:buNone/>
            </a:pPr>
            <a:r>
              <a:rPr lang="en-US" sz="3200"/>
              <a:t>بالدموع</a:t>
            </a:r>
            <a:endParaRPr sz="3200"/>
          </a:p>
          <a:p>
            <a:pPr indent="0" lvl="0" marL="0" rtl="0" algn="ctr">
              <a:lnSpc>
                <a:spcPct val="115000"/>
              </a:lnSpc>
              <a:spcBef>
                <a:spcPts val="0"/>
              </a:spcBef>
              <a:spcAft>
                <a:spcPts val="0"/>
              </a:spcAft>
              <a:buClr>
                <a:schemeClr val="dk1"/>
              </a:buClr>
              <a:buSzPts val="1100"/>
              <a:buNone/>
            </a:pPr>
            <a:r>
              <a:rPr lang="en-US" sz="3200"/>
              <a:t>عيوننا بتترجاك مليانة بالدموع</a:t>
            </a:r>
            <a:endParaRPr sz="3200"/>
          </a:p>
        </p:txBody>
      </p:sp>
      <p:sp>
        <p:nvSpPr>
          <p:cNvPr id="1953" name="Google Shape;1953;p308"/>
          <p:cNvSpPr txBox="1"/>
          <p:nvPr>
            <p:ph idx="1" type="body"/>
          </p:nvPr>
        </p:nvSpPr>
        <p:spPr>
          <a:xfrm>
            <a:off x="8211875"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3600"/>
              <a:t>(Sam7na ya fadeena barekna ya yasoo3) x2 </a:t>
            </a:r>
            <a:endParaRPr sz="3600"/>
          </a:p>
          <a:p>
            <a:pPr indent="0" lvl="0" marL="0" rtl="0" algn="ctr">
              <a:lnSpc>
                <a:spcPct val="115000"/>
              </a:lnSpc>
              <a:spcBef>
                <a:spcPts val="0"/>
              </a:spcBef>
              <a:spcAft>
                <a:spcPts val="0"/>
              </a:spcAft>
              <a:buClr>
                <a:schemeClr val="dk1"/>
              </a:buClr>
              <a:buSzPts val="1100"/>
              <a:buNone/>
            </a:pPr>
            <a:r>
              <a:rPr lang="en-US" sz="3600"/>
              <a:t>(3oyouna bet-tragak malyna beldomoo3) x2</a:t>
            </a:r>
            <a:endParaRPr sz="3600"/>
          </a:p>
        </p:txBody>
      </p:sp>
      <p:pic>
        <p:nvPicPr>
          <p:cNvPr id="1954" name="Google Shape;1954;p308">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3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8" name="Shape 1958"/>
        <p:cNvGrpSpPr/>
        <p:nvPr/>
      </p:nvGrpSpPr>
      <p:grpSpPr>
        <a:xfrm>
          <a:off x="0" y="0"/>
          <a:ext cx="0" cy="0"/>
          <a:chOff x="0" y="0"/>
          <a:chExt cx="0" cy="0"/>
        </a:xfrm>
      </p:grpSpPr>
      <p:sp>
        <p:nvSpPr>
          <p:cNvPr id="1959" name="Google Shape;1959;p309"/>
          <p:cNvSpPr txBox="1"/>
          <p:nvPr>
            <p:ph type="ctrTitle"/>
          </p:nvPr>
        </p:nvSpPr>
        <p:spPr>
          <a:xfrm>
            <a:off x="2719300" y="2783700"/>
            <a:ext cx="6454500" cy="1290600"/>
          </a:xfrm>
          <a:prstGeom prst="rect">
            <a:avLst/>
          </a:prstGeom>
          <a:solidFill>
            <a:srgbClr val="FFFFFF">
              <a:alpha val="88627"/>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Friday Psali</a:t>
            </a:r>
            <a:endParaRPr>
              <a:latin typeface="Playfair Display"/>
              <a:ea typeface="Playfair Display"/>
              <a:cs typeface="Playfair Display"/>
              <a:sym typeface="Playfair Display"/>
            </a:endParaRPr>
          </a:p>
        </p:txBody>
      </p:sp>
      <p:pic>
        <p:nvPicPr>
          <p:cNvPr id="1960" name="Google Shape;1960;p309">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1"/>
          <p:cNvSpPr txBox="1"/>
          <p:nvPr>
            <p:ph idx="1" type="body"/>
          </p:nvPr>
        </p:nvSpPr>
        <p:spPr>
          <a:xfrm>
            <a:off x="415650" y="326499"/>
            <a:ext cx="11360700" cy="4960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2100"/>
              </a:spcBef>
              <a:spcAft>
                <a:spcPts val="0"/>
              </a:spcAft>
              <a:buClr>
                <a:schemeClr val="dk1"/>
              </a:buClr>
              <a:buSzPts val="1100"/>
              <a:buNone/>
            </a:pPr>
            <a:r>
              <a:rPr lang="en-US"/>
              <a:t>We see Thy glory,</a:t>
            </a:r>
            <a:endParaRPr/>
          </a:p>
          <a:p>
            <a:pPr indent="0" lvl="0" marL="0" rtl="0" algn="ctr">
              <a:lnSpc>
                <a:spcPct val="150000"/>
              </a:lnSpc>
              <a:spcBef>
                <a:spcPts val="2100"/>
              </a:spcBef>
              <a:spcAft>
                <a:spcPts val="0"/>
              </a:spcAft>
              <a:buClr>
                <a:schemeClr val="dk1"/>
              </a:buClr>
              <a:buSzPts val="1100"/>
              <a:buNone/>
            </a:pPr>
            <a:r>
              <a:rPr lang="en-US"/>
              <a:t>In the delightful clouds,</a:t>
            </a:r>
            <a:endParaRPr/>
          </a:p>
          <a:p>
            <a:pPr indent="0" lvl="0" marL="0" rtl="0" algn="ctr">
              <a:lnSpc>
                <a:spcPct val="150000"/>
              </a:lnSpc>
              <a:spcBef>
                <a:spcPts val="2100"/>
              </a:spcBef>
              <a:spcAft>
                <a:spcPts val="0"/>
              </a:spcAft>
              <a:buClr>
                <a:schemeClr val="dk1"/>
              </a:buClr>
              <a:buSzPts val="1100"/>
              <a:buNone/>
            </a:pPr>
            <a:r>
              <a:rPr lang="en-US"/>
              <a:t>You've made us like you,</a:t>
            </a:r>
            <a:endParaRPr/>
          </a:p>
          <a:p>
            <a:pPr indent="0" lvl="0" marL="0" rtl="0" algn="ctr">
              <a:lnSpc>
                <a:spcPct val="150000"/>
              </a:lnSpc>
              <a:spcBef>
                <a:spcPts val="2100"/>
              </a:spcBef>
              <a:spcAft>
                <a:spcPts val="2100"/>
              </a:spcAft>
              <a:buClr>
                <a:schemeClr val="dk1"/>
              </a:buClr>
              <a:buSzPts val="1100"/>
              <a:buNone/>
            </a:pPr>
            <a:r>
              <a:rPr lang="en-US"/>
              <a:t>In a quick twinkle of an eye.</a:t>
            </a:r>
            <a:endParaRPr/>
          </a:p>
        </p:txBody>
      </p:sp>
      <p:sp>
        <p:nvSpPr>
          <p:cNvPr id="246" name="Google Shape;246;p31"/>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Amen Amen Come</a:t>
            </a:r>
            <a:endParaRPr>
              <a:latin typeface="Playfair Display"/>
              <a:ea typeface="Playfair Display"/>
              <a:cs typeface="Playfair Display"/>
              <a:sym typeface="Playfair Display"/>
            </a:endParaRPr>
          </a:p>
        </p:txBody>
      </p:sp>
    </p:spTree>
  </p:cSld>
  <p:clrMapOvr>
    <a:masterClrMapping/>
  </p:clrMapOvr>
</p:sld>
</file>

<file path=ppt/slides/slide3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4" name="Shape 1964"/>
        <p:cNvGrpSpPr/>
        <p:nvPr/>
      </p:nvGrpSpPr>
      <p:grpSpPr>
        <a:xfrm>
          <a:off x="0" y="0"/>
          <a:ext cx="0" cy="0"/>
          <a:chOff x="0" y="0"/>
          <a:chExt cx="0" cy="0"/>
        </a:xfrm>
      </p:grpSpPr>
      <p:sp>
        <p:nvSpPr>
          <p:cNvPr id="1965" name="Google Shape;1965;p310"/>
          <p:cNvSpPr txBox="1"/>
          <p:nvPr>
            <p:ph idx="1" type="body"/>
          </p:nvPr>
        </p:nvSpPr>
        <p:spPr>
          <a:xfrm>
            <a:off x="415650" y="259000"/>
            <a:ext cx="11360700" cy="5248200"/>
          </a:xfrm>
          <a:prstGeom prst="rect">
            <a:avLst/>
          </a:prstGeom>
          <a:solidFill>
            <a:srgbClr val="FFFFFF">
              <a:alpha val="88627"/>
            </a:srgbClr>
          </a:solidFill>
          <a:ln>
            <a:noFill/>
          </a:ln>
        </p:spPr>
        <p:txBody>
          <a:bodyPr anchorCtr="0" anchor="t" bIns="45700" lIns="91425" spcFirstLastPara="1" rIns="91425" wrap="square" tIns="45700">
            <a:noAutofit/>
          </a:bodyPr>
          <a:lstStyle/>
          <a:p>
            <a:pPr indent="-457200" lvl="0" marL="457200" rtl="0" algn="ctr">
              <a:lnSpc>
                <a:spcPct val="115000"/>
              </a:lnSpc>
              <a:spcBef>
                <a:spcPts val="0"/>
              </a:spcBef>
              <a:spcAft>
                <a:spcPts val="0"/>
              </a:spcAft>
              <a:buSzPts val="4600"/>
              <a:buChar char="+"/>
            </a:pPr>
            <a:r>
              <a:rPr lang="en-US" sz="4600"/>
              <a:t>For truly I approached, A great prince, Which is the name of Salvation, Of our Lord Jesus Christ.</a:t>
            </a:r>
            <a:endParaRPr sz="4600"/>
          </a:p>
          <a:p>
            <a:pPr indent="-457200" lvl="0" marL="457200" rtl="0" algn="ctr">
              <a:lnSpc>
                <a:spcPct val="115000"/>
              </a:lnSpc>
              <a:spcBef>
                <a:spcPts val="0"/>
              </a:spcBef>
              <a:spcAft>
                <a:spcPts val="0"/>
              </a:spcAft>
              <a:buClr>
                <a:srgbClr val="980000"/>
              </a:buClr>
              <a:buSzPts val="4600"/>
              <a:buChar char="+"/>
            </a:pPr>
            <a:r>
              <a:rPr lang="en-US" sz="4600">
                <a:solidFill>
                  <a:srgbClr val="980000"/>
                </a:solidFill>
              </a:rPr>
              <a:t>Our Lord Jesus Christ, gave a sign to His servants, who do fear Him, to escape from the face of the bows.</a:t>
            </a:r>
            <a:endParaRPr sz="4600">
              <a:solidFill>
                <a:srgbClr val="980000"/>
              </a:solidFill>
            </a:endParaRPr>
          </a:p>
          <a:p>
            <a:pPr indent="0" lvl="0" marL="0" rtl="0" algn="ctr">
              <a:lnSpc>
                <a:spcPct val="115000"/>
              </a:lnSpc>
              <a:spcBef>
                <a:spcPts val="0"/>
              </a:spcBef>
              <a:spcAft>
                <a:spcPts val="0"/>
              </a:spcAft>
              <a:buClr>
                <a:schemeClr val="dk1"/>
              </a:buClr>
              <a:buSzPts val="1100"/>
              <a:buFont typeface="Arial"/>
              <a:buNone/>
            </a:pPr>
            <a:r>
              <a:t/>
            </a:r>
            <a:endParaRPr sz="4600"/>
          </a:p>
          <a:p>
            <a:pPr indent="0" lvl="0" marL="0" rtl="0" algn="ctr">
              <a:lnSpc>
                <a:spcPct val="115000"/>
              </a:lnSpc>
              <a:spcBef>
                <a:spcPts val="0"/>
              </a:spcBef>
              <a:spcAft>
                <a:spcPts val="0"/>
              </a:spcAft>
              <a:buClr>
                <a:schemeClr val="dk1"/>
              </a:buClr>
              <a:buSzPts val="2800"/>
              <a:buNone/>
            </a:pPr>
            <a:r>
              <a:t/>
            </a:r>
            <a:endParaRPr sz="4600"/>
          </a:p>
        </p:txBody>
      </p:sp>
      <p:sp>
        <p:nvSpPr>
          <p:cNvPr id="1966" name="Google Shape;1966;p310"/>
          <p:cNvSpPr txBox="1"/>
          <p:nvPr>
            <p:ph type="title"/>
          </p:nvPr>
        </p:nvSpPr>
        <p:spPr>
          <a:xfrm>
            <a:off x="415650" y="5660767"/>
            <a:ext cx="11360700" cy="7635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Friday Psali</a:t>
            </a:r>
            <a:endParaRPr>
              <a:latin typeface="Playfair Display"/>
              <a:ea typeface="Playfair Display"/>
              <a:cs typeface="Playfair Display"/>
              <a:sym typeface="Playfair Display"/>
            </a:endParaRPr>
          </a:p>
        </p:txBody>
      </p:sp>
    </p:spTree>
  </p:cSld>
  <p:clrMapOvr>
    <a:masterClrMapping/>
  </p:clrMapOvr>
</p:sld>
</file>

<file path=ppt/slides/slide3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0" name="Shape 1970"/>
        <p:cNvGrpSpPr/>
        <p:nvPr/>
      </p:nvGrpSpPr>
      <p:grpSpPr>
        <a:xfrm>
          <a:off x="0" y="0"/>
          <a:ext cx="0" cy="0"/>
          <a:chOff x="0" y="0"/>
          <a:chExt cx="0" cy="0"/>
        </a:xfrm>
      </p:grpSpPr>
      <p:sp>
        <p:nvSpPr>
          <p:cNvPr id="1971" name="Google Shape;1971;p311"/>
          <p:cNvSpPr txBox="1"/>
          <p:nvPr>
            <p:ph idx="1" type="body"/>
          </p:nvPr>
        </p:nvSpPr>
        <p:spPr>
          <a:xfrm>
            <a:off x="415650" y="243400"/>
            <a:ext cx="11360700" cy="5248200"/>
          </a:xfrm>
          <a:prstGeom prst="rect">
            <a:avLst/>
          </a:prstGeom>
          <a:solidFill>
            <a:srgbClr val="FFFFFF">
              <a:alpha val="88627"/>
            </a:srgbClr>
          </a:solidFill>
          <a:ln>
            <a:noFill/>
          </a:ln>
        </p:spPr>
        <p:txBody>
          <a:bodyPr anchorCtr="0" anchor="t" bIns="45700" lIns="91425" spcFirstLastPara="1" rIns="91425" wrap="square" tIns="45700">
            <a:noAutofit/>
          </a:bodyPr>
          <a:lstStyle/>
          <a:p>
            <a:pPr indent="-457200" lvl="0" marL="457200" rtl="0" algn="ctr">
              <a:lnSpc>
                <a:spcPct val="115000"/>
              </a:lnSpc>
              <a:spcBef>
                <a:spcPts val="0"/>
              </a:spcBef>
              <a:spcAft>
                <a:spcPts val="0"/>
              </a:spcAft>
              <a:buSzPts val="4600"/>
              <a:buChar char="+"/>
            </a:pPr>
            <a:r>
              <a:rPr lang="en-US" sz="4600"/>
              <a:t>Our Lord Jesus Christ, gave a sign to His servants, who do fear Him, to shut the mouths of lions.</a:t>
            </a:r>
            <a:endParaRPr sz="4600"/>
          </a:p>
          <a:p>
            <a:pPr indent="-457200" lvl="0" marL="457200" rtl="0" algn="ctr">
              <a:lnSpc>
                <a:spcPct val="115000"/>
              </a:lnSpc>
              <a:spcBef>
                <a:spcPts val="0"/>
              </a:spcBef>
              <a:spcAft>
                <a:spcPts val="0"/>
              </a:spcAft>
              <a:buClr>
                <a:srgbClr val="980000"/>
              </a:buClr>
              <a:buSzPts val="4600"/>
              <a:buChar char="+"/>
            </a:pPr>
            <a:r>
              <a:rPr lang="en-US" sz="4600">
                <a:solidFill>
                  <a:srgbClr val="980000"/>
                </a:solidFill>
              </a:rPr>
              <a:t>Our Lord Jesus Christ, gave a sign to His servants, who do fear Him, to put out the power of fire.</a:t>
            </a:r>
            <a:endParaRPr sz="4600">
              <a:solidFill>
                <a:srgbClr val="980000"/>
              </a:solidFill>
            </a:endParaRPr>
          </a:p>
          <a:p>
            <a:pPr indent="0" lvl="0" marL="0" rtl="0" algn="ctr">
              <a:lnSpc>
                <a:spcPct val="115000"/>
              </a:lnSpc>
              <a:spcBef>
                <a:spcPts val="0"/>
              </a:spcBef>
              <a:spcAft>
                <a:spcPts val="0"/>
              </a:spcAft>
              <a:buClr>
                <a:schemeClr val="dk1"/>
              </a:buClr>
              <a:buSzPts val="1100"/>
              <a:buFont typeface="Arial"/>
              <a:buNone/>
            </a:pPr>
            <a:r>
              <a:t/>
            </a:r>
            <a:endParaRPr sz="4600"/>
          </a:p>
          <a:p>
            <a:pPr indent="0" lvl="0" marL="0" rtl="0" algn="ctr">
              <a:lnSpc>
                <a:spcPct val="115000"/>
              </a:lnSpc>
              <a:spcBef>
                <a:spcPts val="0"/>
              </a:spcBef>
              <a:spcAft>
                <a:spcPts val="0"/>
              </a:spcAft>
              <a:buClr>
                <a:schemeClr val="dk1"/>
              </a:buClr>
              <a:buSzPts val="2800"/>
              <a:buNone/>
            </a:pPr>
            <a:r>
              <a:t/>
            </a:r>
            <a:endParaRPr sz="4600"/>
          </a:p>
        </p:txBody>
      </p:sp>
      <p:sp>
        <p:nvSpPr>
          <p:cNvPr id="1972" name="Google Shape;1972;p311"/>
          <p:cNvSpPr txBox="1"/>
          <p:nvPr>
            <p:ph type="title"/>
          </p:nvPr>
        </p:nvSpPr>
        <p:spPr>
          <a:xfrm>
            <a:off x="415650" y="5660767"/>
            <a:ext cx="11360700" cy="7635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Friday Psali</a:t>
            </a:r>
            <a:endParaRPr>
              <a:latin typeface="Playfair Display"/>
              <a:ea typeface="Playfair Display"/>
              <a:cs typeface="Playfair Display"/>
              <a:sym typeface="Playfair Display"/>
            </a:endParaRPr>
          </a:p>
        </p:txBody>
      </p:sp>
    </p:spTree>
  </p:cSld>
  <p:clrMapOvr>
    <a:masterClrMapping/>
  </p:clrMapOvr>
</p:sld>
</file>

<file path=ppt/slides/slide3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6" name="Shape 1976"/>
        <p:cNvGrpSpPr/>
        <p:nvPr/>
      </p:nvGrpSpPr>
      <p:grpSpPr>
        <a:xfrm>
          <a:off x="0" y="0"/>
          <a:ext cx="0" cy="0"/>
          <a:chOff x="0" y="0"/>
          <a:chExt cx="0" cy="0"/>
        </a:xfrm>
      </p:grpSpPr>
      <p:sp>
        <p:nvSpPr>
          <p:cNvPr id="1977" name="Google Shape;1977;p312"/>
          <p:cNvSpPr txBox="1"/>
          <p:nvPr>
            <p:ph idx="1" type="body"/>
          </p:nvPr>
        </p:nvSpPr>
        <p:spPr>
          <a:xfrm>
            <a:off x="415650" y="243400"/>
            <a:ext cx="11360700" cy="5248200"/>
          </a:xfrm>
          <a:prstGeom prst="rect">
            <a:avLst/>
          </a:prstGeom>
          <a:solidFill>
            <a:srgbClr val="FFFFFF">
              <a:alpha val="88627"/>
            </a:srgbClr>
          </a:solidFill>
          <a:ln>
            <a:noFill/>
          </a:ln>
        </p:spPr>
        <p:txBody>
          <a:bodyPr anchorCtr="0" anchor="t" bIns="45700" lIns="91425" spcFirstLastPara="1" rIns="91425" wrap="square" tIns="45700">
            <a:noAutofit/>
          </a:bodyPr>
          <a:lstStyle/>
          <a:p>
            <a:pPr indent="-457200" lvl="0" marL="457200" rtl="0" algn="ctr">
              <a:lnSpc>
                <a:spcPct val="115000"/>
              </a:lnSpc>
              <a:spcBef>
                <a:spcPts val="0"/>
              </a:spcBef>
              <a:spcAft>
                <a:spcPts val="0"/>
              </a:spcAft>
              <a:buSzPts val="4600"/>
              <a:buChar char="+"/>
            </a:pPr>
            <a:r>
              <a:rPr lang="en-US" sz="4600"/>
              <a:t>Our Lord Jesus Christ, gave a sign to His servants, who do fear Him, to cast out the devils.</a:t>
            </a:r>
            <a:endParaRPr sz="4600"/>
          </a:p>
          <a:p>
            <a:pPr indent="-457200" lvl="0" marL="457200" rtl="0" algn="ctr">
              <a:lnSpc>
                <a:spcPct val="115000"/>
              </a:lnSpc>
              <a:spcBef>
                <a:spcPts val="0"/>
              </a:spcBef>
              <a:spcAft>
                <a:spcPts val="0"/>
              </a:spcAft>
              <a:buClr>
                <a:srgbClr val="980000"/>
              </a:buClr>
              <a:buSzPts val="4600"/>
              <a:buChar char="+"/>
            </a:pPr>
            <a:r>
              <a:rPr lang="en-US" sz="4600">
                <a:solidFill>
                  <a:srgbClr val="980000"/>
                </a:solidFill>
              </a:rPr>
              <a:t>Our Lord Jesus Christ, gave a sign to His servants, who do fear Him, to prevail over their enemies.</a:t>
            </a:r>
            <a:endParaRPr sz="4600">
              <a:solidFill>
                <a:srgbClr val="980000"/>
              </a:solidFill>
            </a:endParaRPr>
          </a:p>
          <a:p>
            <a:pPr indent="0" lvl="0" marL="0" rtl="0" algn="ctr">
              <a:lnSpc>
                <a:spcPct val="115000"/>
              </a:lnSpc>
              <a:spcBef>
                <a:spcPts val="0"/>
              </a:spcBef>
              <a:spcAft>
                <a:spcPts val="0"/>
              </a:spcAft>
              <a:buClr>
                <a:schemeClr val="dk1"/>
              </a:buClr>
              <a:buSzPts val="1100"/>
              <a:buFont typeface="Arial"/>
              <a:buNone/>
            </a:pPr>
            <a:r>
              <a:t/>
            </a:r>
            <a:endParaRPr sz="4600"/>
          </a:p>
          <a:p>
            <a:pPr indent="0" lvl="0" marL="0" rtl="0" algn="ctr">
              <a:lnSpc>
                <a:spcPct val="115000"/>
              </a:lnSpc>
              <a:spcBef>
                <a:spcPts val="0"/>
              </a:spcBef>
              <a:spcAft>
                <a:spcPts val="0"/>
              </a:spcAft>
              <a:buClr>
                <a:schemeClr val="dk1"/>
              </a:buClr>
              <a:buSzPts val="2800"/>
              <a:buNone/>
            </a:pPr>
            <a:r>
              <a:t/>
            </a:r>
            <a:endParaRPr sz="4600"/>
          </a:p>
        </p:txBody>
      </p:sp>
      <p:sp>
        <p:nvSpPr>
          <p:cNvPr id="1978" name="Google Shape;1978;p312"/>
          <p:cNvSpPr txBox="1"/>
          <p:nvPr>
            <p:ph type="title"/>
          </p:nvPr>
        </p:nvSpPr>
        <p:spPr>
          <a:xfrm>
            <a:off x="415650" y="5660767"/>
            <a:ext cx="11360700" cy="7635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Friday Psali</a:t>
            </a:r>
            <a:endParaRPr>
              <a:latin typeface="Playfair Display"/>
              <a:ea typeface="Playfair Display"/>
              <a:cs typeface="Playfair Display"/>
              <a:sym typeface="Playfair Display"/>
            </a:endParaRPr>
          </a:p>
        </p:txBody>
      </p:sp>
    </p:spTree>
  </p:cSld>
  <p:clrMapOvr>
    <a:masterClrMapping/>
  </p:clrMapOvr>
</p:sld>
</file>

<file path=ppt/slides/slide3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2" name="Shape 1982"/>
        <p:cNvGrpSpPr/>
        <p:nvPr/>
      </p:nvGrpSpPr>
      <p:grpSpPr>
        <a:xfrm>
          <a:off x="0" y="0"/>
          <a:ext cx="0" cy="0"/>
          <a:chOff x="0" y="0"/>
          <a:chExt cx="0" cy="0"/>
        </a:xfrm>
      </p:grpSpPr>
      <p:sp>
        <p:nvSpPr>
          <p:cNvPr id="1983" name="Google Shape;1983;p313"/>
          <p:cNvSpPr txBox="1"/>
          <p:nvPr>
            <p:ph idx="1" type="body"/>
          </p:nvPr>
        </p:nvSpPr>
        <p:spPr>
          <a:xfrm>
            <a:off x="415650" y="259000"/>
            <a:ext cx="11360700" cy="5248200"/>
          </a:xfrm>
          <a:prstGeom prst="rect">
            <a:avLst/>
          </a:prstGeom>
          <a:solidFill>
            <a:srgbClr val="FFFFFF">
              <a:alpha val="88627"/>
            </a:srgbClr>
          </a:solidFill>
          <a:ln>
            <a:noFill/>
          </a:ln>
        </p:spPr>
        <p:txBody>
          <a:bodyPr anchorCtr="0" anchor="t" bIns="45700" lIns="91425" spcFirstLastPara="1" rIns="91425" wrap="square" tIns="45700">
            <a:noAutofit/>
          </a:bodyPr>
          <a:lstStyle/>
          <a:p>
            <a:pPr indent="-457200" lvl="0" marL="457200" rtl="0" algn="ctr">
              <a:lnSpc>
                <a:spcPct val="115000"/>
              </a:lnSpc>
              <a:spcBef>
                <a:spcPts val="0"/>
              </a:spcBef>
              <a:spcAft>
                <a:spcPts val="0"/>
              </a:spcAft>
              <a:buSzPts val="4600"/>
              <a:buChar char="+"/>
            </a:pPr>
            <a:r>
              <a:rPr lang="en-US" sz="4600"/>
              <a:t>Our Lord Jesus Christ, gave a sign to His servants, who do fear Him, to heal every sickness.</a:t>
            </a:r>
            <a:endParaRPr sz="4600"/>
          </a:p>
          <a:p>
            <a:pPr indent="-457200" lvl="0" marL="457200" rtl="0" algn="ctr">
              <a:lnSpc>
                <a:spcPct val="115000"/>
              </a:lnSpc>
              <a:spcBef>
                <a:spcPts val="0"/>
              </a:spcBef>
              <a:spcAft>
                <a:spcPts val="0"/>
              </a:spcAft>
              <a:buClr>
                <a:srgbClr val="980000"/>
              </a:buClr>
              <a:buSzPts val="4600"/>
              <a:buChar char="+"/>
            </a:pPr>
            <a:r>
              <a:rPr lang="en-US" sz="4600">
                <a:solidFill>
                  <a:srgbClr val="980000"/>
                </a:solidFill>
              </a:rPr>
              <a:t>Wherefore let us glorify, our Lord Jesus Christ, and His good Father, and the Holy Spirit.</a:t>
            </a:r>
            <a:endParaRPr sz="4600">
              <a:solidFill>
                <a:srgbClr val="980000"/>
              </a:solidFill>
            </a:endParaRPr>
          </a:p>
          <a:p>
            <a:pPr indent="0" lvl="0" marL="0" rtl="0" algn="ctr">
              <a:lnSpc>
                <a:spcPct val="115000"/>
              </a:lnSpc>
              <a:spcBef>
                <a:spcPts val="0"/>
              </a:spcBef>
              <a:spcAft>
                <a:spcPts val="0"/>
              </a:spcAft>
              <a:buClr>
                <a:schemeClr val="dk1"/>
              </a:buClr>
              <a:buSzPts val="1100"/>
              <a:buFont typeface="Arial"/>
              <a:buNone/>
            </a:pPr>
            <a:r>
              <a:t/>
            </a:r>
            <a:endParaRPr sz="4600"/>
          </a:p>
          <a:p>
            <a:pPr indent="0" lvl="0" marL="0" rtl="0" algn="ctr">
              <a:lnSpc>
                <a:spcPct val="115000"/>
              </a:lnSpc>
              <a:spcBef>
                <a:spcPts val="0"/>
              </a:spcBef>
              <a:spcAft>
                <a:spcPts val="0"/>
              </a:spcAft>
              <a:buClr>
                <a:schemeClr val="dk1"/>
              </a:buClr>
              <a:buSzPts val="2800"/>
              <a:buNone/>
            </a:pPr>
            <a:r>
              <a:t/>
            </a:r>
            <a:endParaRPr sz="4600"/>
          </a:p>
        </p:txBody>
      </p:sp>
      <p:sp>
        <p:nvSpPr>
          <p:cNvPr id="1984" name="Google Shape;1984;p313"/>
          <p:cNvSpPr txBox="1"/>
          <p:nvPr>
            <p:ph type="title"/>
          </p:nvPr>
        </p:nvSpPr>
        <p:spPr>
          <a:xfrm>
            <a:off x="415650" y="5660767"/>
            <a:ext cx="11360700" cy="7635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Friday Psali</a:t>
            </a:r>
            <a:endParaRPr>
              <a:latin typeface="Playfair Display"/>
              <a:ea typeface="Playfair Display"/>
              <a:cs typeface="Playfair Display"/>
              <a:sym typeface="Playfair Display"/>
            </a:endParaRPr>
          </a:p>
        </p:txBody>
      </p:sp>
    </p:spTree>
  </p:cSld>
  <p:clrMapOvr>
    <a:masterClrMapping/>
  </p:clrMapOvr>
</p:sld>
</file>

<file path=ppt/slides/slide3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8" name="Shape 1988"/>
        <p:cNvGrpSpPr/>
        <p:nvPr/>
      </p:nvGrpSpPr>
      <p:grpSpPr>
        <a:xfrm>
          <a:off x="0" y="0"/>
          <a:ext cx="0" cy="0"/>
          <a:chOff x="0" y="0"/>
          <a:chExt cx="0" cy="0"/>
        </a:xfrm>
      </p:grpSpPr>
      <p:sp>
        <p:nvSpPr>
          <p:cNvPr id="1989" name="Google Shape;1989;p314"/>
          <p:cNvSpPr txBox="1"/>
          <p:nvPr>
            <p:ph idx="1" type="body"/>
          </p:nvPr>
        </p:nvSpPr>
        <p:spPr>
          <a:xfrm>
            <a:off x="415650" y="258975"/>
            <a:ext cx="11360700" cy="5248200"/>
          </a:xfrm>
          <a:prstGeom prst="rect">
            <a:avLst/>
          </a:prstGeom>
          <a:solidFill>
            <a:srgbClr val="FFFFFF">
              <a:alpha val="88627"/>
            </a:srgbClr>
          </a:solidFill>
          <a:ln>
            <a:noFill/>
          </a:ln>
        </p:spPr>
        <p:txBody>
          <a:bodyPr anchorCtr="0" anchor="t" bIns="45700" lIns="91425" spcFirstLastPara="1" rIns="91425" wrap="square" tIns="45700">
            <a:noAutofit/>
          </a:bodyPr>
          <a:lstStyle/>
          <a:p>
            <a:pPr indent="-457200" lvl="0" marL="457200" rtl="0" algn="ctr">
              <a:lnSpc>
                <a:spcPct val="115000"/>
              </a:lnSpc>
              <a:spcBef>
                <a:spcPts val="0"/>
              </a:spcBef>
              <a:spcAft>
                <a:spcPts val="0"/>
              </a:spcAft>
              <a:buSzPts val="4600"/>
              <a:buChar char="+"/>
            </a:pPr>
            <a:r>
              <a:rPr lang="en-US" sz="4600"/>
              <a:t>This is the name of Salvation, of our Lord Jesus Christ, and His Life-giving Cross, which He was crucified upon.</a:t>
            </a:r>
            <a:endParaRPr sz="4600"/>
          </a:p>
          <a:p>
            <a:pPr indent="-457200" lvl="0" marL="457200" rtl="0" algn="ctr">
              <a:lnSpc>
                <a:spcPct val="115000"/>
              </a:lnSpc>
              <a:spcBef>
                <a:spcPts val="0"/>
              </a:spcBef>
              <a:spcAft>
                <a:spcPts val="0"/>
              </a:spcAft>
              <a:buClr>
                <a:srgbClr val="980000"/>
              </a:buClr>
              <a:buSzPts val="4600"/>
              <a:buChar char="+"/>
            </a:pPr>
            <a:r>
              <a:rPr lang="en-US" sz="4600">
                <a:solidFill>
                  <a:srgbClr val="980000"/>
                </a:solidFill>
              </a:rPr>
              <a:t>Blessed is the man who forsakes this life, and its vain pleasures, that are full of suffering, that kill the soul.</a:t>
            </a:r>
            <a:endParaRPr sz="4600">
              <a:solidFill>
                <a:srgbClr val="980000"/>
              </a:solidFill>
            </a:endParaRPr>
          </a:p>
          <a:p>
            <a:pPr indent="0" lvl="0" marL="0" rtl="0" algn="ctr">
              <a:lnSpc>
                <a:spcPct val="115000"/>
              </a:lnSpc>
              <a:spcBef>
                <a:spcPts val="0"/>
              </a:spcBef>
              <a:spcAft>
                <a:spcPts val="0"/>
              </a:spcAft>
              <a:buClr>
                <a:schemeClr val="dk1"/>
              </a:buClr>
              <a:buSzPts val="1100"/>
              <a:buFont typeface="Arial"/>
              <a:buNone/>
            </a:pPr>
            <a:r>
              <a:t/>
            </a:r>
            <a:endParaRPr sz="4600"/>
          </a:p>
          <a:p>
            <a:pPr indent="0" lvl="0" marL="0" rtl="0" algn="ctr">
              <a:lnSpc>
                <a:spcPct val="115000"/>
              </a:lnSpc>
              <a:spcBef>
                <a:spcPts val="0"/>
              </a:spcBef>
              <a:spcAft>
                <a:spcPts val="0"/>
              </a:spcAft>
              <a:buClr>
                <a:schemeClr val="dk1"/>
              </a:buClr>
              <a:buSzPts val="2800"/>
              <a:buNone/>
            </a:pPr>
            <a:r>
              <a:t/>
            </a:r>
            <a:endParaRPr sz="4600"/>
          </a:p>
        </p:txBody>
      </p:sp>
      <p:sp>
        <p:nvSpPr>
          <p:cNvPr id="1990" name="Google Shape;1990;p314"/>
          <p:cNvSpPr txBox="1"/>
          <p:nvPr>
            <p:ph type="title"/>
          </p:nvPr>
        </p:nvSpPr>
        <p:spPr>
          <a:xfrm>
            <a:off x="415650" y="5660767"/>
            <a:ext cx="11360700" cy="7635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Friday Psali</a:t>
            </a:r>
            <a:endParaRPr>
              <a:latin typeface="Playfair Display"/>
              <a:ea typeface="Playfair Display"/>
              <a:cs typeface="Playfair Display"/>
              <a:sym typeface="Playfair Display"/>
            </a:endParaRPr>
          </a:p>
        </p:txBody>
      </p:sp>
    </p:spTree>
  </p:cSld>
  <p:clrMapOvr>
    <a:masterClrMapping/>
  </p:clrMapOvr>
</p:sld>
</file>

<file path=ppt/slides/slide3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4" name="Shape 1994"/>
        <p:cNvGrpSpPr/>
        <p:nvPr/>
      </p:nvGrpSpPr>
      <p:grpSpPr>
        <a:xfrm>
          <a:off x="0" y="0"/>
          <a:ext cx="0" cy="0"/>
          <a:chOff x="0" y="0"/>
          <a:chExt cx="0" cy="0"/>
        </a:xfrm>
      </p:grpSpPr>
      <p:sp>
        <p:nvSpPr>
          <p:cNvPr id="1995" name="Google Shape;1995;p315"/>
          <p:cNvSpPr txBox="1"/>
          <p:nvPr>
            <p:ph idx="1" type="body"/>
          </p:nvPr>
        </p:nvSpPr>
        <p:spPr>
          <a:xfrm>
            <a:off x="415650" y="258975"/>
            <a:ext cx="11360700" cy="5337900"/>
          </a:xfrm>
          <a:prstGeom prst="rect">
            <a:avLst/>
          </a:prstGeom>
          <a:solidFill>
            <a:srgbClr val="FFFFFF">
              <a:alpha val="88627"/>
            </a:srgbClr>
          </a:solidFill>
          <a:ln>
            <a:noFill/>
          </a:ln>
        </p:spPr>
        <p:txBody>
          <a:bodyPr anchorCtr="0" anchor="t" bIns="45700" lIns="91425" spcFirstLastPara="1" rIns="91425" wrap="square" tIns="45700">
            <a:noAutofit/>
          </a:bodyPr>
          <a:lstStyle/>
          <a:p>
            <a:pPr indent="-457200" lvl="0" marL="457200" rtl="0" algn="ctr">
              <a:lnSpc>
                <a:spcPct val="115000"/>
              </a:lnSpc>
              <a:spcBef>
                <a:spcPts val="0"/>
              </a:spcBef>
              <a:spcAft>
                <a:spcPts val="0"/>
              </a:spcAft>
              <a:buSzPts val="4400"/>
              <a:buChar char="+"/>
            </a:pPr>
            <a:r>
              <a:rPr lang="en-US" sz="4400"/>
              <a:t>And he who carries his cross day after day, and keeps his mind and heart, on the name of Salvation, of our Lord Jesus Christ.</a:t>
            </a:r>
            <a:endParaRPr sz="4400"/>
          </a:p>
          <a:p>
            <a:pPr indent="-457200" lvl="0" marL="457200" rtl="0" algn="ctr">
              <a:lnSpc>
                <a:spcPct val="115000"/>
              </a:lnSpc>
              <a:spcBef>
                <a:spcPts val="0"/>
              </a:spcBef>
              <a:spcAft>
                <a:spcPts val="0"/>
              </a:spcAft>
              <a:buClr>
                <a:srgbClr val="980000"/>
              </a:buClr>
              <a:buSzPts val="4400"/>
              <a:buChar char="+"/>
            </a:pPr>
            <a:r>
              <a:rPr lang="en-US" sz="4400">
                <a:solidFill>
                  <a:srgbClr val="980000"/>
                </a:solidFill>
              </a:rPr>
              <a:t>Our hearts are happy, and our tongues rejoice, whenever we sing to the name, of salvation of our Lord Jesus Christ.</a:t>
            </a:r>
            <a:endParaRPr sz="4400">
              <a:solidFill>
                <a:srgbClr val="980000"/>
              </a:solidFill>
            </a:endParaRPr>
          </a:p>
          <a:p>
            <a:pPr indent="0" lvl="0" marL="0" rtl="0" algn="ctr">
              <a:lnSpc>
                <a:spcPct val="115000"/>
              </a:lnSpc>
              <a:spcBef>
                <a:spcPts val="0"/>
              </a:spcBef>
              <a:spcAft>
                <a:spcPts val="0"/>
              </a:spcAft>
              <a:buClr>
                <a:schemeClr val="dk1"/>
              </a:buClr>
              <a:buSzPts val="1100"/>
              <a:buFont typeface="Arial"/>
              <a:buNone/>
            </a:pPr>
            <a:r>
              <a:t/>
            </a:r>
            <a:endParaRPr sz="4400"/>
          </a:p>
          <a:p>
            <a:pPr indent="0" lvl="0" marL="0" rtl="0" algn="ctr">
              <a:lnSpc>
                <a:spcPct val="115000"/>
              </a:lnSpc>
              <a:spcBef>
                <a:spcPts val="0"/>
              </a:spcBef>
              <a:spcAft>
                <a:spcPts val="0"/>
              </a:spcAft>
              <a:buClr>
                <a:schemeClr val="dk1"/>
              </a:buClr>
              <a:buSzPts val="2800"/>
              <a:buNone/>
            </a:pPr>
            <a:r>
              <a:t/>
            </a:r>
            <a:endParaRPr sz="4400"/>
          </a:p>
        </p:txBody>
      </p:sp>
      <p:sp>
        <p:nvSpPr>
          <p:cNvPr id="1996" name="Google Shape;1996;p315"/>
          <p:cNvSpPr txBox="1"/>
          <p:nvPr>
            <p:ph type="title"/>
          </p:nvPr>
        </p:nvSpPr>
        <p:spPr>
          <a:xfrm>
            <a:off x="415650" y="5660767"/>
            <a:ext cx="11360700" cy="7635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Friday Psali</a:t>
            </a:r>
            <a:endParaRPr>
              <a:latin typeface="Playfair Display"/>
              <a:ea typeface="Playfair Display"/>
              <a:cs typeface="Playfair Display"/>
              <a:sym typeface="Playfair Display"/>
            </a:endParaRPr>
          </a:p>
        </p:txBody>
      </p:sp>
    </p:spTree>
  </p:cSld>
  <p:clrMapOvr>
    <a:masterClrMapping/>
  </p:clrMapOvr>
</p:sld>
</file>

<file path=ppt/slides/slide3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0" name="Shape 2000"/>
        <p:cNvGrpSpPr/>
        <p:nvPr/>
      </p:nvGrpSpPr>
      <p:grpSpPr>
        <a:xfrm>
          <a:off x="0" y="0"/>
          <a:ext cx="0" cy="0"/>
          <a:chOff x="0" y="0"/>
          <a:chExt cx="0" cy="0"/>
        </a:xfrm>
      </p:grpSpPr>
      <p:sp>
        <p:nvSpPr>
          <p:cNvPr id="2001" name="Google Shape;2001;p316"/>
          <p:cNvSpPr txBox="1"/>
          <p:nvPr>
            <p:ph idx="1" type="body"/>
          </p:nvPr>
        </p:nvSpPr>
        <p:spPr>
          <a:xfrm>
            <a:off x="415650" y="243400"/>
            <a:ext cx="11360700" cy="5248200"/>
          </a:xfrm>
          <a:prstGeom prst="rect">
            <a:avLst/>
          </a:prstGeom>
          <a:solidFill>
            <a:srgbClr val="FFFFFF">
              <a:alpha val="88627"/>
            </a:srgbClr>
          </a:solidFill>
          <a:ln>
            <a:noFill/>
          </a:ln>
        </p:spPr>
        <p:txBody>
          <a:bodyPr anchorCtr="0" anchor="t" bIns="45700" lIns="91425" spcFirstLastPara="1" rIns="91425" wrap="square" tIns="45700">
            <a:noAutofit/>
          </a:bodyPr>
          <a:lstStyle/>
          <a:p>
            <a:pPr indent="-457200" lvl="0" marL="457200" rtl="0" algn="ctr">
              <a:lnSpc>
                <a:spcPct val="115000"/>
              </a:lnSpc>
              <a:spcBef>
                <a:spcPts val="0"/>
              </a:spcBef>
              <a:spcAft>
                <a:spcPts val="0"/>
              </a:spcAft>
              <a:buSzPts val="4600"/>
              <a:buChar char="+"/>
            </a:pPr>
            <a:r>
              <a:rPr lang="en-US" sz="4600"/>
              <a:t>And whenever we sing, let us say tenderly, our Lord Jesus Christ, have mercy upon our souls.</a:t>
            </a:r>
            <a:endParaRPr sz="4600"/>
          </a:p>
          <a:p>
            <a:pPr indent="-457200" lvl="0" marL="457200" rtl="0" algn="ctr">
              <a:lnSpc>
                <a:spcPct val="115000"/>
              </a:lnSpc>
              <a:spcBef>
                <a:spcPts val="0"/>
              </a:spcBef>
              <a:spcAft>
                <a:spcPts val="0"/>
              </a:spcAft>
              <a:buClr>
                <a:srgbClr val="980000"/>
              </a:buClr>
              <a:buSzPts val="4600"/>
              <a:buChar char="+"/>
            </a:pPr>
            <a:r>
              <a:rPr lang="en-US" sz="4600">
                <a:solidFill>
                  <a:srgbClr val="980000"/>
                </a:solidFill>
              </a:rPr>
              <a:t>Glory to the Father and the Son, and the Holy Spirit, now and ever and unto the ages of the ages, Amen.</a:t>
            </a:r>
            <a:endParaRPr sz="4600">
              <a:solidFill>
                <a:srgbClr val="980000"/>
              </a:solidFill>
            </a:endParaRPr>
          </a:p>
          <a:p>
            <a:pPr indent="0" lvl="0" marL="0" rtl="0" algn="ctr">
              <a:lnSpc>
                <a:spcPct val="115000"/>
              </a:lnSpc>
              <a:spcBef>
                <a:spcPts val="0"/>
              </a:spcBef>
              <a:spcAft>
                <a:spcPts val="0"/>
              </a:spcAft>
              <a:buClr>
                <a:schemeClr val="dk1"/>
              </a:buClr>
              <a:buSzPts val="1100"/>
              <a:buFont typeface="Arial"/>
              <a:buNone/>
            </a:pPr>
            <a:r>
              <a:t/>
            </a:r>
            <a:endParaRPr sz="4600"/>
          </a:p>
          <a:p>
            <a:pPr indent="0" lvl="0" marL="0" rtl="0" algn="ctr">
              <a:lnSpc>
                <a:spcPct val="115000"/>
              </a:lnSpc>
              <a:spcBef>
                <a:spcPts val="0"/>
              </a:spcBef>
              <a:spcAft>
                <a:spcPts val="0"/>
              </a:spcAft>
              <a:buClr>
                <a:schemeClr val="dk1"/>
              </a:buClr>
              <a:buSzPts val="2800"/>
              <a:buNone/>
            </a:pPr>
            <a:r>
              <a:t/>
            </a:r>
            <a:endParaRPr sz="4600"/>
          </a:p>
        </p:txBody>
      </p:sp>
      <p:sp>
        <p:nvSpPr>
          <p:cNvPr id="2002" name="Google Shape;2002;p316"/>
          <p:cNvSpPr txBox="1"/>
          <p:nvPr>
            <p:ph type="title"/>
          </p:nvPr>
        </p:nvSpPr>
        <p:spPr>
          <a:xfrm>
            <a:off x="415650" y="5660767"/>
            <a:ext cx="11360700" cy="7635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Friday Psali</a:t>
            </a:r>
            <a:endParaRPr>
              <a:latin typeface="Playfair Display"/>
              <a:ea typeface="Playfair Display"/>
              <a:cs typeface="Playfair Display"/>
              <a:sym typeface="Playfair Display"/>
            </a:endParaRPr>
          </a:p>
        </p:txBody>
      </p:sp>
      <p:pic>
        <p:nvPicPr>
          <p:cNvPr id="2003" name="Google Shape;2003;p316">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3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7" name="Shape 2007"/>
        <p:cNvGrpSpPr/>
        <p:nvPr/>
      </p:nvGrpSpPr>
      <p:grpSpPr>
        <a:xfrm>
          <a:off x="0" y="0"/>
          <a:ext cx="0" cy="0"/>
          <a:chOff x="0" y="0"/>
          <a:chExt cx="0" cy="0"/>
        </a:xfrm>
      </p:grpSpPr>
      <p:sp>
        <p:nvSpPr>
          <p:cNvPr id="2008" name="Google Shape;2008;p317"/>
          <p:cNvSpPr txBox="1"/>
          <p:nvPr>
            <p:ph type="ctrTitle"/>
          </p:nvPr>
        </p:nvSpPr>
        <p:spPr>
          <a:xfrm>
            <a:off x="2355000" y="2783700"/>
            <a:ext cx="7482000" cy="1290600"/>
          </a:xfrm>
          <a:prstGeom prst="rect">
            <a:avLst/>
          </a:prstGeom>
          <a:solidFill>
            <a:srgbClr val="FFFFFF">
              <a:alpha val="88627"/>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Friday Theotokia</a:t>
            </a:r>
            <a:endParaRPr>
              <a:latin typeface="Playfair Display"/>
              <a:ea typeface="Playfair Display"/>
              <a:cs typeface="Playfair Display"/>
              <a:sym typeface="Playfair Display"/>
            </a:endParaRPr>
          </a:p>
        </p:txBody>
      </p:sp>
      <p:pic>
        <p:nvPicPr>
          <p:cNvPr id="2009" name="Google Shape;2009;p317">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3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3" name="Shape 2013"/>
        <p:cNvGrpSpPr/>
        <p:nvPr/>
      </p:nvGrpSpPr>
      <p:grpSpPr>
        <a:xfrm>
          <a:off x="0" y="0"/>
          <a:ext cx="0" cy="0"/>
          <a:chOff x="0" y="0"/>
          <a:chExt cx="0" cy="0"/>
        </a:xfrm>
      </p:grpSpPr>
      <p:sp>
        <p:nvSpPr>
          <p:cNvPr id="2014" name="Google Shape;2014;p318"/>
          <p:cNvSpPr txBox="1"/>
          <p:nvPr>
            <p:ph idx="1" type="body"/>
          </p:nvPr>
        </p:nvSpPr>
        <p:spPr>
          <a:xfrm>
            <a:off x="415650" y="243400"/>
            <a:ext cx="11360700" cy="5248200"/>
          </a:xfrm>
          <a:prstGeom prst="rect">
            <a:avLst/>
          </a:prstGeom>
          <a:solidFill>
            <a:srgbClr val="FFFFFF">
              <a:alpha val="88627"/>
            </a:srgbClr>
          </a:solidFill>
          <a:ln>
            <a:noFill/>
          </a:ln>
        </p:spPr>
        <p:txBody>
          <a:bodyPr anchorCtr="0" anchor="t" bIns="45700" lIns="91425" spcFirstLastPara="1" rIns="91425" wrap="square" tIns="45700">
            <a:noAutofit/>
          </a:bodyPr>
          <a:lstStyle/>
          <a:p>
            <a:pPr indent="-457200" lvl="0" marL="457200" rtl="0" algn="ctr">
              <a:lnSpc>
                <a:spcPct val="115000"/>
              </a:lnSpc>
              <a:spcBef>
                <a:spcPts val="0"/>
              </a:spcBef>
              <a:spcAft>
                <a:spcPts val="0"/>
              </a:spcAft>
              <a:buSzPts val="4600"/>
              <a:buChar char="+"/>
            </a:pPr>
            <a:r>
              <a:rPr lang="en-US" sz="4600"/>
              <a:t>And whenever we sing, let us say tenderly, our Lord Jesus Christ, have mercy upon our souls.</a:t>
            </a:r>
            <a:endParaRPr sz="4600"/>
          </a:p>
          <a:p>
            <a:pPr indent="-457200" lvl="0" marL="457200" rtl="0" algn="ctr">
              <a:lnSpc>
                <a:spcPct val="115000"/>
              </a:lnSpc>
              <a:spcBef>
                <a:spcPts val="0"/>
              </a:spcBef>
              <a:spcAft>
                <a:spcPts val="0"/>
              </a:spcAft>
              <a:buClr>
                <a:srgbClr val="980000"/>
              </a:buClr>
              <a:buSzPts val="4600"/>
              <a:buChar char="+"/>
            </a:pPr>
            <a:r>
              <a:rPr lang="en-US" sz="4600">
                <a:solidFill>
                  <a:srgbClr val="980000"/>
                </a:solidFill>
              </a:rPr>
              <a:t>Glory to the Father and the Son, and the Holy Spirit, now and ever and unto the ages of the ages, Amen.</a:t>
            </a:r>
            <a:endParaRPr sz="4600">
              <a:solidFill>
                <a:srgbClr val="980000"/>
              </a:solidFill>
            </a:endParaRPr>
          </a:p>
          <a:p>
            <a:pPr indent="0" lvl="0" marL="0" rtl="0" algn="ctr">
              <a:lnSpc>
                <a:spcPct val="115000"/>
              </a:lnSpc>
              <a:spcBef>
                <a:spcPts val="0"/>
              </a:spcBef>
              <a:spcAft>
                <a:spcPts val="0"/>
              </a:spcAft>
              <a:buClr>
                <a:schemeClr val="dk1"/>
              </a:buClr>
              <a:buSzPts val="1100"/>
              <a:buFont typeface="Arial"/>
              <a:buNone/>
            </a:pPr>
            <a:r>
              <a:t/>
            </a:r>
            <a:endParaRPr sz="4600"/>
          </a:p>
          <a:p>
            <a:pPr indent="0" lvl="0" marL="0" rtl="0" algn="ctr">
              <a:lnSpc>
                <a:spcPct val="115000"/>
              </a:lnSpc>
              <a:spcBef>
                <a:spcPts val="0"/>
              </a:spcBef>
              <a:spcAft>
                <a:spcPts val="0"/>
              </a:spcAft>
              <a:buClr>
                <a:schemeClr val="dk1"/>
              </a:buClr>
              <a:buSzPts val="2800"/>
              <a:buNone/>
            </a:pPr>
            <a:r>
              <a:t/>
            </a:r>
            <a:endParaRPr sz="4600"/>
          </a:p>
        </p:txBody>
      </p:sp>
      <p:sp>
        <p:nvSpPr>
          <p:cNvPr id="2015" name="Google Shape;2015;p318"/>
          <p:cNvSpPr txBox="1"/>
          <p:nvPr>
            <p:ph type="title"/>
          </p:nvPr>
        </p:nvSpPr>
        <p:spPr>
          <a:xfrm>
            <a:off x="415650" y="5660767"/>
            <a:ext cx="11360700" cy="7635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Friday Theotokia</a:t>
            </a:r>
            <a:endParaRPr>
              <a:latin typeface="Playfair Display"/>
              <a:ea typeface="Playfair Display"/>
              <a:cs typeface="Playfair Display"/>
              <a:sym typeface="Playfair Display"/>
            </a:endParaRPr>
          </a:p>
        </p:txBody>
      </p:sp>
    </p:spTree>
  </p:cSld>
  <p:clrMapOvr>
    <a:masterClrMapping/>
  </p:clrMapOvr>
</p:sld>
</file>

<file path=ppt/slides/slide3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9" name="Shape 2019"/>
        <p:cNvGrpSpPr/>
        <p:nvPr/>
      </p:nvGrpSpPr>
      <p:grpSpPr>
        <a:xfrm>
          <a:off x="0" y="0"/>
          <a:ext cx="0" cy="0"/>
          <a:chOff x="0" y="0"/>
          <a:chExt cx="0" cy="0"/>
        </a:xfrm>
      </p:grpSpPr>
      <p:sp>
        <p:nvSpPr>
          <p:cNvPr id="2020" name="Google Shape;2020;p319"/>
          <p:cNvSpPr txBox="1"/>
          <p:nvPr>
            <p:ph idx="1" type="body"/>
          </p:nvPr>
        </p:nvSpPr>
        <p:spPr>
          <a:xfrm>
            <a:off x="415650" y="227800"/>
            <a:ext cx="11360700" cy="5248200"/>
          </a:xfrm>
          <a:prstGeom prst="rect">
            <a:avLst/>
          </a:prstGeom>
          <a:solidFill>
            <a:srgbClr val="FFFFFF">
              <a:alpha val="88627"/>
            </a:srgbClr>
          </a:solidFill>
          <a:ln>
            <a:noFill/>
          </a:ln>
        </p:spPr>
        <p:txBody>
          <a:bodyPr anchorCtr="0" anchor="t" bIns="45700" lIns="91425" spcFirstLastPara="1" rIns="91425" wrap="square" tIns="45700">
            <a:noAutofit/>
          </a:bodyPr>
          <a:lstStyle/>
          <a:p>
            <a:pPr indent="-457200" lvl="0" marL="457200" rtl="0" algn="ctr">
              <a:lnSpc>
                <a:spcPct val="115000"/>
              </a:lnSpc>
              <a:spcBef>
                <a:spcPts val="0"/>
              </a:spcBef>
              <a:spcAft>
                <a:spcPts val="0"/>
              </a:spcAft>
              <a:buSzPts val="4600"/>
              <a:buChar char="+"/>
            </a:pPr>
            <a:r>
              <a:rPr lang="en-US" sz="4600"/>
              <a:t>Blessed are you among women, and blessed is your Fruit, O Mary the Mother of God, the undefiled Virgin.</a:t>
            </a:r>
            <a:endParaRPr sz="4600"/>
          </a:p>
          <a:p>
            <a:pPr indent="-457200" lvl="0" marL="457200" rtl="0" algn="ctr">
              <a:lnSpc>
                <a:spcPct val="115000"/>
              </a:lnSpc>
              <a:spcBef>
                <a:spcPts val="0"/>
              </a:spcBef>
              <a:spcAft>
                <a:spcPts val="0"/>
              </a:spcAft>
              <a:buClr>
                <a:srgbClr val="980000"/>
              </a:buClr>
              <a:buSzPts val="4600"/>
              <a:buChar char="+"/>
            </a:pPr>
            <a:r>
              <a:rPr lang="en-US" sz="4600">
                <a:solidFill>
                  <a:srgbClr val="980000"/>
                </a:solidFill>
              </a:rPr>
              <a:t>For the Sun of Righteousness, shone unto us from you, with healing under His wings, for He is the Creator.</a:t>
            </a:r>
            <a:endParaRPr sz="4600">
              <a:solidFill>
                <a:srgbClr val="980000"/>
              </a:solidFill>
            </a:endParaRPr>
          </a:p>
          <a:p>
            <a:pPr indent="0" lvl="0" marL="0" rtl="0" algn="ctr">
              <a:lnSpc>
                <a:spcPct val="115000"/>
              </a:lnSpc>
              <a:spcBef>
                <a:spcPts val="0"/>
              </a:spcBef>
              <a:spcAft>
                <a:spcPts val="0"/>
              </a:spcAft>
              <a:buClr>
                <a:schemeClr val="dk1"/>
              </a:buClr>
              <a:buSzPts val="1100"/>
              <a:buFont typeface="Arial"/>
              <a:buNone/>
            </a:pPr>
            <a:r>
              <a:t/>
            </a:r>
            <a:endParaRPr sz="4600"/>
          </a:p>
          <a:p>
            <a:pPr indent="0" lvl="0" marL="0" rtl="0" algn="ctr">
              <a:lnSpc>
                <a:spcPct val="115000"/>
              </a:lnSpc>
              <a:spcBef>
                <a:spcPts val="0"/>
              </a:spcBef>
              <a:spcAft>
                <a:spcPts val="0"/>
              </a:spcAft>
              <a:buClr>
                <a:schemeClr val="dk1"/>
              </a:buClr>
              <a:buSzPts val="2800"/>
              <a:buNone/>
            </a:pPr>
            <a:r>
              <a:t/>
            </a:r>
            <a:endParaRPr sz="4600"/>
          </a:p>
        </p:txBody>
      </p:sp>
      <p:sp>
        <p:nvSpPr>
          <p:cNvPr id="2021" name="Google Shape;2021;p319"/>
          <p:cNvSpPr txBox="1"/>
          <p:nvPr>
            <p:ph type="title"/>
          </p:nvPr>
        </p:nvSpPr>
        <p:spPr>
          <a:xfrm>
            <a:off x="415650" y="5660767"/>
            <a:ext cx="11360700" cy="7635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Friday Theotokia</a:t>
            </a:r>
            <a:endParaRPr>
              <a:latin typeface="Playfair Display"/>
              <a:ea typeface="Playfair Display"/>
              <a:cs typeface="Playfair Display"/>
              <a:sym typeface="Playfair Display"/>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32"/>
          <p:cNvSpPr txBox="1"/>
          <p:nvPr>
            <p:ph idx="1" type="body"/>
          </p:nvPr>
        </p:nvSpPr>
        <p:spPr>
          <a:xfrm>
            <a:off x="415650" y="326499"/>
            <a:ext cx="11360700" cy="4960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2100"/>
              </a:spcBef>
              <a:spcAft>
                <a:spcPts val="0"/>
              </a:spcAft>
              <a:buClr>
                <a:schemeClr val="dk1"/>
              </a:buClr>
              <a:buSzPts val="1100"/>
              <a:buNone/>
            </a:pPr>
            <a:r>
              <a:rPr lang="en-US"/>
              <a:t>(We’re waiting for you</a:t>
            </a:r>
            <a:endParaRPr/>
          </a:p>
          <a:p>
            <a:pPr indent="0" lvl="0" marL="0" rtl="0" algn="ctr">
              <a:lnSpc>
                <a:spcPct val="150000"/>
              </a:lnSpc>
              <a:spcBef>
                <a:spcPts val="2100"/>
              </a:spcBef>
              <a:spcAft>
                <a:spcPts val="0"/>
              </a:spcAft>
              <a:buClr>
                <a:schemeClr val="dk1"/>
              </a:buClr>
              <a:buSzPts val="1100"/>
              <a:buNone/>
            </a:pPr>
            <a:r>
              <a:rPr lang="en-US"/>
              <a:t>As you have promised) x2</a:t>
            </a:r>
            <a:endParaRPr/>
          </a:p>
          <a:p>
            <a:pPr indent="0" lvl="0" marL="0" rtl="0" algn="ctr">
              <a:lnSpc>
                <a:spcPct val="150000"/>
              </a:lnSpc>
              <a:spcBef>
                <a:spcPts val="2100"/>
              </a:spcBef>
              <a:spcAft>
                <a:spcPts val="2100"/>
              </a:spcAft>
              <a:buClr>
                <a:schemeClr val="dk1"/>
              </a:buClr>
              <a:buSzPts val="1100"/>
              <a:buNone/>
            </a:pPr>
            <a:r>
              <a:rPr lang="en-US"/>
              <a:t>(Surely I come quickly Amen!) x2</a:t>
            </a:r>
            <a:endParaRPr/>
          </a:p>
        </p:txBody>
      </p:sp>
      <p:sp>
        <p:nvSpPr>
          <p:cNvPr id="252" name="Google Shape;252;p32"/>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Amen Amen Come</a:t>
            </a:r>
            <a:endParaRPr>
              <a:latin typeface="Playfair Display"/>
              <a:ea typeface="Playfair Display"/>
              <a:cs typeface="Playfair Display"/>
              <a:sym typeface="Playfair Display"/>
            </a:endParaRPr>
          </a:p>
        </p:txBody>
      </p:sp>
    </p:spTree>
  </p:cSld>
  <p:clrMapOvr>
    <a:masterClrMapping/>
  </p:clrMapOvr>
</p:sld>
</file>

<file path=ppt/slides/slide3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5" name="Shape 2025"/>
        <p:cNvGrpSpPr/>
        <p:nvPr/>
      </p:nvGrpSpPr>
      <p:grpSpPr>
        <a:xfrm>
          <a:off x="0" y="0"/>
          <a:ext cx="0" cy="0"/>
          <a:chOff x="0" y="0"/>
          <a:chExt cx="0" cy="0"/>
        </a:xfrm>
      </p:grpSpPr>
      <p:sp>
        <p:nvSpPr>
          <p:cNvPr id="2026" name="Google Shape;2026;p320"/>
          <p:cNvSpPr txBox="1"/>
          <p:nvPr>
            <p:ph idx="1" type="body"/>
          </p:nvPr>
        </p:nvSpPr>
        <p:spPr>
          <a:xfrm>
            <a:off x="415650" y="243400"/>
            <a:ext cx="11360700" cy="5248200"/>
          </a:xfrm>
          <a:prstGeom prst="rect">
            <a:avLst/>
          </a:prstGeom>
          <a:solidFill>
            <a:srgbClr val="FFFFFF">
              <a:alpha val="88627"/>
            </a:srgbClr>
          </a:solidFill>
          <a:ln>
            <a:noFill/>
          </a:ln>
        </p:spPr>
        <p:txBody>
          <a:bodyPr anchorCtr="0" anchor="t" bIns="45700" lIns="91425" spcFirstLastPara="1" rIns="91425" wrap="square" tIns="45700">
            <a:noAutofit/>
          </a:bodyPr>
          <a:lstStyle/>
          <a:p>
            <a:pPr indent="-457200" lvl="0" marL="457200" rtl="0" algn="ctr">
              <a:lnSpc>
                <a:spcPct val="115000"/>
              </a:lnSpc>
              <a:spcBef>
                <a:spcPts val="0"/>
              </a:spcBef>
              <a:spcAft>
                <a:spcPts val="0"/>
              </a:spcAft>
              <a:buSzPts val="4300"/>
              <a:buChar char="+"/>
            </a:pPr>
            <a:r>
              <a:rPr lang="en-US" sz="4300"/>
              <a:t>He took what is ours, and gave us what is His, we praise and glorify Him, and exalt Him.</a:t>
            </a:r>
            <a:endParaRPr sz="4300"/>
          </a:p>
          <a:p>
            <a:pPr indent="-457200" lvl="0" marL="457200" rtl="0" algn="ctr">
              <a:lnSpc>
                <a:spcPct val="115000"/>
              </a:lnSpc>
              <a:spcBef>
                <a:spcPts val="0"/>
              </a:spcBef>
              <a:spcAft>
                <a:spcPts val="0"/>
              </a:spcAft>
              <a:buClr>
                <a:srgbClr val="980000"/>
              </a:buClr>
              <a:buSzPts val="4300"/>
              <a:buChar char="+"/>
            </a:pPr>
            <a:r>
              <a:rPr lang="en-US" sz="4300">
                <a:solidFill>
                  <a:srgbClr val="980000"/>
                </a:solidFill>
              </a:rPr>
              <a:t>You are blessed more favored than heaven, and more honored than earth, you exceed every thought, who can speak of your honor.</a:t>
            </a:r>
            <a:endParaRPr sz="4300">
              <a:solidFill>
                <a:srgbClr val="980000"/>
              </a:solidFill>
            </a:endParaRPr>
          </a:p>
          <a:p>
            <a:pPr indent="0" lvl="0" marL="0" rtl="0" algn="ctr">
              <a:lnSpc>
                <a:spcPct val="115000"/>
              </a:lnSpc>
              <a:spcBef>
                <a:spcPts val="0"/>
              </a:spcBef>
              <a:spcAft>
                <a:spcPts val="0"/>
              </a:spcAft>
              <a:buClr>
                <a:schemeClr val="dk1"/>
              </a:buClr>
              <a:buSzPts val="2800"/>
              <a:buNone/>
            </a:pPr>
            <a:r>
              <a:t/>
            </a:r>
            <a:endParaRPr sz="4300"/>
          </a:p>
        </p:txBody>
      </p:sp>
      <p:sp>
        <p:nvSpPr>
          <p:cNvPr id="2027" name="Google Shape;2027;p320"/>
          <p:cNvSpPr txBox="1"/>
          <p:nvPr>
            <p:ph type="title"/>
          </p:nvPr>
        </p:nvSpPr>
        <p:spPr>
          <a:xfrm>
            <a:off x="415650" y="5660767"/>
            <a:ext cx="11360700" cy="7635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Friday Theotokia</a:t>
            </a:r>
            <a:endParaRPr>
              <a:latin typeface="Playfair Display"/>
              <a:ea typeface="Playfair Display"/>
              <a:cs typeface="Playfair Display"/>
              <a:sym typeface="Playfair Display"/>
            </a:endParaRPr>
          </a:p>
        </p:txBody>
      </p:sp>
    </p:spTree>
  </p:cSld>
  <p:clrMapOvr>
    <a:masterClrMapping/>
  </p:clrMapOvr>
</p:sld>
</file>

<file path=ppt/slides/slide3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1" name="Shape 2031"/>
        <p:cNvGrpSpPr/>
        <p:nvPr/>
      </p:nvGrpSpPr>
      <p:grpSpPr>
        <a:xfrm>
          <a:off x="0" y="0"/>
          <a:ext cx="0" cy="0"/>
          <a:chOff x="0" y="0"/>
          <a:chExt cx="0" cy="0"/>
        </a:xfrm>
      </p:grpSpPr>
      <p:sp>
        <p:nvSpPr>
          <p:cNvPr id="2032" name="Google Shape;2032;p321"/>
          <p:cNvSpPr txBox="1"/>
          <p:nvPr>
            <p:ph idx="1" type="body"/>
          </p:nvPr>
        </p:nvSpPr>
        <p:spPr>
          <a:xfrm>
            <a:off x="415650" y="243400"/>
            <a:ext cx="11360700" cy="5248200"/>
          </a:xfrm>
          <a:prstGeom prst="rect">
            <a:avLst/>
          </a:prstGeom>
          <a:solidFill>
            <a:srgbClr val="FFFFFF">
              <a:alpha val="88627"/>
            </a:srgbClr>
          </a:solidFill>
          <a:ln>
            <a:noFill/>
          </a:ln>
        </p:spPr>
        <p:txBody>
          <a:bodyPr anchorCtr="0" anchor="t" bIns="45700" lIns="91425" spcFirstLastPara="1" rIns="91425" wrap="square" tIns="45700">
            <a:noAutofit/>
          </a:bodyPr>
          <a:lstStyle/>
          <a:p>
            <a:pPr indent="-457200" lvl="0" marL="457200" rtl="0" algn="ctr">
              <a:lnSpc>
                <a:spcPct val="115000"/>
              </a:lnSpc>
              <a:spcBef>
                <a:spcPts val="0"/>
              </a:spcBef>
              <a:spcAft>
                <a:spcPts val="0"/>
              </a:spcAft>
              <a:buSzPts val="4400"/>
              <a:buChar char="+"/>
            </a:pPr>
            <a:r>
              <a:rPr lang="en-US" sz="4400"/>
              <a:t>No one is like you, O Mary the Virgin, the angels honor you, and the Seraphim glorify you.</a:t>
            </a:r>
            <a:endParaRPr sz="4400"/>
          </a:p>
          <a:p>
            <a:pPr indent="-457200" lvl="0" marL="457200" rtl="0" algn="ctr">
              <a:lnSpc>
                <a:spcPct val="115000"/>
              </a:lnSpc>
              <a:spcBef>
                <a:spcPts val="0"/>
              </a:spcBef>
              <a:spcAft>
                <a:spcPts val="0"/>
              </a:spcAft>
              <a:buClr>
                <a:srgbClr val="980000"/>
              </a:buClr>
              <a:buSzPts val="4400"/>
              <a:buChar char="+"/>
            </a:pPr>
            <a:r>
              <a:rPr lang="en-US" sz="4400">
                <a:solidFill>
                  <a:srgbClr val="980000"/>
                </a:solidFill>
              </a:rPr>
              <a:t>For He who sits upon the Cherubim, came and was incarnate of you, and He united us with Him, through His goodness.</a:t>
            </a:r>
            <a:endParaRPr sz="4400">
              <a:solidFill>
                <a:srgbClr val="980000"/>
              </a:solidFill>
            </a:endParaRPr>
          </a:p>
          <a:p>
            <a:pPr indent="0" lvl="0" marL="0" rtl="0" algn="ctr">
              <a:lnSpc>
                <a:spcPct val="115000"/>
              </a:lnSpc>
              <a:spcBef>
                <a:spcPts val="0"/>
              </a:spcBef>
              <a:spcAft>
                <a:spcPts val="0"/>
              </a:spcAft>
              <a:buClr>
                <a:schemeClr val="dk1"/>
              </a:buClr>
              <a:buSzPts val="2800"/>
              <a:buNone/>
            </a:pPr>
            <a:r>
              <a:t/>
            </a:r>
            <a:endParaRPr sz="4400"/>
          </a:p>
        </p:txBody>
      </p:sp>
      <p:sp>
        <p:nvSpPr>
          <p:cNvPr id="2033" name="Google Shape;2033;p321"/>
          <p:cNvSpPr txBox="1"/>
          <p:nvPr>
            <p:ph type="title"/>
          </p:nvPr>
        </p:nvSpPr>
        <p:spPr>
          <a:xfrm>
            <a:off x="415650" y="5660767"/>
            <a:ext cx="11360700" cy="7635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Friday Theotokia</a:t>
            </a:r>
            <a:endParaRPr>
              <a:latin typeface="Playfair Display"/>
              <a:ea typeface="Playfair Display"/>
              <a:cs typeface="Playfair Display"/>
              <a:sym typeface="Playfair Display"/>
            </a:endParaRPr>
          </a:p>
        </p:txBody>
      </p:sp>
    </p:spTree>
  </p:cSld>
  <p:clrMapOvr>
    <a:masterClrMapping/>
  </p:clrMapOvr>
</p:sld>
</file>

<file path=ppt/slides/slide3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7" name="Shape 2037"/>
        <p:cNvGrpSpPr/>
        <p:nvPr/>
      </p:nvGrpSpPr>
      <p:grpSpPr>
        <a:xfrm>
          <a:off x="0" y="0"/>
          <a:ext cx="0" cy="0"/>
          <a:chOff x="0" y="0"/>
          <a:chExt cx="0" cy="0"/>
        </a:xfrm>
      </p:grpSpPr>
      <p:sp>
        <p:nvSpPr>
          <p:cNvPr id="2038" name="Google Shape;2038;p322"/>
          <p:cNvSpPr txBox="1"/>
          <p:nvPr>
            <p:ph idx="1" type="body"/>
          </p:nvPr>
        </p:nvSpPr>
        <p:spPr>
          <a:xfrm>
            <a:off x="415650" y="243400"/>
            <a:ext cx="11360700" cy="5248200"/>
          </a:xfrm>
          <a:prstGeom prst="rect">
            <a:avLst/>
          </a:prstGeom>
          <a:solidFill>
            <a:srgbClr val="FFFFFF">
              <a:alpha val="88627"/>
            </a:srgbClr>
          </a:solidFill>
          <a:ln>
            <a:noFill/>
          </a:ln>
        </p:spPr>
        <p:txBody>
          <a:bodyPr anchorCtr="0" anchor="t" bIns="45700" lIns="91425" spcFirstLastPara="1" rIns="91425" wrap="square" tIns="45700">
            <a:noAutofit/>
          </a:bodyPr>
          <a:lstStyle/>
          <a:p>
            <a:pPr indent="-457200" lvl="0" marL="457200" rtl="0" algn="ctr">
              <a:lnSpc>
                <a:spcPct val="115000"/>
              </a:lnSpc>
              <a:spcBef>
                <a:spcPts val="0"/>
              </a:spcBef>
              <a:spcAft>
                <a:spcPts val="0"/>
              </a:spcAft>
              <a:buSzPts val="4600"/>
              <a:buChar char="+"/>
            </a:pPr>
            <a:r>
              <a:rPr lang="en-US" sz="4600"/>
              <a:t>He took what is ours, and gave us what is His, we praise and glorify Him, and exalt Him.</a:t>
            </a:r>
            <a:endParaRPr sz="4600"/>
          </a:p>
          <a:p>
            <a:pPr indent="-457200" lvl="0" marL="457200" rtl="0" algn="ctr">
              <a:lnSpc>
                <a:spcPct val="115000"/>
              </a:lnSpc>
              <a:spcBef>
                <a:spcPts val="0"/>
              </a:spcBef>
              <a:spcAft>
                <a:spcPts val="0"/>
              </a:spcAft>
              <a:buClr>
                <a:srgbClr val="980000"/>
              </a:buClr>
              <a:buSzPts val="4600"/>
              <a:buChar char="+"/>
            </a:pPr>
            <a:r>
              <a:rPr lang="en-US" sz="4600">
                <a:solidFill>
                  <a:srgbClr val="980000"/>
                </a:solidFill>
              </a:rPr>
              <a:t>Blessed are you O Mary, and blessed is your Fruit, O Virgin Mother of God, the pride of virginity.</a:t>
            </a:r>
            <a:endParaRPr sz="4600">
              <a:solidFill>
                <a:srgbClr val="980000"/>
              </a:solidFill>
            </a:endParaRPr>
          </a:p>
          <a:p>
            <a:pPr indent="0" lvl="0" marL="0" rtl="0" algn="ctr">
              <a:lnSpc>
                <a:spcPct val="115000"/>
              </a:lnSpc>
              <a:spcBef>
                <a:spcPts val="0"/>
              </a:spcBef>
              <a:spcAft>
                <a:spcPts val="0"/>
              </a:spcAft>
              <a:buClr>
                <a:schemeClr val="dk1"/>
              </a:buClr>
              <a:buSzPts val="1100"/>
              <a:buFont typeface="Arial"/>
              <a:buNone/>
            </a:pPr>
            <a:r>
              <a:t/>
            </a:r>
            <a:endParaRPr sz="4600"/>
          </a:p>
          <a:p>
            <a:pPr indent="0" lvl="0" marL="0" rtl="0" algn="ctr">
              <a:lnSpc>
                <a:spcPct val="115000"/>
              </a:lnSpc>
              <a:spcBef>
                <a:spcPts val="0"/>
              </a:spcBef>
              <a:spcAft>
                <a:spcPts val="0"/>
              </a:spcAft>
              <a:buClr>
                <a:schemeClr val="dk1"/>
              </a:buClr>
              <a:buSzPts val="2800"/>
              <a:buNone/>
            </a:pPr>
            <a:r>
              <a:t/>
            </a:r>
            <a:endParaRPr sz="4600"/>
          </a:p>
        </p:txBody>
      </p:sp>
      <p:sp>
        <p:nvSpPr>
          <p:cNvPr id="2039" name="Google Shape;2039;p322"/>
          <p:cNvSpPr txBox="1"/>
          <p:nvPr>
            <p:ph type="title"/>
          </p:nvPr>
        </p:nvSpPr>
        <p:spPr>
          <a:xfrm>
            <a:off x="415650" y="5660767"/>
            <a:ext cx="11360700" cy="7635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Friday Theotokia</a:t>
            </a:r>
            <a:endParaRPr>
              <a:latin typeface="Playfair Display"/>
              <a:ea typeface="Playfair Display"/>
              <a:cs typeface="Playfair Display"/>
              <a:sym typeface="Playfair Display"/>
            </a:endParaRPr>
          </a:p>
        </p:txBody>
      </p:sp>
    </p:spTree>
  </p:cSld>
  <p:clrMapOvr>
    <a:masterClrMapping/>
  </p:clrMapOvr>
</p:sld>
</file>

<file path=ppt/slides/slide3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3" name="Shape 2043"/>
        <p:cNvGrpSpPr/>
        <p:nvPr/>
      </p:nvGrpSpPr>
      <p:grpSpPr>
        <a:xfrm>
          <a:off x="0" y="0"/>
          <a:ext cx="0" cy="0"/>
          <a:chOff x="0" y="0"/>
          <a:chExt cx="0" cy="0"/>
        </a:xfrm>
      </p:grpSpPr>
      <p:sp>
        <p:nvSpPr>
          <p:cNvPr id="2044" name="Google Shape;2044;p323"/>
          <p:cNvSpPr txBox="1"/>
          <p:nvPr>
            <p:ph idx="1" type="body"/>
          </p:nvPr>
        </p:nvSpPr>
        <p:spPr>
          <a:xfrm>
            <a:off x="415650" y="243400"/>
            <a:ext cx="11360700" cy="5248200"/>
          </a:xfrm>
          <a:prstGeom prst="rect">
            <a:avLst/>
          </a:prstGeom>
          <a:solidFill>
            <a:srgbClr val="FFFFFF">
              <a:alpha val="88627"/>
            </a:srgbClr>
          </a:solidFill>
          <a:ln>
            <a:noFill/>
          </a:ln>
        </p:spPr>
        <p:txBody>
          <a:bodyPr anchorCtr="0" anchor="t" bIns="45700" lIns="91425" spcFirstLastPara="1" rIns="91425" wrap="square" tIns="45700">
            <a:noAutofit/>
          </a:bodyPr>
          <a:lstStyle/>
          <a:p>
            <a:pPr indent="-457200" lvl="0" marL="457200" rtl="0" algn="ctr">
              <a:lnSpc>
                <a:spcPct val="115000"/>
              </a:lnSpc>
              <a:spcBef>
                <a:spcPts val="0"/>
              </a:spcBef>
              <a:spcAft>
                <a:spcPts val="0"/>
              </a:spcAft>
              <a:buSzPts val="4600"/>
              <a:buChar char="+"/>
            </a:pPr>
            <a:r>
              <a:rPr lang="en-US" sz="4600"/>
              <a:t>He who existed before all ages, came and was incarnate of you, and the Ancient of Days, came out of your womb.</a:t>
            </a:r>
            <a:endParaRPr sz="4600"/>
          </a:p>
          <a:p>
            <a:pPr indent="-457200" lvl="0" marL="457200" rtl="0" algn="ctr">
              <a:lnSpc>
                <a:spcPct val="115000"/>
              </a:lnSpc>
              <a:spcBef>
                <a:spcPts val="0"/>
              </a:spcBef>
              <a:spcAft>
                <a:spcPts val="0"/>
              </a:spcAft>
              <a:buClr>
                <a:srgbClr val="980000"/>
              </a:buClr>
              <a:buSzPts val="4600"/>
              <a:buChar char="+"/>
            </a:pPr>
            <a:r>
              <a:rPr lang="en-US" sz="4600">
                <a:solidFill>
                  <a:srgbClr val="980000"/>
                </a:solidFill>
              </a:rPr>
              <a:t>He took our body, and gave us His Holy Spirit, and made us one with Him, through His goodness.</a:t>
            </a:r>
            <a:endParaRPr sz="4600">
              <a:solidFill>
                <a:srgbClr val="980000"/>
              </a:solidFill>
            </a:endParaRPr>
          </a:p>
          <a:p>
            <a:pPr indent="0" lvl="0" marL="0" rtl="0" algn="ctr">
              <a:lnSpc>
                <a:spcPct val="115000"/>
              </a:lnSpc>
              <a:spcBef>
                <a:spcPts val="0"/>
              </a:spcBef>
              <a:spcAft>
                <a:spcPts val="0"/>
              </a:spcAft>
              <a:buClr>
                <a:schemeClr val="dk1"/>
              </a:buClr>
              <a:buSzPts val="2800"/>
              <a:buNone/>
            </a:pPr>
            <a:r>
              <a:t/>
            </a:r>
            <a:endParaRPr sz="4600"/>
          </a:p>
        </p:txBody>
      </p:sp>
      <p:sp>
        <p:nvSpPr>
          <p:cNvPr id="2045" name="Google Shape;2045;p323"/>
          <p:cNvSpPr txBox="1"/>
          <p:nvPr>
            <p:ph type="title"/>
          </p:nvPr>
        </p:nvSpPr>
        <p:spPr>
          <a:xfrm>
            <a:off x="415650" y="5660767"/>
            <a:ext cx="11360700" cy="7635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Friday Theotokia</a:t>
            </a:r>
            <a:endParaRPr>
              <a:latin typeface="Playfair Display"/>
              <a:ea typeface="Playfair Display"/>
              <a:cs typeface="Playfair Display"/>
              <a:sym typeface="Playfair Display"/>
            </a:endParaRPr>
          </a:p>
        </p:txBody>
      </p:sp>
    </p:spTree>
  </p:cSld>
  <p:clrMapOvr>
    <a:masterClrMapping/>
  </p:clrMapOvr>
</p:sld>
</file>

<file path=ppt/slides/slide3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9" name="Shape 2049"/>
        <p:cNvGrpSpPr/>
        <p:nvPr/>
      </p:nvGrpSpPr>
      <p:grpSpPr>
        <a:xfrm>
          <a:off x="0" y="0"/>
          <a:ext cx="0" cy="0"/>
          <a:chOff x="0" y="0"/>
          <a:chExt cx="0" cy="0"/>
        </a:xfrm>
      </p:grpSpPr>
      <p:sp>
        <p:nvSpPr>
          <p:cNvPr id="2050" name="Google Shape;2050;p324"/>
          <p:cNvSpPr txBox="1"/>
          <p:nvPr>
            <p:ph idx="1" type="body"/>
          </p:nvPr>
        </p:nvSpPr>
        <p:spPr>
          <a:xfrm>
            <a:off x="415650" y="243400"/>
            <a:ext cx="11360700" cy="5248200"/>
          </a:xfrm>
          <a:prstGeom prst="rect">
            <a:avLst/>
          </a:prstGeom>
          <a:solidFill>
            <a:srgbClr val="FFFFFF">
              <a:alpha val="88627"/>
            </a:srgbClr>
          </a:solidFill>
          <a:ln>
            <a:noFill/>
          </a:ln>
        </p:spPr>
        <p:txBody>
          <a:bodyPr anchorCtr="0" anchor="t" bIns="45700" lIns="91425" spcFirstLastPara="1" rIns="91425" wrap="square" tIns="45700">
            <a:noAutofit/>
          </a:bodyPr>
          <a:lstStyle/>
          <a:p>
            <a:pPr indent="-457200" lvl="0" marL="457200" rtl="0" algn="ctr">
              <a:lnSpc>
                <a:spcPct val="115000"/>
              </a:lnSpc>
              <a:spcBef>
                <a:spcPts val="0"/>
              </a:spcBef>
              <a:spcAft>
                <a:spcPts val="0"/>
              </a:spcAft>
              <a:buSzPts val="4600"/>
              <a:buChar char="+"/>
            </a:pPr>
            <a:r>
              <a:rPr lang="en-US" sz="4600"/>
              <a:t>He took what is ours, and gave us what is His, we praise and glorify Him, and exalt Him.</a:t>
            </a:r>
            <a:endParaRPr sz="4600"/>
          </a:p>
          <a:p>
            <a:pPr indent="-457200" lvl="0" marL="457200" rtl="0" algn="ctr">
              <a:lnSpc>
                <a:spcPct val="115000"/>
              </a:lnSpc>
              <a:spcBef>
                <a:spcPts val="0"/>
              </a:spcBef>
              <a:spcAft>
                <a:spcPts val="0"/>
              </a:spcAft>
              <a:buClr>
                <a:srgbClr val="980000"/>
              </a:buClr>
              <a:buSzPts val="4600"/>
              <a:buChar char="+"/>
            </a:pPr>
            <a:r>
              <a:rPr lang="en-US" sz="4600">
                <a:solidFill>
                  <a:srgbClr val="980000"/>
                </a:solidFill>
              </a:rPr>
              <a:t>Many women received honor, yet you exceeded them all, for you are the pride of virgins, O Mary the Theotokos.</a:t>
            </a:r>
            <a:endParaRPr sz="4600">
              <a:solidFill>
                <a:srgbClr val="980000"/>
              </a:solidFill>
            </a:endParaRPr>
          </a:p>
        </p:txBody>
      </p:sp>
      <p:sp>
        <p:nvSpPr>
          <p:cNvPr id="2051" name="Google Shape;2051;p324"/>
          <p:cNvSpPr txBox="1"/>
          <p:nvPr>
            <p:ph type="title"/>
          </p:nvPr>
        </p:nvSpPr>
        <p:spPr>
          <a:xfrm>
            <a:off x="415650" y="5660767"/>
            <a:ext cx="11360700" cy="7635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Friday Theotokia</a:t>
            </a:r>
            <a:endParaRPr>
              <a:latin typeface="Playfair Display"/>
              <a:ea typeface="Playfair Display"/>
              <a:cs typeface="Playfair Display"/>
              <a:sym typeface="Playfair Display"/>
            </a:endParaRPr>
          </a:p>
        </p:txBody>
      </p:sp>
    </p:spTree>
  </p:cSld>
  <p:clrMapOvr>
    <a:masterClrMapping/>
  </p:clrMapOvr>
</p:sld>
</file>

<file path=ppt/slides/slide3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5" name="Shape 2055"/>
        <p:cNvGrpSpPr/>
        <p:nvPr/>
      </p:nvGrpSpPr>
      <p:grpSpPr>
        <a:xfrm>
          <a:off x="0" y="0"/>
          <a:ext cx="0" cy="0"/>
          <a:chOff x="0" y="0"/>
          <a:chExt cx="0" cy="0"/>
        </a:xfrm>
      </p:grpSpPr>
      <p:sp>
        <p:nvSpPr>
          <p:cNvPr id="2056" name="Google Shape;2056;p325"/>
          <p:cNvSpPr txBox="1"/>
          <p:nvPr>
            <p:ph idx="1" type="body"/>
          </p:nvPr>
        </p:nvSpPr>
        <p:spPr>
          <a:xfrm>
            <a:off x="415650" y="258975"/>
            <a:ext cx="11360700" cy="5248200"/>
          </a:xfrm>
          <a:prstGeom prst="rect">
            <a:avLst/>
          </a:prstGeom>
          <a:solidFill>
            <a:srgbClr val="FFFFFF">
              <a:alpha val="88627"/>
            </a:srgbClr>
          </a:solidFill>
          <a:ln>
            <a:noFill/>
          </a:ln>
        </p:spPr>
        <p:txBody>
          <a:bodyPr anchorCtr="0" anchor="t" bIns="45700" lIns="91425" spcFirstLastPara="1" rIns="91425" wrap="square" tIns="45700">
            <a:noAutofit/>
          </a:bodyPr>
          <a:lstStyle/>
          <a:p>
            <a:pPr indent="-457200" lvl="0" marL="457200" rtl="0" algn="ctr">
              <a:lnSpc>
                <a:spcPct val="115000"/>
              </a:lnSpc>
              <a:spcBef>
                <a:spcPts val="0"/>
              </a:spcBef>
              <a:spcAft>
                <a:spcPts val="0"/>
              </a:spcAft>
              <a:buSzPts val="4600"/>
              <a:buChar char="+"/>
            </a:pPr>
            <a:r>
              <a:rPr lang="en-US" sz="4600"/>
              <a:t>You are the soul's city, where the Most High lived, who sits upon the throne, of the Cherubim.</a:t>
            </a:r>
            <a:endParaRPr sz="4600"/>
          </a:p>
          <a:p>
            <a:pPr indent="-457200" lvl="0" marL="457200" rtl="0" algn="ctr">
              <a:lnSpc>
                <a:spcPct val="115000"/>
              </a:lnSpc>
              <a:spcBef>
                <a:spcPts val="0"/>
              </a:spcBef>
              <a:spcAft>
                <a:spcPts val="0"/>
              </a:spcAft>
              <a:buClr>
                <a:srgbClr val="980000"/>
              </a:buClr>
              <a:buSzPts val="4600"/>
              <a:buChar char="+"/>
            </a:pPr>
            <a:r>
              <a:rPr lang="en-US" sz="4600">
                <a:solidFill>
                  <a:srgbClr val="980000"/>
                </a:solidFill>
              </a:rPr>
              <a:t>The Seraphim glorify Him, and you held Him in your arms, He who gives food to all flesh, through His great kindness.</a:t>
            </a:r>
            <a:endParaRPr sz="4600">
              <a:solidFill>
                <a:srgbClr val="980000"/>
              </a:solidFill>
            </a:endParaRPr>
          </a:p>
        </p:txBody>
      </p:sp>
      <p:sp>
        <p:nvSpPr>
          <p:cNvPr id="2057" name="Google Shape;2057;p325"/>
          <p:cNvSpPr txBox="1"/>
          <p:nvPr>
            <p:ph type="title"/>
          </p:nvPr>
        </p:nvSpPr>
        <p:spPr>
          <a:xfrm>
            <a:off x="415650" y="5660767"/>
            <a:ext cx="11360700" cy="7635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Friday Theotokia</a:t>
            </a:r>
            <a:endParaRPr>
              <a:latin typeface="Playfair Display"/>
              <a:ea typeface="Playfair Display"/>
              <a:cs typeface="Playfair Display"/>
              <a:sym typeface="Playfair Display"/>
            </a:endParaRPr>
          </a:p>
        </p:txBody>
      </p:sp>
    </p:spTree>
  </p:cSld>
  <p:clrMapOvr>
    <a:masterClrMapping/>
  </p:clrMapOvr>
</p:sld>
</file>

<file path=ppt/slides/slide3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1" name="Shape 2061"/>
        <p:cNvGrpSpPr/>
        <p:nvPr/>
      </p:nvGrpSpPr>
      <p:grpSpPr>
        <a:xfrm>
          <a:off x="0" y="0"/>
          <a:ext cx="0" cy="0"/>
          <a:chOff x="0" y="0"/>
          <a:chExt cx="0" cy="0"/>
        </a:xfrm>
      </p:grpSpPr>
      <p:sp>
        <p:nvSpPr>
          <p:cNvPr id="2062" name="Google Shape;2062;p326"/>
          <p:cNvSpPr txBox="1"/>
          <p:nvPr>
            <p:ph idx="1" type="body"/>
          </p:nvPr>
        </p:nvSpPr>
        <p:spPr>
          <a:xfrm>
            <a:off x="415650" y="243400"/>
            <a:ext cx="11360700" cy="5248200"/>
          </a:xfrm>
          <a:prstGeom prst="rect">
            <a:avLst/>
          </a:prstGeom>
          <a:solidFill>
            <a:srgbClr val="FFFFFF">
              <a:alpha val="88627"/>
            </a:srgbClr>
          </a:solidFill>
          <a:ln>
            <a:noFill/>
          </a:ln>
        </p:spPr>
        <p:txBody>
          <a:bodyPr anchorCtr="0" anchor="t" bIns="45700" lIns="91425" spcFirstLastPara="1" rIns="91425" wrap="square" tIns="45700">
            <a:noAutofit/>
          </a:bodyPr>
          <a:lstStyle/>
          <a:p>
            <a:pPr indent="-457200" lvl="0" marL="457200" rtl="0" algn="ctr">
              <a:lnSpc>
                <a:spcPct val="115000"/>
              </a:lnSpc>
              <a:spcBef>
                <a:spcPts val="0"/>
              </a:spcBef>
              <a:spcAft>
                <a:spcPts val="0"/>
              </a:spcAft>
              <a:buSzPts val="4600"/>
              <a:buChar char="+"/>
            </a:pPr>
            <a:r>
              <a:rPr lang="en-US" sz="4600"/>
              <a:t>He held to your breasts, and you fed Him, for He is our God, and the Savior of everyone.</a:t>
            </a:r>
            <a:endParaRPr sz="4600"/>
          </a:p>
          <a:p>
            <a:pPr indent="-457200" lvl="0" marL="457200" rtl="0" algn="ctr">
              <a:lnSpc>
                <a:spcPct val="115000"/>
              </a:lnSpc>
              <a:spcBef>
                <a:spcPts val="0"/>
              </a:spcBef>
              <a:spcAft>
                <a:spcPts val="0"/>
              </a:spcAft>
              <a:buClr>
                <a:srgbClr val="980000"/>
              </a:buClr>
              <a:buSzPts val="4600"/>
              <a:buChar char="+"/>
            </a:pPr>
            <a:r>
              <a:rPr lang="en-US" sz="4600">
                <a:solidFill>
                  <a:srgbClr val="980000"/>
                </a:solidFill>
              </a:rPr>
              <a:t>He shepherds all of us, forever and ever, we praise and glorify Him, and exalt Him.</a:t>
            </a:r>
            <a:endParaRPr sz="4600">
              <a:solidFill>
                <a:srgbClr val="980000"/>
              </a:solidFill>
            </a:endParaRPr>
          </a:p>
          <a:p>
            <a:pPr indent="0" lvl="0" marL="0" rtl="0" algn="ctr">
              <a:lnSpc>
                <a:spcPct val="115000"/>
              </a:lnSpc>
              <a:spcBef>
                <a:spcPts val="0"/>
              </a:spcBef>
              <a:spcAft>
                <a:spcPts val="0"/>
              </a:spcAft>
              <a:buClr>
                <a:schemeClr val="dk1"/>
              </a:buClr>
              <a:buSzPts val="2800"/>
              <a:buNone/>
            </a:pPr>
            <a:r>
              <a:t/>
            </a:r>
            <a:endParaRPr sz="4600"/>
          </a:p>
        </p:txBody>
      </p:sp>
      <p:sp>
        <p:nvSpPr>
          <p:cNvPr id="2063" name="Google Shape;2063;p326"/>
          <p:cNvSpPr txBox="1"/>
          <p:nvPr>
            <p:ph type="title"/>
          </p:nvPr>
        </p:nvSpPr>
        <p:spPr>
          <a:xfrm>
            <a:off x="415650" y="5660767"/>
            <a:ext cx="11360700" cy="7635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Friday Theotokia</a:t>
            </a:r>
            <a:endParaRPr>
              <a:latin typeface="Playfair Display"/>
              <a:ea typeface="Playfair Display"/>
              <a:cs typeface="Playfair Display"/>
              <a:sym typeface="Playfair Display"/>
            </a:endParaRPr>
          </a:p>
        </p:txBody>
      </p:sp>
    </p:spTree>
  </p:cSld>
  <p:clrMapOvr>
    <a:masterClrMapping/>
  </p:clrMapOvr>
</p:sld>
</file>

<file path=ppt/slides/slide3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7" name="Shape 2067"/>
        <p:cNvGrpSpPr/>
        <p:nvPr/>
      </p:nvGrpSpPr>
      <p:grpSpPr>
        <a:xfrm>
          <a:off x="0" y="0"/>
          <a:ext cx="0" cy="0"/>
          <a:chOff x="0" y="0"/>
          <a:chExt cx="0" cy="0"/>
        </a:xfrm>
      </p:grpSpPr>
      <p:sp>
        <p:nvSpPr>
          <p:cNvPr id="2068" name="Google Shape;2068;p327"/>
          <p:cNvSpPr txBox="1"/>
          <p:nvPr>
            <p:ph idx="1" type="body"/>
          </p:nvPr>
        </p:nvSpPr>
        <p:spPr>
          <a:xfrm>
            <a:off x="415650" y="259000"/>
            <a:ext cx="11360700" cy="5248200"/>
          </a:xfrm>
          <a:prstGeom prst="rect">
            <a:avLst/>
          </a:prstGeom>
          <a:solidFill>
            <a:srgbClr val="FFFFFF">
              <a:alpha val="88627"/>
            </a:srgbClr>
          </a:solidFill>
          <a:ln>
            <a:noFill/>
          </a:ln>
        </p:spPr>
        <p:txBody>
          <a:bodyPr anchorCtr="0" anchor="t" bIns="45700" lIns="91425" spcFirstLastPara="1" rIns="91425" wrap="square" tIns="45700">
            <a:noAutofit/>
          </a:bodyPr>
          <a:lstStyle/>
          <a:p>
            <a:pPr indent="-457200" lvl="0" marL="457200" rtl="0" algn="ctr">
              <a:lnSpc>
                <a:spcPct val="115000"/>
              </a:lnSpc>
              <a:spcBef>
                <a:spcPts val="0"/>
              </a:spcBef>
              <a:spcAft>
                <a:spcPts val="0"/>
              </a:spcAft>
              <a:buSzPts val="4600"/>
              <a:buChar char="+"/>
            </a:pPr>
            <a:r>
              <a:rPr lang="en-US" sz="4600"/>
              <a:t>He took what is ours, and gave us what is His, we praise and glorify Him, and exalt Him.</a:t>
            </a:r>
            <a:endParaRPr sz="4600"/>
          </a:p>
          <a:p>
            <a:pPr indent="-457200" lvl="0" marL="457200" rtl="0" algn="ctr">
              <a:lnSpc>
                <a:spcPct val="115000"/>
              </a:lnSpc>
              <a:spcBef>
                <a:spcPts val="0"/>
              </a:spcBef>
              <a:spcAft>
                <a:spcPts val="0"/>
              </a:spcAft>
              <a:buClr>
                <a:srgbClr val="980000"/>
              </a:buClr>
              <a:buSzPts val="4600"/>
              <a:buChar char="+"/>
            </a:pPr>
            <a:r>
              <a:rPr lang="en-US" sz="4600">
                <a:solidFill>
                  <a:srgbClr val="980000"/>
                </a:solidFill>
              </a:rPr>
              <a:t>O Virgin Mary, the wise Mother of God, the garden of fragrance, the holy fountain of the living water.</a:t>
            </a:r>
            <a:endParaRPr sz="4600">
              <a:solidFill>
                <a:srgbClr val="980000"/>
              </a:solidFill>
            </a:endParaRPr>
          </a:p>
        </p:txBody>
      </p:sp>
      <p:sp>
        <p:nvSpPr>
          <p:cNvPr id="2069" name="Google Shape;2069;p327"/>
          <p:cNvSpPr txBox="1"/>
          <p:nvPr>
            <p:ph type="title"/>
          </p:nvPr>
        </p:nvSpPr>
        <p:spPr>
          <a:xfrm>
            <a:off x="415650" y="5660767"/>
            <a:ext cx="11360700" cy="7635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Friday Theotokia</a:t>
            </a:r>
            <a:endParaRPr>
              <a:latin typeface="Playfair Display"/>
              <a:ea typeface="Playfair Display"/>
              <a:cs typeface="Playfair Display"/>
              <a:sym typeface="Playfair Display"/>
            </a:endParaRPr>
          </a:p>
        </p:txBody>
      </p:sp>
    </p:spTree>
  </p:cSld>
  <p:clrMapOvr>
    <a:masterClrMapping/>
  </p:clrMapOvr>
</p:sld>
</file>

<file path=ppt/slides/slide3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3" name="Shape 2073"/>
        <p:cNvGrpSpPr/>
        <p:nvPr/>
      </p:nvGrpSpPr>
      <p:grpSpPr>
        <a:xfrm>
          <a:off x="0" y="0"/>
          <a:ext cx="0" cy="0"/>
          <a:chOff x="0" y="0"/>
          <a:chExt cx="0" cy="0"/>
        </a:xfrm>
      </p:grpSpPr>
      <p:sp>
        <p:nvSpPr>
          <p:cNvPr id="2074" name="Google Shape;2074;p328"/>
          <p:cNvSpPr txBox="1"/>
          <p:nvPr>
            <p:ph idx="1" type="body"/>
          </p:nvPr>
        </p:nvSpPr>
        <p:spPr>
          <a:xfrm>
            <a:off x="415650" y="259000"/>
            <a:ext cx="11360700" cy="5248200"/>
          </a:xfrm>
          <a:prstGeom prst="rect">
            <a:avLst/>
          </a:prstGeom>
          <a:solidFill>
            <a:srgbClr val="FFFFFF">
              <a:alpha val="88627"/>
            </a:srgbClr>
          </a:solidFill>
          <a:ln>
            <a:noFill/>
          </a:ln>
        </p:spPr>
        <p:txBody>
          <a:bodyPr anchorCtr="0" anchor="t" bIns="45700" lIns="91425" spcFirstLastPara="1" rIns="91425" wrap="square" tIns="45700">
            <a:noAutofit/>
          </a:bodyPr>
          <a:lstStyle/>
          <a:p>
            <a:pPr indent="-457200" lvl="0" marL="457200" rtl="0" algn="ctr">
              <a:lnSpc>
                <a:spcPct val="115000"/>
              </a:lnSpc>
              <a:spcBef>
                <a:spcPts val="0"/>
              </a:spcBef>
              <a:spcAft>
                <a:spcPts val="0"/>
              </a:spcAft>
              <a:buSzPts val="4600"/>
              <a:buChar char="+"/>
            </a:pPr>
            <a:r>
              <a:rPr lang="en-US" sz="4600"/>
              <a:t>The Fruit of your womb, came and saved the world, and He abolished all enmity, and established for us His peace.</a:t>
            </a:r>
            <a:endParaRPr sz="4600"/>
          </a:p>
          <a:p>
            <a:pPr indent="-457200" lvl="0" marL="457200" rtl="0" algn="ctr">
              <a:lnSpc>
                <a:spcPct val="115000"/>
              </a:lnSpc>
              <a:spcBef>
                <a:spcPts val="0"/>
              </a:spcBef>
              <a:spcAft>
                <a:spcPts val="0"/>
              </a:spcAft>
              <a:buClr>
                <a:srgbClr val="980000"/>
              </a:buClr>
              <a:buSzPts val="4600"/>
              <a:buChar char="+"/>
            </a:pPr>
            <a:r>
              <a:rPr lang="en-US" sz="4600">
                <a:solidFill>
                  <a:srgbClr val="980000"/>
                </a:solidFill>
              </a:rPr>
              <a:t>Through His Cross, and His holy Resurrection, He restored man once again, to the Paradise.</a:t>
            </a:r>
            <a:endParaRPr sz="4600">
              <a:solidFill>
                <a:srgbClr val="980000"/>
              </a:solidFill>
            </a:endParaRPr>
          </a:p>
        </p:txBody>
      </p:sp>
      <p:sp>
        <p:nvSpPr>
          <p:cNvPr id="2075" name="Google Shape;2075;p328"/>
          <p:cNvSpPr txBox="1"/>
          <p:nvPr>
            <p:ph type="title"/>
          </p:nvPr>
        </p:nvSpPr>
        <p:spPr>
          <a:xfrm>
            <a:off x="415650" y="5660767"/>
            <a:ext cx="11360700" cy="7635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Friday Theotokia</a:t>
            </a:r>
            <a:endParaRPr>
              <a:latin typeface="Playfair Display"/>
              <a:ea typeface="Playfair Display"/>
              <a:cs typeface="Playfair Display"/>
              <a:sym typeface="Playfair Display"/>
            </a:endParaRPr>
          </a:p>
        </p:txBody>
      </p:sp>
    </p:spTree>
  </p:cSld>
  <p:clrMapOvr>
    <a:masterClrMapping/>
  </p:clrMapOvr>
</p:sld>
</file>

<file path=ppt/slides/slide3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9" name="Shape 2079"/>
        <p:cNvGrpSpPr/>
        <p:nvPr/>
      </p:nvGrpSpPr>
      <p:grpSpPr>
        <a:xfrm>
          <a:off x="0" y="0"/>
          <a:ext cx="0" cy="0"/>
          <a:chOff x="0" y="0"/>
          <a:chExt cx="0" cy="0"/>
        </a:xfrm>
      </p:grpSpPr>
      <p:sp>
        <p:nvSpPr>
          <p:cNvPr id="2080" name="Google Shape;2080;p329"/>
          <p:cNvSpPr txBox="1"/>
          <p:nvPr>
            <p:ph idx="1" type="body"/>
          </p:nvPr>
        </p:nvSpPr>
        <p:spPr>
          <a:xfrm>
            <a:off x="415650" y="259000"/>
            <a:ext cx="11360700" cy="5248200"/>
          </a:xfrm>
          <a:prstGeom prst="rect">
            <a:avLst/>
          </a:prstGeom>
          <a:solidFill>
            <a:srgbClr val="FFFFFF">
              <a:alpha val="88627"/>
            </a:srgbClr>
          </a:solidFill>
          <a:ln>
            <a:noFill/>
          </a:ln>
        </p:spPr>
        <p:txBody>
          <a:bodyPr anchorCtr="0" anchor="t" bIns="45700" lIns="91425" spcFirstLastPara="1" rIns="91425" wrap="square" tIns="45700">
            <a:noAutofit/>
          </a:bodyPr>
          <a:lstStyle/>
          <a:p>
            <a:pPr indent="-457200" lvl="0" marL="457200" rtl="0" algn="ctr">
              <a:lnSpc>
                <a:spcPct val="115000"/>
              </a:lnSpc>
              <a:spcBef>
                <a:spcPts val="0"/>
              </a:spcBef>
              <a:spcAft>
                <a:spcPts val="0"/>
              </a:spcAft>
              <a:buSzPts val="4600"/>
              <a:buChar char="+"/>
            </a:pPr>
            <a:r>
              <a:rPr lang="en-US" sz="4600"/>
              <a:t>He took what is ours, and gave us what is His, we praise and glorify Him, and exalt Him.</a:t>
            </a:r>
            <a:endParaRPr sz="4600"/>
          </a:p>
          <a:p>
            <a:pPr indent="-457200" lvl="0" marL="457200" rtl="0" algn="ctr">
              <a:lnSpc>
                <a:spcPct val="115000"/>
              </a:lnSpc>
              <a:spcBef>
                <a:spcPts val="0"/>
              </a:spcBef>
              <a:spcAft>
                <a:spcPts val="0"/>
              </a:spcAft>
              <a:buClr>
                <a:srgbClr val="980000"/>
              </a:buClr>
              <a:buSzPts val="4600"/>
              <a:buChar char="+"/>
            </a:pPr>
            <a:r>
              <a:rPr lang="en-US" sz="4600">
                <a:solidFill>
                  <a:srgbClr val="980000"/>
                </a:solidFill>
              </a:rPr>
              <a:t>O Virgin Mary, the holy Mother of God, the trusted advocate, of the human race.</a:t>
            </a:r>
            <a:endParaRPr sz="4600">
              <a:solidFill>
                <a:srgbClr val="980000"/>
              </a:solidFill>
            </a:endParaRPr>
          </a:p>
        </p:txBody>
      </p:sp>
      <p:sp>
        <p:nvSpPr>
          <p:cNvPr id="2081" name="Google Shape;2081;p329"/>
          <p:cNvSpPr txBox="1"/>
          <p:nvPr>
            <p:ph type="title"/>
          </p:nvPr>
        </p:nvSpPr>
        <p:spPr>
          <a:xfrm>
            <a:off x="415650" y="5660767"/>
            <a:ext cx="11360700" cy="7635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Friday Theotokia</a:t>
            </a:r>
            <a:endParaRPr>
              <a:latin typeface="Playfair Display"/>
              <a:ea typeface="Playfair Display"/>
              <a:cs typeface="Playfair Display"/>
              <a:sym typeface="Playfair Display"/>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33"/>
          <p:cNvSpPr txBox="1"/>
          <p:nvPr>
            <p:ph idx="1" type="body"/>
          </p:nvPr>
        </p:nvSpPr>
        <p:spPr>
          <a:xfrm>
            <a:off x="415650" y="326499"/>
            <a:ext cx="11360700" cy="4960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2100"/>
              </a:spcBef>
              <a:spcAft>
                <a:spcPts val="0"/>
              </a:spcAft>
              <a:buClr>
                <a:schemeClr val="dk1"/>
              </a:buClr>
              <a:buSzPts val="1100"/>
              <a:buNone/>
            </a:pPr>
            <a:r>
              <a:rPr lang="en-US"/>
              <a:t>The sight would cheer us,</a:t>
            </a:r>
            <a:endParaRPr/>
          </a:p>
          <a:p>
            <a:pPr indent="0" lvl="0" marL="0" rtl="0" algn="ctr">
              <a:lnSpc>
                <a:spcPct val="150000"/>
              </a:lnSpc>
              <a:spcBef>
                <a:spcPts val="2100"/>
              </a:spcBef>
              <a:spcAft>
                <a:spcPts val="0"/>
              </a:spcAft>
              <a:buClr>
                <a:schemeClr val="dk1"/>
              </a:buClr>
              <a:buSzPts val="1100"/>
              <a:buNone/>
            </a:pPr>
            <a:r>
              <a:rPr lang="en-US"/>
              <a:t>We see Thy wounds and thy scars;</a:t>
            </a:r>
            <a:endParaRPr/>
          </a:p>
          <a:p>
            <a:pPr indent="0" lvl="0" marL="0" rtl="0" algn="ctr">
              <a:lnSpc>
                <a:spcPct val="150000"/>
              </a:lnSpc>
              <a:spcBef>
                <a:spcPts val="2100"/>
              </a:spcBef>
              <a:spcAft>
                <a:spcPts val="0"/>
              </a:spcAft>
              <a:buClr>
                <a:schemeClr val="dk1"/>
              </a:buClr>
              <a:buSzPts val="1100"/>
              <a:buNone/>
            </a:pPr>
            <a:r>
              <a:rPr lang="en-US"/>
              <a:t>As You draw near us,</a:t>
            </a:r>
            <a:endParaRPr/>
          </a:p>
          <a:p>
            <a:pPr indent="0" lvl="0" marL="0" rtl="0" algn="ctr">
              <a:lnSpc>
                <a:spcPct val="150000"/>
              </a:lnSpc>
              <a:spcBef>
                <a:spcPts val="2100"/>
              </a:spcBef>
              <a:spcAft>
                <a:spcPts val="2100"/>
              </a:spcAft>
              <a:buClr>
                <a:schemeClr val="dk1"/>
              </a:buClr>
              <a:buSzPts val="1100"/>
              <a:buNone/>
            </a:pPr>
            <a:r>
              <a:rPr lang="en-US"/>
              <a:t>Signs of Your love fill our eyes.</a:t>
            </a:r>
            <a:endParaRPr/>
          </a:p>
        </p:txBody>
      </p:sp>
      <p:sp>
        <p:nvSpPr>
          <p:cNvPr id="258" name="Google Shape;258;p33"/>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Amen Amen Come</a:t>
            </a:r>
            <a:endParaRPr>
              <a:latin typeface="Playfair Display"/>
              <a:ea typeface="Playfair Display"/>
              <a:cs typeface="Playfair Display"/>
              <a:sym typeface="Playfair Display"/>
            </a:endParaRPr>
          </a:p>
        </p:txBody>
      </p:sp>
    </p:spTree>
  </p:cSld>
  <p:clrMapOvr>
    <a:masterClrMapping/>
  </p:clrMapOvr>
</p:sld>
</file>

<file path=ppt/slides/slide3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5" name="Shape 2085"/>
        <p:cNvGrpSpPr/>
        <p:nvPr/>
      </p:nvGrpSpPr>
      <p:grpSpPr>
        <a:xfrm>
          <a:off x="0" y="0"/>
          <a:ext cx="0" cy="0"/>
          <a:chOff x="0" y="0"/>
          <a:chExt cx="0" cy="0"/>
        </a:xfrm>
      </p:grpSpPr>
      <p:sp>
        <p:nvSpPr>
          <p:cNvPr id="2086" name="Google Shape;2086;p330"/>
          <p:cNvSpPr txBox="1"/>
          <p:nvPr>
            <p:ph idx="1" type="body"/>
          </p:nvPr>
        </p:nvSpPr>
        <p:spPr>
          <a:xfrm>
            <a:off x="415650" y="243400"/>
            <a:ext cx="11360700" cy="5248200"/>
          </a:xfrm>
          <a:prstGeom prst="rect">
            <a:avLst/>
          </a:prstGeom>
          <a:solidFill>
            <a:srgbClr val="FFFFFF">
              <a:alpha val="88627"/>
            </a:srgbClr>
          </a:solidFill>
          <a:ln>
            <a:noFill/>
          </a:ln>
        </p:spPr>
        <p:txBody>
          <a:bodyPr anchorCtr="0" anchor="t" bIns="45700" lIns="91425" spcFirstLastPara="1" rIns="91425" wrap="square" tIns="45700">
            <a:noAutofit/>
          </a:bodyPr>
          <a:lstStyle/>
          <a:p>
            <a:pPr indent="-457200" lvl="0" marL="457200" rtl="0" algn="ctr">
              <a:lnSpc>
                <a:spcPct val="115000"/>
              </a:lnSpc>
              <a:spcBef>
                <a:spcPts val="0"/>
              </a:spcBef>
              <a:spcAft>
                <a:spcPts val="0"/>
              </a:spcAft>
              <a:buSzPts val="4600"/>
              <a:buChar char="+"/>
            </a:pPr>
            <a:r>
              <a:rPr lang="en-US" sz="4600"/>
              <a:t>Intercede on our behalf, before Christ whom you have born, that He may grant unto us, the forgiveness of our sins.</a:t>
            </a:r>
            <a:endParaRPr sz="4600"/>
          </a:p>
          <a:p>
            <a:pPr indent="-457200" lvl="0" marL="457200" rtl="0" algn="ctr">
              <a:lnSpc>
                <a:spcPct val="115000"/>
              </a:lnSpc>
              <a:spcBef>
                <a:spcPts val="0"/>
              </a:spcBef>
              <a:spcAft>
                <a:spcPts val="0"/>
              </a:spcAft>
              <a:buClr>
                <a:srgbClr val="980000"/>
              </a:buClr>
              <a:buSzPts val="4600"/>
              <a:buChar char="+"/>
            </a:pPr>
            <a:r>
              <a:rPr lang="en-US" sz="4600">
                <a:solidFill>
                  <a:srgbClr val="980000"/>
                </a:solidFill>
              </a:rPr>
              <a:t>He took what is ours, and gave us what is His, we praise and glorify Him, and exalt Him.</a:t>
            </a:r>
            <a:endParaRPr sz="4600">
              <a:solidFill>
                <a:srgbClr val="980000"/>
              </a:solidFill>
            </a:endParaRPr>
          </a:p>
        </p:txBody>
      </p:sp>
      <p:sp>
        <p:nvSpPr>
          <p:cNvPr id="2087" name="Google Shape;2087;p330"/>
          <p:cNvSpPr txBox="1"/>
          <p:nvPr>
            <p:ph type="title"/>
          </p:nvPr>
        </p:nvSpPr>
        <p:spPr>
          <a:xfrm>
            <a:off x="415650" y="5660767"/>
            <a:ext cx="11360700" cy="7635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Friday Theotokia</a:t>
            </a:r>
            <a:endParaRPr>
              <a:latin typeface="Playfair Display"/>
              <a:ea typeface="Playfair Display"/>
              <a:cs typeface="Playfair Display"/>
              <a:sym typeface="Playfair Display"/>
            </a:endParaRPr>
          </a:p>
        </p:txBody>
      </p:sp>
    </p:spTree>
  </p:cSld>
  <p:clrMapOvr>
    <a:masterClrMapping/>
  </p:clrMapOvr>
</p:sld>
</file>

<file path=ppt/slides/slide3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1" name="Shape 2091"/>
        <p:cNvGrpSpPr/>
        <p:nvPr/>
      </p:nvGrpSpPr>
      <p:grpSpPr>
        <a:xfrm>
          <a:off x="0" y="0"/>
          <a:ext cx="0" cy="0"/>
          <a:chOff x="0" y="0"/>
          <a:chExt cx="0" cy="0"/>
        </a:xfrm>
      </p:grpSpPr>
      <p:sp>
        <p:nvSpPr>
          <p:cNvPr id="2092" name="Google Shape;2092;p331"/>
          <p:cNvSpPr txBox="1"/>
          <p:nvPr>
            <p:ph idx="1" type="body"/>
          </p:nvPr>
        </p:nvSpPr>
        <p:spPr>
          <a:xfrm>
            <a:off x="415650" y="259000"/>
            <a:ext cx="11360700" cy="5248200"/>
          </a:xfrm>
          <a:prstGeom prst="rect">
            <a:avLst/>
          </a:prstGeom>
          <a:solidFill>
            <a:srgbClr val="FFFFFF">
              <a:alpha val="88627"/>
            </a:srgbClr>
          </a:solidFill>
          <a:ln>
            <a:noFill/>
          </a:ln>
        </p:spPr>
        <p:txBody>
          <a:bodyPr anchorCtr="0" anchor="t" bIns="45700" lIns="91425" spcFirstLastPara="1" rIns="91425" wrap="square" tIns="45700">
            <a:noAutofit/>
          </a:bodyPr>
          <a:lstStyle/>
          <a:p>
            <a:pPr indent="-457200" lvl="0" marL="457200" rtl="0" algn="ctr">
              <a:lnSpc>
                <a:spcPct val="115000"/>
              </a:lnSpc>
              <a:spcBef>
                <a:spcPts val="0"/>
              </a:spcBef>
              <a:spcAft>
                <a:spcPts val="0"/>
              </a:spcAft>
              <a:buSzPts val="4100"/>
              <a:buChar char="+"/>
            </a:pPr>
            <a:r>
              <a:rPr lang="en-US" sz="4100"/>
              <a:t>The Virgin Mary has proclaimed, in the altar, saying “My peace, God does know.</a:t>
            </a:r>
            <a:endParaRPr sz="4100"/>
          </a:p>
          <a:p>
            <a:pPr indent="-457200" lvl="0" marL="457200" rtl="0" algn="ctr">
              <a:lnSpc>
                <a:spcPct val="115000"/>
              </a:lnSpc>
              <a:spcBef>
                <a:spcPts val="0"/>
              </a:spcBef>
              <a:spcAft>
                <a:spcPts val="0"/>
              </a:spcAft>
              <a:buClr>
                <a:srgbClr val="980000"/>
              </a:buClr>
              <a:buSzPts val="4100"/>
              <a:buChar char="+"/>
            </a:pPr>
            <a:r>
              <a:rPr lang="en-US" sz="4100">
                <a:solidFill>
                  <a:srgbClr val="980000"/>
                </a:solidFill>
              </a:rPr>
              <a:t>For I know nothing, other than the voice of the angel, announcing the joy, coming to me from heaven.”</a:t>
            </a:r>
            <a:endParaRPr sz="4100">
              <a:solidFill>
                <a:srgbClr val="980000"/>
              </a:solidFill>
            </a:endParaRPr>
          </a:p>
          <a:p>
            <a:pPr indent="-457200" lvl="0" marL="457200" rtl="0" algn="ctr">
              <a:lnSpc>
                <a:spcPct val="115000"/>
              </a:lnSpc>
              <a:spcBef>
                <a:spcPts val="0"/>
              </a:spcBef>
              <a:spcAft>
                <a:spcPts val="0"/>
              </a:spcAft>
              <a:buSzPts val="4100"/>
              <a:buChar char="+"/>
            </a:pPr>
            <a:r>
              <a:rPr lang="en-US" sz="4100"/>
              <a:t>He took what is ours, and gave us what is His, we praise and glorify Him, and exalt Him.</a:t>
            </a:r>
            <a:endParaRPr sz="4100"/>
          </a:p>
        </p:txBody>
      </p:sp>
      <p:sp>
        <p:nvSpPr>
          <p:cNvPr id="2093" name="Google Shape;2093;p331"/>
          <p:cNvSpPr txBox="1"/>
          <p:nvPr>
            <p:ph type="title"/>
          </p:nvPr>
        </p:nvSpPr>
        <p:spPr>
          <a:xfrm>
            <a:off x="415650" y="5660767"/>
            <a:ext cx="11360700" cy="7635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Friday Theotokia</a:t>
            </a:r>
            <a:endParaRPr>
              <a:latin typeface="Playfair Display"/>
              <a:ea typeface="Playfair Display"/>
              <a:cs typeface="Playfair Display"/>
              <a:sym typeface="Playfair Display"/>
            </a:endParaRPr>
          </a:p>
        </p:txBody>
      </p:sp>
      <p:pic>
        <p:nvPicPr>
          <p:cNvPr id="2094" name="Google Shape;2094;p331">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3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8" name="Shape 2098"/>
        <p:cNvGrpSpPr/>
        <p:nvPr/>
      </p:nvGrpSpPr>
      <p:grpSpPr>
        <a:xfrm>
          <a:off x="0" y="0"/>
          <a:ext cx="0" cy="0"/>
          <a:chOff x="0" y="0"/>
          <a:chExt cx="0" cy="0"/>
        </a:xfrm>
      </p:grpSpPr>
      <p:sp>
        <p:nvSpPr>
          <p:cNvPr id="2099" name="Google Shape;2099;p332"/>
          <p:cNvSpPr txBox="1"/>
          <p:nvPr>
            <p:ph type="ctrTitle"/>
          </p:nvPr>
        </p:nvSpPr>
        <p:spPr>
          <a:xfrm>
            <a:off x="1733175" y="2294750"/>
            <a:ext cx="8561400" cy="1434900"/>
          </a:xfrm>
          <a:prstGeom prst="rect">
            <a:avLst/>
          </a:prstGeom>
          <a:solidFill>
            <a:srgbClr val="FFFFFF">
              <a:alpha val="88235"/>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Give Us Clean Hands</a:t>
            </a:r>
            <a:endParaRPr>
              <a:latin typeface="Playfair Display"/>
              <a:ea typeface="Playfair Display"/>
              <a:cs typeface="Playfair Display"/>
              <a:sym typeface="Playfair Display"/>
            </a:endParaRPr>
          </a:p>
        </p:txBody>
      </p:sp>
      <p:pic>
        <p:nvPicPr>
          <p:cNvPr id="2100" name="Google Shape;2100;p332">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3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4" name="Shape 2104"/>
        <p:cNvGrpSpPr/>
        <p:nvPr/>
      </p:nvGrpSpPr>
      <p:grpSpPr>
        <a:xfrm>
          <a:off x="0" y="0"/>
          <a:ext cx="0" cy="0"/>
          <a:chOff x="0" y="0"/>
          <a:chExt cx="0" cy="0"/>
        </a:xfrm>
      </p:grpSpPr>
      <p:sp>
        <p:nvSpPr>
          <p:cNvPr id="2105" name="Google Shape;2105;p333"/>
          <p:cNvSpPr txBox="1"/>
          <p:nvPr>
            <p:ph idx="1" type="body"/>
          </p:nvPr>
        </p:nvSpPr>
        <p:spPr>
          <a:xfrm>
            <a:off x="415550" y="243400"/>
            <a:ext cx="11360700" cy="5248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Font typeface="Arial"/>
              <a:buNone/>
            </a:pPr>
            <a:r>
              <a:rPr lang="en-US" sz="4600"/>
              <a:t>We bow our hearts</a:t>
            </a:r>
            <a:endParaRPr sz="4600"/>
          </a:p>
          <a:p>
            <a:pPr indent="0" lvl="0" marL="0" rtl="0" algn="ctr">
              <a:lnSpc>
                <a:spcPct val="115000"/>
              </a:lnSpc>
              <a:spcBef>
                <a:spcPts val="0"/>
              </a:spcBef>
              <a:spcAft>
                <a:spcPts val="0"/>
              </a:spcAft>
              <a:buClr>
                <a:schemeClr val="dk1"/>
              </a:buClr>
              <a:buSzPts val="1100"/>
              <a:buFont typeface="Arial"/>
              <a:buNone/>
            </a:pPr>
            <a:r>
              <a:rPr lang="en-US" sz="4600"/>
              <a:t>We bend our knees</a:t>
            </a:r>
            <a:endParaRPr sz="4600"/>
          </a:p>
          <a:p>
            <a:pPr indent="0" lvl="0" marL="0" rtl="0" algn="ctr">
              <a:lnSpc>
                <a:spcPct val="115000"/>
              </a:lnSpc>
              <a:spcBef>
                <a:spcPts val="0"/>
              </a:spcBef>
              <a:spcAft>
                <a:spcPts val="0"/>
              </a:spcAft>
              <a:buClr>
                <a:schemeClr val="dk1"/>
              </a:buClr>
              <a:buSzPts val="1100"/>
              <a:buFont typeface="Arial"/>
              <a:buNone/>
            </a:pPr>
            <a:r>
              <a:rPr lang="en-US" sz="4600"/>
              <a:t>Oh, Spirit come make us humble</a:t>
            </a:r>
            <a:endParaRPr sz="4600"/>
          </a:p>
          <a:p>
            <a:pPr indent="0" lvl="0" marL="0" rtl="0" algn="ctr">
              <a:lnSpc>
                <a:spcPct val="115000"/>
              </a:lnSpc>
              <a:spcBef>
                <a:spcPts val="0"/>
              </a:spcBef>
              <a:spcAft>
                <a:spcPts val="0"/>
              </a:spcAft>
              <a:buClr>
                <a:schemeClr val="dk1"/>
              </a:buClr>
              <a:buSzPts val="1100"/>
              <a:buFont typeface="Arial"/>
              <a:buNone/>
            </a:pPr>
            <a:r>
              <a:rPr lang="en-US" sz="4600"/>
              <a:t>We turn our eyes</a:t>
            </a:r>
            <a:endParaRPr sz="4600"/>
          </a:p>
          <a:p>
            <a:pPr indent="0" lvl="0" marL="0" rtl="0" algn="ctr">
              <a:lnSpc>
                <a:spcPct val="115000"/>
              </a:lnSpc>
              <a:spcBef>
                <a:spcPts val="0"/>
              </a:spcBef>
              <a:spcAft>
                <a:spcPts val="0"/>
              </a:spcAft>
              <a:buClr>
                <a:schemeClr val="dk1"/>
              </a:buClr>
              <a:buSzPts val="1100"/>
              <a:buFont typeface="Arial"/>
              <a:buNone/>
            </a:pPr>
            <a:r>
              <a:rPr lang="en-US" sz="4600"/>
              <a:t>From evil things</a:t>
            </a:r>
            <a:endParaRPr sz="4600"/>
          </a:p>
          <a:p>
            <a:pPr indent="0" lvl="0" marL="0" rtl="0" algn="ctr">
              <a:lnSpc>
                <a:spcPct val="115000"/>
              </a:lnSpc>
              <a:spcBef>
                <a:spcPts val="0"/>
              </a:spcBef>
              <a:spcAft>
                <a:spcPts val="0"/>
              </a:spcAft>
              <a:buClr>
                <a:schemeClr val="dk1"/>
              </a:buClr>
              <a:buSzPts val="1100"/>
              <a:buFont typeface="Arial"/>
              <a:buNone/>
            </a:pPr>
            <a:r>
              <a:rPr lang="en-US" sz="4600"/>
              <a:t>Oh, Lord we cast down our idols</a:t>
            </a:r>
            <a:endParaRPr sz="4600"/>
          </a:p>
        </p:txBody>
      </p:sp>
      <p:sp>
        <p:nvSpPr>
          <p:cNvPr id="2106" name="Google Shape;2106;p333"/>
          <p:cNvSpPr txBox="1"/>
          <p:nvPr>
            <p:ph type="title"/>
          </p:nvPr>
        </p:nvSpPr>
        <p:spPr>
          <a:xfrm>
            <a:off x="415650" y="5660767"/>
            <a:ext cx="11360700" cy="7635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Give Us Clean Hands</a:t>
            </a:r>
            <a:endParaRPr>
              <a:latin typeface="Playfair Display"/>
              <a:ea typeface="Playfair Display"/>
              <a:cs typeface="Playfair Display"/>
              <a:sym typeface="Playfair Display"/>
            </a:endParaRPr>
          </a:p>
        </p:txBody>
      </p:sp>
    </p:spTree>
  </p:cSld>
  <p:clrMapOvr>
    <a:masterClrMapping/>
  </p:clrMapOvr>
</p:sld>
</file>

<file path=ppt/slides/slide3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0" name="Shape 2110"/>
        <p:cNvGrpSpPr/>
        <p:nvPr/>
      </p:nvGrpSpPr>
      <p:grpSpPr>
        <a:xfrm>
          <a:off x="0" y="0"/>
          <a:ext cx="0" cy="0"/>
          <a:chOff x="0" y="0"/>
          <a:chExt cx="0" cy="0"/>
        </a:xfrm>
      </p:grpSpPr>
      <p:sp>
        <p:nvSpPr>
          <p:cNvPr id="2111" name="Google Shape;2111;p334"/>
          <p:cNvSpPr txBox="1"/>
          <p:nvPr>
            <p:ph idx="1" type="body"/>
          </p:nvPr>
        </p:nvSpPr>
        <p:spPr>
          <a:xfrm>
            <a:off x="415650" y="243400"/>
            <a:ext cx="11360700" cy="5248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4600"/>
              <a:t>So give us clean hands</a:t>
            </a:r>
            <a:endParaRPr sz="4600"/>
          </a:p>
          <a:p>
            <a:pPr indent="0" lvl="0" marL="0" rtl="0" algn="ctr">
              <a:lnSpc>
                <a:spcPct val="115000"/>
              </a:lnSpc>
              <a:spcBef>
                <a:spcPts val="0"/>
              </a:spcBef>
              <a:spcAft>
                <a:spcPts val="0"/>
              </a:spcAft>
              <a:buClr>
                <a:schemeClr val="dk1"/>
              </a:buClr>
              <a:buSzPts val="1100"/>
              <a:buNone/>
            </a:pPr>
            <a:r>
              <a:rPr lang="en-US" sz="4600"/>
              <a:t>And give us pure hearts</a:t>
            </a:r>
            <a:endParaRPr sz="4600"/>
          </a:p>
          <a:p>
            <a:pPr indent="0" lvl="0" marL="0" rtl="0" algn="ctr">
              <a:lnSpc>
                <a:spcPct val="115000"/>
              </a:lnSpc>
              <a:spcBef>
                <a:spcPts val="0"/>
              </a:spcBef>
              <a:spcAft>
                <a:spcPts val="0"/>
              </a:spcAft>
              <a:buClr>
                <a:schemeClr val="dk1"/>
              </a:buClr>
              <a:buSzPts val="1100"/>
              <a:buNone/>
            </a:pPr>
            <a:r>
              <a:rPr lang="en-US" sz="4600"/>
              <a:t>Let us not lift our souls to another</a:t>
            </a:r>
            <a:endParaRPr sz="4600"/>
          </a:p>
          <a:p>
            <a:pPr indent="0" lvl="0" marL="0" rtl="0" algn="ctr">
              <a:lnSpc>
                <a:spcPct val="115000"/>
              </a:lnSpc>
              <a:spcBef>
                <a:spcPts val="0"/>
              </a:spcBef>
              <a:spcAft>
                <a:spcPts val="0"/>
              </a:spcAft>
              <a:buClr>
                <a:schemeClr val="dk1"/>
              </a:buClr>
              <a:buSzPts val="1100"/>
              <a:buNone/>
            </a:pPr>
            <a:r>
              <a:rPr lang="en-US" sz="4600"/>
              <a:t>And give us clean hands</a:t>
            </a:r>
            <a:endParaRPr sz="4600"/>
          </a:p>
          <a:p>
            <a:pPr indent="0" lvl="0" marL="0" rtl="0" algn="ctr">
              <a:lnSpc>
                <a:spcPct val="115000"/>
              </a:lnSpc>
              <a:spcBef>
                <a:spcPts val="0"/>
              </a:spcBef>
              <a:spcAft>
                <a:spcPts val="0"/>
              </a:spcAft>
              <a:buClr>
                <a:schemeClr val="dk1"/>
              </a:buClr>
              <a:buSzPts val="1100"/>
              <a:buNone/>
            </a:pPr>
            <a:r>
              <a:rPr lang="en-US" sz="4600"/>
              <a:t>And give us pure hearts</a:t>
            </a:r>
            <a:endParaRPr sz="4600"/>
          </a:p>
          <a:p>
            <a:pPr indent="0" lvl="0" marL="0" rtl="0" algn="ctr">
              <a:lnSpc>
                <a:spcPct val="115000"/>
              </a:lnSpc>
              <a:spcBef>
                <a:spcPts val="0"/>
              </a:spcBef>
              <a:spcAft>
                <a:spcPts val="0"/>
              </a:spcAft>
              <a:buClr>
                <a:schemeClr val="dk1"/>
              </a:buClr>
              <a:buSzPts val="1100"/>
              <a:buNone/>
            </a:pPr>
            <a:r>
              <a:rPr lang="en-US" sz="4600"/>
              <a:t>Let us not lift our souls to another</a:t>
            </a:r>
            <a:endParaRPr sz="4600"/>
          </a:p>
        </p:txBody>
      </p:sp>
      <p:sp>
        <p:nvSpPr>
          <p:cNvPr id="2112" name="Google Shape;2112;p334"/>
          <p:cNvSpPr txBox="1"/>
          <p:nvPr>
            <p:ph type="title"/>
          </p:nvPr>
        </p:nvSpPr>
        <p:spPr>
          <a:xfrm>
            <a:off x="415650" y="5660767"/>
            <a:ext cx="11360700" cy="7635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Give Us Clean Hands</a:t>
            </a:r>
            <a:endParaRPr>
              <a:latin typeface="Playfair Display"/>
              <a:ea typeface="Playfair Display"/>
              <a:cs typeface="Playfair Display"/>
              <a:sym typeface="Playfair Display"/>
            </a:endParaRPr>
          </a:p>
        </p:txBody>
      </p:sp>
    </p:spTree>
  </p:cSld>
  <p:clrMapOvr>
    <a:masterClrMapping/>
  </p:clrMapOvr>
</p:sld>
</file>

<file path=ppt/slides/slide3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6" name="Shape 2116"/>
        <p:cNvGrpSpPr/>
        <p:nvPr/>
      </p:nvGrpSpPr>
      <p:grpSpPr>
        <a:xfrm>
          <a:off x="0" y="0"/>
          <a:ext cx="0" cy="0"/>
          <a:chOff x="0" y="0"/>
          <a:chExt cx="0" cy="0"/>
        </a:xfrm>
      </p:grpSpPr>
      <p:sp>
        <p:nvSpPr>
          <p:cNvPr id="2117" name="Google Shape;2117;p335"/>
          <p:cNvSpPr txBox="1"/>
          <p:nvPr>
            <p:ph idx="1" type="body"/>
          </p:nvPr>
        </p:nvSpPr>
        <p:spPr>
          <a:xfrm>
            <a:off x="415650" y="243400"/>
            <a:ext cx="11360700" cy="5248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Font typeface="Arial"/>
              <a:buNone/>
            </a:pPr>
            <a:r>
              <a:rPr lang="en-US" sz="4600"/>
              <a:t>Oh, God let us be</a:t>
            </a:r>
            <a:endParaRPr sz="4600"/>
          </a:p>
          <a:p>
            <a:pPr indent="0" lvl="0" marL="0" rtl="0" algn="ctr">
              <a:lnSpc>
                <a:spcPct val="115000"/>
              </a:lnSpc>
              <a:spcBef>
                <a:spcPts val="0"/>
              </a:spcBef>
              <a:spcAft>
                <a:spcPts val="0"/>
              </a:spcAft>
              <a:buClr>
                <a:schemeClr val="dk1"/>
              </a:buClr>
              <a:buSzPts val="1100"/>
              <a:buFont typeface="Arial"/>
              <a:buNone/>
            </a:pPr>
            <a:r>
              <a:rPr lang="en-US" sz="4600"/>
              <a:t>A generation that seeks</a:t>
            </a:r>
            <a:endParaRPr sz="4600"/>
          </a:p>
          <a:p>
            <a:pPr indent="0" lvl="0" marL="0" rtl="0" algn="ctr">
              <a:lnSpc>
                <a:spcPct val="115000"/>
              </a:lnSpc>
              <a:spcBef>
                <a:spcPts val="0"/>
              </a:spcBef>
              <a:spcAft>
                <a:spcPts val="0"/>
              </a:spcAft>
              <a:buClr>
                <a:schemeClr val="dk1"/>
              </a:buClr>
              <a:buSzPts val="1100"/>
              <a:buFont typeface="Arial"/>
              <a:buNone/>
            </a:pPr>
            <a:r>
              <a:rPr lang="en-US" sz="4600"/>
              <a:t>Who seeks Your face, oh, God of Jacob</a:t>
            </a:r>
            <a:endParaRPr sz="4600"/>
          </a:p>
          <a:p>
            <a:pPr indent="0" lvl="0" marL="0" rtl="0" algn="ctr">
              <a:lnSpc>
                <a:spcPct val="115000"/>
              </a:lnSpc>
              <a:spcBef>
                <a:spcPts val="0"/>
              </a:spcBef>
              <a:spcAft>
                <a:spcPts val="0"/>
              </a:spcAft>
              <a:buClr>
                <a:schemeClr val="dk1"/>
              </a:buClr>
              <a:buSzPts val="1100"/>
              <a:buFont typeface="Arial"/>
              <a:buNone/>
            </a:pPr>
            <a:r>
              <a:rPr lang="en-US" sz="4600"/>
              <a:t>Oh, God let us be</a:t>
            </a:r>
            <a:endParaRPr sz="4600"/>
          </a:p>
          <a:p>
            <a:pPr indent="0" lvl="0" marL="0" rtl="0" algn="ctr">
              <a:lnSpc>
                <a:spcPct val="115000"/>
              </a:lnSpc>
              <a:spcBef>
                <a:spcPts val="0"/>
              </a:spcBef>
              <a:spcAft>
                <a:spcPts val="0"/>
              </a:spcAft>
              <a:buClr>
                <a:schemeClr val="dk1"/>
              </a:buClr>
              <a:buSzPts val="1100"/>
              <a:buFont typeface="Arial"/>
              <a:buNone/>
            </a:pPr>
            <a:r>
              <a:rPr lang="en-US" sz="4600"/>
              <a:t>A generation that seeks</a:t>
            </a:r>
            <a:endParaRPr sz="4600"/>
          </a:p>
          <a:p>
            <a:pPr indent="0" lvl="0" marL="0" rtl="0" algn="ctr">
              <a:lnSpc>
                <a:spcPct val="115000"/>
              </a:lnSpc>
              <a:spcBef>
                <a:spcPts val="0"/>
              </a:spcBef>
              <a:spcAft>
                <a:spcPts val="0"/>
              </a:spcAft>
              <a:buClr>
                <a:schemeClr val="dk1"/>
              </a:buClr>
              <a:buSzPts val="1100"/>
              <a:buFont typeface="Arial"/>
              <a:buNone/>
            </a:pPr>
            <a:r>
              <a:rPr lang="en-US" sz="4600"/>
              <a:t>Who seeks Your face, oh, God of Jacob</a:t>
            </a:r>
            <a:endParaRPr sz="4600"/>
          </a:p>
        </p:txBody>
      </p:sp>
      <p:sp>
        <p:nvSpPr>
          <p:cNvPr id="2118" name="Google Shape;2118;p335"/>
          <p:cNvSpPr txBox="1"/>
          <p:nvPr>
            <p:ph type="title"/>
          </p:nvPr>
        </p:nvSpPr>
        <p:spPr>
          <a:xfrm>
            <a:off x="415650" y="5660767"/>
            <a:ext cx="11360700" cy="7635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Give Us Clean Hands</a:t>
            </a:r>
            <a:endParaRPr>
              <a:latin typeface="Playfair Display"/>
              <a:ea typeface="Playfair Display"/>
              <a:cs typeface="Playfair Display"/>
              <a:sym typeface="Playfair Display"/>
            </a:endParaRPr>
          </a:p>
        </p:txBody>
      </p:sp>
    </p:spTree>
  </p:cSld>
  <p:clrMapOvr>
    <a:masterClrMapping/>
  </p:clrMapOvr>
</p:sld>
</file>

<file path=ppt/slides/slide3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2" name="Shape 2122"/>
        <p:cNvGrpSpPr/>
        <p:nvPr/>
      </p:nvGrpSpPr>
      <p:grpSpPr>
        <a:xfrm>
          <a:off x="0" y="0"/>
          <a:ext cx="0" cy="0"/>
          <a:chOff x="0" y="0"/>
          <a:chExt cx="0" cy="0"/>
        </a:xfrm>
      </p:grpSpPr>
      <p:sp>
        <p:nvSpPr>
          <p:cNvPr id="2123" name="Google Shape;2123;p336"/>
          <p:cNvSpPr txBox="1"/>
          <p:nvPr>
            <p:ph idx="1" type="body"/>
          </p:nvPr>
        </p:nvSpPr>
        <p:spPr>
          <a:xfrm>
            <a:off x="415650" y="274575"/>
            <a:ext cx="11360700" cy="5248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Font typeface="Arial"/>
              <a:buNone/>
            </a:pPr>
            <a:r>
              <a:rPr lang="en-US" sz="4600"/>
              <a:t>We bow our hearts</a:t>
            </a:r>
            <a:endParaRPr sz="4600"/>
          </a:p>
          <a:p>
            <a:pPr indent="0" lvl="0" marL="0" rtl="0" algn="ctr">
              <a:lnSpc>
                <a:spcPct val="115000"/>
              </a:lnSpc>
              <a:spcBef>
                <a:spcPts val="0"/>
              </a:spcBef>
              <a:spcAft>
                <a:spcPts val="0"/>
              </a:spcAft>
              <a:buClr>
                <a:schemeClr val="dk1"/>
              </a:buClr>
              <a:buSzPts val="1100"/>
              <a:buFont typeface="Arial"/>
              <a:buNone/>
            </a:pPr>
            <a:r>
              <a:rPr lang="en-US" sz="4600"/>
              <a:t>We bend our knees</a:t>
            </a:r>
            <a:endParaRPr sz="4600"/>
          </a:p>
          <a:p>
            <a:pPr indent="0" lvl="0" marL="0" rtl="0" algn="ctr">
              <a:lnSpc>
                <a:spcPct val="115000"/>
              </a:lnSpc>
              <a:spcBef>
                <a:spcPts val="0"/>
              </a:spcBef>
              <a:spcAft>
                <a:spcPts val="0"/>
              </a:spcAft>
              <a:buClr>
                <a:schemeClr val="dk1"/>
              </a:buClr>
              <a:buSzPts val="1100"/>
              <a:buFont typeface="Arial"/>
              <a:buNone/>
            </a:pPr>
            <a:r>
              <a:rPr lang="en-US" sz="4600"/>
              <a:t>Oh, Spirit come make us humble</a:t>
            </a:r>
            <a:endParaRPr sz="4600"/>
          </a:p>
          <a:p>
            <a:pPr indent="0" lvl="0" marL="0" rtl="0" algn="ctr">
              <a:lnSpc>
                <a:spcPct val="115000"/>
              </a:lnSpc>
              <a:spcBef>
                <a:spcPts val="0"/>
              </a:spcBef>
              <a:spcAft>
                <a:spcPts val="0"/>
              </a:spcAft>
              <a:buClr>
                <a:schemeClr val="dk1"/>
              </a:buClr>
              <a:buSzPts val="1100"/>
              <a:buFont typeface="Arial"/>
              <a:buNone/>
            </a:pPr>
            <a:r>
              <a:rPr lang="en-US" sz="4600"/>
              <a:t>We turn our eyes</a:t>
            </a:r>
            <a:endParaRPr sz="4600"/>
          </a:p>
          <a:p>
            <a:pPr indent="0" lvl="0" marL="0" rtl="0" algn="ctr">
              <a:lnSpc>
                <a:spcPct val="115000"/>
              </a:lnSpc>
              <a:spcBef>
                <a:spcPts val="0"/>
              </a:spcBef>
              <a:spcAft>
                <a:spcPts val="0"/>
              </a:spcAft>
              <a:buClr>
                <a:schemeClr val="dk1"/>
              </a:buClr>
              <a:buSzPts val="1100"/>
              <a:buFont typeface="Arial"/>
              <a:buNone/>
            </a:pPr>
            <a:r>
              <a:rPr lang="en-US" sz="4600"/>
              <a:t>From evil things</a:t>
            </a:r>
            <a:endParaRPr sz="4600"/>
          </a:p>
          <a:p>
            <a:pPr indent="0" lvl="0" marL="0" rtl="0" algn="ctr">
              <a:lnSpc>
                <a:spcPct val="115000"/>
              </a:lnSpc>
              <a:spcBef>
                <a:spcPts val="0"/>
              </a:spcBef>
              <a:spcAft>
                <a:spcPts val="0"/>
              </a:spcAft>
              <a:buClr>
                <a:schemeClr val="dk1"/>
              </a:buClr>
              <a:buSzPts val="1100"/>
              <a:buFont typeface="Arial"/>
              <a:buNone/>
            </a:pPr>
            <a:r>
              <a:rPr lang="en-US" sz="4600"/>
              <a:t>Oh, Lord we cast down our idols</a:t>
            </a:r>
            <a:endParaRPr sz="4600"/>
          </a:p>
        </p:txBody>
      </p:sp>
      <p:sp>
        <p:nvSpPr>
          <p:cNvPr id="2124" name="Google Shape;2124;p336"/>
          <p:cNvSpPr txBox="1"/>
          <p:nvPr>
            <p:ph type="title"/>
          </p:nvPr>
        </p:nvSpPr>
        <p:spPr>
          <a:xfrm>
            <a:off x="415650" y="5660767"/>
            <a:ext cx="11360700" cy="7635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Give Us Clean Hands</a:t>
            </a:r>
            <a:endParaRPr>
              <a:latin typeface="Playfair Display"/>
              <a:ea typeface="Playfair Display"/>
              <a:cs typeface="Playfair Display"/>
              <a:sym typeface="Playfair Display"/>
            </a:endParaRPr>
          </a:p>
        </p:txBody>
      </p:sp>
    </p:spTree>
  </p:cSld>
  <p:clrMapOvr>
    <a:masterClrMapping/>
  </p:clrMapOvr>
</p:sld>
</file>

<file path=ppt/slides/slide3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8" name="Shape 2128"/>
        <p:cNvGrpSpPr/>
        <p:nvPr/>
      </p:nvGrpSpPr>
      <p:grpSpPr>
        <a:xfrm>
          <a:off x="0" y="0"/>
          <a:ext cx="0" cy="0"/>
          <a:chOff x="0" y="0"/>
          <a:chExt cx="0" cy="0"/>
        </a:xfrm>
      </p:grpSpPr>
      <p:sp>
        <p:nvSpPr>
          <p:cNvPr id="2129" name="Google Shape;2129;p337"/>
          <p:cNvSpPr txBox="1"/>
          <p:nvPr>
            <p:ph idx="1" type="body"/>
          </p:nvPr>
        </p:nvSpPr>
        <p:spPr>
          <a:xfrm>
            <a:off x="415650" y="259000"/>
            <a:ext cx="11360700" cy="5248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4600"/>
              <a:t>So give us clean hands</a:t>
            </a:r>
            <a:endParaRPr sz="4600"/>
          </a:p>
          <a:p>
            <a:pPr indent="0" lvl="0" marL="0" rtl="0" algn="ctr">
              <a:lnSpc>
                <a:spcPct val="115000"/>
              </a:lnSpc>
              <a:spcBef>
                <a:spcPts val="0"/>
              </a:spcBef>
              <a:spcAft>
                <a:spcPts val="0"/>
              </a:spcAft>
              <a:buClr>
                <a:schemeClr val="dk1"/>
              </a:buClr>
              <a:buSzPts val="1100"/>
              <a:buNone/>
            </a:pPr>
            <a:r>
              <a:rPr lang="en-US" sz="4600"/>
              <a:t>And give us pure hearts</a:t>
            </a:r>
            <a:endParaRPr sz="4600"/>
          </a:p>
          <a:p>
            <a:pPr indent="0" lvl="0" marL="0" rtl="0" algn="ctr">
              <a:lnSpc>
                <a:spcPct val="115000"/>
              </a:lnSpc>
              <a:spcBef>
                <a:spcPts val="0"/>
              </a:spcBef>
              <a:spcAft>
                <a:spcPts val="0"/>
              </a:spcAft>
              <a:buClr>
                <a:schemeClr val="dk1"/>
              </a:buClr>
              <a:buSzPts val="1100"/>
              <a:buNone/>
            </a:pPr>
            <a:r>
              <a:rPr lang="en-US" sz="4600"/>
              <a:t>Let us not lift our souls to another</a:t>
            </a:r>
            <a:endParaRPr sz="4600"/>
          </a:p>
          <a:p>
            <a:pPr indent="0" lvl="0" marL="0" rtl="0" algn="ctr">
              <a:lnSpc>
                <a:spcPct val="115000"/>
              </a:lnSpc>
              <a:spcBef>
                <a:spcPts val="0"/>
              </a:spcBef>
              <a:spcAft>
                <a:spcPts val="0"/>
              </a:spcAft>
              <a:buClr>
                <a:schemeClr val="dk1"/>
              </a:buClr>
              <a:buSzPts val="1100"/>
              <a:buNone/>
            </a:pPr>
            <a:r>
              <a:rPr lang="en-US" sz="4600"/>
              <a:t>And give us clean hands</a:t>
            </a:r>
            <a:endParaRPr sz="4600"/>
          </a:p>
          <a:p>
            <a:pPr indent="0" lvl="0" marL="0" rtl="0" algn="ctr">
              <a:lnSpc>
                <a:spcPct val="115000"/>
              </a:lnSpc>
              <a:spcBef>
                <a:spcPts val="0"/>
              </a:spcBef>
              <a:spcAft>
                <a:spcPts val="0"/>
              </a:spcAft>
              <a:buClr>
                <a:schemeClr val="dk1"/>
              </a:buClr>
              <a:buSzPts val="1100"/>
              <a:buNone/>
            </a:pPr>
            <a:r>
              <a:rPr lang="en-US" sz="4600"/>
              <a:t>And give us pure hearts</a:t>
            </a:r>
            <a:endParaRPr sz="4600"/>
          </a:p>
          <a:p>
            <a:pPr indent="0" lvl="0" marL="0" rtl="0" algn="ctr">
              <a:lnSpc>
                <a:spcPct val="115000"/>
              </a:lnSpc>
              <a:spcBef>
                <a:spcPts val="0"/>
              </a:spcBef>
              <a:spcAft>
                <a:spcPts val="0"/>
              </a:spcAft>
              <a:buClr>
                <a:schemeClr val="dk1"/>
              </a:buClr>
              <a:buSzPts val="1100"/>
              <a:buNone/>
            </a:pPr>
            <a:r>
              <a:rPr lang="en-US" sz="4600"/>
              <a:t>Let us not lift our souls to another</a:t>
            </a:r>
            <a:endParaRPr sz="4600"/>
          </a:p>
        </p:txBody>
      </p:sp>
      <p:sp>
        <p:nvSpPr>
          <p:cNvPr id="2130" name="Google Shape;2130;p337"/>
          <p:cNvSpPr txBox="1"/>
          <p:nvPr>
            <p:ph type="title"/>
          </p:nvPr>
        </p:nvSpPr>
        <p:spPr>
          <a:xfrm>
            <a:off x="415650" y="5660767"/>
            <a:ext cx="11360700" cy="7635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Give Us Clean Hands</a:t>
            </a:r>
            <a:endParaRPr>
              <a:latin typeface="Playfair Display"/>
              <a:ea typeface="Playfair Display"/>
              <a:cs typeface="Playfair Display"/>
              <a:sym typeface="Playfair Display"/>
            </a:endParaRPr>
          </a:p>
        </p:txBody>
      </p:sp>
    </p:spTree>
  </p:cSld>
  <p:clrMapOvr>
    <a:masterClrMapping/>
  </p:clrMapOvr>
</p:sld>
</file>

<file path=ppt/slides/slide3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4" name="Shape 2134"/>
        <p:cNvGrpSpPr/>
        <p:nvPr/>
      </p:nvGrpSpPr>
      <p:grpSpPr>
        <a:xfrm>
          <a:off x="0" y="0"/>
          <a:ext cx="0" cy="0"/>
          <a:chOff x="0" y="0"/>
          <a:chExt cx="0" cy="0"/>
        </a:xfrm>
      </p:grpSpPr>
      <p:sp>
        <p:nvSpPr>
          <p:cNvPr id="2135" name="Google Shape;2135;p338"/>
          <p:cNvSpPr txBox="1"/>
          <p:nvPr>
            <p:ph idx="1" type="body"/>
          </p:nvPr>
        </p:nvSpPr>
        <p:spPr>
          <a:xfrm>
            <a:off x="415650" y="243400"/>
            <a:ext cx="11360700" cy="5248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Font typeface="Arial"/>
              <a:buNone/>
            </a:pPr>
            <a:r>
              <a:rPr lang="en-US" sz="4600"/>
              <a:t>Oh, God let us be</a:t>
            </a:r>
            <a:endParaRPr sz="4600"/>
          </a:p>
          <a:p>
            <a:pPr indent="0" lvl="0" marL="0" rtl="0" algn="ctr">
              <a:lnSpc>
                <a:spcPct val="115000"/>
              </a:lnSpc>
              <a:spcBef>
                <a:spcPts val="0"/>
              </a:spcBef>
              <a:spcAft>
                <a:spcPts val="0"/>
              </a:spcAft>
              <a:buClr>
                <a:schemeClr val="dk1"/>
              </a:buClr>
              <a:buSzPts val="1100"/>
              <a:buFont typeface="Arial"/>
              <a:buNone/>
            </a:pPr>
            <a:r>
              <a:rPr lang="en-US" sz="4600"/>
              <a:t>A generation that seeks</a:t>
            </a:r>
            <a:endParaRPr sz="4600"/>
          </a:p>
          <a:p>
            <a:pPr indent="0" lvl="0" marL="0" rtl="0" algn="ctr">
              <a:lnSpc>
                <a:spcPct val="115000"/>
              </a:lnSpc>
              <a:spcBef>
                <a:spcPts val="0"/>
              </a:spcBef>
              <a:spcAft>
                <a:spcPts val="0"/>
              </a:spcAft>
              <a:buClr>
                <a:schemeClr val="dk1"/>
              </a:buClr>
              <a:buSzPts val="1100"/>
              <a:buFont typeface="Arial"/>
              <a:buNone/>
            </a:pPr>
            <a:r>
              <a:rPr lang="en-US" sz="4600"/>
              <a:t>Who seeks Your face, oh, God of Jacob</a:t>
            </a:r>
            <a:endParaRPr sz="4600"/>
          </a:p>
          <a:p>
            <a:pPr indent="0" lvl="0" marL="0" rtl="0" algn="ctr">
              <a:lnSpc>
                <a:spcPct val="115000"/>
              </a:lnSpc>
              <a:spcBef>
                <a:spcPts val="0"/>
              </a:spcBef>
              <a:spcAft>
                <a:spcPts val="0"/>
              </a:spcAft>
              <a:buClr>
                <a:schemeClr val="dk1"/>
              </a:buClr>
              <a:buSzPts val="1100"/>
              <a:buFont typeface="Arial"/>
              <a:buNone/>
            </a:pPr>
            <a:r>
              <a:rPr lang="en-US" sz="4600"/>
              <a:t>Oh, God let us be</a:t>
            </a:r>
            <a:endParaRPr sz="4600"/>
          </a:p>
          <a:p>
            <a:pPr indent="0" lvl="0" marL="0" rtl="0" algn="ctr">
              <a:lnSpc>
                <a:spcPct val="115000"/>
              </a:lnSpc>
              <a:spcBef>
                <a:spcPts val="0"/>
              </a:spcBef>
              <a:spcAft>
                <a:spcPts val="0"/>
              </a:spcAft>
              <a:buClr>
                <a:schemeClr val="dk1"/>
              </a:buClr>
              <a:buSzPts val="1100"/>
              <a:buFont typeface="Arial"/>
              <a:buNone/>
            </a:pPr>
            <a:r>
              <a:rPr lang="en-US" sz="4600"/>
              <a:t>A generation that seeks</a:t>
            </a:r>
            <a:endParaRPr sz="4600"/>
          </a:p>
          <a:p>
            <a:pPr indent="0" lvl="0" marL="0" rtl="0" algn="ctr">
              <a:lnSpc>
                <a:spcPct val="115000"/>
              </a:lnSpc>
              <a:spcBef>
                <a:spcPts val="0"/>
              </a:spcBef>
              <a:spcAft>
                <a:spcPts val="0"/>
              </a:spcAft>
              <a:buClr>
                <a:schemeClr val="dk1"/>
              </a:buClr>
              <a:buSzPts val="1100"/>
              <a:buFont typeface="Arial"/>
              <a:buNone/>
            </a:pPr>
            <a:r>
              <a:rPr lang="en-US" sz="4600"/>
              <a:t>Who seeks Your face, oh, God of Jacob</a:t>
            </a:r>
            <a:endParaRPr sz="4600"/>
          </a:p>
        </p:txBody>
      </p:sp>
      <p:sp>
        <p:nvSpPr>
          <p:cNvPr id="2136" name="Google Shape;2136;p338"/>
          <p:cNvSpPr txBox="1"/>
          <p:nvPr>
            <p:ph type="title"/>
          </p:nvPr>
        </p:nvSpPr>
        <p:spPr>
          <a:xfrm>
            <a:off x="415650" y="5660767"/>
            <a:ext cx="11360700" cy="7635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Give Us Clean Hands</a:t>
            </a:r>
            <a:endParaRPr>
              <a:latin typeface="Playfair Display"/>
              <a:ea typeface="Playfair Display"/>
              <a:cs typeface="Playfair Display"/>
              <a:sym typeface="Playfair Display"/>
            </a:endParaRPr>
          </a:p>
        </p:txBody>
      </p:sp>
      <p:pic>
        <p:nvPicPr>
          <p:cNvPr id="2137" name="Google Shape;2137;p338">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3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1" name="Shape 2141"/>
        <p:cNvGrpSpPr/>
        <p:nvPr/>
      </p:nvGrpSpPr>
      <p:grpSpPr>
        <a:xfrm>
          <a:off x="0" y="0"/>
          <a:ext cx="0" cy="0"/>
          <a:chOff x="0" y="0"/>
          <a:chExt cx="0" cy="0"/>
        </a:xfrm>
      </p:grpSpPr>
      <p:sp>
        <p:nvSpPr>
          <p:cNvPr id="2142" name="Google Shape;2142;p339"/>
          <p:cNvSpPr txBox="1"/>
          <p:nvPr>
            <p:ph type="ctrTitle"/>
          </p:nvPr>
        </p:nvSpPr>
        <p:spPr>
          <a:xfrm>
            <a:off x="1733175" y="2294750"/>
            <a:ext cx="8561400" cy="1434900"/>
          </a:xfrm>
          <a:prstGeom prst="rect">
            <a:avLst/>
          </a:prstGeom>
          <a:solidFill>
            <a:srgbClr val="FFFFFF">
              <a:alpha val="88235"/>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Good, Good,</a:t>
            </a:r>
            <a:r>
              <a:rPr lang="en-US">
                <a:latin typeface="Playfair Display"/>
                <a:ea typeface="Playfair Display"/>
                <a:cs typeface="Playfair Display"/>
                <a:sym typeface="Playfair Display"/>
              </a:rPr>
              <a:t> Father</a:t>
            </a:r>
            <a:endParaRPr>
              <a:latin typeface="Playfair Display"/>
              <a:ea typeface="Playfair Display"/>
              <a:cs typeface="Playfair Display"/>
              <a:sym typeface="Playfair Display"/>
            </a:endParaRPr>
          </a:p>
        </p:txBody>
      </p:sp>
      <p:pic>
        <p:nvPicPr>
          <p:cNvPr id="2143" name="Google Shape;2143;p339">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34"/>
          <p:cNvSpPr txBox="1"/>
          <p:nvPr>
            <p:ph idx="1" type="body"/>
          </p:nvPr>
        </p:nvSpPr>
        <p:spPr>
          <a:xfrm>
            <a:off x="415650" y="326499"/>
            <a:ext cx="11360700" cy="4960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2100"/>
              </a:spcBef>
              <a:spcAft>
                <a:spcPts val="0"/>
              </a:spcAft>
              <a:buClr>
                <a:schemeClr val="dk1"/>
              </a:buClr>
              <a:buSzPts val="1100"/>
              <a:buNone/>
            </a:pPr>
            <a:r>
              <a:rPr lang="en-US"/>
              <a:t>(We’re waiting for you</a:t>
            </a:r>
            <a:endParaRPr/>
          </a:p>
          <a:p>
            <a:pPr indent="0" lvl="0" marL="0" rtl="0" algn="ctr">
              <a:lnSpc>
                <a:spcPct val="150000"/>
              </a:lnSpc>
              <a:spcBef>
                <a:spcPts val="2100"/>
              </a:spcBef>
              <a:spcAft>
                <a:spcPts val="0"/>
              </a:spcAft>
              <a:buClr>
                <a:schemeClr val="dk1"/>
              </a:buClr>
              <a:buSzPts val="1100"/>
              <a:buNone/>
            </a:pPr>
            <a:r>
              <a:rPr lang="en-US"/>
              <a:t>As you have promised) x2</a:t>
            </a:r>
            <a:endParaRPr/>
          </a:p>
          <a:p>
            <a:pPr indent="0" lvl="0" marL="0" rtl="0" algn="ctr">
              <a:lnSpc>
                <a:spcPct val="150000"/>
              </a:lnSpc>
              <a:spcBef>
                <a:spcPts val="2100"/>
              </a:spcBef>
              <a:spcAft>
                <a:spcPts val="2100"/>
              </a:spcAft>
              <a:buClr>
                <a:schemeClr val="dk1"/>
              </a:buClr>
              <a:buSzPts val="1100"/>
              <a:buNone/>
            </a:pPr>
            <a:r>
              <a:rPr lang="en-US"/>
              <a:t>(Surely I come quickly Amen!) x2</a:t>
            </a:r>
            <a:endParaRPr/>
          </a:p>
        </p:txBody>
      </p:sp>
      <p:sp>
        <p:nvSpPr>
          <p:cNvPr id="264" name="Google Shape;264;p34"/>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Amen Amen Come</a:t>
            </a:r>
            <a:endParaRPr>
              <a:latin typeface="Playfair Display"/>
              <a:ea typeface="Playfair Display"/>
              <a:cs typeface="Playfair Display"/>
              <a:sym typeface="Playfair Display"/>
            </a:endParaRPr>
          </a:p>
        </p:txBody>
      </p:sp>
    </p:spTree>
  </p:cSld>
  <p:clrMapOvr>
    <a:masterClrMapping/>
  </p:clrMapOvr>
</p:sld>
</file>

<file path=ppt/slides/slide3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7" name="Shape 2147"/>
        <p:cNvGrpSpPr/>
        <p:nvPr/>
      </p:nvGrpSpPr>
      <p:grpSpPr>
        <a:xfrm>
          <a:off x="0" y="0"/>
          <a:ext cx="0" cy="0"/>
          <a:chOff x="0" y="0"/>
          <a:chExt cx="0" cy="0"/>
        </a:xfrm>
      </p:grpSpPr>
      <p:sp>
        <p:nvSpPr>
          <p:cNvPr id="2148" name="Google Shape;2148;p340"/>
          <p:cNvSpPr txBox="1"/>
          <p:nvPr>
            <p:ph idx="1" type="body"/>
          </p:nvPr>
        </p:nvSpPr>
        <p:spPr>
          <a:xfrm>
            <a:off x="415650" y="326500"/>
            <a:ext cx="11360700" cy="5135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US" sz="4600"/>
              <a:t>I've heard a thousand stories of what they think You're like</a:t>
            </a:r>
            <a:endParaRPr sz="4600"/>
          </a:p>
          <a:p>
            <a:pPr indent="0" lvl="0" marL="0" rtl="0" algn="ctr">
              <a:lnSpc>
                <a:spcPct val="100000"/>
              </a:lnSpc>
              <a:spcBef>
                <a:spcPts val="2100"/>
              </a:spcBef>
              <a:spcAft>
                <a:spcPts val="0"/>
              </a:spcAft>
              <a:buClr>
                <a:schemeClr val="dk1"/>
              </a:buClr>
              <a:buSzPts val="1100"/>
              <a:buFont typeface="Arial"/>
              <a:buNone/>
            </a:pPr>
            <a:r>
              <a:rPr lang="en-US" sz="4600"/>
              <a:t>But I've heard the tender whispers of love in the dead of night</a:t>
            </a:r>
            <a:endParaRPr sz="4600"/>
          </a:p>
          <a:p>
            <a:pPr indent="0" lvl="0" marL="0" rtl="0" algn="ctr">
              <a:lnSpc>
                <a:spcPct val="100000"/>
              </a:lnSpc>
              <a:spcBef>
                <a:spcPts val="2100"/>
              </a:spcBef>
              <a:spcAft>
                <a:spcPts val="0"/>
              </a:spcAft>
              <a:buClr>
                <a:schemeClr val="dk1"/>
              </a:buClr>
              <a:buSzPts val="1100"/>
              <a:buFont typeface="Arial"/>
              <a:buNone/>
            </a:pPr>
            <a:r>
              <a:rPr lang="en-US" sz="4600"/>
              <a:t>And You tell me that You're pleased</a:t>
            </a:r>
            <a:endParaRPr sz="4600"/>
          </a:p>
          <a:p>
            <a:pPr indent="0" lvl="0" marL="0" rtl="0" algn="ctr">
              <a:lnSpc>
                <a:spcPct val="100000"/>
              </a:lnSpc>
              <a:spcBef>
                <a:spcPts val="2100"/>
              </a:spcBef>
              <a:spcAft>
                <a:spcPts val="0"/>
              </a:spcAft>
              <a:buClr>
                <a:schemeClr val="dk1"/>
              </a:buClr>
              <a:buSzPts val="1100"/>
              <a:buFont typeface="Arial"/>
              <a:buNone/>
            </a:pPr>
            <a:r>
              <a:rPr lang="en-US" sz="4600"/>
              <a:t>And that I'm never alone</a:t>
            </a:r>
            <a:endParaRPr sz="4600"/>
          </a:p>
        </p:txBody>
      </p:sp>
      <p:sp>
        <p:nvSpPr>
          <p:cNvPr id="2149" name="Google Shape;2149;p340"/>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Good, Good, Father</a:t>
            </a:r>
            <a:endParaRPr>
              <a:latin typeface="Playfair Display"/>
              <a:ea typeface="Playfair Display"/>
              <a:cs typeface="Playfair Display"/>
              <a:sym typeface="Playfair Display"/>
            </a:endParaRPr>
          </a:p>
        </p:txBody>
      </p:sp>
    </p:spTree>
  </p:cSld>
  <p:clrMapOvr>
    <a:masterClrMapping/>
  </p:clrMapOvr>
</p:sld>
</file>

<file path=ppt/slides/slide3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3" name="Shape 2153"/>
        <p:cNvGrpSpPr/>
        <p:nvPr/>
      </p:nvGrpSpPr>
      <p:grpSpPr>
        <a:xfrm>
          <a:off x="0" y="0"/>
          <a:ext cx="0" cy="0"/>
          <a:chOff x="0" y="0"/>
          <a:chExt cx="0" cy="0"/>
        </a:xfrm>
      </p:grpSpPr>
      <p:sp>
        <p:nvSpPr>
          <p:cNvPr id="2154" name="Google Shape;2154;p341"/>
          <p:cNvSpPr txBox="1"/>
          <p:nvPr>
            <p:ph idx="1" type="body"/>
          </p:nvPr>
        </p:nvSpPr>
        <p:spPr>
          <a:xfrm>
            <a:off x="415650" y="326500"/>
            <a:ext cx="11360700" cy="4782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US"/>
              <a:t>You're a good good Father</a:t>
            </a:r>
            <a:endParaRPr/>
          </a:p>
          <a:p>
            <a:pPr indent="0" lvl="0" marL="0" rtl="0" algn="ctr">
              <a:lnSpc>
                <a:spcPct val="100000"/>
              </a:lnSpc>
              <a:spcBef>
                <a:spcPts val="2100"/>
              </a:spcBef>
              <a:spcAft>
                <a:spcPts val="0"/>
              </a:spcAft>
              <a:buClr>
                <a:schemeClr val="dk1"/>
              </a:buClr>
              <a:buSzPts val="1100"/>
              <a:buFont typeface="Arial"/>
              <a:buNone/>
            </a:pPr>
            <a:r>
              <a:rPr lang="en-US"/>
              <a:t>It's who You are, it's who You are, it's who You are</a:t>
            </a:r>
            <a:endParaRPr/>
          </a:p>
          <a:p>
            <a:pPr indent="0" lvl="0" marL="0" rtl="0" algn="ctr">
              <a:lnSpc>
                <a:spcPct val="100000"/>
              </a:lnSpc>
              <a:spcBef>
                <a:spcPts val="2100"/>
              </a:spcBef>
              <a:spcAft>
                <a:spcPts val="0"/>
              </a:spcAft>
              <a:buClr>
                <a:schemeClr val="dk1"/>
              </a:buClr>
              <a:buSzPts val="1100"/>
              <a:buFont typeface="Arial"/>
              <a:buNone/>
            </a:pPr>
            <a:r>
              <a:rPr lang="en-US"/>
              <a:t>And I'm loved by You</a:t>
            </a:r>
            <a:endParaRPr/>
          </a:p>
          <a:p>
            <a:pPr indent="0" lvl="0" marL="0" rtl="0" algn="ctr">
              <a:lnSpc>
                <a:spcPct val="100000"/>
              </a:lnSpc>
              <a:spcBef>
                <a:spcPts val="2100"/>
              </a:spcBef>
              <a:spcAft>
                <a:spcPts val="0"/>
              </a:spcAft>
              <a:buClr>
                <a:schemeClr val="dk1"/>
              </a:buClr>
              <a:buSzPts val="1100"/>
              <a:buFont typeface="Arial"/>
              <a:buNone/>
            </a:pPr>
            <a:r>
              <a:rPr lang="en-US"/>
              <a:t>It's who I am, it's who I am, it's who I am</a:t>
            </a:r>
            <a:endParaRPr/>
          </a:p>
        </p:txBody>
      </p:sp>
      <p:sp>
        <p:nvSpPr>
          <p:cNvPr id="2155" name="Google Shape;2155;p341"/>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Good, Good, Father</a:t>
            </a:r>
            <a:endParaRPr>
              <a:latin typeface="Playfair Display"/>
              <a:ea typeface="Playfair Display"/>
              <a:cs typeface="Playfair Display"/>
              <a:sym typeface="Playfair Display"/>
            </a:endParaRPr>
          </a:p>
        </p:txBody>
      </p:sp>
    </p:spTree>
  </p:cSld>
  <p:clrMapOvr>
    <a:masterClrMapping/>
  </p:clrMapOvr>
</p:sld>
</file>

<file path=ppt/slides/slide3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9" name="Shape 2159"/>
        <p:cNvGrpSpPr/>
        <p:nvPr/>
      </p:nvGrpSpPr>
      <p:grpSpPr>
        <a:xfrm>
          <a:off x="0" y="0"/>
          <a:ext cx="0" cy="0"/>
          <a:chOff x="0" y="0"/>
          <a:chExt cx="0" cy="0"/>
        </a:xfrm>
      </p:grpSpPr>
      <p:sp>
        <p:nvSpPr>
          <p:cNvPr id="2160" name="Google Shape;2160;p342"/>
          <p:cNvSpPr txBox="1"/>
          <p:nvPr>
            <p:ph idx="1" type="body"/>
          </p:nvPr>
        </p:nvSpPr>
        <p:spPr>
          <a:xfrm>
            <a:off x="415650" y="265125"/>
            <a:ext cx="11360700" cy="51201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US" sz="4400"/>
              <a:t>I've seen many searching for answers far and wide</a:t>
            </a:r>
            <a:endParaRPr sz="4400"/>
          </a:p>
          <a:p>
            <a:pPr indent="0" lvl="0" marL="0" rtl="0" algn="ctr">
              <a:lnSpc>
                <a:spcPct val="100000"/>
              </a:lnSpc>
              <a:spcBef>
                <a:spcPts val="2100"/>
              </a:spcBef>
              <a:spcAft>
                <a:spcPts val="0"/>
              </a:spcAft>
              <a:buClr>
                <a:schemeClr val="dk1"/>
              </a:buClr>
              <a:buSzPts val="1100"/>
              <a:buFont typeface="Arial"/>
              <a:buNone/>
            </a:pPr>
            <a:r>
              <a:rPr lang="en-US" sz="4400"/>
              <a:t>But I know we're all searching</a:t>
            </a:r>
            <a:endParaRPr sz="4400"/>
          </a:p>
          <a:p>
            <a:pPr indent="0" lvl="0" marL="0" rtl="0" algn="ctr">
              <a:lnSpc>
                <a:spcPct val="100000"/>
              </a:lnSpc>
              <a:spcBef>
                <a:spcPts val="2100"/>
              </a:spcBef>
              <a:spcAft>
                <a:spcPts val="0"/>
              </a:spcAft>
              <a:buClr>
                <a:schemeClr val="dk1"/>
              </a:buClr>
              <a:buSzPts val="1100"/>
              <a:buFont typeface="Arial"/>
              <a:buNone/>
            </a:pPr>
            <a:r>
              <a:rPr lang="en-US" sz="4400"/>
              <a:t>For answers only You provide</a:t>
            </a:r>
            <a:endParaRPr sz="4400"/>
          </a:p>
          <a:p>
            <a:pPr indent="0" lvl="0" marL="0" rtl="0" algn="ctr">
              <a:lnSpc>
                <a:spcPct val="100000"/>
              </a:lnSpc>
              <a:spcBef>
                <a:spcPts val="2100"/>
              </a:spcBef>
              <a:spcAft>
                <a:spcPts val="0"/>
              </a:spcAft>
              <a:buClr>
                <a:schemeClr val="dk1"/>
              </a:buClr>
              <a:buSzPts val="1100"/>
              <a:buFont typeface="Arial"/>
              <a:buNone/>
            </a:pPr>
            <a:r>
              <a:rPr lang="en-US" sz="4400"/>
              <a:t>'Cause You know just what we need</a:t>
            </a:r>
            <a:endParaRPr sz="4400"/>
          </a:p>
          <a:p>
            <a:pPr indent="0" lvl="0" marL="0" rtl="0" algn="ctr">
              <a:lnSpc>
                <a:spcPct val="100000"/>
              </a:lnSpc>
              <a:spcBef>
                <a:spcPts val="2100"/>
              </a:spcBef>
              <a:spcAft>
                <a:spcPts val="0"/>
              </a:spcAft>
              <a:buClr>
                <a:schemeClr val="dk1"/>
              </a:buClr>
              <a:buSzPts val="1100"/>
              <a:buFont typeface="Arial"/>
              <a:buNone/>
            </a:pPr>
            <a:r>
              <a:rPr lang="en-US" sz="4400"/>
              <a:t>Before we say a word</a:t>
            </a:r>
            <a:endParaRPr sz="4400"/>
          </a:p>
        </p:txBody>
      </p:sp>
      <p:sp>
        <p:nvSpPr>
          <p:cNvPr id="2161" name="Google Shape;2161;p342"/>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Good, Good, Father</a:t>
            </a:r>
            <a:endParaRPr>
              <a:latin typeface="Playfair Display"/>
              <a:ea typeface="Playfair Display"/>
              <a:cs typeface="Playfair Display"/>
              <a:sym typeface="Playfair Display"/>
            </a:endParaRPr>
          </a:p>
        </p:txBody>
      </p:sp>
    </p:spTree>
  </p:cSld>
  <p:clrMapOvr>
    <a:masterClrMapping/>
  </p:clrMapOvr>
</p:sld>
</file>

<file path=ppt/slides/slide3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5" name="Shape 2165"/>
        <p:cNvGrpSpPr/>
        <p:nvPr/>
      </p:nvGrpSpPr>
      <p:grpSpPr>
        <a:xfrm>
          <a:off x="0" y="0"/>
          <a:ext cx="0" cy="0"/>
          <a:chOff x="0" y="0"/>
          <a:chExt cx="0" cy="0"/>
        </a:xfrm>
      </p:grpSpPr>
      <p:sp>
        <p:nvSpPr>
          <p:cNvPr id="2166" name="Google Shape;2166;p343"/>
          <p:cNvSpPr txBox="1"/>
          <p:nvPr>
            <p:ph idx="1" type="body"/>
          </p:nvPr>
        </p:nvSpPr>
        <p:spPr>
          <a:xfrm>
            <a:off x="415650" y="326500"/>
            <a:ext cx="11360700" cy="4782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US"/>
              <a:t>You're a good good Father</a:t>
            </a:r>
            <a:endParaRPr/>
          </a:p>
          <a:p>
            <a:pPr indent="0" lvl="0" marL="0" rtl="0" algn="ctr">
              <a:lnSpc>
                <a:spcPct val="100000"/>
              </a:lnSpc>
              <a:spcBef>
                <a:spcPts val="2100"/>
              </a:spcBef>
              <a:spcAft>
                <a:spcPts val="0"/>
              </a:spcAft>
              <a:buClr>
                <a:schemeClr val="dk1"/>
              </a:buClr>
              <a:buSzPts val="1100"/>
              <a:buFont typeface="Arial"/>
              <a:buNone/>
            </a:pPr>
            <a:r>
              <a:rPr lang="en-US"/>
              <a:t>It's who You are, it's who You are, it's who You are</a:t>
            </a:r>
            <a:endParaRPr/>
          </a:p>
          <a:p>
            <a:pPr indent="0" lvl="0" marL="0" rtl="0" algn="ctr">
              <a:lnSpc>
                <a:spcPct val="100000"/>
              </a:lnSpc>
              <a:spcBef>
                <a:spcPts val="2100"/>
              </a:spcBef>
              <a:spcAft>
                <a:spcPts val="0"/>
              </a:spcAft>
              <a:buClr>
                <a:schemeClr val="dk1"/>
              </a:buClr>
              <a:buSzPts val="1100"/>
              <a:buFont typeface="Arial"/>
              <a:buNone/>
            </a:pPr>
            <a:r>
              <a:rPr lang="en-US"/>
              <a:t>And I'm loved by You</a:t>
            </a:r>
            <a:endParaRPr/>
          </a:p>
          <a:p>
            <a:pPr indent="0" lvl="0" marL="0" rtl="0" algn="ctr">
              <a:lnSpc>
                <a:spcPct val="100000"/>
              </a:lnSpc>
              <a:spcBef>
                <a:spcPts val="2100"/>
              </a:spcBef>
              <a:spcAft>
                <a:spcPts val="0"/>
              </a:spcAft>
              <a:buClr>
                <a:schemeClr val="dk1"/>
              </a:buClr>
              <a:buSzPts val="1100"/>
              <a:buFont typeface="Arial"/>
              <a:buNone/>
            </a:pPr>
            <a:r>
              <a:rPr lang="en-US"/>
              <a:t>It's who I am, it's who I am, it's who I am</a:t>
            </a:r>
            <a:endParaRPr/>
          </a:p>
        </p:txBody>
      </p:sp>
      <p:sp>
        <p:nvSpPr>
          <p:cNvPr id="2167" name="Google Shape;2167;p343"/>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Good, Good, Father</a:t>
            </a:r>
            <a:endParaRPr>
              <a:latin typeface="Playfair Display"/>
              <a:ea typeface="Playfair Display"/>
              <a:cs typeface="Playfair Display"/>
              <a:sym typeface="Playfair Display"/>
            </a:endParaRPr>
          </a:p>
        </p:txBody>
      </p:sp>
    </p:spTree>
  </p:cSld>
  <p:clrMapOvr>
    <a:masterClrMapping/>
  </p:clrMapOvr>
</p:sld>
</file>

<file path=ppt/slides/slide3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1" name="Shape 2171"/>
        <p:cNvGrpSpPr/>
        <p:nvPr/>
      </p:nvGrpSpPr>
      <p:grpSpPr>
        <a:xfrm>
          <a:off x="0" y="0"/>
          <a:ext cx="0" cy="0"/>
          <a:chOff x="0" y="0"/>
          <a:chExt cx="0" cy="0"/>
        </a:xfrm>
      </p:grpSpPr>
      <p:sp>
        <p:nvSpPr>
          <p:cNvPr id="2172" name="Google Shape;2172;p344"/>
          <p:cNvSpPr txBox="1"/>
          <p:nvPr>
            <p:ph idx="1" type="body"/>
          </p:nvPr>
        </p:nvSpPr>
        <p:spPr>
          <a:xfrm>
            <a:off x="415650" y="326500"/>
            <a:ext cx="11360700" cy="4997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Font typeface="Arial"/>
              <a:buNone/>
            </a:pPr>
            <a:r>
              <a:rPr lang="en-US"/>
              <a:t>Because You are perfect in all of Your ways</a:t>
            </a:r>
            <a:endParaRPr/>
          </a:p>
          <a:p>
            <a:pPr indent="0" lvl="0" marL="0" rtl="0" algn="ctr">
              <a:lnSpc>
                <a:spcPct val="115000"/>
              </a:lnSpc>
              <a:spcBef>
                <a:spcPts val="2100"/>
              </a:spcBef>
              <a:spcAft>
                <a:spcPts val="0"/>
              </a:spcAft>
              <a:buClr>
                <a:schemeClr val="dk1"/>
              </a:buClr>
              <a:buSzPts val="1100"/>
              <a:buFont typeface="Arial"/>
              <a:buNone/>
            </a:pPr>
            <a:r>
              <a:rPr lang="en-US"/>
              <a:t>You are perfect in all of Your ways</a:t>
            </a:r>
            <a:endParaRPr/>
          </a:p>
          <a:p>
            <a:pPr indent="0" lvl="0" marL="0" rtl="0" algn="ctr">
              <a:lnSpc>
                <a:spcPct val="115000"/>
              </a:lnSpc>
              <a:spcBef>
                <a:spcPts val="2100"/>
              </a:spcBef>
              <a:spcAft>
                <a:spcPts val="0"/>
              </a:spcAft>
              <a:buClr>
                <a:schemeClr val="dk1"/>
              </a:buClr>
              <a:buSzPts val="1100"/>
              <a:buFont typeface="Arial"/>
              <a:buNone/>
            </a:pPr>
            <a:r>
              <a:rPr lang="en-US"/>
              <a:t>You are perfect in all of Your ways to us</a:t>
            </a:r>
            <a:endParaRPr/>
          </a:p>
        </p:txBody>
      </p:sp>
      <p:sp>
        <p:nvSpPr>
          <p:cNvPr id="2173" name="Google Shape;2173;p344"/>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Good, Good, Father</a:t>
            </a:r>
            <a:endParaRPr>
              <a:latin typeface="Playfair Display"/>
              <a:ea typeface="Playfair Display"/>
              <a:cs typeface="Playfair Display"/>
              <a:sym typeface="Playfair Display"/>
            </a:endParaRPr>
          </a:p>
        </p:txBody>
      </p:sp>
    </p:spTree>
  </p:cSld>
  <p:clrMapOvr>
    <a:masterClrMapping/>
  </p:clrMapOvr>
</p:sld>
</file>

<file path=ppt/slides/slide3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7" name="Shape 2177"/>
        <p:cNvGrpSpPr/>
        <p:nvPr/>
      </p:nvGrpSpPr>
      <p:grpSpPr>
        <a:xfrm>
          <a:off x="0" y="0"/>
          <a:ext cx="0" cy="0"/>
          <a:chOff x="0" y="0"/>
          <a:chExt cx="0" cy="0"/>
        </a:xfrm>
      </p:grpSpPr>
      <p:sp>
        <p:nvSpPr>
          <p:cNvPr id="2178" name="Google Shape;2178;p345"/>
          <p:cNvSpPr txBox="1"/>
          <p:nvPr>
            <p:ph idx="1" type="body"/>
          </p:nvPr>
        </p:nvSpPr>
        <p:spPr>
          <a:xfrm>
            <a:off x="415650" y="326499"/>
            <a:ext cx="11360700" cy="49359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t>You are perfect in all of Your ways</a:t>
            </a:r>
            <a:endParaRPr/>
          </a:p>
          <a:p>
            <a:pPr indent="0" lvl="0" marL="0" rtl="0" algn="ctr">
              <a:lnSpc>
                <a:spcPct val="150000"/>
              </a:lnSpc>
              <a:spcBef>
                <a:spcPts val="2100"/>
              </a:spcBef>
              <a:spcAft>
                <a:spcPts val="0"/>
              </a:spcAft>
              <a:buClr>
                <a:schemeClr val="dk1"/>
              </a:buClr>
              <a:buSzPts val="1100"/>
              <a:buFont typeface="Arial"/>
              <a:buNone/>
            </a:pPr>
            <a:r>
              <a:rPr lang="en-US"/>
              <a:t>You are perfect in all of Your ways</a:t>
            </a:r>
            <a:endParaRPr/>
          </a:p>
          <a:p>
            <a:pPr indent="0" lvl="0" marL="0" rtl="0" algn="ctr">
              <a:lnSpc>
                <a:spcPct val="150000"/>
              </a:lnSpc>
              <a:spcBef>
                <a:spcPts val="2100"/>
              </a:spcBef>
              <a:spcAft>
                <a:spcPts val="0"/>
              </a:spcAft>
              <a:buClr>
                <a:schemeClr val="dk1"/>
              </a:buClr>
              <a:buSzPts val="1100"/>
              <a:buFont typeface="Arial"/>
              <a:buNone/>
            </a:pPr>
            <a:r>
              <a:rPr lang="en-US"/>
              <a:t>You are perfect in all of Your ways to us</a:t>
            </a:r>
            <a:endParaRPr/>
          </a:p>
        </p:txBody>
      </p:sp>
      <p:sp>
        <p:nvSpPr>
          <p:cNvPr id="2179" name="Google Shape;2179;p345"/>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Good, Good, Father</a:t>
            </a:r>
            <a:endParaRPr>
              <a:latin typeface="Playfair Display"/>
              <a:ea typeface="Playfair Display"/>
              <a:cs typeface="Playfair Display"/>
              <a:sym typeface="Playfair Display"/>
            </a:endParaRPr>
          </a:p>
        </p:txBody>
      </p:sp>
    </p:spTree>
  </p:cSld>
  <p:clrMapOvr>
    <a:masterClrMapping/>
  </p:clrMapOvr>
</p:sld>
</file>

<file path=ppt/slides/slide3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3" name="Shape 2183"/>
        <p:cNvGrpSpPr/>
        <p:nvPr/>
      </p:nvGrpSpPr>
      <p:grpSpPr>
        <a:xfrm>
          <a:off x="0" y="0"/>
          <a:ext cx="0" cy="0"/>
          <a:chOff x="0" y="0"/>
          <a:chExt cx="0" cy="0"/>
        </a:xfrm>
      </p:grpSpPr>
      <p:sp>
        <p:nvSpPr>
          <p:cNvPr id="2184" name="Google Shape;2184;p346"/>
          <p:cNvSpPr txBox="1"/>
          <p:nvPr>
            <p:ph idx="1" type="body"/>
          </p:nvPr>
        </p:nvSpPr>
        <p:spPr>
          <a:xfrm>
            <a:off x="415650" y="326499"/>
            <a:ext cx="11360700" cy="5058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Font typeface="Arial"/>
              <a:buNone/>
            </a:pPr>
            <a:r>
              <a:rPr lang="en-US"/>
              <a:t>Oh, it's love so undeniable</a:t>
            </a:r>
            <a:endParaRPr/>
          </a:p>
          <a:p>
            <a:pPr indent="0" lvl="0" marL="0" rtl="0" algn="ctr">
              <a:lnSpc>
                <a:spcPct val="115000"/>
              </a:lnSpc>
              <a:spcBef>
                <a:spcPts val="2100"/>
              </a:spcBef>
              <a:spcAft>
                <a:spcPts val="0"/>
              </a:spcAft>
              <a:buClr>
                <a:schemeClr val="dk1"/>
              </a:buClr>
              <a:buSzPts val="1100"/>
              <a:buFont typeface="Arial"/>
              <a:buNone/>
            </a:pPr>
            <a:r>
              <a:rPr lang="en-US"/>
              <a:t>I, I can hardly speak</a:t>
            </a:r>
            <a:endParaRPr/>
          </a:p>
          <a:p>
            <a:pPr indent="0" lvl="0" marL="0" rtl="0" algn="ctr">
              <a:lnSpc>
                <a:spcPct val="115000"/>
              </a:lnSpc>
              <a:spcBef>
                <a:spcPts val="2100"/>
              </a:spcBef>
              <a:spcAft>
                <a:spcPts val="0"/>
              </a:spcAft>
              <a:buClr>
                <a:schemeClr val="dk1"/>
              </a:buClr>
              <a:buSzPts val="1100"/>
              <a:buFont typeface="Arial"/>
              <a:buNone/>
            </a:pPr>
            <a:r>
              <a:rPr lang="en-US"/>
              <a:t>Peace so unexplainable</a:t>
            </a:r>
            <a:endParaRPr/>
          </a:p>
          <a:p>
            <a:pPr indent="0" lvl="0" marL="0" rtl="0" algn="ctr">
              <a:lnSpc>
                <a:spcPct val="115000"/>
              </a:lnSpc>
              <a:spcBef>
                <a:spcPts val="2100"/>
              </a:spcBef>
              <a:spcAft>
                <a:spcPts val="0"/>
              </a:spcAft>
              <a:buClr>
                <a:schemeClr val="dk1"/>
              </a:buClr>
              <a:buSzPts val="1100"/>
              <a:buFont typeface="Arial"/>
              <a:buNone/>
            </a:pPr>
            <a:r>
              <a:rPr lang="en-US"/>
              <a:t>I, I can hardly think</a:t>
            </a:r>
            <a:endParaRPr/>
          </a:p>
        </p:txBody>
      </p:sp>
      <p:sp>
        <p:nvSpPr>
          <p:cNvPr id="2185" name="Google Shape;2185;p346"/>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Good, Good, Father</a:t>
            </a:r>
            <a:endParaRPr>
              <a:latin typeface="Playfair Display"/>
              <a:ea typeface="Playfair Display"/>
              <a:cs typeface="Playfair Display"/>
              <a:sym typeface="Playfair Display"/>
            </a:endParaRPr>
          </a:p>
        </p:txBody>
      </p:sp>
    </p:spTree>
  </p:cSld>
  <p:clrMapOvr>
    <a:masterClrMapping/>
  </p:clrMapOvr>
</p:sld>
</file>

<file path=ppt/slides/slide3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9" name="Shape 2189"/>
        <p:cNvGrpSpPr/>
        <p:nvPr/>
      </p:nvGrpSpPr>
      <p:grpSpPr>
        <a:xfrm>
          <a:off x="0" y="0"/>
          <a:ext cx="0" cy="0"/>
          <a:chOff x="0" y="0"/>
          <a:chExt cx="0" cy="0"/>
        </a:xfrm>
      </p:grpSpPr>
      <p:sp>
        <p:nvSpPr>
          <p:cNvPr id="2190" name="Google Shape;2190;p347"/>
          <p:cNvSpPr txBox="1"/>
          <p:nvPr>
            <p:ph idx="1" type="body"/>
          </p:nvPr>
        </p:nvSpPr>
        <p:spPr>
          <a:xfrm>
            <a:off x="415650" y="326499"/>
            <a:ext cx="11360700" cy="4997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Font typeface="Arial"/>
              <a:buNone/>
            </a:pPr>
            <a:r>
              <a:rPr lang="en-US"/>
              <a:t>As You call me deeper still</a:t>
            </a:r>
            <a:endParaRPr/>
          </a:p>
          <a:p>
            <a:pPr indent="0" lvl="0" marL="0" rtl="0" algn="ctr">
              <a:lnSpc>
                <a:spcPct val="115000"/>
              </a:lnSpc>
              <a:spcBef>
                <a:spcPts val="2100"/>
              </a:spcBef>
              <a:spcAft>
                <a:spcPts val="0"/>
              </a:spcAft>
              <a:buClr>
                <a:schemeClr val="dk1"/>
              </a:buClr>
              <a:buSzPts val="1100"/>
              <a:buFont typeface="Arial"/>
              <a:buNone/>
            </a:pPr>
            <a:r>
              <a:rPr lang="en-US"/>
              <a:t>As You call me deeper still</a:t>
            </a:r>
            <a:endParaRPr/>
          </a:p>
          <a:p>
            <a:pPr indent="0" lvl="0" marL="0" rtl="0" algn="ctr">
              <a:lnSpc>
                <a:spcPct val="115000"/>
              </a:lnSpc>
              <a:spcBef>
                <a:spcPts val="2100"/>
              </a:spcBef>
              <a:spcAft>
                <a:spcPts val="0"/>
              </a:spcAft>
              <a:buClr>
                <a:schemeClr val="dk1"/>
              </a:buClr>
              <a:buSzPts val="1100"/>
              <a:buFont typeface="Arial"/>
              <a:buNone/>
            </a:pPr>
            <a:r>
              <a:rPr lang="en-US"/>
              <a:t>As You call me deeper still</a:t>
            </a:r>
            <a:endParaRPr/>
          </a:p>
          <a:p>
            <a:pPr indent="0" lvl="0" marL="0" rtl="0" algn="ctr">
              <a:lnSpc>
                <a:spcPct val="115000"/>
              </a:lnSpc>
              <a:spcBef>
                <a:spcPts val="2100"/>
              </a:spcBef>
              <a:spcAft>
                <a:spcPts val="0"/>
              </a:spcAft>
              <a:buClr>
                <a:schemeClr val="dk1"/>
              </a:buClr>
              <a:buSzPts val="1100"/>
              <a:buFont typeface="Arial"/>
              <a:buNone/>
            </a:pPr>
            <a:r>
              <a:rPr lang="en-US"/>
              <a:t>Into love, love, love</a:t>
            </a:r>
            <a:endParaRPr/>
          </a:p>
        </p:txBody>
      </p:sp>
      <p:sp>
        <p:nvSpPr>
          <p:cNvPr id="2191" name="Google Shape;2191;p347"/>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Good, Good, Father</a:t>
            </a:r>
            <a:endParaRPr>
              <a:latin typeface="Playfair Display"/>
              <a:ea typeface="Playfair Display"/>
              <a:cs typeface="Playfair Display"/>
              <a:sym typeface="Playfair Display"/>
            </a:endParaRPr>
          </a:p>
        </p:txBody>
      </p:sp>
    </p:spTree>
  </p:cSld>
  <p:clrMapOvr>
    <a:masterClrMapping/>
  </p:clrMapOvr>
</p:sld>
</file>

<file path=ppt/slides/slide3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5" name="Shape 2195"/>
        <p:cNvGrpSpPr/>
        <p:nvPr/>
      </p:nvGrpSpPr>
      <p:grpSpPr>
        <a:xfrm>
          <a:off x="0" y="0"/>
          <a:ext cx="0" cy="0"/>
          <a:chOff x="0" y="0"/>
          <a:chExt cx="0" cy="0"/>
        </a:xfrm>
      </p:grpSpPr>
      <p:sp>
        <p:nvSpPr>
          <p:cNvPr id="2196" name="Google Shape;2196;p348"/>
          <p:cNvSpPr txBox="1"/>
          <p:nvPr>
            <p:ph idx="1" type="body"/>
          </p:nvPr>
        </p:nvSpPr>
        <p:spPr>
          <a:xfrm>
            <a:off x="415650" y="326499"/>
            <a:ext cx="11360700" cy="49359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1100"/>
              <a:buNone/>
            </a:pPr>
            <a:r>
              <a:rPr lang="en-US"/>
              <a:t>You're a good good Father</a:t>
            </a:r>
            <a:endParaRPr/>
          </a:p>
          <a:p>
            <a:pPr indent="0" lvl="0" marL="0" rtl="0" algn="ctr">
              <a:lnSpc>
                <a:spcPct val="90000"/>
              </a:lnSpc>
              <a:spcBef>
                <a:spcPts val="2100"/>
              </a:spcBef>
              <a:spcAft>
                <a:spcPts val="0"/>
              </a:spcAft>
              <a:buClr>
                <a:schemeClr val="dk1"/>
              </a:buClr>
              <a:buSzPts val="1100"/>
              <a:buNone/>
            </a:pPr>
            <a:r>
              <a:rPr lang="en-US"/>
              <a:t>It's who You are, it's who You are, it's who You are</a:t>
            </a:r>
            <a:endParaRPr/>
          </a:p>
          <a:p>
            <a:pPr indent="0" lvl="0" marL="0" rtl="0" algn="ctr">
              <a:lnSpc>
                <a:spcPct val="90000"/>
              </a:lnSpc>
              <a:spcBef>
                <a:spcPts val="2100"/>
              </a:spcBef>
              <a:spcAft>
                <a:spcPts val="0"/>
              </a:spcAft>
              <a:buClr>
                <a:schemeClr val="dk1"/>
              </a:buClr>
              <a:buSzPts val="1100"/>
              <a:buNone/>
            </a:pPr>
            <a:r>
              <a:rPr lang="en-US"/>
              <a:t>And I'm loved by You</a:t>
            </a:r>
            <a:endParaRPr/>
          </a:p>
          <a:p>
            <a:pPr indent="0" lvl="0" marL="0" rtl="0" algn="ctr">
              <a:lnSpc>
                <a:spcPct val="90000"/>
              </a:lnSpc>
              <a:spcBef>
                <a:spcPts val="2100"/>
              </a:spcBef>
              <a:spcAft>
                <a:spcPts val="0"/>
              </a:spcAft>
              <a:buClr>
                <a:schemeClr val="dk1"/>
              </a:buClr>
              <a:buSzPts val="1100"/>
              <a:buNone/>
            </a:pPr>
            <a:r>
              <a:rPr lang="en-US"/>
              <a:t>It's who I am, it's who I am, it's who I am</a:t>
            </a:r>
            <a:endParaRPr/>
          </a:p>
        </p:txBody>
      </p:sp>
      <p:sp>
        <p:nvSpPr>
          <p:cNvPr id="2197" name="Google Shape;2197;p348"/>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Good, Good, Father</a:t>
            </a:r>
            <a:endParaRPr>
              <a:latin typeface="Playfair Display"/>
              <a:ea typeface="Playfair Display"/>
              <a:cs typeface="Playfair Display"/>
              <a:sym typeface="Playfair Display"/>
            </a:endParaRPr>
          </a:p>
        </p:txBody>
      </p:sp>
    </p:spTree>
  </p:cSld>
  <p:clrMapOvr>
    <a:masterClrMapping/>
  </p:clrMapOvr>
</p:sld>
</file>

<file path=ppt/slides/slide3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1" name="Shape 2201"/>
        <p:cNvGrpSpPr/>
        <p:nvPr/>
      </p:nvGrpSpPr>
      <p:grpSpPr>
        <a:xfrm>
          <a:off x="0" y="0"/>
          <a:ext cx="0" cy="0"/>
          <a:chOff x="0" y="0"/>
          <a:chExt cx="0" cy="0"/>
        </a:xfrm>
      </p:grpSpPr>
      <p:sp>
        <p:nvSpPr>
          <p:cNvPr id="2202" name="Google Shape;2202;p349"/>
          <p:cNvSpPr txBox="1"/>
          <p:nvPr>
            <p:ph idx="1" type="body"/>
          </p:nvPr>
        </p:nvSpPr>
        <p:spPr>
          <a:xfrm>
            <a:off x="415650" y="326499"/>
            <a:ext cx="11360700" cy="48591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You are perfect in all of Your ways</a:t>
            </a:r>
            <a:endParaRPr/>
          </a:p>
          <a:p>
            <a:pPr indent="0" lvl="0" marL="0" rtl="0" algn="ctr">
              <a:lnSpc>
                <a:spcPct val="150000"/>
              </a:lnSpc>
              <a:spcBef>
                <a:spcPts val="2100"/>
              </a:spcBef>
              <a:spcAft>
                <a:spcPts val="0"/>
              </a:spcAft>
              <a:buClr>
                <a:schemeClr val="dk1"/>
              </a:buClr>
              <a:buSzPts val="1100"/>
              <a:buNone/>
            </a:pPr>
            <a:r>
              <a:rPr lang="en-US"/>
              <a:t>You are perfect in all of Your ways</a:t>
            </a:r>
            <a:endParaRPr/>
          </a:p>
          <a:p>
            <a:pPr indent="0" lvl="0" marL="0" rtl="0" algn="ctr">
              <a:lnSpc>
                <a:spcPct val="150000"/>
              </a:lnSpc>
              <a:spcBef>
                <a:spcPts val="2100"/>
              </a:spcBef>
              <a:spcAft>
                <a:spcPts val="0"/>
              </a:spcAft>
              <a:buClr>
                <a:schemeClr val="dk1"/>
              </a:buClr>
              <a:buSzPts val="1100"/>
              <a:buNone/>
            </a:pPr>
            <a:r>
              <a:rPr lang="en-US"/>
              <a:t>You are perfect in all of Your ways to us</a:t>
            </a:r>
            <a:endParaRPr/>
          </a:p>
        </p:txBody>
      </p:sp>
      <p:sp>
        <p:nvSpPr>
          <p:cNvPr id="2203" name="Google Shape;2203;p349"/>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Good, Good, Father</a:t>
            </a:r>
            <a:endParaRPr>
              <a:latin typeface="Playfair Display"/>
              <a:ea typeface="Playfair Display"/>
              <a:cs typeface="Playfair Display"/>
              <a:sym typeface="Playfair Display"/>
            </a:endParaRPr>
          </a:p>
        </p:txBody>
      </p:sp>
      <p:pic>
        <p:nvPicPr>
          <p:cNvPr id="2204" name="Google Shape;2204;p349">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35"/>
          <p:cNvSpPr txBox="1"/>
          <p:nvPr>
            <p:ph idx="1" type="body"/>
          </p:nvPr>
        </p:nvSpPr>
        <p:spPr>
          <a:xfrm>
            <a:off x="415650" y="326499"/>
            <a:ext cx="11360700" cy="4960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2100"/>
              </a:spcBef>
              <a:spcAft>
                <a:spcPts val="0"/>
              </a:spcAft>
              <a:buClr>
                <a:schemeClr val="dk1"/>
              </a:buClr>
              <a:buSzPts val="1100"/>
              <a:buNone/>
            </a:pPr>
            <a:r>
              <a:rPr lang="en-US"/>
              <a:t>Around our Groom there</a:t>
            </a:r>
            <a:endParaRPr/>
          </a:p>
          <a:p>
            <a:pPr indent="0" lvl="0" marL="0" rtl="0" algn="ctr">
              <a:lnSpc>
                <a:spcPct val="150000"/>
              </a:lnSpc>
              <a:spcBef>
                <a:spcPts val="2100"/>
              </a:spcBef>
              <a:spcAft>
                <a:spcPts val="0"/>
              </a:spcAft>
              <a:buClr>
                <a:schemeClr val="dk1"/>
              </a:buClr>
              <a:buSzPts val="1100"/>
              <a:buNone/>
            </a:pPr>
            <a:r>
              <a:rPr lang="en-US"/>
              <a:t>We rejoice and be glad,</a:t>
            </a:r>
            <a:endParaRPr/>
          </a:p>
          <a:p>
            <a:pPr indent="0" lvl="0" marL="0" rtl="0" algn="ctr">
              <a:lnSpc>
                <a:spcPct val="150000"/>
              </a:lnSpc>
              <a:spcBef>
                <a:spcPts val="2100"/>
              </a:spcBef>
              <a:spcAft>
                <a:spcPts val="0"/>
              </a:spcAft>
              <a:buClr>
                <a:schemeClr val="dk1"/>
              </a:buClr>
              <a:buSzPts val="1100"/>
              <a:buNone/>
            </a:pPr>
            <a:r>
              <a:rPr lang="en-US"/>
              <a:t>With the redeemed church,</a:t>
            </a:r>
            <a:endParaRPr/>
          </a:p>
          <a:p>
            <a:pPr indent="0" lvl="0" marL="0" rtl="0" algn="ctr">
              <a:lnSpc>
                <a:spcPct val="150000"/>
              </a:lnSpc>
              <a:spcBef>
                <a:spcPts val="2100"/>
              </a:spcBef>
              <a:spcAft>
                <a:spcPts val="2100"/>
              </a:spcAft>
              <a:buClr>
                <a:schemeClr val="dk1"/>
              </a:buClr>
              <a:buSzPts val="1100"/>
              <a:buNone/>
            </a:pPr>
            <a:r>
              <a:rPr lang="en-US"/>
              <a:t>The greatest love and joy ever.</a:t>
            </a:r>
            <a:endParaRPr/>
          </a:p>
        </p:txBody>
      </p:sp>
      <p:sp>
        <p:nvSpPr>
          <p:cNvPr id="270" name="Google Shape;270;p35"/>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Amen Amen Come</a:t>
            </a:r>
            <a:endParaRPr>
              <a:latin typeface="Playfair Display"/>
              <a:ea typeface="Playfair Display"/>
              <a:cs typeface="Playfair Display"/>
              <a:sym typeface="Playfair Display"/>
            </a:endParaRPr>
          </a:p>
        </p:txBody>
      </p:sp>
    </p:spTree>
  </p:cSld>
  <p:clrMapOvr>
    <a:masterClrMapping/>
  </p:clrMapOvr>
</p:sld>
</file>

<file path=ppt/slides/slide3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8" name="Shape 2208"/>
        <p:cNvGrpSpPr/>
        <p:nvPr/>
      </p:nvGrpSpPr>
      <p:grpSpPr>
        <a:xfrm>
          <a:off x="0" y="0"/>
          <a:ext cx="0" cy="0"/>
          <a:chOff x="0" y="0"/>
          <a:chExt cx="0" cy="0"/>
        </a:xfrm>
      </p:grpSpPr>
      <p:sp>
        <p:nvSpPr>
          <p:cNvPr id="2209" name="Google Shape;2209;p350"/>
          <p:cNvSpPr txBox="1"/>
          <p:nvPr>
            <p:ph type="ctrTitle"/>
          </p:nvPr>
        </p:nvSpPr>
        <p:spPr>
          <a:xfrm>
            <a:off x="496350" y="2789996"/>
            <a:ext cx="11199300" cy="1278000"/>
          </a:xfrm>
          <a:prstGeom prst="rect">
            <a:avLst/>
          </a:prstGeom>
          <a:solidFill>
            <a:srgbClr val="FFFFFF">
              <a:alpha val="88235"/>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God Who Is Always With Us</a:t>
            </a:r>
            <a:endParaRPr>
              <a:latin typeface="Playfair Display"/>
              <a:ea typeface="Playfair Display"/>
              <a:cs typeface="Playfair Display"/>
              <a:sym typeface="Playfair Display"/>
            </a:endParaRPr>
          </a:p>
        </p:txBody>
      </p:sp>
      <p:pic>
        <p:nvPicPr>
          <p:cNvPr id="2210" name="Google Shape;2210;p350">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3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4" name="Shape 2214"/>
        <p:cNvGrpSpPr/>
        <p:nvPr/>
      </p:nvGrpSpPr>
      <p:grpSpPr>
        <a:xfrm>
          <a:off x="0" y="0"/>
          <a:ext cx="0" cy="0"/>
          <a:chOff x="0" y="0"/>
          <a:chExt cx="0" cy="0"/>
        </a:xfrm>
      </p:grpSpPr>
      <p:sp>
        <p:nvSpPr>
          <p:cNvPr id="2215" name="Google Shape;2215;p351"/>
          <p:cNvSpPr txBox="1"/>
          <p:nvPr>
            <p:ph idx="1" type="body"/>
          </p:nvPr>
        </p:nvSpPr>
        <p:spPr>
          <a:xfrm>
            <a:off x="475800" y="357325"/>
            <a:ext cx="11240400" cy="50574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t>(God who is always with us, Will never abandon us</a:t>
            </a:r>
            <a:endParaRPr/>
          </a:p>
          <a:p>
            <a:pPr indent="0" lvl="0" marL="0" rtl="0" algn="ctr">
              <a:lnSpc>
                <a:spcPct val="150000"/>
              </a:lnSpc>
              <a:spcBef>
                <a:spcPts val="2100"/>
              </a:spcBef>
              <a:spcAft>
                <a:spcPts val="0"/>
              </a:spcAft>
              <a:buClr>
                <a:schemeClr val="dk1"/>
              </a:buClr>
              <a:buSzPts val="1100"/>
              <a:buFont typeface="Arial"/>
              <a:buNone/>
            </a:pPr>
            <a:r>
              <a:rPr lang="en-US"/>
              <a:t>He’s our guide and our protection, His eye is on us) x2</a:t>
            </a:r>
            <a:endParaRPr/>
          </a:p>
        </p:txBody>
      </p:sp>
      <p:sp>
        <p:nvSpPr>
          <p:cNvPr id="2216" name="Google Shape;2216;p351"/>
          <p:cNvSpPr txBox="1"/>
          <p:nvPr>
            <p:ph type="title"/>
          </p:nvPr>
        </p:nvSpPr>
        <p:spPr>
          <a:xfrm>
            <a:off x="415650" y="5660767"/>
            <a:ext cx="11360700" cy="7635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God Who Is Always With Us</a:t>
            </a:r>
            <a:endParaRPr>
              <a:latin typeface="Playfair Display"/>
              <a:ea typeface="Playfair Display"/>
              <a:cs typeface="Playfair Display"/>
              <a:sym typeface="Playfair Display"/>
            </a:endParaRPr>
          </a:p>
        </p:txBody>
      </p:sp>
    </p:spTree>
  </p:cSld>
  <p:clrMapOvr>
    <a:masterClrMapping/>
  </p:clrMapOvr>
</p:sld>
</file>

<file path=ppt/slides/slide3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0" name="Shape 2220"/>
        <p:cNvGrpSpPr/>
        <p:nvPr/>
      </p:nvGrpSpPr>
      <p:grpSpPr>
        <a:xfrm>
          <a:off x="0" y="0"/>
          <a:ext cx="0" cy="0"/>
          <a:chOff x="0" y="0"/>
          <a:chExt cx="0" cy="0"/>
        </a:xfrm>
      </p:grpSpPr>
      <p:sp>
        <p:nvSpPr>
          <p:cNvPr id="2221" name="Google Shape;2221;p352"/>
          <p:cNvSpPr txBox="1"/>
          <p:nvPr>
            <p:ph type="title"/>
          </p:nvPr>
        </p:nvSpPr>
        <p:spPr>
          <a:xfrm>
            <a:off x="415650" y="5660767"/>
            <a:ext cx="11360700" cy="7635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God Who Is Always With Us</a:t>
            </a:r>
            <a:endParaRPr>
              <a:latin typeface="Playfair Display"/>
              <a:ea typeface="Playfair Display"/>
              <a:cs typeface="Playfair Display"/>
              <a:sym typeface="Playfair Display"/>
            </a:endParaRPr>
          </a:p>
        </p:txBody>
      </p:sp>
      <p:sp>
        <p:nvSpPr>
          <p:cNvPr id="2222" name="Google Shape;2222;p352"/>
          <p:cNvSpPr txBox="1"/>
          <p:nvPr>
            <p:ph idx="1" type="body"/>
          </p:nvPr>
        </p:nvSpPr>
        <p:spPr>
          <a:xfrm>
            <a:off x="475800" y="329850"/>
            <a:ext cx="11240400" cy="50574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solidFill>
                  <a:schemeClr val="dk1"/>
                </a:solidFill>
              </a:rPr>
              <a:t>(Our Lord forgets us not, Our Lord loves us a lot</a:t>
            </a:r>
            <a:endParaRPr>
              <a:solidFill>
                <a:schemeClr val="dk1"/>
              </a:solidFill>
            </a:endParaRPr>
          </a:p>
          <a:p>
            <a:pPr indent="0" lvl="0" marL="0" rtl="0" algn="ctr">
              <a:lnSpc>
                <a:spcPct val="150000"/>
              </a:lnSpc>
              <a:spcBef>
                <a:spcPts val="2100"/>
              </a:spcBef>
              <a:spcAft>
                <a:spcPts val="0"/>
              </a:spcAft>
              <a:buClr>
                <a:schemeClr val="dk1"/>
              </a:buClr>
              <a:buSzPts val="1100"/>
              <a:buFont typeface="Arial"/>
              <a:buNone/>
            </a:pPr>
            <a:r>
              <a:rPr lang="en-US">
                <a:solidFill>
                  <a:schemeClr val="dk1"/>
                </a:solidFill>
              </a:rPr>
              <a:t>Our Lord leads our way, Every single day) x2</a:t>
            </a:r>
            <a:endParaRPr/>
          </a:p>
        </p:txBody>
      </p:sp>
    </p:spTree>
  </p:cSld>
  <p:clrMapOvr>
    <a:masterClrMapping/>
  </p:clrMapOvr>
</p:sld>
</file>

<file path=ppt/slides/slide3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6" name="Shape 2226"/>
        <p:cNvGrpSpPr/>
        <p:nvPr/>
      </p:nvGrpSpPr>
      <p:grpSpPr>
        <a:xfrm>
          <a:off x="0" y="0"/>
          <a:ext cx="0" cy="0"/>
          <a:chOff x="0" y="0"/>
          <a:chExt cx="0" cy="0"/>
        </a:xfrm>
      </p:grpSpPr>
      <p:sp>
        <p:nvSpPr>
          <p:cNvPr id="2227" name="Google Shape;2227;p353"/>
          <p:cNvSpPr txBox="1"/>
          <p:nvPr>
            <p:ph type="title"/>
          </p:nvPr>
        </p:nvSpPr>
        <p:spPr>
          <a:xfrm>
            <a:off x="415650" y="5660767"/>
            <a:ext cx="11360700" cy="7635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God Who Is Always With Us</a:t>
            </a:r>
            <a:endParaRPr>
              <a:latin typeface="Playfair Display"/>
              <a:ea typeface="Playfair Display"/>
              <a:cs typeface="Playfair Display"/>
              <a:sym typeface="Playfair Display"/>
            </a:endParaRPr>
          </a:p>
        </p:txBody>
      </p:sp>
      <p:sp>
        <p:nvSpPr>
          <p:cNvPr id="2228" name="Google Shape;2228;p353"/>
          <p:cNvSpPr txBox="1"/>
          <p:nvPr>
            <p:ph idx="1" type="body"/>
          </p:nvPr>
        </p:nvSpPr>
        <p:spPr>
          <a:xfrm>
            <a:off x="475800" y="371050"/>
            <a:ext cx="11240400" cy="50574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solidFill>
                  <a:schemeClr val="dk1"/>
                </a:solidFill>
              </a:rPr>
              <a:t>Our world is filled with Him, Our hearts rejoice in Him</a:t>
            </a:r>
            <a:endParaRPr>
              <a:solidFill>
                <a:schemeClr val="dk1"/>
              </a:solidFill>
            </a:endParaRPr>
          </a:p>
          <a:p>
            <a:pPr indent="0" lvl="0" marL="0" rtl="0" algn="ctr">
              <a:lnSpc>
                <a:spcPct val="150000"/>
              </a:lnSpc>
              <a:spcBef>
                <a:spcPts val="2100"/>
              </a:spcBef>
              <a:spcAft>
                <a:spcPts val="0"/>
              </a:spcAft>
              <a:buClr>
                <a:schemeClr val="dk1"/>
              </a:buClr>
              <a:buSzPts val="1100"/>
              <a:buFont typeface="Arial"/>
              <a:buNone/>
            </a:pPr>
            <a:r>
              <a:rPr lang="en-US">
                <a:solidFill>
                  <a:schemeClr val="dk1"/>
                </a:solidFill>
              </a:rPr>
              <a:t>In troubles and tribulations, Our needs are filled by Him) x2</a:t>
            </a:r>
            <a:endParaRPr>
              <a:solidFill>
                <a:schemeClr val="dk1"/>
              </a:solidFill>
            </a:endParaRPr>
          </a:p>
        </p:txBody>
      </p:sp>
    </p:spTree>
  </p:cSld>
  <p:clrMapOvr>
    <a:masterClrMapping/>
  </p:clrMapOvr>
</p:sld>
</file>

<file path=ppt/slides/slide3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2" name="Shape 2232"/>
        <p:cNvGrpSpPr/>
        <p:nvPr/>
      </p:nvGrpSpPr>
      <p:grpSpPr>
        <a:xfrm>
          <a:off x="0" y="0"/>
          <a:ext cx="0" cy="0"/>
          <a:chOff x="0" y="0"/>
          <a:chExt cx="0" cy="0"/>
        </a:xfrm>
      </p:grpSpPr>
      <p:sp>
        <p:nvSpPr>
          <p:cNvPr id="2233" name="Google Shape;2233;p354"/>
          <p:cNvSpPr txBox="1"/>
          <p:nvPr>
            <p:ph type="title"/>
          </p:nvPr>
        </p:nvSpPr>
        <p:spPr>
          <a:xfrm>
            <a:off x="415650" y="5660767"/>
            <a:ext cx="11360700" cy="7635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God Who Is Always With Us</a:t>
            </a:r>
            <a:endParaRPr>
              <a:latin typeface="Playfair Display"/>
              <a:ea typeface="Playfair Display"/>
              <a:cs typeface="Playfair Display"/>
              <a:sym typeface="Playfair Display"/>
            </a:endParaRPr>
          </a:p>
        </p:txBody>
      </p:sp>
      <p:sp>
        <p:nvSpPr>
          <p:cNvPr id="2234" name="Google Shape;2234;p354"/>
          <p:cNvSpPr txBox="1"/>
          <p:nvPr>
            <p:ph idx="1" type="body"/>
          </p:nvPr>
        </p:nvSpPr>
        <p:spPr>
          <a:xfrm>
            <a:off x="475800" y="329850"/>
            <a:ext cx="11240400" cy="50574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solidFill>
                  <a:schemeClr val="dk1"/>
                </a:solidFill>
              </a:rPr>
              <a:t>(Our Lord forgets us not, Our Lord loves us a lot</a:t>
            </a:r>
            <a:endParaRPr>
              <a:solidFill>
                <a:schemeClr val="dk1"/>
              </a:solidFill>
            </a:endParaRPr>
          </a:p>
          <a:p>
            <a:pPr indent="0" lvl="0" marL="0" rtl="0" algn="ctr">
              <a:lnSpc>
                <a:spcPct val="150000"/>
              </a:lnSpc>
              <a:spcBef>
                <a:spcPts val="2100"/>
              </a:spcBef>
              <a:spcAft>
                <a:spcPts val="0"/>
              </a:spcAft>
              <a:buClr>
                <a:schemeClr val="dk1"/>
              </a:buClr>
              <a:buSzPts val="1100"/>
              <a:buNone/>
            </a:pPr>
            <a:r>
              <a:rPr lang="en-US">
                <a:solidFill>
                  <a:schemeClr val="dk1"/>
                </a:solidFill>
              </a:rPr>
              <a:t>Our Lord leads our way, Every single day) x2</a:t>
            </a:r>
            <a:endParaRPr/>
          </a:p>
        </p:txBody>
      </p:sp>
    </p:spTree>
  </p:cSld>
  <p:clrMapOvr>
    <a:masterClrMapping/>
  </p:clrMapOvr>
</p:sld>
</file>

<file path=ppt/slides/slide3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8" name="Shape 2238"/>
        <p:cNvGrpSpPr/>
        <p:nvPr/>
      </p:nvGrpSpPr>
      <p:grpSpPr>
        <a:xfrm>
          <a:off x="0" y="0"/>
          <a:ext cx="0" cy="0"/>
          <a:chOff x="0" y="0"/>
          <a:chExt cx="0" cy="0"/>
        </a:xfrm>
      </p:grpSpPr>
      <p:sp>
        <p:nvSpPr>
          <p:cNvPr id="2239" name="Google Shape;2239;p355"/>
          <p:cNvSpPr txBox="1"/>
          <p:nvPr>
            <p:ph type="title"/>
          </p:nvPr>
        </p:nvSpPr>
        <p:spPr>
          <a:xfrm>
            <a:off x="415650" y="5660767"/>
            <a:ext cx="11360700" cy="7635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God Who Is Always With Us</a:t>
            </a:r>
            <a:endParaRPr>
              <a:latin typeface="Playfair Display"/>
              <a:ea typeface="Playfair Display"/>
              <a:cs typeface="Playfair Display"/>
              <a:sym typeface="Playfair Display"/>
            </a:endParaRPr>
          </a:p>
        </p:txBody>
      </p:sp>
      <p:sp>
        <p:nvSpPr>
          <p:cNvPr id="2240" name="Google Shape;2240;p355"/>
          <p:cNvSpPr txBox="1"/>
          <p:nvPr>
            <p:ph idx="1" type="body"/>
          </p:nvPr>
        </p:nvSpPr>
        <p:spPr>
          <a:xfrm>
            <a:off x="475800" y="316100"/>
            <a:ext cx="11240400" cy="50574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2400"/>
              <a:buNone/>
            </a:pPr>
            <a:r>
              <a:rPr lang="en-US">
                <a:solidFill>
                  <a:schemeClr val="dk1"/>
                </a:solidFill>
              </a:rPr>
              <a:t>(Let our hearts sing joyfully, Praising God unceasingly</a:t>
            </a:r>
            <a:endParaRPr>
              <a:solidFill>
                <a:schemeClr val="dk1"/>
              </a:solidFill>
            </a:endParaRPr>
          </a:p>
          <a:p>
            <a:pPr indent="0" lvl="0" marL="0" rtl="0" algn="ctr">
              <a:lnSpc>
                <a:spcPct val="150000"/>
              </a:lnSpc>
              <a:spcBef>
                <a:spcPts val="2100"/>
              </a:spcBef>
              <a:spcAft>
                <a:spcPts val="0"/>
              </a:spcAft>
              <a:buClr>
                <a:schemeClr val="dk1"/>
              </a:buClr>
              <a:buSzPts val="1100"/>
              <a:buFont typeface="Arial"/>
              <a:buNone/>
            </a:pPr>
            <a:r>
              <a:rPr lang="en-US">
                <a:solidFill>
                  <a:schemeClr val="dk1"/>
                </a:solidFill>
              </a:rPr>
              <a:t>I shall not fear the shadow of death, For You are here with me) x2</a:t>
            </a:r>
            <a:endParaRPr>
              <a:solidFill>
                <a:schemeClr val="dk1"/>
              </a:solidFill>
            </a:endParaRPr>
          </a:p>
        </p:txBody>
      </p:sp>
    </p:spTree>
  </p:cSld>
  <p:clrMapOvr>
    <a:masterClrMapping/>
  </p:clrMapOvr>
</p:sld>
</file>

<file path=ppt/slides/slide3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4" name="Shape 2244"/>
        <p:cNvGrpSpPr/>
        <p:nvPr/>
      </p:nvGrpSpPr>
      <p:grpSpPr>
        <a:xfrm>
          <a:off x="0" y="0"/>
          <a:ext cx="0" cy="0"/>
          <a:chOff x="0" y="0"/>
          <a:chExt cx="0" cy="0"/>
        </a:xfrm>
      </p:grpSpPr>
      <p:sp>
        <p:nvSpPr>
          <p:cNvPr id="2245" name="Google Shape;2245;p356"/>
          <p:cNvSpPr txBox="1"/>
          <p:nvPr>
            <p:ph type="title"/>
          </p:nvPr>
        </p:nvSpPr>
        <p:spPr>
          <a:xfrm>
            <a:off x="415650" y="5660767"/>
            <a:ext cx="11360700" cy="7635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God Who Is Always With Us</a:t>
            </a:r>
            <a:endParaRPr>
              <a:latin typeface="Playfair Display"/>
              <a:ea typeface="Playfair Display"/>
              <a:cs typeface="Playfair Display"/>
              <a:sym typeface="Playfair Display"/>
            </a:endParaRPr>
          </a:p>
        </p:txBody>
      </p:sp>
      <p:sp>
        <p:nvSpPr>
          <p:cNvPr id="2246" name="Google Shape;2246;p356"/>
          <p:cNvSpPr txBox="1"/>
          <p:nvPr>
            <p:ph idx="1" type="body"/>
          </p:nvPr>
        </p:nvSpPr>
        <p:spPr>
          <a:xfrm>
            <a:off x="415650" y="329850"/>
            <a:ext cx="11300700" cy="50574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solidFill>
                  <a:schemeClr val="dk1"/>
                </a:solidFill>
              </a:rPr>
              <a:t>(Our Lord forgets us not, Our Lord loves us a lot</a:t>
            </a:r>
            <a:endParaRPr>
              <a:solidFill>
                <a:schemeClr val="dk1"/>
              </a:solidFill>
            </a:endParaRPr>
          </a:p>
          <a:p>
            <a:pPr indent="0" lvl="0" marL="0" rtl="0" algn="ctr">
              <a:lnSpc>
                <a:spcPct val="150000"/>
              </a:lnSpc>
              <a:spcBef>
                <a:spcPts val="2100"/>
              </a:spcBef>
              <a:spcAft>
                <a:spcPts val="0"/>
              </a:spcAft>
              <a:buClr>
                <a:schemeClr val="dk1"/>
              </a:buClr>
              <a:buSzPts val="1100"/>
              <a:buNone/>
            </a:pPr>
            <a:r>
              <a:rPr lang="en-US">
                <a:solidFill>
                  <a:schemeClr val="dk1"/>
                </a:solidFill>
              </a:rPr>
              <a:t>Our Lord leads our way, Every single day) x2</a:t>
            </a:r>
            <a:endParaRPr/>
          </a:p>
        </p:txBody>
      </p:sp>
      <p:pic>
        <p:nvPicPr>
          <p:cNvPr id="2247" name="Google Shape;2247;p356">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3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1" name="Shape 2251"/>
        <p:cNvGrpSpPr/>
        <p:nvPr/>
      </p:nvGrpSpPr>
      <p:grpSpPr>
        <a:xfrm>
          <a:off x="0" y="0"/>
          <a:ext cx="0" cy="0"/>
          <a:chOff x="0" y="0"/>
          <a:chExt cx="0" cy="0"/>
        </a:xfrm>
      </p:grpSpPr>
      <p:sp>
        <p:nvSpPr>
          <p:cNvPr id="2252" name="Google Shape;2252;p357"/>
          <p:cNvSpPr txBox="1"/>
          <p:nvPr>
            <p:ph type="ctrTitle"/>
          </p:nvPr>
        </p:nvSpPr>
        <p:spPr>
          <a:xfrm>
            <a:off x="1354500" y="2280600"/>
            <a:ext cx="9483000" cy="2296800"/>
          </a:xfrm>
          <a:prstGeom prst="rect">
            <a:avLst/>
          </a:prstGeom>
          <a:solidFill>
            <a:srgbClr val="FFFFFF">
              <a:alpha val="88627"/>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Have You Seen Him, the One I Love</a:t>
            </a:r>
            <a:endParaRPr>
              <a:latin typeface="Playfair Display"/>
              <a:ea typeface="Playfair Display"/>
              <a:cs typeface="Playfair Display"/>
              <a:sym typeface="Playfair Display"/>
            </a:endParaRPr>
          </a:p>
        </p:txBody>
      </p:sp>
      <p:pic>
        <p:nvPicPr>
          <p:cNvPr id="2253" name="Google Shape;2253;p357">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3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7" name="Shape 2257"/>
        <p:cNvGrpSpPr/>
        <p:nvPr/>
      </p:nvGrpSpPr>
      <p:grpSpPr>
        <a:xfrm>
          <a:off x="0" y="0"/>
          <a:ext cx="0" cy="0"/>
          <a:chOff x="0" y="0"/>
          <a:chExt cx="0" cy="0"/>
        </a:xfrm>
      </p:grpSpPr>
      <p:sp>
        <p:nvSpPr>
          <p:cNvPr id="2258" name="Google Shape;2258;p358"/>
          <p:cNvSpPr txBox="1"/>
          <p:nvPr>
            <p:ph idx="1" type="body"/>
          </p:nvPr>
        </p:nvSpPr>
        <p:spPr>
          <a:xfrm>
            <a:off x="415650" y="406700"/>
            <a:ext cx="11360700" cy="46953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2100"/>
              </a:spcBef>
              <a:spcAft>
                <a:spcPts val="0"/>
              </a:spcAft>
              <a:buClr>
                <a:schemeClr val="dk1"/>
              </a:buClr>
              <a:buSzPts val="1100"/>
              <a:buFont typeface="Arial"/>
              <a:buNone/>
            </a:pPr>
            <a:r>
              <a:rPr lang="en-US"/>
              <a:t>Have you seen Him?</a:t>
            </a:r>
            <a:endParaRPr/>
          </a:p>
          <a:p>
            <a:pPr indent="0" lvl="0" marL="0" rtl="0" algn="ctr">
              <a:lnSpc>
                <a:spcPct val="115000"/>
              </a:lnSpc>
              <a:spcBef>
                <a:spcPts val="2100"/>
              </a:spcBef>
              <a:spcAft>
                <a:spcPts val="0"/>
              </a:spcAft>
              <a:buClr>
                <a:schemeClr val="dk1"/>
              </a:buClr>
              <a:buSzPts val="1100"/>
              <a:buFont typeface="Arial"/>
              <a:buNone/>
            </a:pPr>
            <a:r>
              <a:rPr lang="en-US"/>
              <a:t>The One I love</a:t>
            </a:r>
            <a:endParaRPr/>
          </a:p>
          <a:p>
            <a:pPr indent="0" lvl="0" marL="0" rtl="0" algn="ctr">
              <a:lnSpc>
                <a:spcPct val="115000"/>
              </a:lnSpc>
              <a:spcBef>
                <a:spcPts val="2100"/>
              </a:spcBef>
              <a:spcAft>
                <a:spcPts val="0"/>
              </a:spcAft>
              <a:buClr>
                <a:schemeClr val="dk1"/>
              </a:buClr>
              <a:buSzPts val="1100"/>
              <a:buFont typeface="Arial"/>
              <a:buNone/>
            </a:pPr>
            <a:r>
              <a:rPr lang="en-US"/>
              <a:t>Have you seen Him</a:t>
            </a:r>
            <a:endParaRPr/>
          </a:p>
          <a:p>
            <a:pPr indent="0" lvl="0" marL="0" rtl="0" algn="ctr">
              <a:lnSpc>
                <a:spcPct val="115000"/>
              </a:lnSpc>
              <a:spcBef>
                <a:spcPts val="2100"/>
              </a:spcBef>
              <a:spcAft>
                <a:spcPts val="2100"/>
              </a:spcAft>
              <a:buClr>
                <a:schemeClr val="dk1"/>
              </a:buClr>
              <a:buSzPts val="1100"/>
              <a:buNone/>
            </a:pPr>
            <a:r>
              <a:rPr lang="en-US"/>
              <a:t>The Holy Man</a:t>
            </a:r>
            <a:endParaRPr/>
          </a:p>
        </p:txBody>
      </p:sp>
      <p:sp>
        <p:nvSpPr>
          <p:cNvPr id="2259" name="Google Shape;2259;p358"/>
          <p:cNvSpPr txBox="1"/>
          <p:nvPr>
            <p:ph type="title"/>
          </p:nvPr>
        </p:nvSpPr>
        <p:spPr>
          <a:xfrm>
            <a:off x="415650" y="5660767"/>
            <a:ext cx="11360700" cy="7635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Have You Seen Him</a:t>
            </a:r>
            <a:endParaRPr>
              <a:latin typeface="Playfair Display"/>
              <a:ea typeface="Playfair Display"/>
              <a:cs typeface="Playfair Display"/>
              <a:sym typeface="Playfair Display"/>
            </a:endParaRPr>
          </a:p>
        </p:txBody>
      </p:sp>
    </p:spTree>
  </p:cSld>
  <p:clrMapOvr>
    <a:masterClrMapping/>
  </p:clrMapOvr>
</p:sld>
</file>

<file path=ppt/slides/slide3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3" name="Shape 2263"/>
        <p:cNvGrpSpPr/>
        <p:nvPr/>
      </p:nvGrpSpPr>
      <p:grpSpPr>
        <a:xfrm>
          <a:off x="0" y="0"/>
          <a:ext cx="0" cy="0"/>
          <a:chOff x="0" y="0"/>
          <a:chExt cx="0" cy="0"/>
        </a:xfrm>
      </p:grpSpPr>
      <p:sp>
        <p:nvSpPr>
          <p:cNvPr id="2264" name="Google Shape;2264;p359"/>
          <p:cNvSpPr txBox="1"/>
          <p:nvPr>
            <p:ph idx="1" type="body"/>
          </p:nvPr>
        </p:nvSpPr>
        <p:spPr>
          <a:xfrm>
            <a:off x="415650" y="369700"/>
            <a:ext cx="11360700" cy="49539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2100"/>
              </a:spcBef>
              <a:spcAft>
                <a:spcPts val="0"/>
              </a:spcAft>
              <a:buClr>
                <a:schemeClr val="dk1"/>
              </a:buClr>
              <a:buSzPts val="1100"/>
              <a:buNone/>
            </a:pPr>
            <a:r>
              <a:rPr lang="en-US">
                <a:solidFill>
                  <a:schemeClr val="dk1"/>
                </a:solidFill>
              </a:rPr>
              <a:t>Have you heard Him?</a:t>
            </a:r>
            <a:endParaRPr>
              <a:solidFill>
                <a:schemeClr val="dk1"/>
              </a:solidFill>
            </a:endParaRPr>
          </a:p>
          <a:p>
            <a:pPr indent="0" lvl="0" marL="0" rtl="0" algn="ctr">
              <a:lnSpc>
                <a:spcPct val="115000"/>
              </a:lnSpc>
              <a:spcBef>
                <a:spcPts val="2100"/>
              </a:spcBef>
              <a:spcAft>
                <a:spcPts val="0"/>
              </a:spcAft>
              <a:buClr>
                <a:schemeClr val="dk1"/>
              </a:buClr>
              <a:buSzPts val="1100"/>
              <a:buNone/>
            </a:pPr>
            <a:r>
              <a:rPr lang="en-US">
                <a:solidFill>
                  <a:schemeClr val="dk1"/>
                </a:solidFill>
              </a:rPr>
              <a:t>His gentle voice</a:t>
            </a:r>
            <a:endParaRPr>
              <a:solidFill>
                <a:schemeClr val="dk1"/>
              </a:solidFill>
            </a:endParaRPr>
          </a:p>
          <a:p>
            <a:pPr indent="0" lvl="0" marL="0" rtl="0" algn="ctr">
              <a:lnSpc>
                <a:spcPct val="115000"/>
              </a:lnSpc>
              <a:spcBef>
                <a:spcPts val="2100"/>
              </a:spcBef>
              <a:spcAft>
                <a:spcPts val="0"/>
              </a:spcAft>
              <a:buClr>
                <a:schemeClr val="dk1"/>
              </a:buClr>
              <a:buSzPts val="1100"/>
              <a:buNone/>
            </a:pPr>
            <a:r>
              <a:rPr lang="en-US">
                <a:solidFill>
                  <a:schemeClr val="dk1"/>
                </a:solidFill>
              </a:rPr>
              <a:t>Have you heard Him?</a:t>
            </a:r>
            <a:endParaRPr>
              <a:solidFill>
                <a:schemeClr val="dk1"/>
              </a:solidFill>
            </a:endParaRPr>
          </a:p>
          <a:p>
            <a:pPr indent="0" lvl="0" marL="0" rtl="0" algn="ctr">
              <a:lnSpc>
                <a:spcPct val="115000"/>
              </a:lnSpc>
              <a:spcBef>
                <a:spcPts val="2100"/>
              </a:spcBef>
              <a:spcAft>
                <a:spcPts val="2100"/>
              </a:spcAft>
              <a:buClr>
                <a:schemeClr val="dk1"/>
              </a:buClr>
              <a:buSzPts val="1100"/>
              <a:buNone/>
            </a:pPr>
            <a:r>
              <a:rPr lang="en-US">
                <a:solidFill>
                  <a:schemeClr val="dk1"/>
                </a:solidFill>
              </a:rPr>
              <a:t>The great I AM</a:t>
            </a:r>
            <a:endParaRPr/>
          </a:p>
        </p:txBody>
      </p:sp>
      <p:sp>
        <p:nvSpPr>
          <p:cNvPr id="2265" name="Google Shape;2265;p359"/>
          <p:cNvSpPr txBox="1"/>
          <p:nvPr>
            <p:ph type="title"/>
          </p:nvPr>
        </p:nvSpPr>
        <p:spPr>
          <a:xfrm>
            <a:off x="415650" y="5660767"/>
            <a:ext cx="11360700" cy="7635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Have You Seen Him</a:t>
            </a:r>
            <a:endParaRPr>
              <a:latin typeface="Playfair Display"/>
              <a:ea typeface="Playfair Display"/>
              <a:cs typeface="Playfair Display"/>
              <a:sym typeface="Playfair Display"/>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36"/>
          <p:cNvSpPr txBox="1"/>
          <p:nvPr>
            <p:ph idx="1" type="body"/>
          </p:nvPr>
        </p:nvSpPr>
        <p:spPr>
          <a:xfrm>
            <a:off x="415650" y="326499"/>
            <a:ext cx="11360700" cy="4960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2100"/>
              </a:spcBef>
              <a:spcAft>
                <a:spcPts val="0"/>
              </a:spcAft>
              <a:buClr>
                <a:schemeClr val="dk1"/>
              </a:buClr>
              <a:buSzPts val="1100"/>
              <a:buNone/>
            </a:pPr>
            <a:r>
              <a:rPr lang="en-US"/>
              <a:t>(We’re waiting for you</a:t>
            </a:r>
            <a:endParaRPr/>
          </a:p>
          <a:p>
            <a:pPr indent="0" lvl="0" marL="0" rtl="0" algn="ctr">
              <a:lnSpc>
                <a:spcPct val="150000"/>
              </a:lnSpc>
              <a:spcBef>
                <a:spcPts val="2100"/>
              </a:spcBef>
              <a:spcAft>
                <a:spcPts val="0"/>
              </a:spcAft>
              <a:buClr>
                <a:schemeClr val="dk1"/>
              </a:buClr>
              <a:buSzPts val="1100"/>
              <a:buNone/>
            </a:pPr>
            <a:r>
              <a:rPr lang="en-US"/>
              <a:t>As you have promised) x2</a:t>
            </a:r>
            <a:endParaRPr/>
          </a:p>
          <a:p>
            <a:pPr indent="0" lvl="0" marL="0" rtl="0" algn="ctr">
              <a:lnSpc>
                <a:spcPct val="150000"/>
              </a:lnSpc>
              <a:spcBef>
                <a:spcPts val="2100"/>
              </a:spcBef>
              <a:spcAft>
                <a:spcPts val="2100"/>
              </a:spcAft>
              <a:buClr>
                <a:schemeClr val="dk1"/>
              </a:buClr>
              <a:buSzPts val="1100"/>
              <a:buNone/>
            </a:pPr>
            <a:r>
              <a:rPr lang="en-US"/>
              <a:t>(Surely I come quickly Amen!) x2</a:t>
            </a:r>
            <a:endParaRPr/>
          </a:p>
        </p:txBody>
      </p:sp>
      <p:sp>
        <p:nvSpPr>
          <p:cNvPr id="276" name="Google Shape;276;p36"/>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Amen Amen Come</a:t>
            </a:r>
            <a:endParaRPr>
              <a:latin typeface="Playfair Display"/>
              <a:ea typeface="Playfair Display"/>
              <a:cs typeface="Playfair Display"/>
              <a:sym typeface="Playfair Display"/>
            </a:endParaRPr>
          </a:p>
        </p:txBody>
      </p:sp>
    </p:spTree>
  </p:cSld>
  <p:clrMapOvr>
    <a:masterClrMapping/>
  </p:clrMapOvr>
</p:sld>
</file>

<file path=ppt/slides/slide3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9" name="Shape 2269"/>
        <p:cNvGrpSpPr/>
        <p:nvPr/>
      </p:nvGrpSpPr>
      <p:grpSpPr>
        <a:xfrm>
          <a:off x="0" y="0"/>
          <a:ext cx="0" cy="0"/>
          <a:chOff x="0" y="0"/>
          <a:chExt cx="0" cy="0"/>
        </a:xfrm>
      </p:grpSpPr>
      <p:sp>
        <p:nvSpPr>
          <p:cNvPr id="2270" name="Google Shape;2270;p360"/>
          <p:cNvSpPr txBox="1"/>
          <p:nvPr>
            <p:ph idx="1" type="body"/>
          </p:nvPr>
        </p:nvSpPr>
        <p:spPr>
          <a:xfrm>
            <a:off x="415650" y="351225"/>
            <a:ext cx="11360700" cy="51105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2100"/>
              </a:spcBef>
              <a:spcAft>
                <a:spcPts val="0"/>
              </a:spcAft>
              <a:buClr>
                <a:schemeClr val="dk1"/>
              </a:buClr>
              <a:buSzPts val="1100"/>
              <a:buNone/>
            </a:pPr>
            <a:r>
              <a:rPr lang="en-US">
                <a:solidFill>
                  <a:schemeClr val="dk1"/>
                </a:solidFill>
              </a:rPr>
              <a:t>I am dark but I am lovely</a:t>
            </a:r>
            <a:endParaRPr>
              <a:solidFill>
                <a:schemeClr val="dk1"/>
              </a:solidFill>
            </a:endParaRPr>
          </a:p>
          <a:p>
            <a:pPr indent="0" lvl="0" marL="0" rtl="0" algn="ctr">
              <a:lnSpc>
                <a:spcPct val="115000"/>
              </a:lnSpc>
              <a:spcBef>
                <a:spcPts val="2100"/>
              </a:spcBef>
              <a:spcAft>
                <a:spcPts val="0"/>
              </a:spcAft>
              <a:buClr>
                <a:schemeClr val="dk1"/>
              </a:buClr>
              <a:buSzPts val="1100"/>
              <a:buNone/>
            </a:pPr>
            <a:r>
              <a:rPr lang="en-US">
                <a:solidFill>
                  <a:schemeClr val="dk1"/>
                </a:solidFill>
              </a:rPr>
              <a:t>Among the thorns I am His rose and lily</a:t>
            </a:r>
            <a:endParaRPr>
              <a:solidFill>
                <a:schemeClr val="dk1"/>
              </a:solidFill>
            </a:endParaRPr>
          </a:p>
          <a:p>
            <a:pPr indent="0" lvl="0" marL="0" rtl="0" algn="ctr">
              <a:lnSpc>
                <a:spcPct val="115000"/>
              </a:lnSpc>
              <a:spcBef>
                <a:spcPts val="2100"/>
              </a:spcBef>
              <a:spcAft>
                <a:spcPts val="0"/>
              </a:spcAft>
              <a:buClr>
                <a:schemeClr val="dk1"/>
              </a:buClr>
              <a:buSzPts val="1100"/>
              <a:buNone/>
            </a:pPr>
            <a:r>
              <a:rPr lang="en-US">
                <a:solidFill>
                  <a:schemeClr val="dk1"/>
                </a:solidFill>
              </a:rPr>
              <a:t>His banner over me is love and grace</a:t>
            </a:r>
            <a:endParaRPr>
              <a:solidFill>
                <a:schemeClr val="dk1"/>
              </a:solidFill>
            </a:endParaRPr>
          </a:p>
          <a:p>
            <a:pPr indent="0" lvl="0" marL="0" rtl="0" algn="ctr">
              <a:lnSpc>
                <a:spcPct val="115000"/>
              </a:lnSpc>
              <a:spcBef>
                <a:spcPts val="2100"/>
              </a:spcBef>
              <a:spcAft>
                <a:spcPts val="2100"/>
              </a:spcAft>
              <a:buClr>
                <a:schemeClr val="dk1"/>
              </a:buClr>
              <a:buSzPts val="1100"/>
              <a:buNone/>
            </a:pPr>
            <a:r>
              <a:rPr lang="en-US">
                <a:solidFill>
                  <a:schemeClr val="dk1"/>
                </a:solidFill>
              </a:rPr>
              <a:t>And nothing gives me joy like His tender face</a:t>
            </a:r>
            <a:endParaRPr>
              <a:solidFill>
                <a:schemeClr val="dk1"/>
              </a:solidFill>
            </a:endParaRPr>
          </a:p>
        </p:txBody>
      </p:sp>
      <p:sp>
        <p:nvSpPr>
          <p:cNvPr id="2271" name="Google Shape;2271;p360"/>
          <p:cNvSpPr txBox="1"/>
          <p:nvPr>
            <p:ph type="title"/>
          </p:nvPr>
        </p:nvSpPr>
        <p:spPr>
          <a:xfrm>
            <a:off x="415650" y="5660767"/>
            <a:ext cx="11360700" cy="7635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Have You Seen Him</a:t>
            </a:r>
            <a:endParaRPr>
              <a:latin typeface="Playfair Display"/>
              <a:ea typeface="Playfair Display"/>
              <a:cs typeface="Playfair Display"/>
              <a:sym typeface="Playfair Display"/>
            </a:endParaRPr>
          </a:p>
        </p:txBody>
      </p:sp>
    </p:spTree>
  </p:cSld>
  <p:clrMapOvr>
    <a:masterClrMapping/>
  </p:clrMapOvr>
</p:sld>
</file>

<file path=ppt/slides/slide3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5" name="Shape 2275"/>
        <p:cNvGrpSpPr/>
        <p:nvPr/>
      </p:nvGrpSpPr>
      <p:grpSpPr>
        <a:xfrm>
          <a:off x="0" y="0"/>
          <a:ext cx="0" cy="0"/>
          <a:chOff x="0" y="0"/>
          <a:chExt cx="0" cy="0"/>
        </a:xfrm>
      </p:grpSpPr>
      <p:sp>
        <p:nvSpPr>
          <p:cNvPr id="2276" name="Google Shape;2276;p361"/>
          <p:cNvSpPr txBox="1"/>
          <p:nvPr>
            <p:ph idx="1" type="body"/>
          </p:nvPr>
        </p:nvSpPr>
        <p:spPr>
          <a:xfrm>
            <a:off x="415650" y="406700"/>
            <a:ext cx="11360700" cy="46953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2100"/>
              </a:spcBef>
              <a:spcAft>
                <a:spcPts val="0"/>
              </a:spcAft>
              <a:buClr>
                <a:schemeClr val="dk1"/>
              </a:buClr>
              <a:buSzPts val="1100"/>
              <a:buNone/>
            </a:pPr>
            <a:r>
              <a:rPr lang="en-US">
                <a:solidFill>
                  <a:schemeClr val="dk1"/>
                </a:solidFill>
              </a:rPr>
              <a:t>Have you seen Him?</a:t>
            </a:r>
            <a:endParaRPr>
              <a:solidFill>
                <a:schemeClr val="dk1"/>
              </a:solidFill>
            </a:endParaRPr>
          </a:p>
          <a:p>
            <a:pPr indent="0" lvl="0" marL="0" rtl="0" algn="ctr">
              <a:lnSpc>
                <a:spcPct val="115000"/>
              </a:lnSpc>
              <a:spcBef>
                <a:spcPts val="2100"/>
              </a:spcBef>
              <a:spcAft>
                <a:spcPts val="0"/>
              </a:spcAft>
              <a:buClr>
                <a:schemeClr val="dk1"/>
              </a:buClr>
              <a:buSzPts val="1100"/>
              <a:buNone/>
            </a:pPr>
            <a:r>
              <a:rPr lang="en-US">
                <a:solidFill>
                  <a:schemeClr val="dk1"/>
                </a:solidFill>
              </a:rPr>
              <a:t>The One I love</a:t>
            </a:r>
            <a:endParaRPr>
              <a:solidFill>
                <a:schemeClr val="dk1"/>
              </a:solidFill>
            </a:endParaRPr>
          </a:p>
          <a:p>
            <a:pPr indent="0" lvl="0" marL="0" rtl="0" algn="ctr">
              <a:lnSpc>
                <a:spcPct val="115000"/>
              </a:lnSpc>
              <a:spcBef>
                <a:spcPts val="2100"/>
              </a:spcBef>
              <a:spcAft>
                <a:spcPts val="0"/>
              </a:spcAft>
              <a:buClr>
                <a:schemeClr val="dk1"/>
              </a:buClr>
              <a:buSzPts val="1100"/>
              <a:buNone/>
            </a:pPr>
            <a:r>
              <a:rPr lang="en-US">
                <a:solidFill>
                  <a:schemeClr val="dk1"/>
                </a:solidFill>
              </a:rPr>
              <a:t>Have you seen Him</a:t>
            </a:r>
            <a:endParaRPr>
              <a:solidFill>
                <a:schemeClr val="dk1"/>
              </a:solidFill>
            </a:endParaRPr>
          </a:p>
          <a:p>
            <a:pPr indent="0" lvl="0" marL="0" rtl="0" algn="ctr">
              <a:lnSpc>
                <a:spcPct val="115000"/>
              </a:lnSpc>
              <a:spcBef>
                <a:spcPts val="2100"/>
              </a:spcBef>
              <a:spcAft>
                <a:spcPts val="2100"/>
              </a:spcAft>
              <a:buClr>
                <a:schemeClr val="dk1"/>
              </a:buClr>
              <a:buSzPts val="1100"/>
              <a:buNone/>
            </a:pPr>
            <a:r>
              <a:rPr lang="en-US">
                <a:solidFill>
                  <a:schemeClr val="dk1"/>
                </a:solidFill>
              </a:rPr>
              <a:t>The Holy Man</a:t>
            </a:r>
            <a:endParaRPr/>
          </a:p>
        </p:txBody>
      </p:sp>
      <p:sp>
        <p:nvSpPr>
          <p:cNvPr id="2277" name="Google Shape;2277;p361"/>
          <p:cNvSpPr txBox="1"/>
          <p:nvPr>
            <p:ph type="title"/>
          </p:nvPr>
        </p:nvSpPr>
        <p:spPr>
          <a:xfrm>
            <a:off x="415650" y="5660767"/>
            <a:ext cx="11360700" cy="7635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Have You Seen Him</a:t>
            </a:r>
            <a:endParaRPr>
              <a:latin typeface="Playfair Display"/>
              <a:ea typeface="Playfair Display"/>
              <a:cs typeface="Playfair Display"/>
              <a:sym typeface="Playfair Display"/>
            </a:endParaRPr>
          </a:p>
        </p:txBody>
      </p:sp>
    </p:spTree>
  </p:cSld>
  <p:clrMapOvr>
    <a:masterClrMapping/>
  </p:clrMapOvr>
</p:sld>
</file>

<file path=ppt/slides/slide3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1" name="Shape 2281"/>
        <p:cNvGrpSpPr/>
        <p:nvPr/>
      </p:nvGrpSpPr>
      <p:grpSpPr>
        <a:xfrm>
          <a:off x="0" y="0"/>
          <a:ext cx="0" cy="0"/>
          <a:chOff x="0" y="0"/>
          <a:chExt cx="0" cy="0"/>
        </a:xfrm>
      </p:grpSpPr>
      <p:sp>
        <p:nvSpPr>
          <p:cNvPr id="2282" name="Google Shape;2282;p362"/>
          <p:cNvSpPr txBox="1"/>
          <p:nvPr>
            <p:ph idx="1" type="body"/>
          </p:nvPr>
        </p:nvSpPr>
        <p:spPr>
          <a:xfrm>
            <a:off x="415650" y="369700"/>
            <a:ext cx="11360700" cy="49539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2100"/>
              </a:spcBef>
              <a:spcAft>
                <a:spcPts val="0"/>
              </a:spcAft>
              <a:buClr>
                <a:schemeClr val="dk1"/>
              </a:buClr>
              <a:buSzPts val="1100"/>
              <a:buNone/>
            </a:pPr>
            <a:r>
              <a:rPr lang="en-US">
                <a:solidFill>
                  <a:schemeClr val="dk1"/>
                </a:solidFill>
              </a:rPr>
              <a:t>Have you heard Him?</a:t>
            </a:r>
            <a:endParaRPr>
              <a:solidFill>
                <a:schemeClr val="dk1"/>
              </a:solidFill>
            </a:endParaRPr>
          </a:p>
          <a:p>
            <a:pPr indent="0" lvl="0" marL="0" rtl="0" algn="ctr">
              <a:lnSpc>
                <a:spcPct val="115000"/>
              </a:lnSpc>
              <a:spcBef>
                <a:spcPts val="2100"/>
              </a:spcBef>
              <a:spcAft>
                <a:spcPts val="0"/>
              </a:spcAft>
              <a:buClr>
                <a:schemeClr val="dk1"/>
              </a:buClr>
              <a:buSzPts val="1100"/>
              <a:buNone/>
            </a:pPr>
            <a:r>
              <a:rPr lang="en-US">
                <a:solidFill>
                  <a:schemeClr val="dk1"/>
                </a:solidFill>
              </a:rPr>
              <a:t>His gentle voice</a:t>
            </a:r>
            <a:endParaRPr>
              <a:solidFill>
                <a:schemeClr val="dk1"/>
              </a:solidFill>
            </a:endParaRPr>
          </a:p>
          <a:p>
            <a:pPr indent="0" lvl="0" marL="0" rtl="0" algn="ctr">
              <a:lnSpc>
                <a:spcPct val="115000"/>
              </a:lnSpc>
              <a:spcBef>
                <a:spcPts val="2100"/>
              </a:spcBef>
              <a:spcAft>
                <a:spcPts val="0"/>
              </a:spcAft>
              <a:buClr>
                <a:schemeClr val="dk1"/>
              </a:buClr>
              <a:buSzPts val="1100"/>
              <a:buNone/>
            </a:pPr>
            <a:r>
              <a:rPr lang="en-US">
                <a:solidFill>
                  <a:schemeClr val="dk1"/>
                </a:solidFill>
              </a:rPr>
              <a:t>Have you heard Him?</a:t>
            </a:r>
            <a:endParaRPr>
              <a:solidFill>
                <a:schemeClr val="dk1"/>
              </a:solidFill>
            </a:endParaRPr>
          </a:p>
          <a:p>
            <a:pPr indent="0" lvl="0" marL="0" rtl="0" algn="ctr">
              <a:lnSpc>
                <a:spcPct val="115000"/>
              </a:lnSpc>
              <a:spcBef>
                <a:spcPts val="2100"/>
              </a:spcBef>
              <a:spcAft>
                <a:spcPts val="2100"/>
              </a:spcAft>
              <a:buClr>
                <a:schemeClr val="dk1"/>
              </a:buClr>
              <a:buSzPts val="1100"/>
              <a:buNone/>
            </a:pPr>
            <a:r>
              <a:rPr lang="en-US">
                <a:solidFill>
                  <a:schemeClr val="dk1"/>
                </a:solidFill>
              </a:rPr>
              <a:t>The great I AM</a:t>
            </a:r>
            <a:endParaRPr>
              <a:solidFill>
                <a:schemeClr val="dk1"/>
              </a:solidFill>
            </a:endParaRPr>
          </a:p>
        </p:txBody>
      </p:sp>
      <p:sp>
        <p:nvSpPr>
          <p:cNvPr id="2283" name="Google Shape;2283;p362"/>
          <p:cNvSpPr txBox="1"/>
          <p:nvPr>
            <p:ph type="title"/>
          </p:nvPr>
        </p:nvSpPr>
        <p:spPr>
          <a:xfrm>
            <a:off x="415650" y="5660767"/>
            <a:ext cx="11360700" cy="7635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Have You Seen Him</a:t>
            </a:r>
            <a:endParaRPr>
              <a:latin typeface="Playfair Display"/>
              <a:ea typeface="Playfair Display"/>
              <a:cs typeface="Playfair Display"/>
              <a:sym typeface="Playfair Display"/>
            </a:endParaRPr>
          </a:p>
        </p:txBody>
      </p:sp>
    </p:spTree>
  </p:cSld>
  <p:clrMapOvr>
    <a:masterClrMapping/>
  </p:clrMapOvr>
</p:sld>
</file>

<file path=ppt/slides/slide3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7" name="Shape 2287"/>
        <p:cNvGrpSpPr/>
        <p:nvPr/>
      </p:nvGrpSpPr>
      <p:grpSpPr>
        <a:xfrm>
          <a:off x="0" y="0"/>
          <a:ext cx="0" cy="0"/>
          <a:chOff x="0" y="0"/>
          <a:chExt cx="0" cy="0"/>
        </a:xfrm>
      </p:grpSpPr>
      <p:sp>
        <p:nvSpPr>
          <p:cNvPr id="2288" name="Google Shape;2288;p363"/>
          <p:cNvSpPr txBox="1"/>
          <p:nvPr>
            <p:ph idx="1" type="body"/>
          </p:nvPr>
        </p:nvSpPr>
        <p:spPr>
          <a:xfrm>
            <a:off x="415650" y="295775"/>
            <a:ext cx="11360700" cy="50094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2100"/>
              </a:spcBef>
              <a:spcAft>
                <a:spcPts val="0"/>
              </a:spcAft>
              <a:buClr>
                <a:schemeClr val="dk1"/>
              </a:buClr>
              <a:buSzPts val="1100"/>
              <a:buNone/>
            </a:pPr>
            <a:r>
              <a:rPr lang="en-US">
                <a:solidFill>
                  <a:schemeClr val="dk1"/>
                </a:solidFill>
              </a:rPr>
              <a:t>I was wounded broken and empty</a:t>
            </a:r>
            <a:endParaRPr>
              <a:solidFill>
                <a:schemeClr val="dk1"/>
              </a:solidFill>
            </a:endParaRPr>
          </a:p>
          <a:p>
            <a:pPr indent="0" lvl="0" marL="0" rtl="0" algn="ctr">
              <a:lnSpc>
                <a:spcPct val="115000"/>
              </a:lnSpc>
              <a:spcBef>
                <a:spcPts val="2100"/>
              </a:spcBef>
              <a:spcAft>
                <a:spcPts val="0"/>
              </a:spcAft>
              <a:buClr>
                <a:schemeClr val="dk1"/>
              </a:buClr>
              <a:buSzPts val="1100"/>
              <a:buNone/>
            </a:pPr>
            <a:r>
              <a:rPr lang="en-US">
                <a:solidFill>
                  <a:schemeClr val="dk1"/>
                </a:solidFill>
              </a:rPr>
              <a:t>But His Spirit rushed in and filled me</a:t>
            </a:r>
            <a:endParaRPr>
              <a:solidFill>
                <a:schemeClr val="dk1"/>
              </a:solidFill>
            </a:endParaRPr>
          </a:p>
          <a:p>
            <a:pPr indent="0" lvl="0" marL="0" rtl="0" algn="ctr">
              <a:lnSpc>
                <a:spcPct val="115000"/>
              </a:lnSpc>
              <a:spcBef>
                <a:spcPts val="2100"/>
              </a:spcBef>
              <a:spcAft>
                <a:spcPts val="0"/>
              </a:spcAft>
              <a:buClr>
                <a:schemeClr val="dk1"/>
              </a:buClr>
              <a:buSzPts val="1100"/>
              <a:buNone/>
            </a:pPr>
            <a:r>
              <a:rPr lang="en-US">
                <a:solidFill>
                  <a:schemeClr val="dk1"/>
                </a:solidFill>
              </a:rPr>
              <a:t>I was waiting for life and healing</a:t>
            </a:r>
            <a:endParaRPr>
              <a:solidFill>
                <a:schemeClr val="dk1"/>
              </a:solidFill>
            </a:endParaRPr>
          </a:p>
          <a:p>
            <a:pPr indent="0" lvl="0" marL="0" rtl="0" algn="ctr">
              <a:lnSpc>
                <a:spcPct val="115000"/>
              </a:lnSpc>
              <a:spcBef>
                <a:spcPts val="2100"/>
              </a:spcBef>
              <a:spcAft>
                <a:spcPts val="2100"/>
              </a:spcAft>
              <a:buClr>
                <a:schemeClr val="dk1"/>
              </a:buClr>
              <a:buSzPts val="1100"/>
              <a:buNone/>
            </a:pPr>
            <a:r>
              <a:rPr lang="en-US">
                <a:solidFill>
                  <a:schemeClr val="dk1"/>
                </a:solidFill>
              </a:rPr>
              <a:t>But His sweet eyes alone restored my feeling</a:t>
            </a:r>
            <a:endParaRPr>
              <a:solidFill>
                <a:schemeClr val="dk1"/>
              </a:solidFill>
            </a:endParaRPr>
          </a:p>
        </p:txBody>
      </p:sp>
      <p:sp>
        <p:nvSpPr>
          <p:cNvPr id="2289" name="Google Shape;2289;p363"/>
          <p:cNvSpPr txBox="1"/>
          <p:nvPr>
            <p:ph type="title"/>
          </p:nvPr>
        </p:nvSpPr>
        <p:spPr>
          <a:xfrm>
            <a:off x="415650" y="5660767"/>
            <a:ext cx="11360700" cy="7635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Have You Seen Him</a:t>
            </a:r>
            <a:endParaRPr>
              <a:latin typeface="Playfair Display"/>
              <a:ea typeface="Playfair Display"/>
              <a:cs typeface="Playfair Display"/>
              <a:sym typeface="Playfair Display"/>
            </a:endParaRPr>
          </a:p>
        </p:txBody>
      </p:sp>
    </p:spTree>
  </p:cSld>
  <p:clrMapOvr>
    <a:masterClrMapping/>
  </p:clrMapOvr>
</p:sld>
</file>

<file path=ppt/slides/slide3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3" name="Shape 2293"/>
        <p:cNvGrpSpPr/>
        <p:nvPr/>
      </p:nvGrpSpPr>
      <p:grpSpPr>
        <a:xfrm>
          <a:off x="0" y="0"/>
          <a:ext cx="0" cy="0"/>
          <a:chOff x="0" y="0"/>
          <a:chExt cx="0" cy="0"/>
        </a:xfrm>
      </p:grpSpPr>
      <p:sp>
        <p:nvSpPr>
          <p:cNvPr id="2294" name="Google Shape;2294;p364"/>
          <p:cNvSpPr txBox="1"/>
          <p:nvPr>
            <p:ph idx="1" type="body"/>
          </p:nvPr>
        </p:nvSpPr>
        <p:spPr>
          <a:xfrm>
            <a:off x="415650" y="406700"/>
            <a:ext cx="11360700" cy="46953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2100"/>
              </a:spcBef>
              <a:spcAft>
                <a:spcPts val="0"/>
              </a:spcAft>
              <a:buClr>
                <a:schemeClr val="dk1"/>
              </a:buClr>
              <a:buSzPts val="1100"/>
              <a:buNone/>
            </a:pPr>
            <a:r>
              <a:rPr lang="en-US">
                <a:solidFill>
                  <a:schemeClr val="dk1"/>
                </a:solidFill>
              </a:rPr>
              <a:t>Have you seen Him?</a:t>
            </a:r>
            <a:endParaRPr>
              <a:solidFill>
                <a:schemeClr val="dk1"/>
              </a:solidFill>
            </a:endParaRPr>
          </a:p>
          <a:p>
            <a:pPr indent="0" lvl="0" marL="0" rtl="0" algn="ctr">
              <a:lnSpc>
                <a:spcPct val="115000"/>
              </a:lnSpc>
              <a:spcBef>
                <a:spcPts val="2100"/>
              </a:spcBef>
              <a:spcAft>
                <a:spcPts val="0"/>
              </a:spcAft>
              <a:buClr>
                <a:schemeClr val="dk1"/>
              </a:buClr>
              <a:buSzPts val="1100"/>
              <a:buNone/>
            </a:pPr>
            <a:r>
              <a:rPr lang="en-US">
                <a:solidFill>
                  <a:schemeClr val="dk1"/>
                </a:solidFill>
              </a:rPr>
              <a:t>The One I love</a:t>
            </a:r>
            <a:endParaRPr>
              <a:solidFill>
                <a:schemeClr val="dk1"/>
              </a:solidFill>
            </a:endParaRPr>
          </a:p>
          <a:p>
            <a:pPr indent="0" lvl="0" marL="0" rtl="0" algn="ctr">
              <a:lnSpc>
                <a:spcPct val="115000"/>
              </a:lnSpc>
              <a:spcBef>
                <a:spcPts val="2100"/>
              </a:spcBef>
              <a:spcAft>
                <a:spcPts val="0"/>
              </a:spcAft>
              <a:buClr>
                <a:schemeClr val="dk1"/>
              </a:buClr>
              <a:buSzPts val="1100"/>
              <a:buNone/>
            </a:pPr>
            <a:r>
              <a:rPr lang="en-US">
                <a:solidFill>
                  <a:schemeClr val="dk1"/>
                </a:solidFill>
              </a:rPr>
              <a:t>Have you seen Him</a:t>
            </a:r>
            <a:endParaRPr>
              <a:solidFill>
                <a:schemeClr val="dk1"/>
              </a:solidFill>
            </a:endParaRPr>
          </a:p>
          <a:p>
            <a:pPr indent="0" lvl="0" marL="0" rtl="0" algn="ctr">
              <a:lnSpc>
                <a:spcPct val="115000"/>
              </a:lnSpc>
              <a:spcBef>
                <a:spcPts val="2100"/>
              </a:spcBef>
              <a:spcAft>
                <a:spcPts val="2100"/>
              </a:spcAft>
              <a:buClr>
                <a:schemeClr val="dk1"/>
              </a:buClr>
              <a:buSzPts val="1100"/>
              <a:buNone/>
            </a:pPr>
            <a:r>
              <a:rPr lang="en-US">
                <a:solidFill>
                  <a:schemeClr val="dk1"/>
                </a:solidFill>
              </a:rPr>
              <a:t>The Holy Man</a:t>
            </a:r>
            <a:endParaRPr/>
          </a:p>
        </p:txBody>
      </p:sp>
      <p:sp>
        <p:nvSpPr>
          <p:cNvPr id="2295" name="Google Shape;2295;p364"/>
          <p:cNvSpPr txBox="1"/>
          <p:nvPr>
            <p:ph type="title"/>
          </p:nvPr>
        </p:nvSpPr>
        <p:spPr>
          <a:xfrm>
            <a:off x="415650" y="5660767"/>
            <a:ext cx="11360700" cy="7635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Have You Seen Him</a:t>
            </a:r>
            <a:endParaRPr>
              <a:latin typeface="Playfair Display"/>
              <a:ea typeface="Playfair Display"/>
              <a:cs typeface="Playfair Display"/>
              <a:sym typeface="Playfair Display"/>
            </a:endParaRPr>
          </a:p>
        </p:txBody>
      </p:sp>
    </p:spTree>
  </p:cSld>
  <p:clrMapOvr>
    <a:masterClrMapping/>
  </p:clrMapOvr>
</p:sld>
</file>

<file path=ppt/slides/slide3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9" name="Shape 2299"/>
        <p:cNvGrpSpPr/>
        <p:nvPr/>
      </p:nvGrpSpPr>
      <p:grpSpPr>
        <a:xfrm>
          <a:off x="0" y="0"/>
          <a:ext cx="0" cy="0"/>
          <a:chOff x="0" y="0"/>
          <a:chExt cx="0" cy="0"/>
        </a:xfrm>
      </p:grpSpPr>
      <p:sp>
        <p:nvSpPr>
          <p:cNvPr id="2300" name="Google Shape;2300;p365"/>
          <p:cNvSpPr txBox="1"/>
          <p:nvPr>
            <p:ph idx="1" type="body"/>
          </p:nvPr>
        </p:nvSpPr>
        <p:spPr>
          <a:xfrm>
            <a:off x="415650" y="369700"/>
            <a:ext cx="11360700" cy="49539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2100"/>
              </a:spcBef>
              <a:spcAft>
                <a:spcPts val="0"/>
              </a:spcAft>
              <a:buClr>
                <a:schemeClr val="dk1"/>
              </a:buClr>
              <a:buSzPts val="1100"/>
              <a:buNone/>
            </a:pPr>
            <a:r>
              <a:rPr lang="en-US">
                <a:solidFill>
                  <a:schemeClr val="dk1"/>
                </a:solidFill>
              </a:rPr>
              <a:t>Have you heard Him?</a:t>
            </a:r>
            <a:endParaRPr>
              <a:solidFill>
                <a:schemeClr val="dk1"/>
              </a:solidFill>
            </a:endParaRPr>
          </a:p>
          <a:p>
            <a:pPr indent="0" lvl="0" marL="0" rtl="0" algn="ctr">
              <a:lnSpc>
                <a:spcPct val="115000"/>
              </a:lnSpc>
              <a:spcBef>
                <a:spcPts val="2100"/>
              </a:spcBef>
              <a:spcAft>
                <a:spcPts val="0"/>
              </a:spcAft>
              <a:buClr>
                <a:schemeClr val="dk1"/>
              </a:buClr>
              <a:buSzPts val="1100"/>
              <a:buNone/>
            </a:pPr>
            <a:r>
              <a:rPr lang="en-US">
                <a:solidFill>
                  <a:schemeClr val="dk1"/>
                </a:solidFill>
              </a:rPr>
              <a:t>His gentle voice</a:t>
            </a:r>
            <a:endParaRPr>
              <a:solidFill>
                <a:schemeClr val="dk1"/>
              </a:solidFill>
            </a:endParaRPr>
          </a:p>
          <a:p>
            <a:pPr indent="0" lvl="0" marL="0" rtl="0" algn="ctr">
              <a:lnSpc>
                <a:spcPct val="115000"/>
              </a:lnSpc>
              <a:spcBef>
                <a:spcPts val="2100"/>
              </a:spcBef>
              <a:spcAft>
                <a:spcPts val="0"/>
              </a:spcAft>
              <a:buClr>
                <a:schemeClr val="dk1"/>
              </a:buClr>
              <a:buSzPts val="1100"/>
              <a:buNone/>
            </a:pPr>
            <a:r>
              <a:rPr lang="en-US">
                <a:solidFill>
                  <a:schemeClr val="dk1"/>
                </a:solidFill>
              </a:rPr>
              <a:t>Have you heard Him?</a:t>
            </a:r>
            <a:endParaRPr>
              <a:solidFill>
                <a:schemeClr val="dk1"/>
              </a:solidFill>
            </a:endParaRPr>
          </a:p>
          <a:p>
            <a:pPr indent="0" lvl="0" marL="0" rtl="0" algn="ctr">
              <a:lnSpc>
                <a:spcPct val="115000"/>
              </a:lnSpc>
              <a:spcBef>
                <a:spcPts val="2100"/>
              </a:spcBef>
              <a:spcAft>
                <a:spcPts val="2100"/>
              </a:spcAft>
              <a:buClr>
                <a:schemeClr val="dk1"/>
              </a:buClr>
              <a:buSzPts val="1100"/>
              <a:buNone/>
            </a:pPr>
            <a:r>
              <a:rPr lang="en-US">
                <a:solidFill>
                  <a:schemeClr val="dk1"/>
                </a:solidFill>
              </a:rPr>
              <a:t>The great I AM</a:t>
            </a:r>
            <a:endParaRPr>
              <a:solidFill>
                <a:schemeClr val="dk1"/>
              </a:solidFill>
            </a:endParaRPr>
          </a:p>
        </p:txBody>
      </p:sp>
      <p:sp>
        <p:nvSpPr>
          <p:cNvPr id="2301" name="Google Shape;2301;p365"/>
          <p:cNvSpPr txBox="1"/>
          <p:nvPr>
            <p:ph type="title"/>
          </p:nvPr>
        </p:nvSpPr>
        <p:spPr>
          <a:xfrm>
            <a:off x="415650" y="5660767"/>
            <a:ext cx="11360700" cy="7635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Have You Seen Him</a:t>
            </a:r>
            <a:endParaRPr>
              <a:latin typeface="Playfair Display"/>
              <a:ea typeface="Playfair Display"/>
              <a:cs typeface="Playfair Display"/>
              <a:sym typeface="Playfair Display"/>
            </a:endParaRPr>
          </a:p>
        </p:txBody>
      </p:sp>
    </p:spTree>
  </p:cSld>
  <p:clrMapOvr>
    <a:masterClrMapping/>
  </p:clrMapOvr>
</p:sld>
</file>

<file path=ppt/slides/slide3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5" name="Shape 2305"/>
        <p:cNvGrpSpPr/>
        <p:nvPr/>
      </p:nvGrpSpPr>
      <p:grpSpPr>
        <a:xfrm>
          <a:off x="0" y="0"/>
          <a:ext cx="0" cy="0"/>
          <a:chOff x="0" y="0"/>
          <a:chExt cx="0" cy="0"/>
        </a:xfrm>
      </p:grpSpPr>
      <p:sp>
        <p:nvSpPr>
          <p:cNvPr id="2306" name="Google Shape;2306;p366"/>
          <p:cNvSpPr txBox="1"/>
          <p:nvPr>
            <p:ph idx="1" type="body"/>
          </p:nvPr>
        </p:nvSpPr>
        <p:spPr>
          <a:xfrm>
            <a:off x="415650" y="351225"/>
            <a:ext cx="11360700" cy="49170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2100"/>
              </a:spcBef>
              <a:spcAft>
                <a:spcPts val="0"/>
              </a:spcAft>
              <a:buClr>
                <a:schemeClr val="dk1"/>
              </a:buClr>
              <a:buSzPts val="1100"/>
              <a:buNone/>
            </a:pPr>
            <a:r>
              <a:rPr lang="en-US">
                <a:solidFill>
                  <a:schemeClr val="dk1"/>
                </a:solidFill>
              </a:rPr>
              <a:t>The oil I poured on Him could not consume</a:t>
            </a:r>
            <a:endParaRPr>
              <a:solidFill>
                <a:schemeClr val="dk1"/>
              </a:solidFill>
            </a:endParaRPr>
          </a:p>
          <a:p>
            <a:pPr indent="0" lvl="0" marL="0" rtl="0" algn="ctr">
              <a:lnSpc>
                <a:spcPct val="115000"/>
              </a:lnSpc>
              <a:spcBef>
                <a:spcPts val="2100"/>
              </a:spcBef>
              <a:spcAft>
                <a:spcPts val="0"/>
              </a:spcAft>
              <a:buClr>
                <a:schemeClr val="dk1"/>
              </a:buClr>
              <a:buSzPts val="1100"/>
              <a:buNone/>
            </a:pPr>
            <a:r>
              <a:rPr lang="en-US">
                <a:solidFill>
                  <a:schemeClr val="dk1"/>
                </a:solidFill>
              </a:rPr>
              <a:t>His sweet aroma it filled the room</a:t>
            </a:r>
            <a:endParaRPr>
              <a:solidFill>
                <a:schemeClr val="dk1"/>
              </a:solidFill>
            </a:endParaRPr>
          </a:p>
          <a:p>
            <a:pPr indent="0" lvl="0" marL="0" rtl="0" algn="ctr">
              <a:lnSpc>
                <a:spcPct val="115000"/>
              </a:lnSpc>
              <a:spcBef>
                <a:spcPts val="2100"/>
              </a:spcBef>
              <a:spcAft>
                <a:spcPts val="0"/>
              </a:spcAft>
              <a:buClr>
                <a:schemeClr val="dk1"/>
              </a:buClr>
              <a:buSzPts val="1100"/>
              <a:buNone/>
            </a:pPr>
            <a:r>
              <a:rPr lang="en-US">
                <a:solidFill>
                  <a:schemeClr val="dk1"/>
                </a:solidFill>
              </a:rPr>
              <a:t>Come and meet Him sit at His feet</a:t>
            </a:r>
            <a:endParaRPr>
              <a:solidFill>
                <a:schemeClr val="dk1"/>
              </a:solidFill>
            </a:endParaRPr>
          </a:p>
          <a:p>
            <a:pPr indent="0" lvl="0" marL="0" rtl="0" algn="ctr">
              <a:lnSpc>
                <a:spcPct val="115000"/>
              </a:lnSpc>
              <a:spcBef>
                <a:spcPts val="2100"/>
              </a:spcBef>
              <a:spcAft>
                <a:spcPts val="2100"/>
              </a:spcAft>
              <a:buClr>
                <a:schemeClr val="dk1"/>
              </a:buClr>
              <a:buSzPts val="1100"/>
              <a:buNone/>
            </a:pPr>
            <a:r>
              <a:rPr lang="en-US">
                <a:solidFill>
                  <a:schemeClr val="dk1"/>
                </a:solidFill>
              </a:rPr>
              <a:t>Drink in His beauty it set me free</a:t>
            </a:r>
            <a:endParaRPr>
              <a:solidFill>
                <a:schemeClr val="dk1"/>
              </a:solidFill>
            </a:endParaRPr>
          </a:p>
        </p:txBody>
      </p:sp>
      <p:sp>
        <p:nvSpPr>
          <p:cNvPr id="2307" name="Google Shape;2307;p366"/>
          <p:cNvSpPr txBox="1"/>
          <p:nvPr>
            <p:ph type="title"/>
          </p:nvPr>
        </p:nvSpPr>
        <p:spPr>
          <a:xfrm>
            <a:off x="415650" y="5660767"/>
            <a:ext cx="11360700" cy="7635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Have You Seen Him</a:t>
            </a:r>
            <a:endParaRPr>
              <a:latin typeface="Playfair Display"/>
              <a:ea typeface="Playfair Display"/>
              <a:cs typeface="Playfair Display"/>
              <a:sym typeface="Playfair Display"/>
            </a:endParaRPr>
          </a:p>
        </p:txBody>
      </p:sp>
    </p:spTree>
  </p:cSld>
  <p:clrMapOvr>
    <a:masterClrMapping/>
  </p:clrMapOvr>
</p:sld>
</file>

<file path=ppt/slides/slide3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1" name="Shape 2311"/>
        <p:cNvGrpSpPr/>
        <p:nvPr/>
      </p:nvGrpSpPr>
      <p:grpSpPr>
        <a:xfrm>
          <a:off x="0" y="0"/>
          <a:ext cx="0" cy="0"/>
          <a:chOff x="0" y="0"/>
          <a:chExt cx="0" cy="0"/>
        </a:xfrm>
      </p:grpSpPr>
      <p:sp>
        <p:nvSpPr>
          <p:cNvPr id="2312" name="Google Shape;2312;p367"/>
          <p:cNvSpPr txBox="1"/>
          <p:nvPr>
            <p:ph idx="1" type="body"/>
          </p:nvPr>
        </p:nvSpPr>
        <p:spPr>
          <a:xfrm>
            <a:off x="415650" y="406700"/>
            <a:ext cx="11360700" cy="46953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2100"/>
              </a:spcBef>
              <a:spcAft>
                <a:spcPts val="0"/>
              </a:spcAft>
              <a:buClr>
                <a:schemeClr val="dk1"/>
              </a:buClr>
              <a:buSzPts val="1100"/>
              <a:buNone/>
            </a:pPr>
            <a:r>
              <a:rPr lang="en-US">
                <a:solidFill>
                  <a:schemeClr val="dk1"/>
                </a:solidFill>
              </a:rPr>
              <a:t>Have you seen Him?</a:t>
            </a:r>
            <a:endParaRPr>
              <a:solidFill>
                <a:schemeClr val="dk1"/>
              </a:solidFill>
            </a:endParaRPr>
          </a:p>
          <a:p>
            <a:pPr indent="0" lvl="0" marL="0" rtl="0" algn="ctr">
              <a:lnSpc>
                <a:spcPct val="115000"/>
              </a:lnSpc>
              <a:spcBef>
                <a:spcPts val="2100"/>
              </a:spcBef>
              <a:spcAft>
                <a:spcPts val="0"/>
              </a:spcAft>
              <a:buClr>
                <a:schemeClr val="dk1"/>
              </a:buClr>
              <a:buSzPts val="1100"/>
              <a:buNone/>
            </a:pPr>
            <a:r>
              <a:rPr lang="en-US">
                <a:solidFill>
                  <a:schemeClr val="dk1"/>
                </a:solidFill>
              </a:rPr>
              <a:t>The One we love</a:t>
            </a:r>
            <a:endParaRPr>
              <a:solidFill>
                <a:schemeClr val="dk1"/>
              </a:solidFill>
            </a:endParaRPr>
          </a:p>
          <a:p>
            <a:pPr indent="0" lvl="0" marL="0" rtl="0" algn="ctr">
              <a:lnSpc>
                <a:spcPct val="115000"/>
              </a:lnSpc>
              <a:spcBef>
                <a:spcPts val="2100"/>
              </a:spcBef>
              <a:spcAft>
                <a:spcPts val="0"/>
              </a:spcAft>
              <a:buClr>
                <a:schemeClr val="dk1"/>
              </a:buClr>
              <a:buSzPts val="1100"/>
              <a:buNone/>
            </a:pPr>
            <a:r>
              <a:rPr lang="en-US">
                <a:solidFill>
                  <a:schemeClr val="dk1"/>
                </a:solidFill>
              </a:rPr>
              <a:t>Have you seen Him</a:t>
            </a:r>
            <a:endParaRPr>
              <a:solidFill>
                <a:schemeClr val="dk1"/>
              </a:solidFill>
            </a:endParaRPr>
          </a:p>
          <a:p>
            <a:pPr indent="0" lvl="0" marL="0" rtl="0" algn="ctr">
              <a:lnSpc>
                <a:spcPct val="115000"/>
              </a:lnSpc>
              <a:spcBef>
                <a:spcPts val="2100"/>
              </a:spcBef>
              <a:spcAft>
                <a:spcPts val="2100"/>
              </a:spcAft>
              <a:buClr>
                <a:schemeClr val="dk1"/>
              </a:buClr>
              <a:buSzPts val="1100"/>
              <a:buNone/>
            </a:pPr>
            <a:r>
              <a:rPr lang="en-US">
                <a:solidFill>
                  <a:schemeClr val="dk1"/>
                </a:solidFill>
              </a:rPr>
              <a:t>The Holy Man</a:t>
            </a:r>
            <a:endParaRPr/>
          </a:p>
        </p:txBody>
      </p:sp>
      <p:sp>
        <p:nvSpPr>
          <p:cNvPr id="2313" name="Google Shape;2313;p367"/>
          <p:cNvSpPr txBox="1"/>
          <p:nvPr>
            <p:ph type="title"/>
          </p:nvPr>
        </p:nvSpPr>
        <p:spPr>
          <a:xfrm>
            <a:off x="415650" y="5660767"/>
            <a:ext cx="11360700" cy="7635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Have You Seen Him</a:t>
            </a:r>
            <a:endParaRPr>
              <a:latin typeface="Playfair Display"/>
              <a:ea typeface="Playfair Display"/>
              <a:cs typeface="Playfair Display"/>
              <a:sym typeface="Playfair Display"/>
            </a:endParaRPr>
          </a:p>
        </p:txBody>
      </p:sp>
    </p:spTree>
  </p:cSld>
  <p:clrMapOvr>
    <a:masterClrMapping/>
  </p:clrMapOvr>
</p:sld>
</file>

<file path=ppt/slides/slide3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7" name="Shape 2317"/>
        <p:cNvGrpSpPr/>
        <p:nvPr/>
      </p:nvGrpSpPr>
      <p:grpSpPr>
        <a:xfrm>
          <a:off x="0" y="0"/>
          <a:ext cx="0" cy="0"/>
          <a:chOff x="0" y="0"/>
          <a:chExt cx="0" cy="0"/>
        </a:xfrm>
      </p:grpSpPr>
      <p:sp>
        <p:nvSpPr>
          <p:cNvPr id="2318" name="Google Shape;2318;p368"/>
          <p:cNvSpPr txBox="1"/>
          <p:nvPr>
            <p:ph idx="1" type="body"/>
          </p:nvPr>
        </p:nvSpPr>
        <p:spPr>
          <a:xfrm>
            <a:off x="415650" y="369700"/>
            <a:ext cx="11360700" cy="49539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2100"/>
              </a:spcBef>
              <a:spcAft>
                <a:spcPts val="0"/>
              </a:spcAft>
              <a:buClr>
                <a:schemeClr val="dk1"/>
              </a:buClr>
              <a:buSzPts val="1100"/>
              <a:buNone/>
            </a:pPr>
            <a:r>
              <a:rPr lang="en-US">
                <a:solidFill>
                  <a:schemeClr val="dk1"/>
                </a:solidFill>
              </a:rPr>
              <a:t>Have you heard Him?</a:t>
            </a:r>
            <a:endParaRPr>
              <a:solidFill>
                <a:schemeClr val="dk1"/>
              </a:solidFill>
            </a:endParaRPr>
          </a:p>
          <a:p>
            <a:pPr indent="0" lvl="0" marL="0" rtl="0" algn="ctr">
              <a:lnSpc>
                <a:spcPct val="115000"/>
              </a:lnSpc>
              <a:spcBef>
                <a:spcPts val="2100"/>
              </a:spcBef>
              <a:spcAft>
                <a:spcPts val="0"/>
              </a:spcAft>
              <a:buClr>
                <a:schemeClr val="dk1"/>
              </a:buClr>
              <a:buSzPts val="1100"/>
              <a:buNone/>
            </a:pPr>
            <a:r>
              <a:rPr lang="en-US">
                <a:solidFill>
                  <a:schemeClr val="dk1"/>
                </a:solidFill>
              </a:rPr>
              <a:t>His gentle voice</a:t>
            </a:r>
            <a:endParaRPr>
              <a:solidFill>
                <a:schemeClr val="dk1"/>
              </a:solidFill>
            </a:endParaRPr>
          </a:p>
          <a:p>
            <a:pPr indent="0" lvl="0" marL="0" rtl="0" algn="ctr">
              <a:lnSpc>
                <a:spcPct val="115000"/>
              </a:lnSpc>
              <a:spcBef>
                <a:spcPts val="2100"/>
              </a:spcBef>
              <a:spcAft>
                <a:spcPts val="0"/>
              </a:spcAft>
              <a:buClr>
                <a:schemeClr val="dk1"/>
              </a:buClr>
              <a:buSzPts val="1100"/>
              <a:buNone/>
            </a:pPr>
            <a:r>
              <a:rPr lang="en-US">
                <a:solidFill>
                  <a:schemeClr val="dk1"/>
                </a:solidFill>
              </a:rPr>
              <a:t>Have you heard Him?</a:t>
            </a:r>
            <a:endParaRPr>
              <a:solidFill>
                <a:schemeClr val="dk1"/>
              </a:solidFill>
            </a:endParaRPr>
          </a:p>
          <a:p>
            <a:pPr indent="0" lvl="0" marL="0" rtl="0" algn="ctr">
              <a:lnSpc>
                <a:spcPct val="115000"/>
              </a:lnSpc>
              <a:spcBef>
                <a:spcPts val="2100"/>
              </a:spcBef>
              <a:spcAft>
                <a:spcPts val="2100"/>
              </a:spcAft>
              <a:buClr>
                <a:schemeClr val="dk1"/>
              </a:buClr>
              <a:buSzPts val="1100"/>
              <a:buNone/>
            </a:pPr>
            <a:r>
              <a:rPr lang="en-US">
                <a:solidFill>
                  <a:schemeClr val="dk1"/>
                </a:solidFill>
              </a:rPr>
              <a:t>The great I AM</a:t>
            </a:r>
            <a:endParaRPr>
              <a:solidFill>
                <a:schemeClr val="dk1"/>
              </a:solidFill>
            </a:endParaRPr>
          </a:p>
        </p:txBody>
      </p:sp>
      <p:sp>
        <p:nvSpPr>
          <p:cNvPr id="2319" name="Google Shape;2319;p368"/>
          <p:cNvSpPr txBox="1"/>
          <p:nvPr>
            <p:ph type="title"/>
          </p:nvPr>
        </p:nvSpPr>
        <p:spPr>
          <a:xfrm>
            <a:off x="415650" y="5660767"/>
            <a:ext cx="11360700" cy="7635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Have You Seen Him</a:t>
            </a:r>
            <a:endParaRPr>
              <a:latin typeface="Playfair Display"/>
              <a:ea typeface="Playfair Display"/>
              <a:cs typeface="Playfair Display"/>
              <a:sym typeface="Playfair Display"/>
            </a:endParaRPr>
          </a:p>
        </p:txBody>
      </p:sp>
      <p:pic>
        <p:nvPicPr>
          <p:cNvPr id="2320" name="Google Shape;2320;p368">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3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4" name="Shape 2324"/>
        <p:cNvGrpSpPr/>
        <p:nvPr/>
      </p:nvGrpSpPr>
      <p:grpSpPr>
        <a:xfrm>
          <a:off x="0" y="0"/>
          <a:ext cx="0" cy="0"/>
          <a:chOff x="0" y="0"/>
          <a:chExt cx="0" cy="0"/>
        </a:xfrm>
      </p:grpSpPr>
      <p:sp>
        <p:nvSpPr>
          <p:cNvPr id="2325" name="Google Shape;2325;p369"/>
          <p:cNvSpPr txBox="1"/>
          <p:nvPr>
            <p:ph type="ctrTitle"/>
          </p:nvPr>
        </p:nvSpPr>
        <p:spPr>
          <a:xfrm>
            <a:off x="1354500" y="2630250"/>
            <a:ext cx="9483000" cy="1597500"/>
          </a:xfrm>
          <a:prstGeom prst="rect">
            <a:avLst/>
          </a:prstGeom>
          <a:solidFill>
            <a:srgbClr val="FFFFFF">
              <a:alpha val="88627"/>
            </a:srgbClr>
          </a:solidFill>
          <a:ln>
            <a:noFill/>
          </a:ln>
        </p:spPr>
        <p:txBody>
          <a:bodyPr anchorCtr="0" anchor="ctr" bIns="121900" lIns="121900" spcFirstLastPara="1" rIns="121900" wrap="square" tIns="121900">
            <a:noAutofit/>
          </a:bodyPr>
          <a:lstStyle/>
          <a:p>
            <a:pPr indent="457200" lvl="0" marL="0" rtl="0" algn="l">
              <a:lnSpc>
                <a:spcPct val="100000"/>
              </a:lnSpc>
              <a:spcBef>
                <a:spcPts val="0"/>
              </a:spcBef>
              <a:spcAft>
                <a:spcPts val="0"/>
              </a:spcAft>
              <a:buSzPts val="6900"/>
              <a:buNone/>
            </a:pPr>
            <a:r>
              <a:rPr lang="en-US"/>
              <a:t>He Paid All My Debts</a:t>
            </a:r>
            <a:endParaRPr>
              <a:latin typeface="Playfair Display"/>
              <a:ea typeface="Playfair Display"/>
              <a:cs typeface="Playfair Display"/>
              <a:sym typeface="Playfair Display"/>
            </a:endParaRPr>
          </a:p>
        </p:txBody>
      </p:sp>
      <p:pic>
        <p:nvPicPr>
          <p:cNvPr id="2326" name="Google Shape;2326;p369">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37"/>
          <p:cNvSpPr txBox="1"/>
          <p:nvPr>
            <p:ph idx="1" type="body"/>
          </p:nvPr>
        </p:nvSpPr>
        <p:spPr>
          <a:xfrm>
            <a:off x="415650" y="326499"/>
            <a:ext cx="11360700" cy="4960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2100"/>
              </a:spcBef>
              <a:spcAft>
                <a:spcPts val="0"/>
              </a:spcAft>
              <a:buClr>
                <a:schemeClr val="dk1"/>
              </a:buClr>
              <a:buSzPts val="1100"/>
              <a:buNone/>
            </a:pPr>
            <a:r>
              <a:rPr lang="en-US"/>
              <a:t>No more sorrow,</a:t>
            </a:r>
            <a:endParaRPr/>
          </a:p>
          <a:p>
            <a:pPr indent="0" lvl="0" marL="0" rtl="0" algn="ctr">
              <a:lnSpc>
                <a:spcPct val="150000"/>
              </a:lnSpc>
              <a:spcBef>
                <a:spcPts val="2100"/>
              </a:spcBef>
              <a:spcAft>
                <a:spcPts val="0"/>
              </a:spcAft>
              <a:buClr>
                <a:schemeClr val="dk1"/>
              </a:buClr>
              <a:buSzPts val="1100"/>
              <a:buNone/>
            </a:pPr>
            <a:r>
              <a:rPr lang="en-US"/>
              <a:t>No more pain, nor tears,</a:t>
            </a:r>
            <a:endParaRPr/>
          </a:p>
          <a:p>
            <a:pPr indent="0" lvl="0" marL="0" rtl="0" algn="ctr">
              <a:lnSpc>
                <a:spcPct val="150000"/>
              </a:lnSpc>
              <a:spcBef>
                <a:spcPts val="2100"/>
              </a:spcBef>
              <a:spcAft>
                <a:spcPts val="0"/>
              </a:spcAft>
              <a:buClr>
                <a:schemeClr val="dk1"/>
              </a:buClr>
              <a:buSzPts val="1100"/>
              <a:buNone/>
            </a:pPr>
            <a:r>
              <a:rPr lang="en-US"/>
              <a:t>The Lord our comfort,</a:t>
            </a:r>
            <a:endParaRPr/>
          </a:p>
          <a:p>
            <a:pPr indent="0" lvl="0" marL="0" rtl="0" algn="ctr">
              <a:lnSpc>
                <a:spcPct val="150000"/>
              </a:lnSpc>
              <a:spcBef>
                <a:spcPts val="2100"/>
              </a:spcBef>
              <a:spcAft>
                <a:spcPts val="2100"/>
              </a:spcAft>
              <a:buClr>
                <a:schemeClr val="dk1"/>
              </a:buClr>
              <a:buSzPts val="1100"/>
              <a:buNone/>
            </a:pPr>
            <a:r>
              <a:rPr lang="en-US"/>
              <a:t>Our hearts and souls He cheers</a:t>
            </a:r>
            <a:endParaRPr/>
          </a:p>
        </p:txBody>
      </p:sp>
      <p:sp>
        <p:nvSpPr>
          <p:cNvPr id="282" name="Google Shape;282;p37"/>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Amen Amen Come</a:t>
            </a:r>
            <a:endParaRPr>
              <a:latin typeface="Playfair Display"/>
              <a:ea typeface="Playfair Display"/>
              <a:cs typeface="Playfair Display"/>
              <a:sym typeface="Playfair Display"/>
            </a:endParaRPr>
          </a:p>
        </p:txBody>
      </p:sp>
    </p:spTree>
  </p:cSld>
  <p:clrMapOvr>
    <a:masterClrMapping/>
  </p:clrMapOvr>
</p:sld>
</file>

<file path=ppt/slides/slide3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0" name="Shape 2330"/>
        <p:cNvGrpSpPr/>
        <p:nvPr/>
      </p:nvGrpSpPr>
      <p:grpSpPr>
        <a:xfrm>
          <a:off x="0" y="0"/>
          <a:ext cx="0" cy="0"/>
          <a:chOff x="0" y="0"/>
          <a:chExt cx="0" cy="0"/>
        </a:xfrm>
      </p:grpSpPr>
      <p:sp>
        <p:nvSpPr>
          <p:cNvPr id="2331" name="Google Shape;2331;p370"/>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He Paid All My Debts</a:t>
            </a:r>
            <a:endParaRPr/>
          </a:p>
        </p:txBody>
      </p:sp>
      <p:sp>
        <p:nvSpPr>
          <p:cNvPr id="2332" name="Google Shape;2332;p370"/>
          <p:cNvSpPr txBox="1"/>
          <p:nvPr>
            <p:ph idx="1" type="body"/>
          </p:nvPr>
        </p:nvSpPr>
        <p:spPr>
          <a:xfrm>
            <a:off x="415650" y="326500"/>
            <a:ext cx="11360700" cy="47748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50000"/>
              </a:lnSpc>
              <a:spcBef>
                <a:spcPts val="0"/>
              </a:spcBef>
              <a:spcAft>
                <a:spcPts val="0"/>
              </a:spcAft>
              <a:buClr>
                <a:schemeClr val="dk1"/>
              </a:buClr>
              <a:buSzPts val="1100"/>
              <a:buFont typeface="Arial"/>
              <a:buNone/>
            </a:pPr>
            <a:r>
              <a:rPr lang="en-US"/>
              <a:t>To the Lord I owe my life</a:t>
            </a:r>
            <a:endParaRPr/>
          </a:p>
          <a:p>
            <a:pPr indent="0" lvl="0" marL="0" rtl="0" algn="ctr">
              <a:lnSpc>
                <a:spcPct val="150000"/>
              </a:lnSpc>
              <a:spcBef>
                <a:spcPts val="0"/>
              </a:spcBef>
              <a:spcAft>
                <a:spcPts val="0"/>
              </a:spcAft>
              <a:buClr>
                <a:schemeClr val="dk1"/>
              </a:buClr>
              <a:buSzPts val="1100"/>
              <a:buFont typeface="Arial"/>
              <a:buNone/>
            </a:pPr>
            <a:r>
              <a:rPr lang="en-US"/>
              <a:t>My soul He redeemed</a:t>
            </a:r>
            <a:endParaRPr/>
          </a:p>
          <a:p>
            <a:pPr indent="0" lvl="0" marL="0" rtl="0" algn="ctr">
              <a:lnSpc>
                <a:spcPct val="150000"/>
              </a:lnSpc>
              <a:spcBef>
                <a:spcPts val="0"/>
              </a:spcBef>
              <a:spcAft>
                <a:spcPts val="0"/>
              </a:spcAft>
              <a:buClr>
                <a:schemeClr val="dk1"/>
              </a:buClr>
              <a:buSzPts val="1100"/>
              <a:buFont typeface="Arial"/>
              <a:buNone/>
            </a:pPr>
            <a:r>
              <a:rPr lang="en-US"/>
              <a:t>(He paid all my debts</a:t>
            </a:r>
            <a:endParaRPr/>
          </a:p>
          <a:p>
            <a:pPr indent="0" lvl="0" marL="0" rtl="0" algn="ctr">
              <a:lnSpc>
                <a:spcPct val="150000"/>
              </a:lnSpc>
              <a:spcBef>
                <a:spcPts val="0"/>
              </a:spcBef>
              <a:spcAft>
                <a:spcPts val="0"/>
              </a:spcAft>
              <a:buSzPts val="4800"/>
              <a:buNone/>
            </a:pPr>
            <a:r>
              <a:rPr lang="en-US"/>
              <a:t>When He died for me) x2</a:t>
            </a:r>
            <a:endParaRPr/>
          </a:p>
        </p:txBody>
      </p:sp>
    </p:spTree>
  </p:cSld>
  <p:clrMapOvr>
    <a:masterClrMapping/>
  </p:clrMapOvr>
</p:sld>
</file>

<file path=ppt/slides/slide3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6" name="Shape 2336"/>
        <p:cNvGrpSpPr/>
        <p:nvPr/>
      </p:nvGrpSpPr>
      <p:grpSpPr>
        <a:xfrm>
          <a:off x="0" y="0"/>
          <a:ext cx="0" cy="0"/>
          <a:chOff x="0" y="0"/>
          <a:chExt cx="0" cy="0"/>
        </a:xfrm>
      </p:grpSpPr>
      <p:sp>
        <p:nvSpPr>
          <p:cNvPr id="2337" name="Google Shape;2337;p371"/>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He Paid All My Debts</a:t>
            </a:r>
            <a:endParaRPr/>
          </a:p>
        </p:txBody>
      </p:sp>
      <p:sp>
        <p:nvSpPr>
          <p:cNvPr id="2338" name="Google Shape;2338;p371"/>
          <p:cNvSpPr txBox="1"/>
          <p:nvPr>
            <p:ph idx="1" type="body"/>
          </p:nvPr>
        </p:nvSpPr>
        <p:spPr>
          <a:xfrm>
            <a:off x="415650" y="326500"/>
            <a:ext cx="11360700" cy="48138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50000"/>
              </a:lnSpc>
              <a:spcBef>
                <a:spcPts val="0"/>
              </a:spcBef>
              <a:spcAft>
                <a:spcPts val="0"/>
              </a:spcAft>
              <a:buSzPts val="4800"/>
              <a:buNone/>
            </a:pPr>
            <a:r>
              <a:rPr lang="en-US"/>
              <a:t>He paid all my debts</a:t>
            </a:r>
            <a:endParaRPr/>
          </a:p>
          <a:p>
            <a:pPr indent="0" lvl="0" marL="0" rtl="0" algn="ctr">
              <a:lnSpc>
                <a:spcPct val="150000"/>
              </a:lnSpc>
              <a:spcBef>
                <a:spcPts val="0"/>
              </a:spcBef>
              <a:spcAft>
                <a:spcPts val="0"/>
              </a:spcAft>
              <a:buSzPts val="4800"/>
              <a:buNone/>
            </a:pPr>
            <a:r>
              <a:rPr lang="en-US"/>
              <a:t>The Pure Lamb of God</a:t>
            </a:r>
            <a:endParaRPr/>
          </a:p>
          <a:p>
            <a:pPr indent="0" lvl="0" marL="0" rtl="0" algn="ctr">
              <a:lnSpc>
                <a:spcPct val="150000"/>
              </a:lnSpc>
              <a:spcBef>
                <a:spcPts val="0"/>
              </a:spcBef>
              <a:spcAft>
                <a:spcPts val="0"/>
              </a:spcAft>
              <a:buSzPts val="4800"/>
              <a:buNone/>
            </a:pPr>
            <a:r>
              <a:rPr lang="en-US"/>
              <a:t>(On the Cross He died and said,</a:t>
            </a:r>
            <a:endParaRPr/>
          </a:p>
          <a:p>
            <a:pPr indent="0" lvl="0" marL="0" rtl="0" algn="ctr">
              <a:lnSpc>
                <a:spcPct val="150000"/>
              </a:lnSpc>
              <a:spcBef>
                <a:spcPts val="0"/>
              </a:spcBef>
              <a:spcAft>
                <a:spcPts val="0"/>
              </a:spcAft>
              <a:buSzPts val="4800"/>
              <a:buNone/>
            </a:pPr>
            <a:r>
              <a:rPr lang="en-US"/>
              <a:t>"Now it is all done.") x2</a:t>
            </a:r>
            <a:endParaRPr/>
          </a:p>
        </p:txBody>
      </p:sp>
    </p:spTree>
  </p:cSld>
  <p:clrMapOvr>
    <a:masterClrMapping/>
  </p:clrMapOvr>
</p:sld>
</file>

<file path=ppt/slides/slide3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2" name="Shape 2342"/>
        <p:cNvGrpSpPr/>
        <p:nvPr/>
      </p:nvGrpSpPr>
      <p:grpSpPr>
        <a:xfrm>
          <a:off x="0" y="0"/>
          <a:ext cx="0" cy="0"/>
          <a:chOff x="0" y="0"/>
          <a:chExt cx="0" cy="0"/>
        </a:xfrm>
      </p:grpSpPr>
      <p:sp>
        <p:nvSpPr>
          <p:cNvPr id="2343" name="Google Shape;2343;p372"/>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He Paid All My Debts</a:t>
            </a:r>
            <a:endParaRPr/>
          </a:p>
        </p:txBody>
      </p:sp>
      <p:sp>
        <p:nvSpPr>
          <p:cNvPr id="2344" name="Google Shape;2344;p372"/>
          <p:cNvSpPr txBox="1"/>
          <p:nvPr>
            <p:ph idx="1" type="body"/>
          </p:nvPr>
        </p:nvSpPr>
        <p:spPr>
          <a:xfrm>
            <a:off x="415650" y="326499"/>
            <a:ext cx="11360700" cy="49050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50000"/>
              </a:lnSpc>
              <a:spcBef>
                <a:spcPts val="0"/>
              </a:spcBef>
              <a:spcAft>
                <a:spcPts val="0"/>
              </a:spcAft>
              <a:buSzPts val="4800"/>
              <a:buNone/>
            </a:pPr>
            <a:r>
              <a:rPr lang="en-US"/>
              <a:t>The heavenly throne He left</a:t>
            </a:r>
            <a:endParaRPr/>
          </a:p>
          <a:p>
            <a:pPr indent="0" lvl="0" marL="0" rtl="0" algn="ctr">
              <a:lnSpc>
                <a:spcPct val="150000"/>
              </a:lnSpc>
              <a:spcBef>
                <a:spcPts val="0"/>
              </a:spcBef>
              <a:spcAft>
                <a:spcPts val="0"/>
              </a:spcAft>
              <a:buSzPts val="4800"/>
              <a:buNone/>
            </a:pPr>
            <a:r>
              <a:rPr lang="en-US"/>
              <a:t>To redeem mankind</a:t>
            </a:r>
            <a:endParaRPr/>
          </a:p>
          <a:p>
            <a:pPr indent="0" lvl="0" marL="0" rtl="0" algn="ctr">
              <a:lnSpc>
                <a:spcPct val="150000"/>
              </a:lnSpc>
              <a:spcBef>
                <a:spcPts val="0"/>
              </a:spcBef>
              <a:spcAft>
                <a:spcPts val="0"/>
              </a:spcAft>
              <a:buSzPts val="4800"/>
              <a:buNone/>
            </a:pPr>
            <a:r>
              <a:rPr lang="en-US"/>
              <a:t>(On the Cross, His blood was shed</a:t>
            </a:r>
            <a:endParaRPr/>
          </a:p>
          <a:p>
            <a:pPr indent="0" lvl="0" marL="0" rtl="0" algn="ctr">
              <a:lnSpc>
                <a:spcPct val="150000"/>
              </a:lnSpc>
              <a:spcBef>
                <a:spcPts val="0"/>
              </a:spcBef>
              <a:spcAft>
                <a:spcPts val="0"/>
              </a:spcAft>
              <a:buSzPts val="4800"/>
              <a:buNone/>
            </a:pPr>
            <a:r>
              <a:rPr lang="en-US"/>
              <a:t>The spear pierced His side) x2</a:t>
            </a:r>
            <a:endParaRPr/>
          </a:p>
        </p:txBody>
      </p:sp>
    </p:spTree>
  </p:cSld>
  <p:clrMapOvr>
    <a:masterClrMapping/>
  </p:clrMapOvr>
</p:sld>
</file>

<file path=ppt/slides/slide3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8" name="Shape 2348"/>
        <p:cNvGrpSpPr/>
        <p:nvPr/>
      </p:nvGrpSpPr>
      <p:grpSpPr>
        <a:xfrm>
          <a:off x="0" y="0"/>
          <a:ext cx="0" cy="0"/>
          <a:chOff x="0" y="0"/>
          <a:chExt cx="0" cy="0"/>
        </a:xfrm>
      </p:grpSpPr>
      <p:sp>
        <p:nvSpPr>
          <p:cNvPr id="2349" name="Google Shape;2349;p373"/>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He Paid All My Debts</a:t>
            </a:r>
            <a:endParaRPr/>
          </a:p>
        </p:txBody>
      </p:sp>
      <p:sp>
        <p:nvSpPr>
          <p:cNvPr id="2350" name="Google Shape;2350;p373"/>
          <p:cNvSpPr txBox="1"/>
          <p:nvPr>
            <p:ph idx="1" type="body"/>
          </p:nvPr>
        </p:nvSpPr>
        <p:spPr>
          <a:xfrm>
            <a:off x="415650" y="326499"/>
            <a:ext cx="11360700" cy="48789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50000"/>
              </a:lnSpc>
              <a:spcBef>
                <a:spcPts val="0"/>
              </a:spcBef>
              <a:spcAft>
                <a:spcPts val="0"/>
              </a:spcAft>
              <a:buSzPts val="4800"/>
              <a:buNone/>
            </a:pPr>
            <a:r>
              <a:rPr lang="en-US"/>
              <a:t>He paid all my debts</a:t>
            </a:r>
            <a:endParaRPr/>
          </a:p>
          <a:p>
            <a:pPr indent="0" lvl="0" marL="0" rtl="0" algn="ctr">
              <a:lnSpc>
                <a:spcPct val="150000"/>
              </a:lnSpc>
              <a:spcBef>
                <a:spcPts val="0"/>
              </a:spcBef>
              <a:spcAft>
                <a:spcPts val="0"/>
              </a:spcAft>
              <a:buSzPts val="4800"/>
              <a:buNone/>
            </a:pPr>
            <a:r>
              <a:rPr lang="en-US"/>
              <a:t>The Pure Lamb of God</a:t>
            </a:r>
            <a:endParaRPr/>
          </a:p>
          <a:p>
            <a:pPr indent="0" lvl="0" marL="0" rtl="0" algn="ctr">
              <a:lnSpc>
                <a:spcPct val="150000"/>
              </a:lnSpc>
              <a:spcBef>
                <a:spcPts val="0"/>
              </a:spcBef>
              <a:spcAft>
                <a:spcPts val="0"/>
              </a:spcAft>
              <a:buSzPts val="4800"/>
              <a:buNone/>
            </a:pPr>
            <a:r>
              <a:rPr lang="en-US"/>
              <a:t>(On the Cross He died and said,</a:t>
            </a:r>
            <a:endParaRPr/>
          </a:p>
          <a:p>
            <a:pPr indent="0" lvl="0" marL="0" rtl="0" algn="ctr">
              <a:lnSpc>
                <a:spcPct val="150000"/>
              </a:lnSpc>
              <a:spcBef>
                <a:spcPts val="0"/>
              </a:spcBef>
              <a:spcAft>
                <a:spcPts val="0"/>
              </a:spcAft>
              <a:buSzPts val="4800"/>
              <a:buNone/>
            </a:pPr>
            <a:r>
              <a:rPr lang="en-US"/>
              <a:t>"Now it is all done.") x2</a:t>
            </a:r>
            <a:endParaRPr/>
          </a:p>
        </p:txBody>
      </p:sp>
    </p:spTree>
  </p:cSld>
  <p:clrMapOvr>
    <a:masterClrMapping/>
  </p:clrMapOvr>
</p:sld>
</file>

<file path=ppt/slides/slide3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4" name="Shape 2354"/>
        <p:cNvGrpSpPr/>
        <p:nvPr/>
      </p:nvGrpSpPr>
      <p:grpSpPr>
        <a:xfrm>
          <a:off x="0" y="0"/>
          <a:ext cx="0" cy="0"/>
          <a:chOff x="0" y="0"/>
          <a:chExt cx="0" cy="0"/>
        </a:xfrm>
      </p:grpSpPr>
      <p:sp>
        <p:nvSpPr>
          <p:cNvPr id="2355" name="Google Shape;2355;p374"/>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He Paid All My Debts</a:t>
            </a:r>
            <a:endParaRPr/>
          </a:p>
        </p:txBody>
      </p:sp>
      <p:sp>
        <p:nvSpPr>
          <p:cNvPr id="2356" name="Google Shape;2356;p374"/>
          <p:cNvSpPr txBox="1"/>
          <p:nvPr>
            <p:ph idx="1" type="body"/>
          </p:nvPr>
        </p:nvSpPr>
        <p:spPr>
          <a:xfrm>
            <a:off x="415650" y="326499"/>
            <a:ext cx="11360700" cy="48528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50000"/>
              </a:lnSpc>
              <a:spcBef>
                <a:spcPts val="0"/>
              </a:spcBef>
              <a:spcAft>
                <a:spcPts val="0"/>
              </a:spcAft>
              <a:buSzPts val="4800"/>
              <a:buNone/>
            </a:pPr>
            <a:r>
              <a:rPr lang="en-US"/>
              <a:t>Righteous works of the Law</a:t>
            </a:r>
            <a:endParaRPr/>
          </a:p>
          <a:p>
            <a:pPr indent="0" lvl="0" marL="0" rtl="0" algn="ctr">
              <a:lnSpc>
                <a:spcPct val="150000"/>
              </a:lnSpc>
              <a:spcBef>
                <a:spcPts val="0"/>
              </a:spcBef>
              <a:spcAft>
                <a:spcPts val="0"/>
              </a:spcAft>
              <a:buSzPts val="4800"/>
              <a:buNone/>
            </a:pPr>
            <a:r>
              <a:rPr lang="en-US"/>
              <a:t>Could not save mankind</a:t>
            </a:r>
            <a:endParaRPr/>
          </a:p>
          <a:p>
            <a:pPr indent="0" lvl="0" marL="0" rtl="0" algn="ctr">
              <a:lnSpc>
                <a:spcPct val="150000"/>
              </a:lnSpc>
              <a:spcBef>
                <a:spcPts val="0"/>
              </a:spcBef>
              <a:spcAft>
                <a:spcPts val="0"/>
              </a:spcAft>
              <a:buSzPts val="4800"/>
              <a:buNone/>
            </a:pPr>
            <a:r>
              <a:rPr lang="en-US"/>
              <a:t>(Only through Your Cross O Lord,</a:t>
            </a:r>
            <a:endParaRPr/>
          </a:p>
          <a:p>
            <a:pPr indent="0" lvl="0" marL="0" rtl="0" algn="ctr">
              <a:lnSpc>
                <a:spcPct val="150000"/>
              </a:lnSpc>
              <a:spcBef>
                <a:spcPts val="0"/>
              </a:spcBef>
              <a:spcAft>
                <a:spcPts val="0"/>
              </a:spcAft>
              <a:buSzPts val="4800"/>
              <a:buNone/>
            </a:pPr>
            <a:r>
              <a:rPr lang="en-US"/>
              <a:t>Salvation is mine.) x2</a:t>
            </a:r>
            <a:endParaRPr/>
          </a:p>
        </p:txBody>
      </p:sp>
    </p:spTree>
  </p:cSld>
  <p:clrMapOvr>
    <a:masterClrMapping/>
  </p:clrMapOvr>
</p:sld>
</file>

<file path=ppt/slides/slide3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0" name="Shape 2360"/>
        <p:cNvGrpSpPr/>
        <p:nvPr/>
      </p:nvGrpSpPr>
      <p:grpSpPr>
        <a:xfrm>
          <a:off x="0" y="0"/>
          <a:ext cx="0" cy="0"/>
          <a:chOff x="0" y="0"/>
          <a:chExt cx="0" cy="0"/>
        </a:xfrm>
      </p:grpSpPr>
      <p:sp>
        <p:nvSpPr>
          <p:cNvPr id="2361" name="Google Shape;2361;p375"/>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He Paid All My Debts</a:t>
            </a:r>
            <a:endParaRPr/>
          </a:p>
        </p:txBody>
      </p:sp>
      <p:sp>
        <p:nvSpPr>
          <p:cNvPr id="2362" name="Google Shape;2362;p375"/>
          <p:cNvSpPr txBox="1"/>
          <p:nvPr>
            <p:ph idx="1" type="body"/>
          </p:nvPr>
        </p:nvSpPr>
        <p:spPr>
          <a:xfrm>
            <a:off x="415650" y="326500"/>
            <a:ext cx="11360700" cy="48006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50000"/>
              </a:lnSpc>
              <a:spcBef>
                <a:spcPts val="0"/>
              </a:spcBef>
              <a:spcAft>
                <a:spcPts val="0"/>
              </a:spcAft>
              <a:buSzPts val="4800"/>
              <a:buNone/>
            </a:pPr>
            <a:r>
              <a:rPr lang="en-US"/>
              <a:t>He paid all my debts</a:t>
            </a:r>
            <a:endParaRPr/>
          </a:p>
          <a:p>
            <a:pPr indent="0" lvl="0" marL="0" rtl="0" algn="ctr">
              <a:lnSpc>
                <a:spcPct val="150000"/>
              </a:lnSpc>
              <a:spcBef>
                <a:spcPts val="0"/>
              </a:spcBef>
              <a:spcAft>
                <a:spcPts val="0"/>
              </a:spcAft>
              <a:buSzPts val="4800"/>
              <a:buNone/>
            </a:pPr>
            <a:r>
              <a:rPr lang="en-US"/>
              <a:t>The Pure Lamb of God</a:t>
            </a:r>
            <a:endParaRPr/>
          </a:p>
          <a:p>
            <a:pPr indent="0" lvl="0" marL="0" rtl="0" algn="ctr">
              <a:lnSpc>
                <a:spcPct val="150000"/>
              </a:lnSpc>
              <a:spcBef>
                <a:spcPts val="0"/>
              </a:spcBef>
              <a:spcAft>
                <a:spcPts val="0"/>
              </a:spcAft>
              <a:buSzPts val="4800"/>
              <a:buNone/>
            </a:pPr>
            <a:r>
              <a:rPr lang="en-US"/>
              <a:t>(On the Cross He died and said,</a:t>
            </a:r>
            <a:endParaRPr/>
          </a:p>
          <a:p>
            <a:pPr indent="0" lvl="0" marL="0" rtl="0" algn="ctr">
              <a:lnSpc>
                <a:spcPct val="150000"/>
              </a:lnSpc>
              <a:spcBef>
                <a:spcPts val="0"/>
              </a:spcBef>
              <a:spcAft>
                <a:spcPts val="0"/>
              </a:spcAft>
              <a:buSzPts val="4800"/>
              <a:buNone/>
            </a:pPr>
            <a:r>
              <a:rPr lang="en-US"/>
              <a:t>"Now it is all done.") x2</a:t>
            </a:r>
            <a:endParaRPr/>
          </a:p>
        </p:txBody>
      </p:sp>
    </p:spTree>
  </p:cSld>
  <p:clrMapOvr>
    <a:masterClrMapping/>
  </p:clrMapOvr>
</p:sld>
</file>

<file path=ppt/slides/slide3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6" name="Shape 2366"/>
        <p:cNvGrpSpPr/>
        <p:nvPr/>
      </p:nvGrpSpPr>
      <p:grpSpPr>
        <a:xfrm>
          <a:off x="0" y="0"/>
          <a:ext cx="0" cy="0"/>
          <a:chOff x="0" y="0"/>
          <a:chExt cx="0" cy="0"/>
        </a:xfrm>
      </p:grpSpPr>
      <p:sp>
        <p:nvSpPr>
          <p:cNvPr id="2367" name="Google Shape;2367;p376"/>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He Paid All My Debts</a:t>
            </a:r>
            <a:endParaRPr/>
          </a:p>
        </p:txBody>
      </p:sp>
      <p:sp>
        <p:nvSpPr>
          <p:cNvPr id="2368" name="Google Shape;2368;p376"/>
          <p:cNvSpPr txBox="1"/>
          <p:nvPr>
            <p:ph idx="1" type="body"/>
          </p:nvPr>
        </p:nvSpPr>
        <p:spPr>
          <a:xfrm>
            <a:off x="415650" y="326499"/>
            <a:ext cx="11360700" cy="48789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50000"/>
              </a:lnSpc>
              <a:spcBef>
                <a:spcPts val="0"/>
              </a:spcBef>
              <a:spcAft>
                <a:spcPts val="0"/>
              </a:spcAft>
              <a:buSzPts val="4800"/>
              <a:buNone/>
            </a:pPr>
            <a:r>
              <a:rPr lang="en-US"/>
              <a:t>You the Blameless took my blame</a:t>
            </a:r>
            <a:endParaRPr/>
          </a:p>
          <a:p>
            <a:pPr indent="0" lvl="0" marL="0" rtl="0" algn="ctr">
              <a:lnSpc>
                <a:spcPct val="150000"/>
              </a:lnSpc>
              <a:spcBef>
                <a:spcPts val="0"/>
              </a:spcBef>
              <a:spcAft>
                <a:spcPts val="0"/>
              </a:spcAft>
              <a:buSzPts val="4800"/>
              <a:buNone/>
            </a:pPr>
            <a:r>
              <a:rPr lang="en-US"/>
              <a:t>You the Sinless bore my sin</a:t>
            </a:r>
            <a:endParaRPr/>
          </a:p>
          <a:p>
            <a:pPr indent="0" lvl="0" marL="0" rtl="0" algn="ctr">
              <a:lnSpc>
                <a:spcPct val="150000"/>
              </a:lnSpc>
              <a:spcBef>
                <a:spcPts val="0"/>
              </a:spcBef>
              <a:spcAft>
                <a:spcPts val="0"/>
              </a:spcAft>
              <a:buSzPts val="4800"/>
              <a:buNone/>
            </a:pPr>
            <a:r>
              <a:rPr lang="en-US"/>
              <a:t>(Your blood was the price</a:t>
            </a:r>
            <a:endParaRPr/>
          </a:p>
          <a:p>
            <a:pPr indent="0" lvl="0" marL="0" rtl="0" algn="ctr">
              <a:lnSpc>
                <a:spcPct val="150000"/>
              </a:lnSpc>
              <a:spcBef>
                <a:spcPts val="0"/>
              </a:spcBef>
              <a:spcAft>
                <a:spcPts val="0"/>
              </a:spcAft>
              <a:buSzPts val="4800"/>
              <a:buNone/>
            </a:pPr>
            <a:r>
              <a:rPr lang="en-US"/>
              <a:t>That opened Paradise) x2</a:t>
            </a:r>
            <a:endParaRPr/>
          </a:p>
        </p:txBody>
      </p:sp>
    </p:spTree>
  </p:cSld>
  <p:clrMapOvr>
    <a:masterClrMapping/>
  </p:clrMapOvr>
</p:sld>
</file>

<file path=ppt/slides/slide3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2" name="Shape 2372"/>
        <p:cNvGrpSpPr/>
        <p:nvPr/>
      </p:nvGrpSpPr>
      <p:grpSpPr>
        <a:xfrm>
          <a:off x="0" y="0"/>
          <a:ext cx="0" cy="0"/>
          <a:chOff x="0" y="0"/>
          <a:chExt cx="0" cy="0"/>
        </a:xfrm>
      </p:grpSpPr>
      <p:sp>
        <p:nvSpPr>
          <p:cNvPr id="2373" name="Google Shape;2373;p377"/>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He Paid All My Debts</a:t>
            </a:r>
            <a:endParaRPr/>
          </a:p>
        </p:txBody>
      </p:sp>
      <p:sp>
        <p:nvSpPr>
          <p:cNvPr id="2374" name="Google Shape;2374;p377"/>
          <p:cNvSpPr txBox="1"/>
          <p:nvPr>
            <p:ph idx="1" type="body"/>
          </p:nvPr>
        </p:nvSpPr>
        <p:spPr>
          <a:xfrm>
            <a:off x="415650" y="326499"/>
            <a:ext cx="11360700" cy="48657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50000"/>
              </a:lnSpc>
              <a:spcBef>
                <a:spcPts val="0"/>
              </a:spcBef>
              <a:spcAft>
                <a:spcPts val="0"/>
              </a:spcAft>
              <a:buSzPts val="4800"/>
              <a:buNone/>
            </a:pPr>
            <a:r>
              <a:rPr lang="en-US"/>
              <a:t>He paid all my debts</a:t>
            </a:r>
            <a:endParaRPr/>
          </a:p>
          <a:p>
            <a:pPr indent="0" lvl="0" marL="0" rtl="0" algn="ctr">
              <a:lnSpc>
                <a:spcPct val="150000"/>
              </a:lnSpc>
              <a:spcBef>
                <a:spcPts val="0"/>
              </a:spcBef>
              <a:spcAft>
                <a:spcPts val="0"/>
              </a:spcAft>
              <a:buSzPts val="4800"/>
              <a:buNone/>
            </a:pPr>
            <a:r>
              <a:rPr lang="en-US"/>
              <a:t>The Pure Lamb of God</a:t>
            </a:r>
            <a:endParaRPr/>
          </a:p>
          <a:p>
            <a:pPr indent="0" lvl="0" marL="0" rtl="0" algn="ctr">
              <a:lnSpc>
                <a:spcPct val="150000"/>
              </a:lnSpc>
              <a:spcBef>
                <a:spcPts val="0"/>
              </a:spcBef>
              <a:spcAft>
                <a:spcPts val="0"/>
              </a:spcAft>
              <a:buSzPts val="4800"/>
              <a:buNone/>
            </a:pPr>
            <a:r>
              <a:rPr lang="en-US"/>
              <a:t>(On the Cross He died and said,</a:t>
            </a:r>
            <a:endParaRPr/>
          </a:p>
          <a:p>
            <a:pPr indent="0" lvl="0" marL="0" rtl="0" algn="ctr">
              <a:lnSpc>
                <a:spcPct val="150000"/>
              </a:lnSpc>
              <a:spcBef>
                <a:spcPts val="0"/>
              </a:spcBef>
              <a:spcAft>
                <a:spcPts val="0"/>
              </a:spcAft>
              <a:buSzPts val="4800"/>
              <a:buNone/>
            </a:pPr>
            <a:r>
              <a:rPr lang="en-US"/>
              <a:t>"Now it is all done.") x2</a:t>
            </a:r>
            <a:endParaRPr/>
          </a:p>
        </p:txBody>
      </p:sp>
      <p:pic>
        <p:nvPicPr>
          <p:cNvPr id="2375" name="Google Shape;2375;p377">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3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9" name="Shape 2379"/>
        <p:cNvGrpSpPr/>
        <p:nvPr/>
      </p:nvGrpSpPr>
      <p:grpSpPr>
        <a:xfrm>
          <a:off x="0" y="0"/>
          <a:ext cx="0" cy="0"/>
          <a:chOff x="0" y="0"/>
          <a:chExt cx="0" cy="0"/>
        </a:xfrm>
      </p:grpSpPr>
      <p:sp>
        <p:nvSpPr>
          <p:cNvPr id="2380" name="Google Shape;2380;p378"/>
          <p:cNvSpPr txBox="1"/>
          <p:nvPr>
            <p:ph type="ctrTitle"/>
          </p:nvPr>
        </p:nvSpPr>
        <p:spPr>
          <a:xfrm>
            <a:off x="2226225" y="2790000"/>
            <a:ext cx="7650000" cy="1278000"/>
          </a:xfrm>
          <a:prstGeom prst="rect">
            <a:avLst/>
          </a:prstGeom>
          <a:solidFill>
            <a:srgbClr val="FFFFFF">
              <a:alpha val="88627"/>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Hail to Mary</a:t>
            </a:r>
            <a:endParaRPr>
              <a:latin typeface="Playfair Display"/>
              <a:ea typeface="Playfair Display"/>
              <a:cs typeface="Playfair Display"/>
              <a:sym typeface="Playfair Display"/>
            </a:endParaRPr>
          </a:p>
        </p:txBody>
      </p:sp>
      <p:pic>
        <p:nvPicPr>
          <p:cNvPr id="2381" name="Google Shape;2381;p378">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3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5" name="Shape 2385"/>
        <p:cNvGrpSpPr/>
        <p:nvPr/>
      </p:nvGrpSpPr>
      <p:grpSpPr>
        <a:xfrm>
          <a:off x="0" y="0"/>
          <a:ext cx="0" cy="0"/>
          <a:chOff x="0" y="0"/>
          <a:chExt cx="0" cy="0"/>
        </a:xfrm>
      </p:grpSpPr>
      <p:sp>
        <p:nvSpPr>
          <p:cNvPr id="2386" name="Google Shape;2386;p379"/>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Hail to Mary</a:t>
            </a:r>
            <a:endParaRPr/>
          </a:p>
        </p:txBody>
      </p:sp>
      <p:sp>
        <p:nvSpPr>
          <p:cNvPr id="2387" name="Google Shape;2387;p379"/>
          <p:cNvSpPr txBox="1"/>
          <p:nvPr>
            <p:ph idx="1" type="body"/>
          </p:nvPr>
        </p:nvSpPr>
        <p:spPr>
          <a:xfrm>
            <a:off x="415650" y="326499"/>
            <a:ext cx="11360700" cy="48789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50000"/>
              </a:lnSpc>
              <a:spcBef>
                <a:spcPts val="0"/>
              </a:spcBef>
              <a:spcAft>
                <a:spcPts val="0"/>
              </a:spcAft>
              <a:buClr>
                <a:schemeClr val="dk1"/>
              </a:buClr>
              <a:buSzPts val="1100"/>
              <a:buFont typeface="Arial"/>
              <a:buNone/>
            </a:pPr>
            <a:r>
              <a:rPr lang="en-US"/>
              <a:t>Hail to Mary, Mother of God</a:t>
            </a:r>
            <a:endParaRPr/>
          </a:p>
          <a:p>
            <a:pPr indent="0" lvl="0" marL="0" rtl="0" algn="ctr">
              <a:lnSpc>
                <a:spcPct val="150000"/>
              </a:lnSpc>
              <a:spcBef>
                <a:spcPts val="0"/>
              </a:spcBef>
              <a:spcAft>
                <a:spcPts val="0"/>
              </a:spcAft>
              <a:buClr>
                <a:schemeClr val="dk1"/>
              </a:buClr>
              <a:buSzPts val="1100"/>
              <a:buFont typeface="Arial"/>
              <a:buNone/>
            </a:pPr>
            <a:r>
              <a:rPr lang="en-US"/>
              <a:t>Everywhere you see the sun</a:t>
            </a:r>
            <a:endParaRPr/>
          </a:p>
          <a:p>
            <a:pPr indent="0" lvl="0" marL="0" rtl="0" algn="ctr">
              <a:lnSpc>
                <a:spcPct val="150000"/>
              </a:lnSpc>
              <a:spcBef>
                <a:spcPts val="0"/>
              </a:spcBef>
              <a:spcAft>
                <a:spcPts val="0"/>
              </a:spcAft>
              <a:buClr>
                <a:schemeClr val="dk1"/>
              </a:buClr>
              <a:buSzPts val="1100"/>
              <a:buFont typeface="Arial"/>
              <a:buNone/>
            </a:pPr>
            <a:r>
              <a:rPr lang="en-US"/>
              <a:t>Glorify her, Magnify her</a:t>
            </a:r>
            <a:endParaRPr/>
          </a:p>
          <a:p>
            <a:pPr indent="0" lvl="0" marL="0" rtl="0" algn="ctr">
              <a:lnSpc>
                <a:spcPct val="150000"/>
              </a:lnSpc>
              <a:spcBef>
                <a:spcPts val="0"/>
              </a:spcBef>
              <a:spcAft>
                <a:spcPts val="0"/>
              </a:spcAft>
              <a:buSzPts val="4800"/>
              <a:buNone/>
            </a:pPr>
            <a:r>
              <a:rPr lang="en-US"/>
              <a:t>Put her always in your heart</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38"/>
          <p:cNvSpPr txBox="1"/>
          <p:nvPr>
            <p:ph idx="1" type="body"/>
          </p:nvPr>
        </p:nvSpPr>
        <p:spPr>
          <a:xfrm>
            <a:off x="415650" y="326499"/>
            <a:ext cx="11360700" cy="4960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2100"/>
              </a:spcBef>
              <a:spcAft>
                <a:spcPts val="0"/>
              </a:spcAft>
              <a:buClr>
                <a:schemeClr val="dk1"/>
              </a:buClr>
              <a:buSzPts val="1100"/>
              <a:buNone/>
            </a:pPr>
            <a:r>
              <a:rPr lang="en-US"/>
              <a:t>(We’re waiting for you</a:t>
            </a:r>
            <a:endParaRPr/>
          </a:p>
          <a:p>
            <a:pPr indent="0" lvl="0" marL="0" rtl="0" algn="ctr">
              <a:lnSpc>
                <a:spcPct val="150000"/>
              </a:lnSpc>
              <a:spcBef>
                <a:spcPts val="2100"/>
              </a:spcBef>
              <a:spcAft>
                <a:spcPts val="0"/>
              </a:spcAft>
              <a:buClr>
                <a:schemeClr val="dk1"/>
              </a:buClr>
              <a:buSzPts val="1100"/>
              <a:buNone/>
            </a:pPr>
            <a:r>
              <a:rPr lang="en-US"/>
              <a:t>As you have promised) x2</a:t>
            </a:r>
            <a:endParaRPr/>
          </a:p>
          <a:p>
            <a:pPr indent="0" lvl="0" marL="0" rtl="0" algn="ctr">
              <a:lnSpc>
                <a:spcPct val="150000"/>
              </a:lnSpc>
              <a:spcBef>
                <a:spcPts val="2100"/>
              </a:spcBef>
              <a:spcAft>
                <a:spcPts val="2100"/>
              </a:spcAft>
              <a:buClr>
                <a:schemeClr val="dk1"/>
              </a:buClr>
              <a:buSzPts val="1100"/>
              <a:buNone/>
            </a:pPr>
            <a:r>
              <a:rPr lang="en-US"/>
              <a:t>(Surely I come quickly Amen!) x2</a:t>
            </a:r>
            <a:endParaRPr/>
          </a:p>
        </p:txBody>
      </p:sp>
      <p:sp>
        <p:nvSpPr>
          <p:cNvPr id="288" name="Google Shape;288;p38"/>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Amen Amen Come</a:t>
            </a:r>
            <a:endParaRPr>
              <a:latin typeface="Playfair Display"/>
              <a:ea typeface="Playfair Display"/>
              <a:cs typeface="Playfair Display"/>
              <a:sym typeface="Playfair Display"/>
            </a:endParaRPr>
          </a:p>
        </p:txBody>
      </p:sp>
    </p:spTree>
  </p:cSld>
  <p:clrMapOvr>
    <a:masterClrMapping/>
  </p:clrMapOvr>
</p:sld>
</file>

<file path=ppt/slides/slide3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1" name="Shape 2391"/>
        <p:cNvGrpSpPr/>
        <p:nvPr/>
      </p:nvGrpSpPr>
      <p:grpSpPr>
        <a:xfrm>
          <a:off x="0" y="0"/>
          <a:ext cx="0" cy="0"/>
          <a:chOff x="0" y="0"/>
          <a:chExt cx="0" cy="0"/>
        </a:xfrm>
      </p:grpSpPr>
      <p:sp>
        <p:nvSpPr>
          <p:cNvPr id="2392" name="Google Shape;2392;p380"/>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Hail to Mary</a:t>
            </a:r>
            <a:endParaRPr/>
          </a:p>
        </p:txBody>
      </p:sp>
      <p:sp>
        <p:nvSpPr>
          <p:cNvPr id="2393" name="Google Shape;2393;p380"/>
          <p:cNvSpPr txBox="1"/>
          <p:nvPr>
            <p:ph idx="1" type="body"/>
          </p:nvPr>
        </p:nvSpPr>
        <p:spPr>
          <a:xfrm>
            <a:off x="415650" y="326499"/>
            <a:ext cx="11360700" cy="48789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50000"/>
              </a:lnSpc>
              <a:spcBef>
                <a:spcPts val="0"/>
              </a:spcBef>
              <a:spcAft>
                <a:spcPts val="0"/>
              </a:spcAft>
              <a:buSzPts val="4800"/>
              <a:buNone/>
            </a:pPr>
            <a:r>
              <a:rPr lang="en-US"/>
              <a:t>She has born unto us</a:t>
            </a:r>
            <a:endParaRPr/>
          </a:p>
          <a:p>
            <a:pPr indent="0" lvl="0" marL="0" rtl="0" algn="ctr">
              <a:lnSpc>
                <a:spcPct val="150000"/>
              </a:lnSpc>
              <a:spcBef>
                <a:spcPts val="0"/>
              </a:spcBef>
              <a:spcAft>
                <a:spcPts val="0"/>
              </a:spcAft>
              <a:buSzPts val="4800"/>
              <a:buNone/>
            </a:pPr>
            <a:r>
              <a:rPr lang="en-US"/>
              <a:t>The Savior of the world</a:t>
            </a:r>
            <a:endParaRPr/>
          </a:p>
          <a:p>
            <a:pPr indent="0" lvl="0" marL="0" rtl="0" algn="ctr">
              <a:lnSpc>
                <a:spcPct val="150000"/>
              </a:lnSpc>
              <a:spcBef>
                <a:spcPts val="0"/>
              </a:spcBef>
              <a:spcAft>
                <a:spcPts val="0"/>
              </a:spcAft>
              <a:buSzPts val="4800"/>
              <a:buNone/>
            </a:pPr>
            <a:r>
              <a:rPr lang="en-US"/>
              <a:t>He came and saved our souls</a:t>
            </a:r>
            <a:endParaRPr/>
          </a:p>
          <a:p>
            <a:pPr indent="0" lvl="0" marL="0" rtl="0" algn="ctr">
              <a:lnSpc>
                <a:spcPct val="150000"/>
              </a:lnSpc>
              <a:spcBef>
                <a:spcPts val="0"/>
              </a:spcBef>
              <a:spcAft>
                <a:spcPts val="0"/>
              </a:spcAft>
              <a:buSzPts val="4800"/>
              <a:buNone/>
            </a:pPr>
            <a:r>
              <a:rPr lang="en-US"/>
              <a:t>And forgave us our sins</a:t>
            </a:r>
            <a:endParaRPr/>
          </a:p>
        </p:txBody>
      </p:sp>
    </p:spTree>
  </p:cSld>
  <p:clrMapOvr>
    <a:masterClrMapping/>
  </p:clrMapOvr>
</p:sld>
</file>

<file path=ppt/slides/slide3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7" name="Shape 2397"/>
        <p:cNvGrpSpPr/>
        <p:nvPr/>
      </p:nvGrpSpPr>
      <p:grpSpPr>
        <a:xfrm>
          <a:off x="0" y="0"/>
          <a:ext cx="0" cy="0"/>
          <a:chOff x="0" y="0"/>
          <a:chExt cx="0" cy="0"/>
        </a:xfrm>
      </p:grpSpPr>
      <p:sp>
        <p:nvSpPr>
          <p:cNvPr id="2398" name="Google Shape;2398;p381"/>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Hail to Mary</a:t>
            </a:r>
            <a:endParaRPr/>
          </a:p>
        </p:txBody>
      </p:sp>
      <p:sp>
        <p:nvSpPr>
          <p:cNvPr id="2399" name="Google Shape;2399;p381"/>
          <p:cNvSpPr txBox="1"/>
          <p:nvPr>
            <p:ph idx="1" type="body"/>
          </p:nvPr>
        </p:nvSpPr>
        <p:spPr>
          <a:xfrm>
            <a:off x="415650" y="326499"/>
            <a:ext cx="11360700" cy="48789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50000"/>
              </a:lnSpc>
              <a:spcBef>
                <a:spcPts val="0"/>
              </a:spcBef>
              <a:spcAft>
                <a:spcPts val="0"/>
              </a:spcAft>
              <a:buSzPts val="4800"/>
              <a:buNone/>
            </a:pPr>
            <a:r>
              <a:rPr lang="en-US"/>
              <a:t>She's the Lady and the Virgin</a:t>
            </a:r>
            <a:endParaRPr/>
          </a:p>
          <a:p>
            <a:pPr indent="0" lvl="0" marL="0" rtl="0" algn="ctr">
              <a:lnSpc>
                <a:spcPct val="150000"/>
              </a:lnSpc>
              <a:spcBef>
                <a:spcPts val="0"/>
              </a:spcBef>
              <a:spcAft>
                <a:spcPts val="0"/>
              </a:spcAft>
              <a:buSzPts val="4800"/>
              <a:buNone/>
            </a:pPr>
            <a:r>
              <a:rPr lang="en-US"/>
              <a:t>Our Queen in heaven</a:t>
            </a:r>
            <a:endParaRPr/>
          </a:p>
          <a:p>
            <a:pPr indent="0" lvl="0" marL="0" rtl="0" algn="ctr">
              <a:lnSpc>
                <a:spcPct val="150000"/>
              </a:lnSpc>
              <a:spcBef>
                <a:spcPts val="0"/>
              </a:spcBef>
              <a:spcAft>
                <a:spcPts val="0"/>
              </a:spcAft>
              <a:buSzPts val="4800"/>
              <a:buNone/>
            </a:pPr>
            <a:r>
              <a:rPr lang="en-US"/>
              <a:t>She's above the Cherubim</a:t>
            </a:r>
            <a:endParaRPr/>
          </a:p>
          <a:p>
            <a:pPr indent="0" lvl="0" marL="0" rtl="0" algn="ctr">
              <a:lnSpc>
                <a:spcPct val="150000"/>
              </a:lnSpc>
              <a:spcBef>
                <a:spcPts val="0"/>
              </a:spcBef>
              <a:spcAft>
                <a:spcPts val="0"/>
              </a:spcAft>
              <a:buSzPts val="4800"/>
              <a:buNone/>
            </a:pPr>
            <a:r>
              <a:rPr lang="en-US"/>
              <a:t>And praised by the Seraphim</a:t>
            </a:r>
            <a:endParaRPr/>
          </a:p>
        </p:txBody>
      </p:sp>
    </p:spTree>
  </p:cSld>
  <p:clrMapOvr>
    <a:masterClrMapping/>
  </p:clrMapOvr>
</p:sld>
</file>

<file path=ppt/slides/slide3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3" name="Shape 2403"/>
        <p:cNvGrpSpPr/>
        <p:nvPr/>
      </p:nvGrpSpPr>
      <p:grpSpPr>
        <a:xfrm>
          <a:off x="0" y="0"/>
          <a:ext cx="0" cy="0"/>
          <a:chOff x="0" y="0"/>
          <a:chExt cx="0" cy="0"/>
        </a:xfrm>
      </p:grpSpPr>
      <p:sp>
        <p:nvSpPr>
          <p:cNvPr id="2404" name="Google Shape;2404;p382"/>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Hail to Mary</a:t>
            </a:r>
            <a:endParaRPr/>
          </a:p>
        </p:txBody>
      </p:sp>
      <p:sp>
        <p:nvSpPr>
          <p:cNvPr id="2405" name="Google Shape;2405;p382"/>
          <p:cNvSpPr txBox="1"/>
          <p:nvPr>
            <p:ph idx="1" type="body"/>
          </p:nvPr>
        </p:nvSpPr>
        <p:spPr>
          <a:xfrm>
            <a:off x="415650" y="326499"/>
            <a:ext cx="11360700" cy="48789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50000"/>
              </a:lnSpc>
              <a:spcBef>
                <a:spcPts val="0"/>
              </a:spcBef>
              <a:spcAft>
                <a:spcPts val="0"/>
              </a:spcAft>
              <a:buSzPts val="4800"/>
              <a:buNone/>
            </a:pPr>
            <a:r>
              <a:rPr lang="en-US"/>
              <a:t>She is famous and well known</a:t>
            </a:r>
            <a:endParaRPr/>
          </a:p>
          <a:p>
            <a:pPr indent="0" lvl="0" marL="0" rtl="0" algn="ctr">
              <a:lnSpc>
                <a:spcPct val="150000"/>
              </a:lnSpc>
              <a:spcBef>
                <a:spcPts val="0"/>
              </a:spcBef>
              <a:spcAft>
                <a:spcPts val="0"/>
              </a:spcAft>
              <a:buSzPts val="4800"/>
              <a:buNone/>
            </a:pPr>
            <a:r>
              <a:rPr lang="en-US"/>
              <a:t>As the best shelter to rest</a:t>
            </a:r>
            <a:endParaRPr/>
          </a:p>
          <a:p>
            <a:pPr indent="0" lvl="0" marL="0" rtl="0" algn="ctr">
              <a:lnSpc>
                <a:spcPct val="150000"/>
              </a:lnSpc>
              <a:spcBef>
                <a:spcPts val="0"/>
              </a:spcBef>
              <a:spcAft>
                <a:spcPts val="0"/>
              </a:spcAft>
              <a:buSzPts val="4800"/>
              <a:buNone/>
            </a:pPr>
            <a:r>
              <a:rPr lang="en-US"/>
              <a:t>Try her and you’ll find that</a:t>
            </a:r>
            <a:endParaRPr/>
          </a:p>
          <a:p>
            <a:pPr indent="0" lvl="0" marL="0" rtl="0" algn="ctr">
              <a:lnSpc>
                <a:spcPct val="150000"/>
              </a:lnSpc>
              <a:spcBef>
                <a:spcPts val="0"/>
              </a:spcBef>
              <a:spcAft>
                <a:spcPts val="0"/>
              </a:spcAft>
              <a:buSzPts val="4800"/>
              <a:buNone/>
            </a:pPr>
            <a:r>
              <a:rPr lang="en-US"/>
              <a:t>For your help she's always there</a:t>
            </a:r>
            <a:endParaRPr/>
          </a:p>
        </p:txBody>
      </p:sp>
    </p:spTree>
  </p:cSld>
  <p:clrMapOvr>
    <a:masterClrMapping/>
  </p:clrMapOvr>
</p:sld>
</file>

<file path=ppt/slides/slide3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9" name="Shape 2409"/>
        <p:cNvGrpSpPr/>
        <p:nvPr/>
      </p:nvGrpSpPr>
      <p:grpSpPr>
        <a:xfrm>
          <a:off x="0" y="0"/>
          <a:ext cx="0" cy="0"/>
          <a:chOff x="0" y="0"/>
          <a:chExt cx="0" cy="0"/>
        </a:xfrm>
      </p:grpSpPr>
      <p:sp>
        <p:nvSpPr>
          <p:cNvPr id="2410" name="Google Shape;2410;p383"/>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Hail to Mary</a:t>
            </a:r>
            <a:endParaRPr/>
          </a:p>
        </p:txBody>
      </p:sp>
      <p:sp>
        <p:nvSpPr>
          <p:cNvPr id="2411" name="Google Shape;2411;p383"/>
          <p:cNvSpPr txBox="1"/>
          <p:nvPr>
            <p:ph idx="1" type="body"/>
          </p:nvPr>
        </p:nvSpPr>
        <p:spPr>
          <a:xfrm>
            <a:off x="415650" y="326499"/>
            <a:ext cx="11360700" cy="48789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50000"/>
              </a:lnSpc>
              <a:spcBef>
                <a:spcPts val="0"/>
              </a:spcBef>
              <a:spcAft>
                <a:spcPts val="0"/>
              </a:spcAft>
              <a:buSzPts val="4800"/>
              <a:buNone/>
            </a:pPr>
            <a:r>
              <a:rPr lang="en-US"/>
              <a:t>Please O Mary, pray for us</a:t>
            </a:r>
            <a:endParaRPr/>
          </a:p>
          <a:p>
            <a:pPr indent="0" lvl="0" marL="0" rtl="0" algn="ctr">
              <a:lnSpc>
                <a:spcPct val="150000"/>
              </a:lnSpc>
              <a:spcBef>
                <a:spcPts val="0"/>
              </a:spcBef>
              <a:spcAft>
                <a:spcPts val="0"/>
              </a:spcAft>
              <a:buSzPts val="4800"/>
              <a:buNone/>
            </a:pPr>
            <a:r>
              <a:rPr lang="en-US"/>
              <a:t>And the sinners to return</a:t>
            </a:r>
            <a:endParaRPr/>
          </a:p>
          <a:p>
            <a:pPr indent="0" lvl="0" marL="0" rtl="0" algn="ctr">
              <a:lnSpc>
                <a:spcPct val="150000"/>
              </a:lnSpc>
              <a:spcBef>
                <a:spcPts val="0"/>
              </a:spcBef>
              <a:spcAft>
                <a:spcPts val="0"/>
              </a:spcAft>
              <a:buSzPts val="4800"/>
              <a:buNone/>
            </a:pPr>
            <a:r>
              <a:rPr lang="en-US"/>
              <a:t>Teach us and guide all of us</a:t>
            </a:r>
            <a:endParaRPr/>
          </a:p>
          <a:p>
            <a:pPr indent="0" lvl="0" marL="0" rtl="0" algn="ctr">
              <a:lnSpc>
                <a:spcPct val="150000"/>
              </a:lnSpc>
              <a:spcBef>
                <a:spcPts val="0"/>
              </a:spcBef>
              <a:spcAft>
                <a:spcPts val="0"/>
              </a:spcAft>
              <a:buSzPts val="4800"/>
              <a:buNone/>
            </a:pPr>
            <a:r>
              <a:rPr lang="en-US"/>
              <a:t>For you are the faithful saint</a:t>
            </a:r>
            <a:endParaRPr/>
          </a:p>
        </p:txBody>
      </p:sp>
      <p:pic>
        <p:nvPicPr>
          <p:cNvPr id="2412" name="Google Shape;2412;p383">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3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6" name="Shape 2416"/>
        <p:cNvGrpSpPr/>
        <p:nvPr/>
      </p:nvGrpSpPr>
      <p:grpSpPr>
        <a:xfrm>
          <a:off x="0" y="0"/>
          <a:ext cx="0" cy="0"/>
          <a:chOff x="0" y="0"/>
          <a:chExt cx="0" cy="0"/>
        </a:xfrm>
      </p:grpSpPr>
      <p:sp>
        <p:nvSpPr>
          <p:cNvPr id="2417" name="Google Shape;2417;p384"/>
          <p:cNvSpPr txBox="1"/>
          <p:nvPr>
            <p:ph type="ctrTitle"/>
          </p:nvPr>
        </p:nvSpPr>
        <p:spPr>
          <a:xfrm>
            <a:off x="2226225" y="2790000"/>
            <a:ext cx="7650000" cy="1278000"/>
          </a:xfrm>
          <a:prstGeom prst="rect">
            <a:avLst/>
          </a:prstGeom>
          <a:solidFill>
            <a:srgbClr val="FFFFFF">
              <a:alpha val="88627"/>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Hakuna Mungo</a:t>
            </a:r>
            <a:endParaRPr>
              <a:latin typeface="Playfair Display"/>
              <a:ea typeface="Playfair Display"/>
              <a:cs typeface="Playfair Display"/>
              <a:sym typeface="Playfair Display"/>
            </a:endParaRPr>
          </a:p>
        </p:txBody>
      </p:sp>
      <p:pic>
        <p:nvPicPr>
          <p:cNvPr id="2418" name="Google Shape;2418;p384">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3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2" name="Shape 2422"/>
        <p:cNvGrpSpPr/>
        <p:nvPr/>
      </p:nvGrpSpPr>
      <p:grpSpPr>
        <a:xfrm>
          <a:off x="0" y="0"/>
          <a:ext cx="0" cy="0"/>
          <a:chOff x="0" y="0"/>
          <a:chExt cx="0" cy="0"/>
        </a:xfrm>
      </p:grpSpPr>
      <p:sp>
        <p:nvSpPr>
          <p:cNvPr id="2423" name="Google Shape;2423;p385"/>
          <p:cNvSpPr txBox="1"/>
          <p:nvPr>
            <p:ph idx="1" type="body"/>
          </p:nvPr>
        </p:nvSpPr>
        <p:spPr>
          <a:xfrm>
            <a:off x="415650" y="219900"/>
            <a:ext cx="11360700" cy="50190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t>Hakuna Mungu kama wewe</a:t>
            </a:r>
            <a:endParaRPr/>
          </a:p>
          <a:p>
            <a:pPr indent="0" lvl="0" marL="0" rtl="0" algn="ctr">
              <a:lnSpc>
                <a:spcPct val="150000"/>
              </a:lnSpc>
              <a:spcBef>
                <a:spcPts val="0"/>
              </a:spcBef>
              <a:spcAft>
                <a:spcPts val="0"/>
              </a:spcAft>
              <a:buClr>
                <a:schemeClr val="dk1"/>
              </a:buClr>
              <a:buSzPts val="1100"/>
              <a:buFont typeface="Arial"/>
              <a:buNone/>
            </a:pPr>
            <a:r>
              <a:rPr lang="en-US"/>
              <a:t>Hakuna Mungu kama wee</a:t>
            </a:r>
            <a:endParaRPr/>
          </a:p>
          <a:p>
            <a:pPr indent="0" lvl="0" marL="0" rtl="0" algn="ctr">
              <a:lnSpc>
                <a:spcPct val="150000"/>
              </a:lnSpc>
              <a:spcBef>
                <a:spcPts val="0"/>
              </a:spcBef>
              <a:spcAft>
                <a:spcPts val="0"/>
              </a:spcAft>
              <a:buClr>
                <a:schemeClr val="dk1"/>
              </a:buClr>
              <a:buSzPts val="1100"/>
              <a:buFont typeface="Arial"/>
              <a:buNone/>
            </a:pPr>
            <a:r>
              <a:rPr lang="en-US"/>
              <a:t>Hakuna Mungu kama wewe</a:t>
            </a:r>
            <a:endParaRPr/>
          </a:p>
          <a:p>
            <a:pPr indent="0" lvl="0" marL="0" rtl="0" algn="ctr">
              <a:lnSpc>
                <a:spcPct val="150000"/>
              </a:lnSpc>
              <a:spcBef>
                <a:spcPts val="0"/>
              </a:spcBef>
              <a:spcAft>
                <a:spcPts val="0"/>
              </a:spcAft>
              <a:buClr>
                <a:schemeClr val="dk1"/>
              </a:buClr>
              <a:buSzPts val="1100"/>
              <a:buFont typeface="Arial"/>
              <a:buNone/>
            </a:pPr>
            <a:r>
              <a:rPr lang="en-US"/>
              <a:t>Hakuna na hatakuwepo</a:t>
            </a:r>
            <a:endParaRPr/>
          </a:p>
        </p:txBody>
      </p:sp>
      <p:sp>
        <p:nvSpPr>
          <p:cNvPr id="2424" name="Google Shape;2424;p385"/>
          <p:cNvSpPr txBox="1"/>
          <p:nvPr>
            <p:ph type="title"/>
          </p:nvPr>
        </p:nvSpPr>
        <p:spPr>
          <a:xfrm>
            <a:off x="415650" y="5660767"/>
            <a:ext cx="11360700" cy="7635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t/>
            </a:r>
            <a:endParaRPr/>
          </a:p>
          <a:p>
            <a:pPr indent="0" lvl="0" marL="0" rtl="0" algn="ctr">
              <a:lnSpc>
                <a:spcPct val="90000"/>
              </a:lnSpc>
              <a:spcBef>
                <a:spcPts val="0"/>
              </a:spcBef>
              <a:spcAft>
                <a:spcPts val="0"/>
              </a:spcAft>
              <a:buSzPts val="1800"/>
              <a:buNone/>
            </a:pPr>
            <a:r>
              <a:rPr lang="en-US"/>
              <a:t>Hakuna Mungo</a:t>
            </a:r>
            <a:endParaRPr/>
          </a:p>
          <a:p>
            <a:pPr indent="0" lvl="0" marL="0" rtl="0" algn="ctr">
              <a:lnSpc>
                <a:spcPct val="90000"/>
              </a:lnSpc>
              <a:spcBef>
                <a:spcPts val="0"/>
              </a:spcBef>
              <a:spcAft>
                <a:spcPts val="0"/>
              </a:spcAft>
              <a:buSzPts val="1800"/>
              <a:buNone/>
            </a:pPr>
            <a:r>
              <a:t/>
            </a:r>
            <a:endParaRPr/>
          </a:p>
        </p:txBody>
      </p:sp>
    </p:spTree>
  </p:cSld>
  <p:clrMapOvr>
    <a:masterClrMapping/>
  </p:clrMapOvr>
</p:sld>
</file>

<file path=ppt/slides/slide3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8" name="Shape 2428"/>
        <p:cNvGrpSpPr/>
        <p:nvPr/>
      </p:nvGrpSpPr>
      <p:grpSpPr>
        <a:xfrm>
          <a:off x="0" y="0"/>
          <a:ext cx="0" cy="0"/>
          <a:chOff x="0" y="0"/>
          <a:chExt cx="0" cy="0"/>
        </a:xfrm>
      </p:grpSpPr>
      <p:sp>
        <p:nvSpPr>
          <p:cNvPr id="2429" name="Google Shape;2429;p386"/>
          <p:cNvSpPr txBox="1"/>
          <p:nvPr>
            <p:ph idx="1" type="body"/>
          </p:nvPr>
        </p:nvSpPr>
        <p:spPr>
          <a:xfrm>
            <a:off x="415650" y="219900"/>
            <a:ext cx="11360700" cy="50190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t>Nimetembea kote kote</a:t>
            </a:r>
            <a:endParaRPr/>
          </a:p>
          <a:p>
            <a:pPr indent="0" lvl="0" marL="0" rtl="0" algn="ctr">
              <a:lnSpc>
                <a:spcPct val="150000"/>
              </a:lnSpc>
              <a:spcBef>
                <a:spcPts val="0"/>
              </a:spcBef>
              <a:spcAft>
                <a:spcPts val="0"/>
              </a:spcAft>
              <a:buClr>
                <a:schemeClr val="dk1"/>
              </a:buClr>
              <a:buSzPts val="1100"/>
              <a:buFont typeface="Arial"/>
              <a:buNone/>
            </a:pPr>
            <a:r>
              <a:rPr lang="en-US"/>
              <a:t>Nimezunguka kote kote</a:t>
            </a:r>
            <a:endParaRPr/>
          </a:p>
          <a:p>
            <a:pPr indent="0" lvl="0" marL="0" rtl="0" algn="ctr">
              <a:lnSpc>
                <a:spcPct val="150000"/>
              </a:lnSpc>
              <a:spcBef>
                <a:spcPts val="0"/>
              </a:spcBef>
              <a:spcAft>
                <a:spcPts val="0"/>
              </a:spcAft>
              <a:buClr>
                <a:schemeClr val="dk1"/>
              </a:buClr>
              <a:buSzPts val="1100"/>
              <a:buFont typeface="Arial"/>
              <a:buNone/>
            </a:pPr>
            <a:r>
              <a:rPr lang="en-US"/>
              <a:t>Nimetafuta kote kote</a:t>
            </a:r>
            <a:endParaRPr/>
          </a:p>
          <a:p>
            <a:pPr indent="0" lvl="0" marL="0" rtl="0" algn="ctr">
              <a:lnSpc>
                <a:spcPct val="150000"/>
              </a:lnSpc>
              <a:spcBef>
                <a:spcPts val="0"/>
              </a:spcBef>
              <a:spcAft>
                <a:spcPts val="0"/>
              </a:spcAft>
              <a:buClr>
                <a:schemeClr val="dk1"/>
              </a:buClr>
              <a:buSzPts val="1100"/>
              <a:buFont typeface="Arial"/>
              <a:buNone/>
            </a:pPr>
            <a:r>
              <a:rPr lang="en-US"/>
              <a:t>Hakuna na hatakuwepo</a:t>
            </a:r>
            <a:endParaRPr/>
          </a:p>
        </p:txBody>
      </p:sp>
      <p:sp>
        <p:nvSpPr>
          <p:cNvPr id="2430" name="Google Shape;2430;p386"/>
          <p:cNvSpPr txBox="1"/>
          <p:nvPr>
            <p:ph type="title"/>
          </p:nvPr>
        </p:nvSpPr>
        <p:spPr>
          <a:xfrm>
            <a:off x="415650" y="5660767"/>
            <a:ext cx="11360700" cy="7635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t/>
            </a:r>
            <a:endParaRPr/>
          </a:p>
          <a:p>
            <a:pPr indent="0" lvl="0" marL="0" rtl="0" algn="ctr">
              <a:lnSpc>
                <a:spcPct val="90000"/>
              </a:lnSpc>
              <a:spcBef>
                <a:spcPts val="0"/>
              </a:spcBef>
              <a:spcAft>
                <a:spcPts val="0"/>
              </a:spcAft>
              <a:buSzPts val="1800"/>
              <a:buNone/>
            </a:pPr>
            <a:r>
              <a:rPr lang="en-US"/>
              <a:t>Hakuna Mungo</a:t>
            </a:r>
            <a:endParaRPr/>
          </a:p>
          <a:p>
            <a:pPr indent="0" lvl="0" marL="0" rtl="0" algn="ctr">
              <a:lnSpc>
                <a:spcPct val="90000"/>
              </a:lnSpc>
              <a:spcBef>
                <a:spcPts val="0"/>
              </a:spcBef>
              <a:spcAft>
                <a:spcPts val="0"/>
              </a:spcAft>
              <a:buSzPts val="1800"/>
              <a:buNone/>
            </a:pPr>
            <a:r>
              <a:t/>
            </a:r>
            <a:endParaRPr/>
          </a:p>
        </p:txBody>
      </p:sp>
    </p:spTree>
  </p:cSld>
  <p:clrMapOvr>
    <a:masterClrMapping/>
  </p:clrMapOvr>
</p:sld>
</file>

<file path=ppt/slides/slide3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4" name="Shape 2434"/>
        <p:cNvGrpSpPr/>
        <p:nvPr/>
      </p:nvGrpSpPr>
      <p:grpSpPr>
        <a:xfrm>
          <a:off x="0" y="0"/>
          <a:ext cx="0" cy="0"/>
          <a:chOff x="0" y="0"/>
          <a:chExt cx="0" cy="0"/>
        </a:xfrm>
      </p:grpSpPr>
      <p:sp>
        <p:nvSpPr>
          <p:cNvPr id="2435" name="Google Shape;2435;p387"/>
          <p:cNvSpPr txBox="1"/>
          <p:nvPr>
            <p:ph idx="1" type="body"/>
          </p:nvPr>
        </p:nvSpPr>
        <p:spPr>
          <a:xfrm>
            <a:off x="415650" y="219900"/>
            <a:ext cx="11360700" cy="50190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t>There's no one, there's no one like Jesus</a:t>
            </a:r>
            <a:endParaRPr/>
          </a:p>
          <a:p>
            <a:pPr indent="0" lvl="0" marL="0" rtl="0" algn="ctr">
              <a:lnSpc>
                <a:spcPct val="150000"/>
              </a:lnSpc>
              <a:spcBef>
                <a:spcPts val="0"/>
              </a:spcBef>
              <a:spcAft>
                <a:spcPts val="0"/>
              </a:spcAft>
              <a:buClr>
                <a:schemeClr val="dk1"/>
              </a:buClr>
              <a:buSzPts val="1100"/>
              <a:buFont typeface="Arial"/>
              <a:buNone/>
            </a:pPr>
            <a:r>
              <a:rPr lang="en-US"/>
              <a:t>There's no one, there's no one like him</a:t>
            </a:r>
            <a:endParaRPr/>
          </a:p>
          <a:p>
            <a:pPr indent="0" lvl="0" marL="0" rtl="0" algn="ctr">
              <a:lnSpc>
                <a:spcPct val="150000"/>
              </a:lnSpc>
              <a:spcBef>
                <a:spcPts val="0"/>
              </a:spcBef>
              <a:spcAft>
                <a:spcPts val="0"/>
              </a:spcAft>
              <a:buClr>
                <a:schemeClr val="dk1"/>
              </a:buClr>
              <a:buSzPts val="1100"/>
              <a:buFont typeface="Arial"/>
              <a:buNone/>
            </a:pPr>
            <a:r>
              <a:rPr lang="en-US"/>
              <a:t>There's no one, there's no one like Jesus</a:t>
            </a:r>
            <a:endParaRPr/>
          </a:p>
          <a:p>
            <a:pPr indent="0" lvl="0" marL="0" rtl="0" algn="ctr">
              <a:lnSpc>
                <a:spcPct val="150000"/>
              </a:lnSpc>
              <a:spcBef>
                <a:spcPts val="0"/>
              </a:spcBef>
              <a:spcAft>
                <a:spcPts val="0"/>
              </a:spcAft>
              <a:buClr>
                <a:schemeClr val="dk1"/>
              </a:buClr>
              <a:buSzPts val="1100"/>
              <a:buFont typeface="Arial"/>
              <a:buNone/>
            </a:pPr>
            <a:r>
              <a:rPr lang="en-US"/>
              <a:t>There's no one, there's no one like Him</a:t>
            </a:r>
            <a:endParaRPr/>
          </a:p>
        </p:txBody>
      </p:sp>
      <p:sp>
        <p:nvSpPr>
          <p:cNvPr id="2436" name="Google Shape;2436;p387"/>
          <p:cNvSpPr txBox="1"/>
          <p:nvPr>
            <p:ph type="title"/>
          </p:nvPr>
        </p:nvSpPr>
        <p:spPr>
          <a:xfrm>
            <a:off x="415650" y="5660767"/>
            <a:ext cx="11360700" cy="7635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t/>
            </a:r>
            <a:endParaRPr/>
          </a:p>
          <a:p>
            <a:pPr indent="0" lvl="0" marL="0" rtl="0" algn="ctr">
              <a:lnSpc>
                <a:spcPct val="90000"/>
              </a:lnSpc>
              <a:spcBef>
                <a:spcPts val="0"/>
              </a:spcBef>
              <a:spcAft>
                <a:spcPts val="0"/>
              </a:spcAft>
              <a:buSzPts val="1800"/>
              <a:buNone/>
            </a:pPr>
            <a:r>
              <a:rPr lang="en-US"/>
              <a:t>Hakuna Mungo</a:t>
            </a:r>
            <a:endParaRPr/>
          </a:p>
          <a:p>
            <a:pPr indent="0" lvl="0" marL="0" rtl="0" algn="ctr">
              <a:lnSpc>
                <a:spcPct val="90000"/>
              </a:lnSpc>
              <a:spcBef>
                <a:spcPts val="0"/>
              </a:spcBef>
              <a:spcAft>
                <a:spcPts val="0"/>
              </a:spcAft>
              <a:buSzPts val="1800"/>
              <a:buNone/>
            </a:pPr>
            <a:r>
              <a:t/>
            </a:r>
            <a:endParaRPr/>
          </a:p>
        </p:txBody>
      </p:sp>
    </p:spTree>
  </p:cSld>
  <p:clrMapOvr>
    <a:masterClrMapping/>
  </p:clrMapOvr>
</p:sld>
</file>

<file path=ppt/slides/slide3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0" name="Shape 2440"/>
        <p:cNvGrpSpPr/>
        <p:nvPr/>
      </p:nvGrpSpPr>
      <p:grpSpPr>
        <a:xfrm>
          <a:off x="0" y="0"/>
          <a:ext cx="0" cy="0"/>
          <a:chOff x="0" y="0"/>
          <a:chExt cx="0" cy="0"/>
        </a:xfrm>
      </p:grpSpPr>
      <p:sp>
        <p:nvSpPr>
          <p:cNvPr id="2441" name="Google Shape;2441;p388"/>
          <p:cNvSpPr txBox="1"/>
          <p:nvPr>
            <p:ph idx="1" type="body"/>
          </p:nvPr>
        </p:nvSpPr>
        <p:spPr>
          <a:xfrm>
            <a:off x="415650" y="219900"/>
            <a:ext cx="11360700" cy="50190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t>I walk and walk - here, there</a:t>
            </a:r>
            <a:endParaRPr/>
          </a:p>
          <a:p>
            <a:pPr indent="0" lvl="0" marL="0" rtl="0" algn="ctr">
              <a:lnSpc>
                <a:spcPct val="150000"/>
              </a:lnSpc>
              <a:spcBef>
                <a:spcPts val="0"/>
              </a:spcBef>
              <a:spcAft>
                <a:spcPts val="0"/>
              </a:spcAft>
              <a:buClr>
                <a:schemeClr val="dk1"/>
              </a:buClr>
              <a:buSzPts val="1100"/>
              <a:buFont typeface="Arial"/>
              <a:buNone/>
            </a:pPr>
            <a:r>
              <a:rPr lang="en-US"/>
              <a:t>I search and search - here, there </a:t>
            </a:r>
            <a:endParaRPr/>
          </a:p>
          <a:p>
            <a:pPr indent="0" lvl="0" marL="0" rtl="0" algn="ctr">
              <a:lnSpc>
                <a:spcPct val="150000"/>
              </a:lnSpc>
              <a:spcBef>
                <a:spcPts val="0"/>
              </a:spcBef>
              <a:spcAft>
                <a:spcPts val="0"/>
              </a:spcAft>
              <a:buClr>
                <a:schemeClr val="dk1"/>
              </a:buClr>
              <a:buSzPts val="1100"/>
              <a:buFont typeface="Arial"/>
              <a:buNone/>
            </a:pPr>
            <a:r>
              <a:rPr lang="en-US"/>
              <a:t>I turn around - here, there</a:t>
            </a:r>
            <a:endParaRPr/>
          </a:p>
          <a:p>
            <a:pPr indent="0" lvl="0" marL="0" rtl="0" algn="ctr">
              <a:lnSpc>
                <a:spcPct val="150000"/>
              </a:lnSpc>
              <a:spcBef>
                <a:spcPts val="0"/>
              </a:spcBef>
              <a:spcAft>
                <a:spcPts val="0"/>
              </a:spcAft>
              <a:buClr>
                <a:schemeClr val="dk1"/>
              </a:buClr>
              <a:buSzPts val="1100"/>
              <a:buFont typeface="Arial"/>
              <a:buNone/>
            </a:pPr>
            <a:r>
              <a:rPr lang="en-US"/>
              <a:t>There's no one, there's no one like Him</a:t>
            </a:r>
            <a:endParaRPr/>
          </a:p>
        </p:txBody>
      </p:sp>
      <p:sp>
        <p:nvSpPr>
          <p:cNvPr id="2442" name="Google Shape;2442;p388"/>
          <p:cNvSpPr txBox="1"/>
          <p:nvPr>
            <p:ph type="title"/>
          </p:nvPr>
        </p:nvSpPr>
        <p:spPr>
          <a:xfrm>
            <a:off x="415650" y="5660767"/>
            <a:ext cx="11360700" cy="7635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t/>
            </a:r>
            <a:endParaRPr/>
          </a:p>
          <a:p>
            <a:pPr indent="0" lvl="0" marL="0" rtl="0" algn="ctr">
              <a:lnSpc>
                <a:spcPct val="90000"/>
              </a:lnSpc>
              <a:spcBef>
                <a:spcPts val="0"/>
              </a:spcBef>
              <a:spcAft>
                <a:spcPts val="0"/>
              </a:spcAft>
              <a:buSzPts val="1800"/>
              <a:buNone/>
            </a:pPr>
            <a:r>
              <a:rPr lang="en-US"/>
              <a:t>Hakuna Mungo</a:t>
            </a:r>
            <a:endParaRPr/>
          </a:p>
          <a:p>
            <a:pPr indent="0" lvl="0" marL="0" rtl="0" algn="ctr">
              <a:lnSpc>
                <a:spcPct val="90000"/>
              </a:lnSpc>
              <a:spcBef>
                <a:spcPts val="0"/>
              </a:spcBef>
              <a:spcAft>
                <a:spcPts val="0"/>
              </a:spcAft>
              <a:buSzPts val="1800"/>
              <a:buNone/>
            </a:pPr>
            <a:r>
              <a:t/>
            </a:r>
            <a:endParaRPr/>
          </a:p>
        </p:txBody>
      </p:sp>
      <p:pic>
        <p:nvPicPr>
          <p:cNvPr id="2443" name="Google Shape;2443;p388">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3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7" name="Shape 2447"/>
        <p:cNvGrpSpPr/>
        <p:nvPr/>
      </p:nvGrpSpPr>
      <p:grpSpPr>
        <a:xfrm>
          <a:off x="0" y="0"/>
          <a:ext cx="0" cy="0"/>
          <a:chOff x="0" y="0"/>
          <a:chExt cx="0" cy="0"/>
        </a:xfrm>
      </p:grpSpPr>
      <p:sp>
        <p:nvSpPr>
          <p:cNvPr id="2448" name="Google Shape;2448;p389"/>
          <p:cNvSpPr txBox="1"/>
          <p:nvPr>
            <p:ph type="ctrTitle"/>
          </p:nvPr>
        </p:nvSpPr>
        <p:spPr>
          <a:xfrm>
            <a:off x="2226225" y="2790000"/>
            <a:ext cx="7650000" cy="1278000"/>
          </a:xfrm>
          <a:prstGeom prst="rect">
            <a:avLst/>
          </a:prstGeom>
          <a:solidFill>
            <a:srgbClr val="FFFFFF">
              <a:alpha val="88627"/>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Healing Begins</a:t>
            </a:r>
            <a:endParaRPr>
              <a:latin typeface="Playfair Display"/>
              <a:ea typeface="Playfair Display"/>
              <a:cs typeface="Playfair Display"/>
              <a:sym typeface="Playfair Display"/>
            </a:endParaRPr>
          </a:p>
        </p:txBody>
      </p:sp>
      <p:pic>
        <p:nvPicPr>
          <p:cNvPr id="2449" name="Google Shape;2449;p389">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39"/>
          <p:cNvSpPr txBox="1"/>
          <p:nvPr>
            <p:ph idx="1" type="body"/>
          </p:nvPr>
        </p:nvSpPr>
        <p:spPr>
          <a:xfrm>
            <a:off x="415650" y="326499"/>
            <a:ext cx="11360700" cy="4960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2100"/>
              </a:spcBef>
              <a:spcAft>
                <a:spcPts val="0"/>
              </a:spcAft>
              <a:buClr>
                <a:schemeClr val="dk1"/>
              </a:buClr>
              <a:buSzPts val="1100"/>
              <a:buNone/>
            </a:pPr>
            <a:r>
              <a:rPr lang="en-US"/>
              <a:t>There shall be no night,</a:t>
            </a:r>
            <a:endParaRPr/>
          </a:p>
          <a:p>
            <a:pPr indent="0" lvl="0" marL="0" rtl="0" algn="ctr">
              <a:lnSpc>
                <a:spcPct val="150000"/>
              </a:lnSpc>
              <a:spcBef>
                <a:spcPts val="2100"/>
              </a:spcBef>
              <a:spcAft>
                <a:spcPts val="0"/>
              </a:spcAft>
              <a:buClr>
                <a:schemeClr val="dk1"/>
              </a:buClr>
              <a:buSzPts val="1100"/>
              <a:buNone/>
            </a:pPr>
            <a:r>
              <a:rPr lang="en-US"/>
              <a:t>No candle needed nor a sun,</a:t>
            </a:r>
            <a:endParaRPr/>
          </a:p>
          <a:p>
            <a:pPr indent="0" lvl="0" marL="0" rtl="0" algn="ctr">
              <a:lnSpc>
                <a:spcPct val="150000"/>
              </a:lnSpc>
              <a:spcBef>
                <a:spcPts val="2100"/>
              </a:spcBef>
              <a:spcAft>
                <a:spcPts val="0"/>
              </a:spcAft>
              <a:buClr>
                <a:schemeClr val="dk1"/>
              </a:buClr>
              <a:buSzPts val="1100"/>
              <a:buNone/>
            </a:pPr>
            <a:r>
              <a:rPr lang="en-US"/>
              <a:t>Our Lord and Savior</a:t>
            </a:r>
            <a:endParaRPr/>
          </a:p>
          <a:p>
            <a:pPr indent="0" lvl="0" marL="0" rtl="0" algn="ctr">
              <a:lnSpc>
                <a:spcPct val="150000"/>
              </a:lnSpc>
              <a:spcBef>
                <a:spcPts val="2100"/>
              </a:spcBef>
              <a:spcAft>
                <a:spcPts val="2100"/>
              </a:spcAft>
              <a:buClr>
                <a:schemeClr val="dk1"/>
              </a:buClr>
              <a:buSzPts val="1100"/>
              <a:buNone/>
            </a:pPr>
            <a:r>
              <a:rPr lang="en-US"/>
              <a:t>Gives us Himself, the True Light.</a:t>
            </a:r>
            <a:endParaRPr/>
          </a:p>
        </p:txBody>
      </p:sp>
      <p:sp>
        <p:nvSpPr>
          <p:cNvPr id="294" name="Google Shape;294;p39"/>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Amen Amen Come</a:t>
            </a:r>
            <a:endParaRPr>
              <a:latin typeface="Playfair Display"/>
              <a:ea typeface="Playfair Display"/>
              <a:cs typeface="Playfair Display"/>
              <a:sym typeface="Playfair Display"/>
            </a:endParaRPr>
          </a:p>
        </p:txBody>
      </p:sp>
    </p:spTree>
  </p:cSld>
  <p:clrMapOvr>
    <a:masterClrMapping/>
  </p:clrMapOvr>
</p:sld>
</file>

<file path=ppt/slides/slide3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3" name="Shape 2453"/>
        <p:cNvGrpSpPr/>
        <p:nvPr/>
      </p:nvGrpSpPr>
      <p:grpSpPr>
        <a:xfrm>
          <a:off x="0" y="0"/>
          <a:ext cx="0" cy="0"/>
          <a:chOff x="0" y="0"/>
          <a:chExt cx="0" cy="0"/>
        </a:xfrm>
      </p:grpSpPr>
      <p:sp>
        <p:nvSpPr>
          <p:cNvPr id="2454" name="Google Shape;2454;p390"/>
          <p:cNvSpPr txBox="1"/>
          <p:nvPr>
            <p:ph idx="1" type="body"/>
          </p:nvPr>
        </p:nvSpPr>
        <p:spPr>
          <a:xfrm>
            <a:off x="415650" y="219900"/>
            <a:ext cx="11360700" cy="50190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US" sz="4400"/>
              <a:t>So you thought you had to keep this up</a:t>
            </a:r>
            <a:endParaRPr sz="4400"/>
          </a:p>
          <a:p>
            <a:pPr indent="0" lvl="0" marL="0" rtl="0" algn="ctr">
              <a:lnSpc>
                <a:spcPct val="100000"/>
              </a:lnSpc>
              <a:spcBef>
                <a:spcPts val="0"/>
              </a:spcBef>
              <a:spcAft>
                <a:spcPts val="0"/>
              </a:spcAft>
              <a:buClr>
                <a:schemeClr val="dk1"/>
              </a:buClr>
              <a:buSzPts val="1100"/>
              <a:buFont typeface="Arial"/>
              <a:buNone/>
            </a:pPr>
            <a:r>
              <a:rPr lang="en-US" sz="4400"/>
              <a:t>All the work that you do</a:t>
            </a:r>
            <a:endParaRPr sz="4400"/>
          </a:p>
          <a:p>
            <a:pPr indent="0" lvl="0" marL="0" rtl="0" algn="ctr">
              <a:lnSpc>
                <a:spcPct val="100000"/>
              </a:lnSpc>
              <a:spcBef>
                <a:spcPts val="0"/>
              </a:spcBef>
              <a:spcAft>
                <a:spcPts val="0"/>
              </a:spcAft>
              <a:buClr>
                <a:schemeClr val="dk1"/>
              </a:buClr>
              <a:buSzPts val="1100"/>
              <a:buFont typeface="Arial"/>
              <a:buNone/>
            </a:pPr>
            <a:r>
              <a:rPr lang="en-US" sz="4400"/>
              <a:t>So we think that you're good</a:t>
            </a:r>
            <a:endParaRPr sz="4400"/>
          </a:p>
          <a:p>
            <a:pPr indent="0" lvl="0" marL="0" rtl="0" algn="ctr">
              <a:lnSpc>
                <a:spcPct val="100000"/>
              </a:lnSpc>
              <a:spcBef>
                <a:spcPts val="0"/>
              </a:spcBef>
              <a:spcAft>
                <a:spcPts val="0"/>
              </a:spcAft>
              <a:buClr>
                <a:schemeClr val="dk1"/>
              </a:buClr>
              <a:buSzPts val="1100"/>
              <a:buFont typeface="Arial"/>
              <a:buNone/>
            </a:pPr>
            <a:r>
              <a:rPr lang="en-US" sz="4400"/>
              <a:t>And you can't believe it's not enough</a:t>
            </a:r>
            <a:endParaRPr sz="4400"/>
          </a:p>
          <a:p>
            <a:pPr indent="0" lvl="0" marL="0" rtl="0" algn="ctr">
              <a:lnSpc>
                <a:spcPct val="100000"/>
              </a:lnSpc>
              <a:spcBef>
                <a:spcPts val="0"/>
              </a:spcBef>
              <a:spcAft>
                <a:spcPts val="0"/>
              </a:spcAft>
              <a:buClr>
                <a:schemeClr val="dk1"/>
              </a:buClr>
              <a:buSzPts val="1100"/>
              <a:buFont typeface="Arial"/>
              <a:buNone/>
            </a:pPr>
            <a:r>
              <a:rPr lang="en-US" sz="4400"/>
              <a:t>All the walls you built up</a:t>
            </a:r>
            <a:endParaRPr sz="4400"/>
          </a:p>
          <a:p>
            <a:pPr indent="0" lvl="0" marL="0" rtl="0" algn="ctr">
              <a:lnSpc>
                <a:spcPct val="100000"/>
              </a:lnSpc>
              <a:spcBef>
                <a:spcPts val="0"/>
              </a:spcBef>
              <a:spcAft>
                <a:spcPts val="0"/>
              </a:spcAft>
              <a:buClr>
                <a:schemeClr val="dk1"/>
              </a:buClr>
              <a:buSzPts val="1100"/>
              <a:buFont typeface="Arial"/>
              <a:buNone/>
            </a:pPr>
            <a:r>
              <a:rPr lang="en-US" sz="4400"/>
              <a:t>Are just glass on the outside</a:t>
            </a:r>
            <a:endParaRPr sz="4400"/>
          </a:p>
        </p:txBody>
      </p:sp>
      <p:sp>
        <p:nvSpPr>
          <p:cNvPr id="2455" name="Google Shape;2455;p390"/>
          <p:cNvSpPr txBox="1"/>
          <p:nvPr>
            <p:ph type="title"/>
          </p:nvPr>
        </p:nvSpPr>
        <p:spPr>
          <a:xfrm>
            <a:off x="415650" y="5660767"/>
            <a:ext cx="11360700" cy="7635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Healing Begins</a:t>
            </a:r>
            <a:endParaRPr/>
          </a:p>
        </p:txBody>
      </p:sp>
    </p:spTree>
  </p:cSld>
  <p:clrMapOvr>
    <a:masterClrMapping/>
  </p:clrMapOvr>
</p:sld>
</file>

<file path=ppt/slides/slide3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9" name="Shape 2459"/>
        <p:cNvGrpSpPr/>
        <p:nvPr/>
      </p:nvGrpSpPr>
      <p:grpSpPr>
        <a:xfrm>
          <a:off x="0" y="0"/>
          <a:ext cx="0" cy="0"/>
          <a:chOff x="0" y="0"/>
          <a:chExt cx="0" cy="0"/>
        </a:xfrm>
      </p:grpSpPr>
      <p:sp>
        <p:nvSpPr>
          <p:cNvPr id="2460" name="Google Shape;2460;p391"/>
          <p:cNvSpPr txBox="1"/>
          <p:nvPr>
            <p:ph idx="1" type="body"/>
          </p:nvPr>
        </p:nvSpPr>
        <p:spPr>
          <a:xfrm>
            <a:off x="415650" y="219900"/>
            <a:ext cx="11360700" cy="50190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sz="4400"/>
              <a:t>So let them fall down</a:t>
            </a:r>
            <a:endParaRPr sz="4400"/>
          </a:p>
          <a:p>
            <a:pPr indent="0" lvl="0" marL="0" rtl="0" algn="ctr">
              <a:lnSpc>
                <a:spcPct val="150000"/>
              </a:lnSpc>
              <a:spcBef>
                <a:spcPts val="0"/>
              </a:spcBef>
              <a:spcAft>
                <a:spcPts val="0"/>
              </a:spcAft>
              <a:buClr>
                <a:schemeClr val="dk1"/>
              </a:buClr>
              <a:buSzPts val="1100"/>
              <a:buFont typeface="Arial"/>
              <a:buNone/>
            </a:pPr>
            <a:r>
              <a:rPr lang="en-US" sz="4400"/>
              <a:t>There's freedom waiting in the sound</a:t>
            </a:r>
            <a:endParaRPr sz="4400"/>
          </a:p>
          <a:p>
            <a:pPr indent="0" lvl="0" marL="0" rtl="0" algn="ctr">
              <a:lnSpc>
                <a:spcPct val="150000"/>
              </a:lnSpc>
              <a:spcBef>
                <a:spcPts val="0"/>
              </a:spcBef>
              <a:spcAft>
                <a:spcPts val="0"/>
              </a:spcAft>
              <a:buClr>
                <a:schemeClr val="dk1"/>
              </a:buClr>
              <a:buSzPts val="1100"/>
              <a:buFont typeface="Arial"/>
              <a:buNone/>
            </a:pPr>
            <a:r>
              <a:rPr lang="en-US" sz="4400"/>
              <a:t>When you let your walls fall to the ground</a:t>
            </a:r>
            <a:endParaRPr sz="4400"/>
          </a:p>
          <a:p>
            <a:pPr indent="0" lvl="0" marL="0" rtl="0" algn="ctr">
              <a:lnSpc>
                <a:spcPct val="150000"/>
              </a:lnSpc>
              <a:spcBef>
                <a:spcPts val="0"/>
              </a:spcBef>
              <a:spcAft>
                <a:spcPts val="0"/>
              </a:spcAft>
              <a:buClr>
                <a:schemeClr val="dk1"/>
              </a:buClr>
              <a:buSzPts val="1100"/>
              <a:buFont typeface="Arial"/>
              <a:buNone/>
            </a:pPr>
            <a:r>
              <a:rPr lang="en-US" sz="4400"/>
              <a:t>We're here now</a:t>
            </a:r>
            <a:endParaRPr sz="4400"/>
          </a:p>
        </p:txBody>
      </p:sp>
      <p:sp>
        <p:nvSpPr>
          <p:cNvPr id="2461" name="Google Shape;2461;p391"/>
          <p:cNvSpPr txBox="1"/>
          <p:nvPr>
            <p:ph type="title"/>
          </p:nvPr>
        </p:nvSpPr>
        <p:spPr>
          <a:xfrm>
            <a:off x="415650" y="5660767"/>
            <a:ext cx="11360700" cy="7635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Healing Begins</a:t>
            </a:r>
            <a:endParaRPr/>
          </a:p>
        </p:txBody>
      </p:sp>
    </p:spTree>
  </p:cSld>
  <p:clrMapOvr>
    <a:masterClrMapping/>
  </p:clrMapOvr>
</p:sld>
</file>

<file path=ppt/slides/slide3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5" name="Shape 2465"/>
        <p:cNvGrpSpPr/>
        <p:nvPr/>
      </p:nvGrpSpPr>
      <p:grpSpPr>
        <a:xfrm>
          <a:off x="0" y="0"/>
          <a:ext cx="0" cy="0"/>
          <a:chOff x="0" y="0"/>
          <a:chExt cx="0" cy="0"/>
        </a:xfrm>
      </p:grpSpPr>
      <p:sp>
        <p:nvSpPr>
          <p:cNvPr id="2466" name="Google Shape;2466;p392"/>
          <p:cNvSpPr txBox="1"/>
          <p:nvPr>
            <p:ph idx="1" type="body"/>
          </p:nvPr>
        </p:nvSpPr>
        <p:spPr>
          <a:xfrm>
            <a:off x="415650" y="219900"/>
            <a:ext cx="11360700" cy="50190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Font typeface="Arial"/>
              <a:buNone/>
            </a:pPr>
            <a:r>
              <a:rPr lang="en-US" sz="4400"/>
              <a:t>This is where the healing begins, oh</a:t>
            </a:r>
            <a:endParaRPr sz="4400"/>
          </a:p>
          <a:p>
            <a:pPr indent="0" lvl="0" marL="0" rtl="0" algn="ctr">
              <a:lnSpc>
                <a:spcPct val="115000"/>
              </a:lnSpc>
              <a:spcBef>
                <a:spcPts val="0"/>
              </a:spcBef>
              <a:spcAft>
                <a:spcPts val="0"/>
              </a:spcAft>
              <a:buClr>
                <a:schemeClr val="dk1"/>
              </a:buClr>
              <a:buSzPts val="1100"/>
              <a:buFont typeface="Arial"/>
              <a:buNone/>
            </a:pPr>
            <a:r>
              <a:rPr lang="en-US" sz="4400"/>
              <a:t>This is where the healing starts</a:t>
            </a:r>
            <a:endParaRPr sz="4400"/>
          </a:p>
          <a:p>
            <a:pPr indent="0" lvl="0" marL="0" rtl="0" algn="ctr">
              <a:lnSpc>
                <a:spcPct val="115000"/>
              </a:lnSpc>
              <a:spcBef>
                <a:spcPts val="0"/>
              </a:spcBef>
              <a:spcAft>
                <a:spcPts val="0"/>
              </a:spcAft>
              <a:buClr>
                <a:schemeClr val="dk1"/>
              </a:buClr>
              <a:buSzPts val="1100"/>
              <a:buFont typeface="Arial"/>
              <a:buNone/>
            </a:pPr>
            <a:r>
              <a:rPr lang="en-US" sz="4400"/>
              <a:t>When you come to where you're broken within</a:t>
            </a:r>
            <a:endParaRPr sz="4400"/>
          </a:p>
          <a:p>
            <a:pPr indent="0" lvl="0" marL="0" rtl="0" algn="ctr">
              <a:lnSpc>
                <a:spcPct val="115000"/>
              </a:lnSpc>
              <a:spcBef>
                <a:spcPts val="0"/>
              </a:spcBef>
              <a:spcAft>
                <a:spcPts val="0"/>
              </a:spcAft>
              <a:buClr>
                <a:schemeClr val="dk1"/>
              </a:buClr>
              <a:buSzPts val="1100"/>
              <a:buFont typeface="Arial"/>
              <a:buNone/>
            </a:pPr>
            <a:r>
              <a:rPr lang="en-US" sz="4400"/>
              <a:t>The light meets the dark</a:t>
            </a:r>
            <a:endParaRPr sz="4400"/>
          </a:p>
          <a:p>
            <a:pPr indent="0" lvl="0" marL="0" rtl="0" algn="ctr">
              <a:lnSpc>
                <a:spcPct val="115000"/>
              </a:lnSpc>
              <a:spcBef>
                <a:spcPts val="0"/>
              </a:spcBef>
              <a:spcAft>
                <a:spcPts val="0"/>
              </a:spcAft>
              <a:buClr>
                <a:schemeClr val="dk1"/>
              </a:buClr>
              <a:buSzPts val="1100"/>
              <a:buFont typeface="Arial"/>
              <a:buNone/>
            </a:pPr>
            <a:r>
              <a:rPr lang="en-US" sz="4400"/>
              <a:t>The light meets the dark</a:t>
            </a:r>
            <a:endParaRPr sz="4400"/>
          </a:p>
        </p:txBody>
      </p:sp>
      <p:sp>
        <p:nvSpPr>
          <p:cNvPr id="2467" name="Google Shape;2467;p392"/>
          <p:cNvSpPr txBox="1"/>
          <p:nvPr>
            <p:ph type="title"/>
          </p:nvPr>
        </p:nvSpPr>
        <p:spPr>
          <a:xfrm>
            <a:off x="415650" y="5660767"/>
            <a:ext cx="11360700" cy="7635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Healing Begins</a:t>
            </a:r>
            <a:endParaRPr/>
          </a:p>
        </p:txBody>
      </p:sp>
    </p:spTree>
  </p:cSld>
  <p:clrMapOvr>
    <a:masterClrMapping/>
  </p:clrMapOvr>
</p:sld>
</file>

<file path=ppt/slides/slide3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1" name="Shape 2471"/>
        <p:cNvGrpSpPr/>
        <p:nvPr/>
      </p:nvGrpSpPr>
      <p:grpSpPr>
        <a:xfrm>
          <a:off x="0" y="0"/>
          <a:ext cx="0" cy="0"/>
          <a:chOff x="0" y="0"/>
          <a:chExt cx="0" cy="0"/>
        </a:xfrm>
      </p:grpSpPr>
      <p:sp>
        <p:nvSpPr>
          <p:cNvPr id="2472" name="Google Shape;2472;p393"/>
          <p:cNvSpPr txBox="1"/>
          <p:nvPr>
            <p:ph idx="1" type="body"/>
          </p:nvPr>
        </p:nvSpPr>
        <p:spPr>
          <a:xfrm>
            <a:off x="415650" y="219900"/>
            <a:ext cx="11360700" cy="50190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US" sz="4400"/>
              <a:t>Afraid to let your secrets out</a:t>
            </a:r>
            <a:endParaRPr sz="4400"/>
          </a:p>
          <a:p>
            <a:pPr indent="0" lvl="0" marL="0" rtl="0" algn="ctr">
              <a:lnSpc>
                <a:spcPct val="100000"/>
              </a:lnSpc>
              <a:spcBef>
                <a:spcPts val="0"/>
              </a:spcBef>
              <a:spcAft>
                <a:spcPts val="0"/>
              </a:spcAft>
              <a:buClr>
                <a:schemeClr val="dk1"/>
              </a:buClr>
              <a:buSzPts val="1100"/>
              <a:buFont typeface="Arial"/>
              <a:buNone/>
            </a:pPr>
            <a:r>
              <a:rPr lang="en-US" sz="4400"/>
              <a:t>Everything that you hide</a:t>
            </a:r>
            <a:endParaRPr sz="4400"/>
          </a:p>
          <a:p>
            <a:pPr indent="0" lvl="0" marL="0" rtl="0" algn="ctr">
              <a:lnSpc>
                <a:spcPct val="100000"/>
              </a:lnSpc>
              <a:spcBef>
                <a:spcPts val="0"/>
              </a:spcBef>
              <a:spcAft>
                <a:spcPts val="0"/>
              </a:spcAft>
              <a:buClr>
                <a:schemeClr val="dk1"/>
              </a:buClr>
              <a:buSzPts val="1100"/>
              <a:buFont typeface="Arial"/>
              <a:buNone/>
            </a:pPr>
            <a:r>
              <a:rPr lang="en-US" sz="4400"/>
              <a:t>Can come crashing through the door now</a:t>
            </a:r>
            <a:endParaRPr sz="4400"/>
          </a:p>
          <a:p>
            <a:pPr indent="0" lvl="0" marL="0" rtl="0" algn="ctr">
              <a:lnSpc>
                <a:spcPct val="100000"/>
              </a:lnSpc>
              <a:spcBef>
                <a:spcPts val="0"/>
              </a:spcBef>
              <a:spcAft>
                <a:spcPts val="0"/>
              </a:spcAft>
              <a:buClr>
                <a:schemeClr val="dk1"/>
              </a:buClr>
              <a:buSzPts val="1100"/>
              <a:buFont typeface="Arial"/>
              <a:buNone/>
            </a:pPr>
            <a:r>
              <a:rPr lang="en-US" sz="4400"/>
              <a:t>But too scared to face all your fear</a:t>
            </a:r>
            <a:endParaRPr sz="4400"/>
          </a:p>
          <a:p>
            <a:pPr indent="0" lvl="0" marL="0" rtl="0" algn="ctr">
              <a:lnSpc>
                <a:spcPct val="100000"/>
              </a:lnSpc>
              <a:spcBef>
                <a:spcPts val="0"/>
              </a:spcBef>
              <a:spcAft>
                <a:spcPts val="0"/>
              </a:spcAft>
              <a:buClr>
                <a:schemeClr val="dk1"/>
              </a:buClr>
              <a:buSzPts val="1100"/>
              <a:buFont typeface="Arial"/>
              <a:buNone/>
            </a:pPr>
            <a:r>
              <a:rPr lang="en-US" sz="4400"/>
              <a:t>So you hide, but you find</a:t>
            </a:r>
            <a:endParaRPr sz="4400"/>
          </a:p>
          <a:p>
            <a:pPr indent="0" lvl="0" marL="0" rtl="0" algn="ctr">
              <a:lnSpc>
                <a:spcPct val="100000"/>
              </a:lnSpc>
              <a:spcBef>
                <a:spcPts val="0"/>
              </a:spcBef>
              <a:spcAft>
                <a:spcPts val="0"/>
              </a:spcAft>
              <a:buClr>
                <a:schemeClr val="dk1"/>
              </a:buClr>
              <a:buSzPts val="1100"/>
              <a:buFont typeface="Arial"/>
              <a:buNone/>
            </a:pPr>
            <a:r>
              <a:rPr lang="en-US" sz="4400"/>
              <a:t>That the shame won't disappear</a:t>
            </a:r>
            <a:endParaRPr sz="4400"/>
          </a:p>
        </p:txBody>
      </p:sp>
      <p:sp>
        <p:nvSpPr>
          <p:cNvPr id="2473" name="Google Shape;2473;p393"/>
          <p:cNvSpPr txBox="1"/>
          <p:nvPr>
            <p:ph type="title"/>
          </p:nvPr>
        </p:nvSpPr>
        <p:spPr>
          <a:xfrm>
            <a:off x="415650" y="5660767"/>
            <a:ext cx="11360700" cy="7635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Healing Begins</a:t>
            </a:r>
            <a:endParaRPr/>
          </a:p>
        </p:txBody>
      </p:sp>
    </p:spTree>
  </p:cSld>
  <p:clrMapOvr>
    <a:masterClrMapping/>
  </p:clrMapOvr>
</p:sld>
</file>

<file path=ppt/slides/slide3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7" name="Shape 2477"/>
        <p:cNvGrpSpPr/>
        <p:nvPr/>
      </p:nvGrpSpPr>
      <p:grpSpPr>
        <a:xfrm>
          <a:off x="0" y="0"/>
          <a:ext cx="0" cy="0"/>
          <a:chOff x="0" y="0"/>
          <a:chExt cx="0" cy="0"/>
        </a:xfrm>
      </p:grpSpPr>
      <p:sp>
        <p:nvSpPr>
          <p:cNvPr id="2478" name="Google Shape;2478;p394"/>
          <p:cNvSpPr txBox="1"/>
          <p:nvPr>
            <p:ph idx="1" type="body"/>
          </p:nvPr>
        </p:nvSpPr>
        <p:spPr>
          <a:xfrm>
            <a:off x="415650" y="219900"/>
            <a:ext cx="11360700" cy="50190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sz="4400"/>
              <a:t>So let them fall down</a:t>
            </a:r>
            <a:endParaRPr sz="4400"/>
          </a:p>
          <a:p>
            <a:pPr indent="0" lvl="0" marL="0" rtl="0" algn="ctr">
              <a:lnSpc>
                <a:spcPct val="150000"/>
              </a:lnSpc>
              <a:spcBef>
                <a:spcPts val="0"/>
              </a:spcBef>
              <a:spcAft>
                <a:spcPts val="0"/>
              </a:spcAft>
              <a:buClr>
                <a:schemeClr val="dk1"/>
              </a:buClr>
              <a:buSzPts val="1100"/>
              <a:buFont typeface="Arial"/>
              <a:buNone/>
            </a:pPr>
            <a:r>
              <a:rPr lang="en-US" sz="4400"/>
              <a:t>There's freedom waiting in the sound</a:t>
            </a:r>
            <a:endParaRPr sz="4400"/>
          </a:p>
          <a:p>
            <a:pPr indent="0" lvl="0" marL="0" rtl="0" algn="ctr">
              <a:lnSpc>
                <a:spcPct val="150000"/>
              </a:lnSpc>
              <a:spcBef>
                <a:spcPts val="0"/>
              </a:spcBef>
              <a:spcAft>
                <a:spcPts val="0"/>
              </a:spcAft>
              <a:buClr>
                <a:schemeClr val="dk1"/>
              </a:buClr>
              <a:buSzPts val="1100"/>
              <a:buFont typeface="Arial"/>
              <a:buNone/>
            </a:pPr>
            <a:r>
              <a:rPr lang="en-US" sz="4400"/>
              <a:t>When you let your walls fall to the ground</a:t>
            </a:r>
            <a:endParaRPr sz="4400"/>
          </a:p>
          <a:p>
            <a:pPr indent="0" lvl="0" marL="0" rtl="0" algn="ctr">
              <a:lnSpc>
                <a:spcPct val="150000"/>
              </a:lnSpc>
              <a:spcBef>
                <a:spcPts val="0"/>
              </a:spcBef>
              <a:spcAft>
                <a:spcPts val="0"/>
              </a:spcAft>
              <a:buClr>
                <a:schemeClr val="dk1"/>
              </a:buClr>
              <a:buSzPts val="1100"/>
              <a:buFont typeface="Arial"/>
              <a:buNone/>
            </a:pPr>
            <a:r>
              <a:rPr lang="en-US" sz="4400"/>
              <a:t>We're here now</a:t>
            </a:r>
            <a:endParaRPr sz="4400"/>
          </a:p>
        </p:txBody>
      </p:sp>
      <p:sp>
        <p:nvSpPr>
          <p:cNvPr id="2479" name="Google Shape;2479;p394"/>
          <p:cNvSpPr txBox="1"/>
          <p:nvPr>
            <p:ph type="title"/>
          </p:nvPr>
        </p:nvSpPr>
        <p:spPr>
          <a:xfrm>
            <a:off x="415650" y="5660767"/>
            <a:ext cx="11360700" cy="7635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Healing Begins</a:t>
            </a:r>
            <a:endParaRPr/>
          </a:p>
        </p:txBody>
      </p:sp>
    </p:spTree>
  </p:cSld>
  <p:clrMapOvr>
    <a:masterClrMapping/>
  </p:clrMapOvr>
</p:sld>
</file>

<file path=ppt/slides/slide3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3" name="Shape 2483"/>
        <p:cNvGrpSpPr/>
        <p:nvPr/>
      </p:nvGrpSpPr>
      <p:grpSpPr>
        <a:xfrm>
          <a:off x="0" y="0"/>
          <a:ext cx="0" cy="0"/>
          <a:chOff x="0" y="0"/>
          <a:chExt cx="0" cy="0"/>
        </a:xfrm>
      </p:grpSpPr>
      <p:sp>
        <p:nvSpPr>
          <p:cNvPr id="2484" name="Google Shape;2484;p395"/>
          <p:cNvSpPr txBox="1"/>
          <p:nvPr>
            <p:ph idx="1" type="body"/>
          </p:nvPr>
        </p:nvSpPr>
        <p:spPr>
          <a:xfrm>
            <a:off x="415650" y="219900"/>
            <a:ext cx="11360700" cy="50190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Font typeface="Arial"/>
              <a:buNone/>
            </a:pPr>
            <a:r>
              <a:rPr lang="en-US" sz="4400"/>
              <a:t>This is where the healing begins, oh</a:t>
            </a:r>
            <a:endParaRPr sz="4400"/>
          </a:p>
          <a:p>
            <a:pPr indent="0" lvl="0" marL="0" rtl="0" algn="ctr">
              <a:lnSpc>
                <a:spcPct val="115000"/>
              </a:lnSpc>
              <a:spcBef>
                <a:spcPts val="0"/>
              </a:spcBef>
              <a:spcAft>
                <a:spcPts val="0"/>
              </a:spcAft>
              <a:buClr>
                <a:schemeClr val="dk1"/>
              </a:buClr>
              <a:buSzPts val="1100"/>
              <a:buFont typeface="Arial"/>
              <a:buNone/>
            </a:pPr>
            <a:r>
              <a:rPr lang="en-US" sz="4400"/>
              <a:t>This is where the healing starts</a:t>
            </a:r>
            <a:endParaRPr sz="4400"/>
          </a:p>
          <a:p>
            <a:pPr indent="0" lvl="0" marL="0" rtl="0" algn="ctr">
              <a:lnSpc>
                <a:spcPct val="115000"/>
              </a:lnSpc>
              <a:spcBef>
                <a:spcPts val="0"/>
              </a:spcBef>
              <a:spcAft>
                <a:spcPts val="0"/>
              </a:spcAft>
              <a:buClr>
                <a:schemeClr val="dk1"/>
              </a:buClr>
              <a:buSzPts val="1100"/>
              <a:buFont typeface="Arial"/>
              <a:buNone/>
            </a:pPr>
            <a:r>
              <a:rPr lang="en-US" sz="4400"/>
              <a:t>When you come to where you're broken within</a:t>
            </a:r>
            <a:endParaRPr sz="4400"/>
          </a:p>
          <a:p>
            <a:pPr indent="0" lvl="0" marL="0" rtl="0" algn="ctr">
              <a:lnSpc>
                <a:spcPct val="115000"/>
              </a:lnSpc>
              <a:spcBef>
                <a:spcPts val="0"/>
              </a:spcBef>
              <a:spcAft>
                <a:spcPts val="0"/>
              </a:spcAft>
              <a:buClr>
                <a:schemeClr val="dk1"/>
              </a:buClr>
              <a:buSzPts val="1100"/>
              <a:buFont typeface="Arial"/>
              <a:buNone/>
            </a:pPr>
            <a:r>
              <a:rPr lang="en-US" sz="4400"/>
              <a:t>The light meets the dark</a:t>
            </a:r>
            <a:endParaRPr sz="4400"/>
          </a:p>
          <a:p>
            <a:pPr indent="0" lvl="0" marL="0" rtl="0" algn="ctr">
              <a:lnSpc>
                <a:spcPct val="115000"/>
              </a:lnSpc>
              <a:spcBef>
                <a:spcPts val="0"/>
              </a:spcBef>
              <a:spcAft>
                <a:spcPts val="0"/>
              </a:spcAft>
              <a:buClr>
                <a:schemeClr val="dk1"/>
              </a:buClr>
              <a:buSzPts val="1100"/>
              <a:buFont typeface="Arial"/>
              <a:buNone/>
            </a:pPr>
            <a:r>
              <a:rPr lang="en-US" sz="4400"/>
              <a:t>The light meets the dark</a:t>
            </a:r>
            <a:endParaRPr sz="4400"/>
          </a:p>
        </p:txBody>
      </p:sp>
      <p:sp>
        <p:nvSpPr>
          <p:cNvPr id="2485" name="Google Shape;2485;p395"/>
          <p:cNvSpPr txBox="1"/>
          <p:nvPr>
            <p:ph type="title"/>
          </p:nvPr>
        </p:nvSpPr>
        <p:spPr>
          <a:xfrm>
            <a:off x="415650" y="5660767"/>
            <a:ext cx="11360700" cy="7635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Healing Begins</a:t>
            </a:r>
            <a:endParaRPr/>
          </a:p>
        </p:txBody>
      </p:sp>
    </p:spTree>
  </p:cSld>
  <p:clrMapOvr>
    <a:masterClrMapping/>
  </p:clrMapOvr>
</p:sld>
</file>

<file path=ppt/slides/slide3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9" name="Shape 2489"/>
        <p:cNvGrpSpPr/>
        <p:nvPr/>
      </p:nvGrpSpPr>
      <p:grpSpPr>
        <a:xfrm>
          <a:off x="0" y="0"/>
          <a:ext cx="0" cy="0"/>
          <a:chOff x="0" y="0"/>
          <a:chExt cx="0" cy="0"/>
        </a:xfrm>
      </p:grpSpPr>
      <p:sp>
        <p:nvSpPr>
          <p:cNvPr id="2490" name="Google Shape;2490;p396"/>
          <p:cNvSpPr txBox="1"/>
          <p:nvPr>
            <p:ph idx="1" type="body"/>
          </p:nvPr>
        </p:nvSpPr>
        <p:spPr>
          <a:xfrm>
            <a:off x="415650" y="219900"/>
            <a:ext cx="11360700" cy="50190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US" sz="4400"/>
              <a:t>Sparks will fly as grace collides</a:t>
            </a:r>
            <a:endParaRPr sz="4400"/>
          </a:p>
          <a:p>
            <a:pPr indent="0" lvl="0" marL="0" rtl="0" algn="ctr">
              <a:lnSpc>
                <a:spcPct val="100000"/>
              </a:lnSpc>
              <a:spcBef>
                <a:spcPts val="0"/>
              </a:spcBef>
              <a:spcAft>
                <a:spcPts val="0"/>
              </a:spcAft>
              <a:buClr>
                <a:schemeClr val="dk1"/>
              </a:buClr>
              <a:buSzPts val="1100"/>
              <a:buFont typeface="Arial"/>
              <a:buNone/>
            </a:pPr>
            <a:r>
              <a:rPr lang="en-US" sz="4400"/>
              <a:t>With the dark inside of us</a:t>
            </a:r>
            <a:endParaRPr sz="4400"/>
          </a:p>
          <a:p>
            <a:pPr indent="0" lvl="0" marL="0" rtl="0" algn="ctr">
              <a:lnSpc>
                <a:spcPct val="100000"/>
              </a:lnSpc>
              <a:spcBef>
                <a:spcPts val="0"/>
              </a:spcBef>
              <a:spcAft>
                <a:spcPts val="0"/>
              </a:spcAft>
              <a:buClr>
                <a:schemeClr val="dk1"/>
              </a:buClr>
              <a:buSzPts val="1100"/>
              <a:buFont typeface="Arial"/>
              <a:buNone/>
            </a:pPr>
            <a:r>
              <a:rPr lang="en-US" sz="4400"/>
              <a:t>So please don't fight</a:t>
            </a:r>
            <a:endParaRPr sz="4400"/>
          </a:p>
          <a:p>
            <a:pPr indent="0" lvl="0" marL="0" rtl="0" algn="ctr">
              <a:lnSpc>
                <a:spcPct val="100000"/>
              </a:lnSpc>
              <a:spcBef>
                <a:spcPts val="0"/>
              </a:spcBef>
              <a:spcAft>
                <a:spcPts val="0"/>
              </a:spcAft>
              <a:buClr>
                <a:schemeClr val="dk1"/>
              </a:buClr>
              <a:buSzPts val="1100"/>
              <a:buFont typeface="Arial"/>
              <a:buNone/>
            </a:pPr>
            <a:r>
              <a:rPr lang="en-US" sz="4400"/>
              <a:t>This coming light</a:t>
            </a:r>
            <a:endParaRPr sz="4400"/>
          </a:p>
          <a:p>
            <a:pPr indent="0" lvl="0" marL="0" rtl="0" algn="ctr">
              <a:lnSpc>
                <a:spcPct val="100000"/>
              </a:lnSpc>
              <a:spcBef>
                <a:spcPts val="0"/>
              </a:spcBef>
              <a:spcAft>
                <a:spcPts val="0"/>
              </a:spcAft>
              <a:buClr>
                <a:schemeClr val="dk1"/>
              </a:buClr>
              <a:buSzPts val="1100"/>
              <a:buFont typeface="Arial"/>
              <a:buNone/>
            </a:pPr>
            <a:r>
              <a:rPr lang="en-US" sz="4400"/>
              <a:t>Let this blood come, cover us</a:t>
            </a:r>
            <a:endParaRPr sz="4400"/>
          </a:p>
          <a:p>
            <a:pPr indent="0" lvl="0" marL="0" rtl="0" algn="ctr">
              <a:lnSpc>
                <a:spcPct val="100000"/>
              </a:lnSpc>
              <a:spcBef>
                <a:spcPts val="0"/>
              </a:spcBef>
              <a:spcAft>
                <a:spcPts val="0"/>
              </a:spcAft>
              <a:buClr>
                <a:schemeClr val="dk1"/>
              </a:buClr>
              <a:buSzPts val="1100"/>
              <a:buFont typeface="Arial"/>
              <a:buNone/>
            </a:pPr>
            <a:r>
              <a:rPr lang="en-US" sz="4400"/>
              <a:t>His blood can cover us</a:t>
            </a:r>
            <a:endParaRPr sz="4400"/>
          </a:p>
        </p:txBody>
      </p:sp>
      <p:sp>
        <p:nvSpPr>
          <p:cNvPr id="2491" name="Google Shape;2491;p396"/>
          <p:cNvSpPr txBox="1"/>
          <p:nvPr>
            <p:ph type="title"/>
          </p:nvPr>
        </p:nvSpPr>
        <p:spPr>
          <a:xfrm>
            <a:off x="415650" y="5660767"/>
            <a:ext cx="11360700" cy="7635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Healing Begins</a:t>
            </a:r>
            <a:endParaRPr/>
          </a:p>
        </p:txBody>
      </p:sp>
    </p:spTree>
  </p:cSld>
  <p:clrMapOvr>
    <a:masterClrMapping/>
  </p:clrMapOvr>
</p:sld>
</file>

<file path=ppt/slides/slide3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5" name="Shape 2495"/>
        <p:cNvGrpSpPr/>
        <p:nvPr/>
      </p:nvGrpSpPr>
      <p:grpSpPr>
        <a:xfrm>
          <a:off x="0" y="0"/>
          <a:ext cx="0" cy="0"/>
          <a:chOff x="0" y="0"/>
          <a:chExt cx="0" cy="0"/>
        </a:xfrm>
      </p:grpSpPr>
      <p:sp>
        <p:nvSpPr>
          <p:cNvPr id="2496" name="Google Shape;2496;p397"/>
          <p:cNvSpPr txBox="1"/>
          <p:nvPr>
            <p:ph idx="1" type="body"/>
          </p:nvPr>
        </p:nvSpPr>
        <p:spPr>
          <a:xfrm>
            <a:off x="415650" y="219900"/>
            <a:ext cx="11360700" cy="50190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Font typeface="Arial"/>
              <a:buNone/>
            </a:pPr>
            <a:r>
              <a:rPr lang="en-US" sz="4400"/>
              <a:t>This is where the healing begins, oh</a:t>
            </a:r>
            <a:endParaRPr sz="4400"/>
          </a:p>
          <a:p>
            <a:pPr indent="0" lvl="0" marL="0" rtl="0" algn="ctr">
              <a:lnSpc>
                <a:spcPct val="115000"/>
              </a:lnSpc>
              <a:spcBef>
                <a:spcPts val="0"/>
              </a:spcBef>
              <a:spcAft>
                <a:spcPts val="0"/>
              </a:spcAft>
              <a:buClr>
                <a:schemeClr val="dk1"/>
              </a:buClr>
              <a:buSzPts val="1100"/>
              <a:buFont typeface="Arial"/>
              <a:buNone/>
            </a:pPr>
            <a:r>
              <a:rPr lang="en-US" sz="4400"/>
              <a:t>This is where the healing starts</a:t>
            </a:r>
            <a:endParaRPr sz="4400"/>
          </a:p>
          <a:p>
            <a:pPr indent="0" lvl="0" marL="0" rtl="0" algn="ctr">
              <a:lnSpc>
                <a:spcPct val="115000"/>
              </a:lnSpc>
              <a:spcBef>
                <a:spcPts val="0"/>
              </a:spcBef>
              <a:spcAft>
                <a:spcPts val="0"/>
              </a:spcAft>
              <a:buClr>
                <a:schemeClr val="dk1"/>
              </a:buClr>
              <a:buSzPts val="1100"/>
              <a:buFont typeface="Arial"/>
              <a:buNone/>
            </a:pPr>
            <a:r>
              <a:rPr lang="en-US" sz="4400"/>
              <a:t>When you come to where you're broken within</a:t>
            </a:r>
            <a:endParaRPr sz="4400"/>
          </a:p>
          <a:p>
            <a:pPr indent="0" lvl="0" marL="0" rtl="0" algn="ctr">
              <a:lnSpc>
                <a:spcPct val="115000"/>
              </a:lnSpc>
              <a:spcBef>
                <a:spcPts val="0"/>
              </a:spcBef>
              <a:spcAft>
                <a:spcPts val="0"/>
              </a:spcAft>
              <a:buClr>
                <a:schemeClr val="dk1"/>
              </a:buClr>
              <a:buSzPts val="1100"/>
              <a:buFont typeface="Arial"/>
              <a:buNone/>
            </a:pPr>
            <a:r>
              <a:rPr lang="en-US" sz="4400"/>
              <a:t>The light meets the dark</a:t>
            </a:r>
            <a:endParaRPr sz="4400"/>
          </a:p>
          <a:p>
            <a:pPr indent="0" lvl="0" marL="0" rtl="0" algn="ctr">
              <a:lnSpc>
                <a:spcPct val="115000"/>
              </a:lnSpc>
              <a:spcBef>
                <a:spcPts val="0"/>
              </a:spcBef>
              <a:spcAft>
                <a:spcPts val="0"/>
              </a:spcAft>
              <a:buClr>
                <a:schemeClr val="dk1"/>
              </a:buClr>
              <a:buSzPts val="1100"/>
              <a:buFont typeface="Arial"/>
              <a:buNone/>
            </a:pPr>
            <a:r>
              <a:rPr lang="en-US" sz="4400"/>
              <a:t>The light meets the dark</a:t>
            </a:r>
            <a:endParaRPr sz="4400"/>
          </a:p>
        </p:txBody>
      </p:sp>
      <p:sp>
        <p:nvSpPr>
          <p:cNvPr id="2497" name="Google Shape;2497;p397"/>
          <p:cNvSpPr txBox="1"/>
          <p:nvPr>
            <p:ph type="title"/>
          </p:nvPr>
        </p:nvSpPr>
        <p:spPr>
          <a:xfrm>
            <a:off x="415650" y="5660767"/>
            <a:ext cx="11360700" cy="7635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Healing Begins</a:t>
            </a:r>
            <a:endParaRPr/>
          </a:p>
        </p:txBody>
      </p:sp>
      <p:pic>
        <p:nvPicPr>
          <p:cNvPr id="2498" name="Google Shape;2498;p397">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3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2" name="Shape 2502"/>
        <p:cNvGrpSpPr/>
        <p:nvPr/>
      </p:nvGrpSpPr>
      <p:grpSpPr>
        <a:xfrm>
          <a:off x="0" y="0"/>
          <a:ext cx="0" cy="0"/>
          <a:chOff x="0" y="0"/>
          <a:chExt cx="0" cy="0"/>
        </a:xfrm>
      </p:grpSpPr>
      <p:sp>
        <p:nvSpPr>
          <p:cNvPr id="2503" name="Google Shape;2503;p398"/>
          <p:cNvSpPr txBox="1"/>
          <p:nvPr>
            <p:ph type="ctrTitle"/>
          </p:nvPr>
        </p:nvSpPr>
        <p:spPr>
          <a:xfrm>
            <a:off x="2226225" y="2790000"/>
            <a:ext cx="7650000" cy="1278000"/>
          </a:xfrm>
          <a:prstGeom prst="rect">
            <a:avLst/>
          </a:prstGeom>
          <a:solidFill>
            <a:srgbClr val="FFFFFF">
              <a:alpha val="88627"/>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Hear My Cry</a:t>
            </a:r>
            <a:endParaRPr>
              <a:latin typeface="Playfair Display"/>
              <a:ea typeface="Playfair Display"/>
              <a:cs typeface="Playfair Display"/>
              <a:sym typeface="Playfair Display"/>
            </a:endParaRPr>
          </a:p>
        </p:txBody>
      </p:sp>
      <p:pic>
        <p:nvPicPr>
          <p:cNvPr id="2504" name="Google Shape;2504;p398">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3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8" name="Shape 2508"/>
        <p:cNvGrpSpPr/>
        <p:nvPr/>
      </p:nvGrpSpPr>
      <p:grpSpPr>
        <a:xfrm>
          <a:off x="0" y="0"/>
          <a:ext cx="0" cy="0"/>
          <a:chOff x="0" y="0"/>
          <a:chExt cx="0" cy="0"/>
        </a:xfrm>
      </p:grpSpPr>
      <p:sp>
        <p:nvSpPr>
          <p:cNvPr id="2509" name="Google Shape;2509;p399"/>
          <p:cNvSpPr txBox="1"/>
          <p:nvPr>
            <p:ph idx="1" type="body"/>
          </p:nvPr>
        </p:nvSpPr>
        <p:spPr>
          <a:xfrm>
            <a:off x="415650" y="219900"/>
            <a:ext cx="11360700" cy="5019000"/>
          </a:xfrm>
          <a:prstGeom prst="rect">
            <a:avLst/>
          </a:prstGeom>
          <a:solidFill>
            <a:srgbClr val="FFFFFF">
              <a:alpha val="88627"/>
            </a:srgbClr>
          </a:solidFill>
          <a:ln>
            <a:noFill/>
          </a:ln>
        </p:spPr>
        <p:txBody>
          <a:bodyPr anchorCtr="0" anchor="t"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t>Hear my cry I pray to thee</a:t>
            </a:r>
            <a:endParaRPr/>
          </a:p>
          <a:p>
            <a:pPr indent="0" lvl="0" marL="0" rtl="0" algn="ctr">
              <a:lnSpc>
                <a:spcPct val="150000"/>
              </a:lnSpc>
              <a:spcBef>
                <a:spcPts val="2100"/>
              </a:spcBef>
              <a:spcAft>
                <a:spcPts val="0"/>
              </a:spcAft>
              <a:buClr>
                <a:schemeClr val="dk1"/>
              </a:buClr>
              <a:buSzPts val="1100"/>
              <a:buFont typeface="Arial"/>
              <a:buNone/>
            </a:pPr>
            <a:r>
              <a:rPr lang="en-US"/>
              <a:t>And to my voice incline Your ear</a:t>
            </a:r>
            <a:endParaRPr/>
          </a:p>
          <a:p>
            <a:pPr indent="0" lvl="0" marL="0" rtl="0" algn="ctr">
              <a:lnSpc>
                <a:spcPct val="150000"/>
              </a:lnSpc>
              <a:spcBef>
                <a:spcPts val="2100"/>
              </a:spcBef>
              <a:spcAft>
                <a:spcPts val="0"/>
              </a:spcAft>
              <a:buClr>
                <a:schemeClr val="dk1"/>
              </a:buClr>
              <a:buSzPts val="1100"/>
              <a:buFont typeface="Arial"/>
              <a:buNone/>
            </a:pPr>
            <a:r>
              <a:rPr lang="en-US"/>
              <a:t>(Hold me and have mercy upon me)x2</a:t>
            </a:r>
            <a:endParaRPr/>
          </a:p>
          <a:p>
            <a:pPr indent="0" lvl="0" marL="0" rtl="0" algn="ctr">
              <a:lnSpc>
                <a:spcPct val="150000"/>
              </a:lnSpc>
              <a:spcBef>
                <a:spcPts val="2100"/>
              </a:spcBef>
              <a:spcAft>
                <a:spcPts val="0"/>
              </a:spcAft>
              <a:buClr>
                <a:schemeClr val="dk1"/>
              </a:buClr>
              <a:buSzPts val="1100"/>
              <a:buFont typeface="Arial"/>
              <a:buNone/>
            </a:pPr>
            <a:r>
              <a:rPr lang="en-US"/>
              <a:t>(For You O Lord I'm in great need)x2</a:t>
            </a:r>
            <a:endParaRPr/>
          </a:p>
          <a:p>
            <a:pPr indent="0" lvl="0" marL="0" rtl="0" algn="ctr">
              <a:lnSpc>
                <a:spcPct val="150000"/>
              </a:lnSpc>
              <a:spcBef>
                <a:spcPts val="2100"/>
              </a:spcBef>
              <a:spcAft>
                <a:spcPts val="2100"/>
              </a:spcAft>
              <a:buClr>
                <a:schemeClr val="dk1"/>
              </a:buClr>
              <a:buSzPts val="2400"/>
              <a:buNone/>
            </a:pPr>
            <a:r>
              <a:t/>
            </a:r>
            <a:endParaRPr/>
          </a:p>
        </p:txBody>
      </p:sp>
      <p:sp>
        <p:nvSpPr>
          <p:cNvPr id="2510" name="Google Shape;2510;p399"/>
          <p:cNvSpPr txBox="1"/>
          <p:nvPr>
            <p:ph type="title"/>
          </p:nvPr>
        </p:nvSpPr>
        <p:spPr>
          <a:xfrm>
            <a:off x="415650" y="5660767"/>
            <a:ext cx="11360700" cy="7635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Hear My Cry</a:t>
            </a:r>
            <a:endParaRPr>
              <a:latin typeface="Playfair Display"/>
              <a:ea typeface="Playfair Display"/>
              <a:cs typeface="Playfair Display"/>
              <a:sym typeface="Playfair Display"/>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4"/>
          <p:cNvSpPr txBox="1"/>
          <p:nvPr>
            <p:ph idx="1" type="body"/>
          </p:nvPr>
        </p:nvSpPr>
        <p:spPr>
          <a:xfrm>
            <a:off x="124650" y="74700"/>
            <a:ext cx="11942700" cy="6708600"/>
          </a:xfrm>
          <a:prstGeom prst="rect">
            <a:avLst/>
          </a:prstGeom>
          <a:solidFill>
            <a:srgbClr val="FFFFFF">
              <a:alpha val="88235"/>
            </a:srgbClr>
          </a:solid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t/>
            </a:r>
            <a:endParaRPr sz="2400">
              <a:solidFill>
                <a:schemeClr val="dk1"/>
              </a:solidFill>
            </a:endParaRPr>
          </a:p>
          <a:p>
            <a:pPr indent="0" lvl="0" marL="0" rtl="0" algn="l">
              <a:lnSpc>
                <a:spcPct val="100000"/>
              </a:lnSpc>
              <a:spcBef>
                <a:spcPts val="0"/>
              </a:spcBef>
              <a:spcAft>
                <a:spcPts val="0"/>
              </a:spcAft>
              <a:buSzPts val="1800"/>
              <a:buNone/>
            </a:pPr>
            <a:r>
              <a:t/>
            </a:r>
            <a:endParaRPr sz="2400">
              <a:solidFill>
                <a:schemeClr val="dk1"/>
              </a:solidFill>
            </a:endParaRPr>
          </a:p>
          <a:p>
            <a:pPr indent="0" lvl="0" marL="228600" rtl="0" algn="l">
              <a:lnSpc>
                <a:spcPct val="90000"/>
              </a:lnSpc>
              <a:spcBef>
                <a:spcPts val="1000"/>
              </a:spcBef>
              <a:spcAft>
                <a:spcPts val="2100"/>
              </a:spcAft>
              <a:buSzPts val="1800"/>
              <a:buNone/>
            </a:pPr>
            <a:r>
              <a:t/>
            </a:r>
            <a:endParaRPr sz="2400"/>
          </a:p>
        </p:txBody>
      </p:sp>
      <p:graphicFrame>
        <p:nvGraphicFramePr>
          <p:cNvPr id="81" name="Google Shape;81;p4"/>
          <p:cNvGraphicFramePr/>
          <p:nvPr/>
        </p:nvGraphicFramePr>
        <p:xfrm>
          <a:off x="124650" y="-134153"/>
          <a:ext cx="3000000" cy="3000000"/>
        </p:xfrm>
        <a:graphic>
          <a:graphicData uri="http://schemas.openxmlformats.org/drawingml/2006/table">
            <a:tbl>
              <a:tblPr>
                <a:noFill/>
                <a:tableStyleId>{B3AB60EC-011A-4E9D-8A41-BE5EC1B1A310}</a:tableStyleId>
              </a:tblPr>
              <a:tblGrid>
                <a:gridCol w="4234650"/>
                <a:gridCol w="3633650"/>
                <a:gridCol w="3934150"/>
              </a:tblGrid>
              <a:tr h="68117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3">
                            <a:extLst>
                              <a:ext uri="{A12FA001-AC4F-418D-AE19-62706E023703}">
                                <ahyp:hlinkClr val="tx"/>
                              </a:ext>
                            </a:extLst>
                          </a:hlinkClick>
                        </a:rPr>
                        <a:t>Psalm 120</a:t>
                      </a:r>
                      <a:endParaRPr sz="1400" u="none" cap="none" strike="noStrike"/>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4">
                            <a:extLst>
                              <a:ext uri="{A12FA001-AC4F-418D-AE19-62706E023703}">
                                <ahyp:hlinkClr val="tx"/>
                              </a:ext>
                            </a:extLst>
                          </a:hlinkClick>
                        </a:rPr>
                        <a:t>Psalm 122</a:t>
                      </a:r>
                      <a:endParaRPr sz="1400" u="none" cap="none" strike="noStrike">
                        <a:solidFill>
                          <a:schemeClr val="dk1"/>
                        </a:solidFill>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5">
                            <a:extLst>
                              <a:ext uri="{A12FA001-AC4F-418D-AE19-62706E023703}">
                                <ahyp:hlinkClr val="tx"/>
                              </a:ext>
                            </a:extLst>
                          </a:hlinkClick>
                        </a:rPr>
                        <a:t>Psalm 125</a:t>
                      </a:r>
                      <a:endParaRPr sz="1400" u="none" cap="none" strike="noStrike">
                        <a:solidFill>
                          <a:schemeClr val="dk1"/>
                        </a:solidFill>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6">
                            <a:extLst>
                              <a:ext uri="{A12FA001-AC4F-418D-AE19-62706E023703}">
                                <ahyp:hlinkClr val="tx"/>
                              </a:ext>
                            </a:extLst>
                          </a:hlinkClick>
                        </a:rPr>
                        <a:t>Psalm 126</a:t>
                      </a:r>
                      <a:endParaRPr sz="1400" u="none" cap="none" strike="noStrike">
                        <a:solidFill>
                          <a:schemeClr val="dk1"/>
                        </a:solidFill>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7">
                            <a:extLst>
                              <a:ext uri="{A12FA001-AC4F-418D-AE19-62706E023703}">
                                <ahyp:hlinkClr val="tx"/>
                              </a:ext>
                            </a:extLst>
                          </a:hlinkClick>
                        </a:rPr>
                        <a:t>Psalm 129</a:t>
                      </a:r>
                      <a:endParaRPr sz="1400" u="none" cap="none" strike="noStrike">
                        <a:solidFill>
                          <a:schemeClr val="dk1"/>
                        </a:solidFill>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8">
                            <a:extLst>
                              <a:ext uri="{A12FA001-AC4F-418D-AE19-62706E023703}">
                                <ahyp:hlinkClr val="tx"/>
                              </a:ext>
                            </a:extLst>
                          </a:hlinkClick>
                        </a:rPr>
                        <a:t>Psalm 139</a:t>
                      </a:r>
                      <a:endParaRPr sz="1400" u="none" cap="none" strike="noStrike">
                        <a:solidFill>
                          <a:schemeClr val="dk1"/>
                        </a:solidFill>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9">
                            <a:extLst>
                              <a:ext uri="{A12FA001-AC4F-418D-AE19-62706E023703}">
                                <ahyp:hlinkClr val="tx"/>
                              </a:ext>
                            </a:extLst>
                          </a:hlinkClick>
                        </a:rPr>
                        <a:t>Psalm 141</a:t>
                      </a:r>
                      <a:endParaRPr sz="1600" u="none" cap="none" strike="noStrike">
                        <a:solidFill>
                          <a:schemeClr val="dk1"/>
                        </a:solidFill>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10">
                            <a:extLst>
                              <a:ext uri="{A12FA001-AC4F-418D-AE19-62706E023703}">
                                <ahyp:hlinkClr val="tx"/>
                              </a:ext>
                            </a:extLst>
                          </a:hlinkClick>
                        </a:rPr>
                        <a:t>Psalm 147</a:t>
                      </a:r>
                      <a:endParaRPr b="1" sz="2100" u="none" cap="none" strike="noStrike">
                        <a:solidFill>
                          <a:schemeClr val="dk1"/>
                        </a:solidFill>
                        <a:latin typeface="Playfair Display"/>
                        <a:ea typeface="Playfair Display"/>
                        <a:cs typeface="Playfair Display"/>
                        <a:sym typeface="Playfair Display"/>
                      </a:endParaRPr>
                    </a:p>
                    <a:p>
                      <a:pPr indent="0" lvl="0" marL="457200" marR="0" rtl="0" algn="l">
                        <a:lnSpc>
                          <a:spcPct val="100000"/>
                        </a:lnSpc>
                        <a:spcBef>
                          <a:spcPts val="0"/>
                        </a:spcBef>
                        <a:spcAft>
                          <a:spcPts val="0"/>
                        </a:spcAft>
                        <a:buClr>
                          <a:schemeClr val="dk1"/>
                        </a:buClr>
                        <a:buSzPts val="1100"/>
                        <a:buFont typeface="Arial"/>
                        <a:buNone/>
                      </a:pPr>
                      <a:r>
                        <a:rPr b="1" lang="en-US" sz="2100" u="none" cap="none" strike="noStrike">
                          <a:solidFill>
                            <a:schemeClr val="dk1"/>
                          </a:solidFill>
                          <a:latin typeface="Playfair Display"/>
                          <a:ea typeface="Playfair Display"/>
                          <a:cs typeface="Playfair Display"/>
                          <a:sym typeface="Playfair Display"/>
                        </a:rPr>
                        <a:t>R</a:t>
                      </a:r>
                      <a:endParaRPr sz="16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11">
                            <a:extLst>
                              <a:ext uri="{A12FA001-AC4F-418D-AE19-62706E023703}">
                                <ahyp:hlinkClr val="tx"/>
                              </a:ext>
                            </a:extLst>
                          </a:hlinkClick>
                        </a:rPr>
                        <a:t>Reckless Love</a:t>
                      </a:r>
                      <a:endParaRPr sz="1400" u="none" cap="none" strike="noStrike">
                        <a:solidFill>
                          <a:schemeClr val="dk1"/>
                        </a:solidFill>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12">
                            <a:extLst>
                              <a:ext uri="{A12FA001-AC4F-418D-AE19-62706E023703}">
                                <ahyp:hlinkClr val="tx"/>
                              </a:ext>
                            </a:extLst>
                          </a:hlinkClick>
                        </a:rPr>
                        <a:t>Reign in Us</a:t>
                      </a:r>
                      <a:endParaRPr sz="16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13">
                            <a:extLst>
                              <a:ext uri="{A12FA001-AC4F-418D-AE19-62706E023703}">
                                <ahyp:hlinkClr val="tx"/>
                              </a:ext>
                            </a:extLst>
                          </a:hlinkClick>
                        </a:rPr>
                        <a:t>Revelation Song</a:t>
                      </a:r>
                      <a:endParaRPr b="1" sz="21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14">
                            <a:extLst>
                              <a:ext uri="{A12FA001-AC4F-418D-AE19-62706E023703}">
                                <ahyp:hlinkClr val="tx"/>
                              </a:ext>
                            </a:extLst>
                          </a:hlinkClick>
                        </a:rPr>
                        <a:t>Revival </a:t>
                      </a:r>
                      <a:endParaRPr b="1" sz="2100" u="none" cap="none" strike="noStrike">
                        <a:solidFill>
                          <a:schemeClr val="dk1"/>
                        </a:solidFill>
                        <a:latin typeface="Playfair Display"/>
                        <a:ea typeface="Playfair Display"/>
                        <a:cs typeface="Playfair Display"/>
                        <a:sym typeface="Playfair Display"/>
                      </a:endParaRPr>
                    </a:p>
                    <a:p>
                      <a:pPr indent="0" lvl="0" marL="457200" marR="0" rtl="0" algn="l">
                        <a:lnSpc>
                          <a:spcPct val="100000"/>
                        </a:lnSpc>
                        <a:spcBef>
                          <a:spcPts val="0"/>
                        </a:spcBef>
                        <a:spcAft>
                          <a:spcPts val="0"/>
                        </a:spcAft>
                        <a:buClr>
                          <a:schemeClr val="dk1"/>
                        </a:buClr>
                        <a:buSzPts val="1100"/>
                        <a:buFont typeface="Arial"/>
                        <a:buNone/>
                      </a:pPr>
                      <a:r>
                        <a:rPr b="1" lang="en-US" sz="2100" u="none" cap="none" strike="noStrike">
                          <a:solidFill>
                            <a:schemeClr val="dk1"/>
                          </a:solidFill>
                          <a:latin typeface="Playfair Display"/>
                          <a:ea typeface="Playfair Display"/>
                          <a:cs typeface="Playfair Display"/>
                          <a:sym typeface="Playfair Display"/>
                        </a:rPr>
                        <a:t>S</a:t>
                      </a:r>
                      <a:endParaRPr sz="16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15">
                            <a:extLst>
                              <a:ext uri="{A12FA001-AC4F-418D-AE19-62706E023703}">
                                <ahyp:hlinkClr val="tx"/>
                              </a:ext>
                            </a:extLst>
                          </a:hlinkClick>
                        </a:rPr>
                        <a:t>Salt And Light</a:t>
                      </a:r>
                      <a:endParaRPr sz="1600" u="sng"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16">
                            <a:extLst>
                              <a:ext uri="{A12FA001-AC4F-418D-AE19-62706E023703}">
                                <ahyp:hlinkClr val="tx"/>
                              </a:ext>
                            </a:extLst>
                          </a:hlinkClick>
                        </a:rPr>
                        <a:t>Sanctuary</a:t>
                      </a:r>
                      <a:endParaRPr sz="1400" u="none" cap="none" strike="noStrike">
                        <a:solidFill>
                          <a:schemeClr val="dk1"/>
                        </a:solidFill>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17">
                            <a:extLst>
                              <a:ext uri="{A12FA001-AC4F-418D-AE19-62706E023703}">
                                <ahyp:hlinkClr val="tx"/>
                              </a:ext>
                            </a:extLst>
                          </a:hlinkClick>
                        </a:rPr>
                        <a:t>Shepherd of My Soul</a:t>
                      </a:r>
                      <a:endParaRPr sz="1400" u="none" cap="none" strike="noStrike">
                        <a:solidFill>
                          <a:schemeClr val="dk1"/>
                        </a:solidFill>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18">
                            <a:extLst>
                              <a:ext uri="{A12FA001-AC4F-418D-AE19-62706E023703}">
                                <ahyp:hlinkClr val="tx"/>
                              </a:ext>
                            </a:extLst>
                          </a:hlinkClick>
                        </a:rPr>
                        <a:t>So Will I</a:t>
                      </a:r>
                      <a:endParaRPr sz="1700" u="none" cap="none" strike="noStrike">
                        <a:solidFill>
                          <a:schemeClr val="dk1"/>
                        </a:solidFill>
                        <a:latin typeface="Playfair Display"/>
                        <a:ea typeface="Playfair Display"/>
                        <a:cs typeface="Playfair Display"/>
                        <a:sym typeface="Playfair Display"/>
                      </a:endParaRPr>
                    </a:p>
                    <a:p>
                      <a:pPr indent="0" lvl="0" marL="457200" marR="0" rtl="0" algn="l">
                        <a:lnSpc>
                          <a:spcPct val="100000"/>
                        </a:lnSpc>
                        <a:spcBef>
                          <a:spcPts val="0"/>
                        </a:spcBef>
                        <a:spcAft>
                          <a:spcPts val="0"/>
                        </a:spcAft>
                        <a:buClr>
                          <a:schemeClr val="dk1"/>
                        </a:buClr>
                        <a:buSzPts val="1100"/>
                        <a:buFont typeface="Arial"/>
                        <a:buNone/>
                      </a:pPr>
                      <a:r>
                        <a:rPr b="1" lang="en-US" sz="2100" u="none" cap="none" strike="noStrike">
                          <a:solidFill>
                            <a:schemeClr val="dk1"/>
                          </a:solidFill>
                          <a:latin typeface="Playfair Display"/>
                          <a:ea typeface="Playfair Display"/>
                          <a:cs typeface="Playfair Display"/>
                          <a:sym typeface="Playfair Display"/>
                        </a:rPr>
                        <a:t>T</a:t>
                      </a:r>
                      <a:endParaRPr sz="16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19">
                            <a:extLst>
                              <a:ext uri="{A12FA001-AC4F-418D-AE19-62706E023703}">
                                <ahyp:hlinkClr val="tx"/>
                              </a:ext>
                            </a:extLst>
                          </a:hlinkClick>
                        </a:rPr>
                        <a:t>Take Me In</a:t>
                      </a:r>
                      <a:endParaRPr sz="1300" u="none" cap="none" strike="noStrike">
                        <a:solidFill>
                          <a:schemeClr val="dk1"/>
                        </a:solidFill>
                      </a:endParaRPr>
                    </a:p>
                    <a:p>
                      <a:pPr indent="-311150" lvl="0" marL="457200" marR="0" rtl="0" algn="l">
                        <a:lnSpc>
                          <a:spcPct val="100000"/>
                        </a:lnSpc>
                        <a:spcBef>
                          <a:spcPts val="0"/>
                        </a:spcBef>
                        <a:spcAft>
                          <a:spcPts val="0"/>
                        </a:spcAft>
                        <a:buClr>
                          <a:schemeClr val="dk1"/>
                        </a:buClr>
                        <a:buSzPts val="1300"/>
                        <a:buFont typeface="Arial"/>
                        <a:buChar char="●"/>
                      </a:pPr>
                      <a:r>
                        <a:rPr lang="en-US" sz="1600" u="sng" cap="none" strike="noStrike">
                          <a:solidFill>
                            <a:schemeClr val="dk1"/>
                          </a:solidFill>
                          <a:latin typeface="Playfair Display"/>
                          <a:ea typeface="Playfair Display"/>
                          <a:cs typeface="Playfair Display"/>
                          <a:sym typeface="Playfair Display"/>
                          <a:hlinkClick action="ppaction://hlinksldjump" r:id="rId20">
                            <a:extLst>
                              <a:ext uri="{A12FA001-AC4F-418D-AE19-62706E023703}">
                                <ahyp:hlinkClr val="tx"/>
                              </a:ext>
                            </a:extLst>
                          </a:hlinkClick>
                        </a:rPr>
                        <a:t>Teach Me to Wait on You O Lord</a:t>
                      </a:r>
                      <a:endParaRPr sz="1300" u="none" cap="none" strike="noStrike">
                        <a:solidFill>
                          <a:schemeClr val="dk1"/>
                        </a:solidFill>
                      </a:endParaRPr>
                    </a:p>
                    <a:p>
                      <a:pPr indent="-311150" lvl="0" marL="457200" marR="0" rtl="0" algn="l">
                        <a:lnSpc>
                          <a:spcPct val="100000"/>
                        </a:lnSpc>
                        <a:spcBef>
                          <a:spcPts val="0"/>
                        </a:spcBef>
                        <a:spcAft>
                          <a:spcPts val="0"/>
                        </a:spcAft>
                        <a:buClr>
                          <a:schemeClr val="dk1"/>
                        </a:buClr>
                        <a:buSzPts val="1300"/>
                        <a:buFont typeface="Arial"/>
                        <a:buChar char="●"/>
                      </a:pPr>
                      <a:r>
                        <a:rPr lang="en-US" sz="1600" u="sng" cap="none" strike="noStrike">
                          <a:solidFill>
                            <a:schemeClr val="dk1"/>
                          </a:solidFill>
                          <a:latin typeface="Playfair Display"/>
                          <a:ea typeface="Playfair Display"/>
                          <a:cs typeface="Playfair Display"/>
                          <a:sym typeface="Playfair Display"/>
                          <a:hlinkClick action="ppaction://hlinksldjump" r:id="rId21">
                            <a:extLst>
                              <a:ext uri="{A12FA001-AC4F-418D-AE19-62706E023703}">
                                <ahyp:hlinkClr val="tx"/>
                              </a:ext>
                            </a:extLst>
                          </a:hlinkClick>
                        </a:rPr>
                        <a:t>That’s Why I Praise You</a:t>
                      </a:r>
                      <a:endParaRPr sz="1600" u="sng"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22">
                            <a:extLst>
                              <a:ext uri="{A12FA001-AC4F-418D-AE19-62706E023703}">
                                <ahyp:hlinkClr val="tx"/>
                              </a:ext>
                            </a:extLst>
                          </a:hlinkClick>
                        </a:rPr>
                        <a:t>The Wonderful Cross</a:t>
                      </a:r>
                      <a:endParaRPr sz="1600" u="sng"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23">
                            <a:extLst>
                              <a:ext uri="{A12FA001-AC4F-418D-AE19-62706E023703}">
                                <ahyp:hlinkClr val="tx"/>
                              </a:ext>
                            </a:extLst>
                          </a:hlinkClick>
                        </a:rPr>
                        <a:t>Trample O My Soul</a:t>
                      </a:r>
                      <a:endParaRPr sz="16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24">
                            <a:extLst>
                              <a:ext uri="{A12FA001-AC4F-418D-AE19-62706E023703}">
                                <ahyp:hlinkClr val="tx"/>
                              </a:ext>
                            </a:extLst>
                          </a:hlinkClick>
                        </a:rPr>
                        <a:t>Trust in You</a:t>
                      </a:r>
                      <a:endParaRPr b="1" sz="2100" u="none" cap="none" strike="noStrike">
                        <a:solidFill>
                          <a:schemeClr val="dk1"/>
                        </a:solidFill>
                        <a:latin typeface="Playfair Display"/>
                        <a:ea typeface="Playfair Display"/>
                        <a:cs typeface="Playfair Display"/>
                        <a:sym typeface="Playfair Display"/>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chemeClr val="dk1"/>
                        </a:solidFill>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25">
                            <a:extLst>
                              <a:ext uri="{A12FA001-AC4F-418D-AE19-62706E023703}">
                                <ahyp:hlinkClr val="tx"/>
                              </a:ext>
                            </a:extLst>
                          </a:hlinkClick>
                        </a:rPr>
                        <a:t>Tuesday Psali</a:t>
                      </a:r>
                      <a:endParaRPr b="1" sz="2100" u="none" cap="none" strike="noStrike">
                        <a:solidFill>
                          <a:schemeClr val="dk1"/>
                        </a:solidFill>
                        <a:latin typeface="Playfair Display"/>
                        <a:ea typeface="Playfair Display"/>
                        <a:cs typeface="Playfair Display"/>
                        <a:sym typeface="Playfair Display"/>
                      </a:endParaRPr>
                    </a:p>
                    <a:p>
                      <a:pPr indent="0" lvl="0" marL="457200" marR="0" rtl="0" algn="l">
                        <a:lnSpc>
                          <a:spcPct val="100000"/>
                        </a:lnSpc>
                        <a:spcBef>
                          <a:spcPts val="0"/>
                        </a:spcBef>
                        <a:spcAft>
                          <a:spcPts val="0"/>
                        </a:spcAft>
                        <a:buClr>
                          <a:schemeClr val="dk1"/>
                        </a:buClr>
                        <a:buSzPts val="1100"/>
                        <a:buFont typeface="Arial"/>
                        <a:buNone/>
                      </a:pPr>
                      <a:r>
                        <a:rPr b="1" lang="en-US" sz="2100" u="none" cap="none" strike="noStrike">
                          <a:solidFill>
                            <a:schemeClr val="dk1"/>
                          </a:solidFill>
                          <a:latin typeface="Playfair Display"/>
                          <a:ea typeface="Playfair Display"/>
                          <a:cs typeface="Playfair Display"/>
                          <a:sym typeface="Playfair Display"/>
                        </a:rPr>
                        <a:t>V</a:t>
                      </a:r>
                      <a:endParaRPr b="1" sz="21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26">
                            <a:extLst>
                              <a:ext uri="{A12FA001-AC4F-418D-AE19-62706E023703}">
                                <ahyp:hlinkClr val="tx"/>
                              </a:ext>
                            </a:extLst>
                          </a:hlinkClick>
                        </a:rPr>
                        <a:t>Voice of Truth</a:t>
                      </a:r>
                      <a:endParaRPr b="1" sz="2100" u="none" cap="none" strike="noStrike">
                        <a:solidFill>
                          <a:schemeClr val="dk1"/>
                        </a:solidFill>
                        <a:latin typeface="Playfair Display"/>
                        <a:ea typeface="Playfair Display"/>
                        <a:cs typeface="Playfair Display"/>
                        <a:sym typeface="Playfair Display"/>
                      </a:endParaRPr>
                    </a:p>
                    <a:p>
                      <a:pPr indent="0" lvl="0" marL="457200" marR="0" rtl="0" algn="l">
                        <a:lnSpc>
                          <a:spcPct val="100000"/>
                        </a:lnSpc>
                        <a:spcBef>
                          <a:spcPts val="0"/>
                        </a:spcBef>
                        <a:spcAft>
                          <a:spcPts val="0"/>
                        </a:spcAft>
                        <a:buClr>
                          <a:schemeClr val="dk1"/>
                        </a:buClr>
                        <a:buSzPts val="1100"/>
                        <a:buFont typeface="Arial"/>
                        <a:buNone/>
                      </a:pPr>
                      <a:r>
                        <a:rPr b="1" lang="en-US" sz="2100" u="none" cap="none" strike="noStrike">
                          <a:solidFill>
                            <a:schemeClr val="dk1"/>
                          </a:solidFill>
                          <a:latin typeface="Playfair Display"/>
                          <a:ea typeface="Playfair Display"/>
                          <a:cs typeface="Playfair Display"/>
                          <a:sym typeface="Playfair Display"/>
                        </a:rPr>
                        <a:t>W</a:t>
                      </a:r>
                      <a:endParaRPr sz="16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27">
                            <a:extLst>
                              <a:ext uri="{A12FA001-AC4F-418D-AE19-62706E023703}">
                                <ahyp:hlinkClr val="tx"/>
                              </a:ext>
                            </a:extLst>
                          </a:hlinkClick>
                        </a:rPr>
                        <a:t>We Come To You Father </a:t>
                      </a:r>
                      <a:endParaRPr b="1" sz="13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28">
                            <a:extLst>
                              <a:ext uri="{A12FA001-AC4F-418D-AE19-62706E023703}">
                                <ahyp:hlinkClr val="tx"/>
                              </a:ext>
                            </a:extLst>
                          </a:hlinkClick>
                        </a:rPr>
                        <a:t>Wednesday Psali</a:t>
                      </a:r>
                      <a:endParaRPr b="1" sz="13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29">
                            <a:extLst>
                              <a:ext uri="{A12FA001-AC4F-418D-AE19-62706E023703}">
                                <ahyp:hlinkClr val="tx"/>
                              </a:ext>
                            </a:extLst>
                          </a:hlinkClick>
                        </a:rPr>
                        <a:t>What A Beautiful Name</a:t>
                      </a:r>
                      <a:endParaRPr b="1" sz="13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30">
                            <a:extLst>
                              <a:ext uri="{A12FA001-AC4F-418D-AE19-62706E023703}">
                                <ahyp:hlinkClr val="tx"/>
                              </a:ext>
                            </a:extLst>
                          </a:hlinkClick>
                        </a:rPr>
                        <a:t>When the Spirit of the Lord</a:t>
                      </a:r>
                      <a:endParaRPr sz="1100" u="none" cap="none" strike="noStrike">
                        <a:solidFill>
                          <a:schemeClr val="dk1"/>
                        </a:solidFill>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31">
                            <a:extLst>
                              <a:ext uri="{A12FA001-AC4F-418D-AE19-62706E023703}">
                                <ahyp:hlinkClr val="tx"/>
                              </a:ext>
                            </a:extLst>
                          </a:hlinkClick>
                        </a:rPr>
                        <a:t>Where He Leads Me</a:t>
                      </a:r>
                      <a:endParaRPr sz="16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32">
                            <a:extLst>
                              <a:ext uri="{A12FA001-AC4F-418D-AE19-62706E023703}">
                                <ahyp:hlinkClr val="tx"/>
                              </a:ext>
                            </a:extLst>
                          </a:hlinkClick>
                        </a:rPr>
                        <a:t>Who Am I</a:t>
                      </a:r>
                      <a:endParaRPr sz="16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33">
                            <a:extLst>
                              <a:ext uri="{A12FA001-AC4F-418D-AE19-62706E023703}">
                                <ahyp:hlinkClr val="tx"/>
                              </a:ext>
                            </a:extLst>
                          </a:hlinkClick>
                        </a:rPr>
                        <a:t>Who Besides You</a:t>
                      </a:r>
                      <a:endParaRPr sz="16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34">
                            <a:extLst>
                              <a:ext uri="{A12FA001-AC4F-418D-AE19-62706E023703}">
                                <ahyp:hlinkClr val="tx"/>
                              </a:ext>
                            </a:extLst>
                          </a:hlinkClick>
                        </a:rPr>
                        <a:t>Who Do I Have But You</a:t>
                      </a:r>
                      <a:endParaRPr sz="16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35">
                            <a:extLst>
                              <a:ext uri="{A12FA001-AC4F-418D-AE19-62706E023703}">
                                <ahyp:hlinkClr val="tx"/>
                              </a:ext>
                            </a:extLst>
                          </a:hlinkClick>
                        </a:rPr>
                        <a:t>Who Has the Final Say </a:t>
                      </a:r>
                      <a:endParaRPr sz="16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36">
                            <a:extLst>
                              <a:ext uri="{A12FA001-AC4F-418D-AE19-62706E023703}">
                                <ahyp:hlinkClr val="tx"/>
                              </a:ext>
                            </a:extLst>
                          </a:hlinkClick>
                        </a:rPr>
                        <a:t>Who You Say I Am</a:t>
                      </a:r>
                      <a:endParaRPr sz="1600" u="sng"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37">
                            <a:extLst>
                              <a:ext uri="{A12FA001-AC4F-418D-AE19-62706E023703}">
                                <ahyp:hlinkClr val="tx"/>
                              </a:ext>
                            </a:extLst>
                          </a:hlinkClick>
                        </a:rPr>
                        <a:t>Worn</a:t>
                      </a:r>
                      <a:endParaRPr b="1" sz="2100" u="none" cap="none" strike="noStrike">
                        <a:solidFill>
                          <a:schemeClr val="dk1"/>
                        </a:solidFill>
                        <a:latin typeface="Playfair Display"/>
                        <a:ea typeface="Playfair Display"/>
                        <a:cs typeface="Playfair Display"/>
                        <a:sym typeface="Playfair Display"/>
                      </a:endParaRPr>
                    </a:p>
                    <a:p>
                      <a:pPr indent="0" lvl="0" marL="457200" marR="0" rtl="0" algn="l">
                        <a:lnSpc>
                          <a:spcPct val="100000"/>
                        </a:lnSpc>
                        <a:spcBef>
                          <a:spcPts val="0"/>
                        </a:spcBef>
                        <a:spcAft>
                          <a:spcPts val="0"/>
                        </a:spcAft>
                        <a:buClr>
                          <a:schemeClr val="dk1"/>
                        </a:buClr>
                        <a:buSzPts val="1100"/>
                        <a:buFont typeface="Arial"/>
                        <a:buNone/>
                      </a:pPr>
                      <a:r>
                        <a:rPr b="1" lang="en-US" sz="2100" u="none" cap="none" strike="noStrike">
                          <a:solidFill>
                            <a:schemeClr val="dk1"/>
                          </a:solidFill>
                          <a:latin typeface="Playfair Display"/>
                          <a:ea typeface="Playfair Display"/>
                          <a:cs typeface="Playfair Display"/>
                          <a:sym typeface="Playfair Display"/>
                        </a:rPr>
                        <a:t>Y</a:t>
                      </a:r>
                      <a:endParaRPr sz="11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38">
                            <a:extLst>
                              <a:ext uri="{A12FA001-AC4F-418D-AE19-62706E023703}">
                                <ahyp:hlinkClr val="tx"/>
                              </a:ext>
                            </a:extLst>
                          </a:hlinkClick>
                        </a:rPr>
                        <a:t>You Are My Hiding Place</a:t>
                      </a:r>
                      <a:endParaRPr sz="16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i="1" lang="en-US" sz="1600" u="sng" cap="none" strike="noStrike">
                          <a:solidFill>
                            <a:schemeClr val="dk1"/>
                          </a:solidFill>
                          <a:latin typeface="Playfair Display"/>
                          <a:ea typeface="Playfair Display"/>
                          <a:cs typeface="Playfair Display"/>
                          <a:sym typeface="Playfair Display"/>
                          <a:hlinkClick action="ppaction://hlinksldjump" r:id="rId39">
                            <a:extLst>
                              <a:ext uri="{A12FA001-AC4F-418D-AE19-62706E023703}">
                                <ahyp:hlinkClr val="tx"/>
                              </a:ext>
                            </a:extLst>
                          </a:hlinkClick>
                        </a:rPr>
                        <a:t>يا رب صخرتي</a:t>
                      </a:r>
                      <a:endParaRPr i="1" sz="16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40">
                            <a:extLst>
                              <a:ext uri="{A12FA001-AC4F-418D-AE19-62706E023703}">
                                <ahyp:hlinkClr val="tx"/>
                              </a:ext>
                            </a:extLst>
                          </a:hlinkClick>
                        </a:rPr>
                        <a:t>You Are</a:t>
                      </a:r>
                      <a:endParaRPr sz="16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41">
                            <a:extLst>
                              <a:ext uri="{A12FA001-AC4F-418D-AE19-62706E023703}">
                                <ahyp:hlinkClr val="tx"/>
                              </a:ext>
                            </a:extLst>
                          </a:hlinkClick>
                        </a:rPr>
                        <a:t>You Call to Me</a:t>
                      </a:r>
                      <a:endParaRPr sz="16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42">
                            <a:extLst>
                              <a:ext uri="{A12FA001-AC4F-418D-AE19-62706E023703}">
                                <ahyp:hlinkClr val="tx"/>
                              </a:ext>
                            </a:extLst>
                          </a:hlinkClick>
                        </a:rPr>
                        <a:t>You Say</a:t>
                      </a:r>
                      <a:endParaRPr sz="16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43">
                            <a:extLst>
                              <a:ext uri="{A12FA001-AC4F-418D-AE19-62706E023703}">
                                <ahyp:hlinkClr val="tx"/>
                              </a:ext>
                            </a:extLst>
                          </a:hlinkClick>
                        </a:rPr>
                        <a:t>Your Great Name</a:t>
                      </a:r>
                      <a:endParaRPr sz="1400" u="none" cap="none" strike="noStrike">
                        <a:solidFill>
                          <a:schemeClr val="dk1"/>
                        </a:solidFill>
                      </a:endParaRPr>
                    </a:p>
                    <a:p>
                      <a:pPr indent="-317500" lvl="0" marL="457200" marR="0" rtl="0" algn="l">
                        <a:lnSpc>
                          <a:spcPct val="100000"/>
                        </a:lnSpc>
                        <a:spcBef>
                          <a:spcPts val="0"/>
                        </a:spcBef>
                        <a:spcAft>
                          <a:spcPts val="0"/>
                        </a:spcAft>
                        <a:buClr>
                          <a:schemeClr val="dk1"/>
                        </a:buClr>
                        <a:buSzPts val="1400"/>
                        <a:buFont typeface="Arial"/>
                        <a:buChar char="●"/>
                      </a:pPr>
                      <a:r>
                        <a:rPr lang="en-US" sz="1600" u="sng" cap="none" strike="noStrike">
                          <a:solidFill>
                            <a:schemeClr val="dk1"/>
                          </a:solidFill>
                          <a:latin typeface="Playfair Display"/>
                          <a:ea typeface="Playfair Display"/>
                          <a:cs typeface="Playfair Display"/>
                          <a:sym typeface="Playfair Display"/>
                          <a:hlinkClick action="ppaction://hlinksldjump" r:id="rId44">
                            <a:extLst>
                              <a:ext uri="{A12FA001-AC4F-418D-AE19-62706E023703}">
                                <ahyp:hlinkClr val="tx"/>
                              </a:ext>
                            </a:extLst>
                          </a:hlinkClick>
                        </a:rPr>
                        <a:t>Your Love O Mary</a:t>
                      </a:r>
                      <a:endParaRPr sz="1600" u="sng"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45">
                            <a:extLst>
                              <a:ext uri="{A12FA001-AC4F-418D-AE19-62706E023703}">
                                <ahyp:hlinkClr val="tx"/>
                              </a:ext>
                            </a:extLst>
                          </a:hlinkClick>
                        </a:rPr>
                        <a:t>Your Word I Have Hidden</a:t>
                      </a:r>
                      <a:endParaRPr sz="16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i="1" lang="en-US" sz="1600" u="sng" cap="none" strike="noStrike">
                          <a:solidFill>
                            <a:schemeClr val="dk1"/>
                          </a:solidFill>
                          <a:latin typeface="Playfair Display"/>
                          <a:ea typeface="Playfair Display"/>
                          <a:cs typeface="Playfair Display"/>
                          <a:sym typeface="Playfair Display"/>
                          <a:hlinkClick action="ppaction://hlinksldjump" r:id="rId46">
                            <a:extLst>
                              <a:ext uri="{A12FA001-AC4F-418D-AE19-62706E023703}">
                                <ahyp:hlinkClr val="tx"/>
                              </a:ext>
                            </a:extLst>
                          </a:hlinkClick>
                        </a:rPr>
                        <a:t>خبأت كلامك</a:t>
                      </a:r>
                      <a:endParaRPr sz="2100" u="none" cap="none" strike="noStrike">
                        <a:solidFill>
                          <a:schemeClr val="dk1"/>
                        </a:solidFill>
                        <a:latin typeface="Playfair Display"/>
                        <a:ea typeface="Playfair Display"/>
                        <a:cs typeface="Playfair Display"/>
                        <a:sym typeface="Playfair Display"/>
                      </a:endParaRPr>
                    </a:p>
                    <a:p>
                      <a:pPr indent="0" lvl="0" marL="0" marR="0" rtl="0" algn="l">
                        <a:lnSpc>
                          <a:spcPct val="100000"/>
                        </a:lnSpc>
                        <a:spcBef>
                          <a:spcPts val="0"/>
                        </a:spcBef>
                        <a:spcAft>
                          <a:spcPts val="0"/>
                        </a:spcAft>
                        <a:buClr>
                          <a:schemeClr val="dk1"/>
                        </a:buClr>
                        <a:buSzPts val="1100"/>
                        <a:buFont typeface="Arial"/>
                        <a:buNone/>
                      </a:pPr>
                      <a:r>
                        <a:rPr lang="en-US" sz="2100" u="none" cap="none" strike="noStrike">
                          <a:solidFill>
                            <a:schemeClr val="dk1"/>
                          </a:solidFill>
                          <a:latin typeface="Playfair Display"/>
                          <a:ea typeface="Playfair Display"/>
                          <a:cs typeface="Playfair Display"/>
                          <a:sym typeface="Playfair Display"/>
                        </a:rPr>
                        <a:t>       </a:t>
                      </a:r>
                      <a:endParaRPr sz="1600" u="none" cap="none" strike="noStrike">
                        <a:solidFill>
                          <a:schemeClr val="dk1"/>
                        </a:solidFill>
                        <a:latin typeface="Playfair Display"/>
                        <a:ea typeface="Playfair Display"/>
                        <a:cs typeface="Playfair Display"/>
                        <a:sym typeface="Playfair Display"/>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chemeClr val="dk1"/>
                        </a:solidFill>
                      </a:endParaRPr>
                    </a:p>
                    <a:p>
                      <a:pPr indent="0" lvl="0" marL="0" marR="0" rtl="0" algn="l">
                        <a:lnSpc>
                          <a:spcPct val="100000"/>
                        </a:lnSpc>
                        <a:spcBef>
                          <a:spcPts val="0"/>
                        </a:spcBef>
                        <a:spcAft>
                          <a:spcPts val="0"/>
                        </a:spcAft>
                        <a:buClr>
                          <a:srgbClr val="000000"/>
                        </a:buClr>
                        <a:buSzPts val="1600"/>
                        <a:buFont typeface="Arial"/>
                        <a:buNone/>
                      </a:pPr>
                      <a:r>
                        <a:t/>
                      </a:r>
                      <a:endParaRPr sz="1600" u="none" cap="none" strike="noStrike">
                        <a:solidFill>
                          <a:schemeClr val="dk1"/>
                        </a:solidFill>
                        <a:latin typeface="Playfair Display"/>
                        <a:ea typeface="Playfair Display"/>
                        <a:cs typeface="Playfair Display"/>
                        <a:sym typeface="Playfair Display"/>
                      </a:endParaRPr>
                    </a:p>
                    <a:p>
                      <a:pPr indent="0" lvl="0" marL="0" marR="0" rtl="0" algn="l">
                        <a:lnSpc>
                          <a:spcPct val="100000"/>
                        </a:lnSpc>
                        <a:spcBef>
                          <a:spcPts val="0"/>
                        </a:spcBef>
                        <a:spcAft>
                          <a:spcPts val="0"/>
                        </a:spcAft>
                        <a:buClr>
                          <a:srgbClr val="000000"/>
                        </a:buClr>
                        <a:buSzPts val="1600"/>
                        <a:buFont typeface="Arial"/>
                        <a:buNone/>
                      </a:pPr>
                      <a:r>
                        <a:t/>
                      </a:r>
                      <a:endParaRPr sz="1600" u="none" cap="none" strike="noStrike">
                        <a:solidFill>
                          <a:schemeClr val="dk1"/>
                        </a:solidFill>
                        <a:latin typeface="Playfair Display"/>
                        <a:ea typeface="Playfair Display"/>
                        <a:cs typeface="Playfair Display"/>
                        <a:sym typeface="Playfair Display"/>
                      </a:endParaRPr>
                    </a:p>
                    <a:p>
                      <a:pPr indent="0" lvl="0" marL="0" marR="0" rtl="0" algn="l">
                        <a:lnSpc>
                          <a:spcPct val="100000"/>
                        </a:lnSpc>
                        <a:spcBef>
                          <a:spcPts val="0"/>
                        </a:spcBef>
                        <a:spcAft>
                          <a:spcPts val="0"/>
                        </a:spcAft>
                        <a:buClr>
                          <a:srgbClr val="000000"/>
                        </a:buClr>
                        <a:buSzPts val="1700"/>
                        <a:buFont typeface="Arial"/>
                        <a:buNone/>
                      </a:pPr>
                      <a:r>
                        <a:t/>
                      </a:r>
                      <a:endParaRPr sz="1700" u="none" cap="none" strike="noStrike">
                        <a:solidFill>
                          <a:schemeClr val="dk1"/>
                        </a:solidFill>
                        <a:latin typeface="Playfair Display"/>
                        <a:ea typeface="Playfair Display"/>
                        <a:cs typeface="Playfair Display"/>
                        <a:sym typeface="Playfair Display"/>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457200" marR="0" rtl="0" algn="l">
                        <a:lnSpc>
                          <a:spcPct val="100000"/>
                        </a:lnSpc>
                        <a:spcBef>
                          <a:spcPts val="0"/>
                        </a:spcBef>
                        <a:spcAft>
                          <a:spcPts val="0"/>
                        </a:spcAft>
                        <a:buClr>
                          <a:srgbClr val="000000"/>
                        </a:buClr>
                        <a:buSzPts val="1400"/>
                        <a:buFont typeface="Arial"/>
                        <a:buNone/>
                      </a:pPr>
                      <a:r>
                        <a:t/>
                      </a:r>
                      <a:endParaRPr sz="1400" u="none" cap="none" strike="noStrike"/>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47">
                            <a:extLst>
                              <a:ext uri="{A12FA001-AC4F-418D-AE19-62706E023703}">
                                <ahyp:hlinkClr val="tx"/>
                              </a:ext>
                            </a:extLst>
                          </a:hlinkClick>
                        </a:rPr>
                        <a:t>You’re the True Shepherd</a:t>
                      </a:r>
                      <a:endParaRPr sz="2100" u="none" cap="none" strike="noStrike">
                        <a:solidFill>
                          <a:schemeClr val="dk1"/>
                        </a:solidFill>
                        <a:latin typeface="Playfair Display"/>
                        <a:ea typeface="Playfair Display"/>
                        <a:cs typeface="Playfair Display"/>
                        <a:sym typeface="Playfair Display"/>
                      </a:endParaRPr>
                    </a:p>
                    <a:p>
                      <a:pPr indent="0" lvl="0" marL="0" marR="0" rtl="0" algn="l">
                        <a:lnSpc>
                          <a:spcPct val="100000"/>
                        </a:lnSpc>
                        <a:spcBef>
                          <a:spcPts val="0"/>
                        </a:spcBef>
                        <a:spcAft>
                          <a:spcPts val="0"/>
                        </a:spcAft>
                        <a:buClr>
                          <a:schemeClr val="dk1"/>
                        </a:buClr>
                        <a:buSzPts val="1100"/>
                        <a:buFont typeface="Arial"/>
                        <a:buNone/>
                      </a:pPr>
                      <a:r>
                        <a:rPr lang="en-US" sz="2100" u="none" cap="none" strike="noStrike">
                          <a:solidFill>
                            <a:schemeClr val="dk1"/>
                          </a:solidFill>
                          <a:latin typeface="Playfair Display"/>
                          <a:ea typeface="Playfair Display"/>
                          <a:cs typeface="Playfair Display"/>
                          <a:sym typeface="Playfair Display"/>
                        </a:rPr>
                        <a:t>#</a:t>
                      </a:r>
                      <a:endParaRPr sz="2100" u="none" cap="none" strike="noStrike">
                        <a:solidFill>
                          <a:schemeClr val="dk1"/>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chemeClr val="dk1"/>
                        </a:buClr>
                        <a:buSzPts val="1600"/>
                        <a:buFont typeface="Playfair Display"/>
                        <a:buChar char="●"/>
                      </a:pPr>
                      <a:r>
                        <a:rPr lang="en-US" sz="1600" u="sng" cap="none" strike="noStrike">
                          <a:solidFill>
                            <a:schemeClr val="dk1"/>
                          </a:solidFill>
                          <a:latin typeface="Playfair Display"/>
                          <a:ea typeface="Playfair Display"/>
                          <a:cs typeface="Playfair Display"/>
                          <a:sym typeface="Playfair Display"/>
                          <a:hlinkClick action="ppaction://hlinksldjump" r:id="rId48">
                            <a:extLst>
                              <a:ext uri="{A12FA001-AC4F-418D-AE19-62706E023703}">
                                <ahyp:hlinkClr val="tx"/>
                              </a:ext>
                            </a:extLst>
                          </a:hlinkClick>
                        </a:rPr>
                        <a:t>10,000 Reasons (Bless the Lord)</a:t>
                      </a:r>
                      <a:endParaRPr sz="1500" u="none" cap="none" strike="noStrike">
                        <a:solidFill>
                          <a:schemeClr val="dk1"/>
                        </a:solidFill>
                        <a:latin typeface="Playfair Display"/>
                        <a:ea typeface="Playfair Display"/>
                        <a:cs typeface="Playfair Display"/>
                        <a:sym typeface="Playfair Display"/>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chemeClr val="dk1"/>
                        </a:solidFill>
                      </a:endParaRPr>
                    </a:p>
                    <a:p>
                      <a:pPr indent="0" lvl="0" marL="0" marR="0" rtl="0" algn="l">
                        <a:lnSpc>
                          <a:spcPct val="100000"/>
                        </a:lnSpc>
                        <a:spcBef>
                          <a:spcPts val="0"/>
                        </a:spcBef>
                        <a:spcAft>
                          <a:spcPts val="0"/>
                        </a:spcAft>
                        <a:buClr>
                          <a:srgbClr val="000000"/>
                        </a:buClr>
                        <a:buSzPts val="1600"/>
                        <a:buFont typeface="Arial"/>
                        <a:buNone/>
                      </a:pPr>
                      <a:r>
                        <a:t/>
                      </a:r>
                      <a:endParaRPr sz="1600" u="none" cap="none" strike="noStrike">
                        <a:solidFill>
                          <a:schemeClr val="dk1"/>
                        </a:solidFill>
                      </a:endParaRPr>
                    </a:p>
                    <a:p>
                      <a:pPr indent="0" lvl="0" marL="0" marR="0" rtl="0" algn="l">
                        <a:lnSpc>
                          <a:spcPct val="100000"/>
                        </a:lnSpc>
                        <a:spcBef>
                          <a:spcPts val="0"/>
                        </a:spcBef>
                        <a:spcAft>
                          <a:spcPts val="0"/>
                        </a:spcAft>
                        <a:buClr>
                          <a:srgbClr val="000000"/>
                        </a:buClr>
                        <a:buSzPts val="2100"/>
                        <a:buFont typeface="Arial"/>
                        <a:buNone/>
                      </a:pPr>
                      <a:r>
                        <a:t/>
                      </a:r>
                      <a:endParaRPr b="1" sz="2100" u="none" cap="none" strike="noStrike">
                        <a:solidFill>
                          <a:schemeClr val="dk1"/>
                        </a:solidFill>
                        <a:latin typeface="Playfair Display"/>
                        <a:ea typeface="Playfair Display"/>
                        <a:cs typeface="Playfair Display"/>
                        <a:sym typeface="Playfair Display"/>
                      </a:endParaRPr>
                    </a:p>
                    <a:p>
                      <a:pPr indent="0" lvl="0" marL="0" marR="0" rtl="0" algn="l">
                        <a:lnSpc>
                          <a:spcPct val="100000"/>
                        </a:lnSpc>
                        <a:spcBef>
                          <a:spcPts val="0"/>
                        </a:spcBef>
                        <a:spcAft>
                          <a:spcPts val="0"/>
                        </a:spcAft>
                        <a:buClr>
                          <a:srgbClr val="000000"/>
                        </a:buClr>
                        <a:buSzPts val="1600"/>
                        <a:buFont typeface="Arial"/>
                        <a:buNone/>
                      </a:pPr>
                      <a:r>
                        <a:t/>
                      </a:r>
                      <a:endParaRPr sz="1600" u="none" cap="none" strike="noStrike">
                        <a:solidFill>
                          <a:schemeClr val="dk1"/>
                        </a:solidFill>
                        <a:latin typeface="Playfair Display"/>
                        <a:ea typeface="Playfair Display"/>
                        <a:cs typeface="Playfair Display"/>
                        <a:sym typeface="Playfair Display"/>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424900">
                <a:tc>
                  <a:txBody>
                    <a:bodyPr/>
                    <a:lstStyle/>
                    <a:p>
                      <a:pPr indent="0" lvl="0" marL="457200" marR="0" rtl="0" algn="l">
                        <a:lnSpc>
                          <a:spcPct val="100000"/>
                        </a:lnSpc>
                        <a:spcBef>
                          <a:spcPts val="0"/>
                        </a:spcBef>
                        <a:spcAft>
                          <a:spcPts val="0"/>
                        </a:spcAft>
                        <a:buClr>
                          <a:srgbClr val="000000"/>
                        </a:buClr>
                        <a:buSzPts val="2100"/>
                        <a:buFont typeface="Arial"/>
                        <a:buNone/>
                      </a:pPr>
                      <a:r>
                        <a:t/>
                      </a:r>
                      <a:endParaRPr b="1" sz="2100" u="none" cap="none" strike="noStrike">
                        <a:solidFill>
                          <a:schemeClr val="dk1"/>
                        </a:solidFill>
                        <a:latin typeface="Playfair Display"/>
                        <a:ea typeface="Playfair Display"/>
                        <a:cs typeface="Playfair Display"/>
                        <a:sym typeface="Playfair Display"/>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100"/>
                        <a:buFont typeface="Arial"/>
                        <a:buNone/>
                      </a:pPr>
                      <a:r>
                        <a:t/>
                      </a:r>
                      <a:endParaRPr b="1" sz="2100" u="none" cap="none" strike="noStrike">
                        <a:solidFill>
                          <a:schemeClr val="dk1"/>
                        </a:solidFill>
                        <a:latin typeface="Playfair Display"/>
                        <a:ea typeface="Playfair Display"/>
                        <a:cs typeface="Playfair Display"/>
                        <a:sym typeface="Playfair Display"/>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t/>
                      </a:r>
                      <a:endParaRPr sz="1600" u="none" cap="none" strike="noStrike">
                        <a:solidFill>
                          <a:schemeClr val="dk1"/>
                        </a:solidFill>
                        <a:latin typeface="Playfair Display"/>
                        <a:ea typeface="Playfair Display"/>
                        <a:cs typeface="Playfair Display"/>
                        <a:sym typeface="Playfair Display"/>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40"/>
          <p:cNvSpPr txBox="1"/>
          <p:nvPr>
            <p:ph idx="1" type="body"/>
          </p:nvPr>
        </p:nvSpPr>
        <p:spPr>
          <a:xfrm>
            <a:off x="415650" y="326499"/>
            <a:ext cx="11360700" cy="4960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2100"/>
              </a:spcBef>
              <a:spcAft>
                <a:spcPts val="0"/>
              </a:spcAft>
              <a:buClr>
                <a:schemeClr val="dk1"/>
              </a:buClr>
              <a:buSzPts val="1100"/>
              <a:buNone/>
            </a:pPr>
            <a:r>
              <a:rPr lang="en-US"/>
              <a:t>(We’re waiting for you</a:t>
            </a:r>
            <a:endParaRPr/>
          </a:p>
          <a:p>
            <a:pPr indent="0" lvl="0" marL="0" rtl="0" algn="ctr">
              <a:lnSpc>
                <a:spcPct val="150000"/>
              </a:lnSpc>
              <a:spcBef>
                <a:spcPts val="2100"/>
              </a:spcBef>
              <a:spcAft>
                <a:spcPts val="0"/>
              </a:spcAft>
              <a:buClr>
                <a:schemeClr val="dk1"/>
              </a:buClr>
              <a:buSzPts val="1100"/>
              <a:buNone/>
            </a:pPr>
            <a:r>
              <a:rPr lang="en-US"/>
              <a:t>As you have promised) x2</a:t>
            </a:r>
            <a:endParaRPr/>
          </a:p>
          <a:p>
            <a:pPr indent="0" lvl="0" marL="0" rtl="0" algn="ctr">
              <a:lnSpc>
                <a:spcPct val="150000"/>
              </a:lnSpc>
              <a:spcBef>
                <a:spcPts val="2100"/>
              </a:spcBef>
              <a:spcAft>
                <a:spcPts val="2100"/>
              </a:spcAft>
              <a:buClr>
                <a:schemeClr val="dk1"/>
              </a:buClr>
              <a:buSzPts val="1100"/>
              <a:buNone/>
            </a:pPr>
            <a:r>
              <a:rPr lang="en-US"/>
              <a:t>(Surely I come quickly Amen!) x2</a:t>
            </a:r>
            <a:endParaRPr/>
          </a:p>
        </p:txBody>
      </p:sp>
      <p:sp>
        <p:nvSpPr>
          <p:cNvPr id="300" name="Google Shape;300;p40"/>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Amen Amen Come</a:t>
            </a:r>
            <a:endParaRPr>
              <a:latin typeface="Playfair Display"/>
              <a:ea typeface="Playfair Display"/>
              <a:cs typeface="Playfair Display"/>
              <a:sym typeface="Playfair Display"/>
            </a:endParaRPr>
          </a:p>
        </p:txBody>
      </p:sp>
      <p:pic>
        <p:nvPicPr>
          <p:cNvPr id="301" name="Google Shape;301;p40">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4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4" name="Shape 2514"/>
        <p:cNvGrpSpPr/>
        <p:nvPr/>
      </p:nvGrpSpPr>
      <p:grpSpPr>
        <a:xfrm>
          <a:off x="0" y="0"/>
          <a:ext cx="0" cy="0"/>
          <a:chOff x="0" y="0"/>
          <a:chExt cx="0" cy="0"/>
        </a:xfrm>
      </p:grpSpPr>
      <p:sp>
        <p:nvSpPr>
          <p:cNvPr id="2515" name="Google Shape;2515;p400"/>
          <p:cNvSpPr txBox="1"/>
          <p:nvPr>
            <p:ph idx="1" type="body"/>
          </p:nvPr>
        </p:nvSpPr>
        <p:spPr>
          <a:xfrm>
            <a:off x="415650" y="261125"/>
            <a:ext cx="11360700" cy="4991700"/>
          </a:xfrm>
          <a:prstGeom prst="rect">
            <a:avLst/>
          </a:prstGeom>
          <a:solidFill>
            <a:srgbClr val="FFFFFF">
              <a:alpha val="88627"/>
            </a:srgbClr>
          </a:solidFill>
          <a:ln>
            <a:noFill/>
          </a:ln>
        </p:spPr>
        <p:txBody>
          <a:bodyPr anchorCtr="0" anchor="t"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t>My soul is troubled in the deep</a:t>
            </a:r>
            <a:endParaRPr/>
          </a:p>
          <a:p>
            <a:pPr indent="0" lvl="0" marL="0" rtl="0" algn="ctr">
              <a:lnSpc>
                <a:spcPct val="150000"/>
              </a:lnSpc>
              <a:spcBef>
                <a:spcPts val="2100"/>
              </a:spcBef>
              <a:spcAft>
                <a:spcPts val="0"/>
              </a:spcAft>
              <a:buClr>
                <a:schemeClr val="dk1"/>
              </a:buClr>
              <a:buSzPts val="1100"/>
              <a:buFont typeface="Arial"/>
              <a:buNone/>
            </a:pPr>
            <a:r>
              <a:rPr lang="en-US"/>
              <a:t>And my eyes are full of tears</a:t>
            </a:r>
            <a:endParaRPr/>
          </a:p>
          <a:p>
            <a:pPr indent="0" lvl="0" marL="0" rtl="0" algn="ctr">
              <a:lnSpc>
                <a:spcPct val="150000"/>
              </a:lnSpc>
              <a:spcBef>
                <a:spcPts val="2100"/>
              </a:spcBef>
              <a:spcAft>
                <a:spcPts val="0"/>
              </a:spcAft>
              <a:buClr>
                <a:schemeClr val="dk1"/>
              </a:buClr>
              <a:buSzPts val="1100"/>
              <a:buFont typeface="Arial"/>
              <a:buNone/>
            </a:pPr>
            <a:r>
              <a:rPr lang="en-US"/>
              <a:t>(Now I remember you indeed) x2</a:t>
            </a:r>
            <a:endParaRPr/>
          </a:p>
          <a:p>
            <a:pPr indent="0" lvl="0" marL="0" rtl="0" algn="ctr">
              <a:lnSpc>
                <a:spcPct val="150000"/>
              </a:lnSpc>
              <a:spcBef>
                <a:spcPts val="2100"/>
              </a:spcBef>
              <a:spcAft>
                <a:spcPts val="0"/>
              </a:spcAft>
              <a:buClr>
                <a:schemeClr val="dk1"/>
              </a:buClr>
              <a:buSzPts val="1100"/>
              <a:buFont typeface="Arial"/>
              <a:buNone/>
            </a:pPr>
            <a:r>
              <a:rPr lang="en-US"/>
              <a:t>(For Your salvation is near) x2</a:t>
            </a:r>
            <a:endParaRPr/>
          </a:p>
          <a:p>
            <a:pPr indent="0" lvl="0" marL="0" rtl="0" algn="ctr">
              <a:lnSpc>
                <a:spcPct val="150000"/>
              </a:lnSpc>
              <a:spcBef>
                <a:spcPts val="2100"/>
              </a:spcBef>
              <a:spcAft>
                <a:spcPts val="2100"/>
              </a:spcAft>
              <a:buClr>
                <a:schemeClr val="dk1"/>
              </a:buClr>
              <a:buSzPts val="2400"/>
              <a:buNone/>
            </a:pPr>
            <a:r>
              <a:t/>
            </a:r>
            <a:endParaRPr/>
          </a:p>
        </p:txBody>
      </p:sp>
      <p:sp>
        <p:nvSpPr>
          <p:cNvPr id="2516" name="Google Shape;2516;p400"/>
          <p:cNvSpPr txBox="1"/>
          <p:nvPr>
            <p:ph type="title"/>
          </p:nvPr>
        </p:nvSpPr>
        <p:spPr>
          <a:xfrm>
            <a:off x="415650" y="5660767"/>
            <a:ext cx="11360700" cy="7635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Hear My Cry</a:t>
            </a:r>
            <a:endParaRPr>
              <a:latin typeface="Playfair Display"/>
              <a:ea typeface="Playfair Display"/>
              <a:cs typeface="Playfair Display"/>
              <a:sym typeface="Playfair Display"/>
            </a:endParaRPr>
          </a:p>
        </p:txBody>
      </p:sp>
    </p:spTree>
  </p:cSld>
  <p:clrMapOvr>
    <a:masterClrMapping/>
  </p:clrMapOvr>
</p:sld>
</file>

<file path=ppt/slides/slide4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0" name="Shape 2520"/>
        <p:cNvGrpSpPr/>
        <p:nvPr/>
      </p:nvGrpSpPr>
      <p:grpSpPr>
        <a:xfrm>
          <a:off x="0" y="0"/>
          <a:ext cx="0" cy="0"/>
          <a:chOff x="0" y="0"/>
          <a:chExt cx="0" cy="0"/>
        </a:xfrm>
      </p:grpSpPr>
      <p:sp>
        <p:nvSpPr>
          <p:cNvPr id="2521" name="Google Shape;2521;p401"/>
          <p:cNvSpPr txBox="1"/>
          <p:nvPr>
            <p:ph idx="1" type="body"/>
          </p:nvPr>
        </p:nvSpPr>
        <p:spPr>
          <a:xfrm>
            <a:off x="415650" y="274875"/>
            <a:ext cx="11360700" cy="4964100"/>
          </a:xfrm>
          <a:prstGeom prst="rect">
            <a:avLst/>
          </a:prstGeom>
          <a:solidFill>
            <a:srgbClr val="FFFFFF">
              <a:alpha val="88627"/>
            </a:srgbClr>
          </a:solidFill>
          <a:ln>
            <a:noFill/>
          </a:ln>
        </p:spPr>
        <p:txBody>
          <a:bodyPr anchorCtr="0" anchor="t"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t>All the waves came upon me</a:t>
            </a:r>
            <a:endParaRPr/>
          </a:p>
          <a:p>
            <a:pPr indent="0" lvl="0" marL="0" rtl="0" algn="ctr">
              <a:lnSpc>
                <a:spcPct val="150000"/>
              </a:lnSpc>
              <a:spcBef>
                <a:spcPts val="2100"/>
              </a:spcBef>
              <a:spcAft>
                <a:spcPts val="0"/>
              </a:spcAft>
              <a:buClr>
                <a:schemeClr val="dk1"/>
              </a:buClr>
              <a:buSzPts val="1100"/>
              <a:buFont typeface="Arial"/>
              <a:buNone/>
            </a:pPr>
            <a:r>
              <a:rPr lang="en-US"/>
              <a:t>I was drowned in the deep sea</a:t>
            </a:r>
            <a:endParaRPr/>
          </a:p>
          <a:p>
            <a:pPr indent="0" lvl="0" marL="0" rtl="0" algn="ctr">
              <a:lnSpc>
                <a:spcPct val="150000"/>
              </a:lnSpc>
              <a:spcBef>
                <a:spcPts val="2100"/>
              </a:spcBef>
              <a:spcAft>
                <a:spcPts val="0"/>
              </a:spcAft>
              <a:buClr>
                <a:schemeClr val="dk1"/>
              </a:buClr>
              <a:buSzPts val="1100"/>
              <a:buFont typeface="Arial"/>
              <a:buNone/>
            </a:pPr>
            <a:r>
              <a:rPr lang="en-US"/>
              <a:t>(I asked for help where could it be) x2</a:t>
            </a:r>
            <a:endParaRPr/>
          </a:p>
          <a:p>
            <a:pPr indent="0" lvl="0" marL="0" rtl="0" algn="ctr">
              <a:lnSpc>
                <a:spcPct val="150000"/>
              </a:lnSpc>
              <a:spcBef>
                <a:spcPts val="2100"/>
              </a:spcBef>
              <a:spcAft>
                <a:spcPts val="0"/>
              </a:spcAft>
              <a:buClr>
                <a:schemeClr val="dk1"/>
              </a:buClr>
              <a:buSzPts val="1100"/>
              <a:buFont typeface="Arial"/>
              <a:buNone/>
            </a:pPr>
            <a:r>
              <a:rPr lang="en-US"/>
              <a:t>(But in the hands of my dear Lord) x2</a:t>
            </a:r>
            <a:endParaRPr/>
          </a:p>
          <a:p>
            <a:pPr indent="0" lvl="0" marL="0" rtl="0" algn="ctr">
              <a:lnSpc>
                <a:spcPct val="150000"/>
              </a:lnSpc>
              <a:spcBef>
                <a:spcPts val="2100"/>
              </a:spcBef>
              <a:spcAft>
                <a:spcPts val="2100"/>
              </a:spcAft>
              <a:buClr>
                <a:schemeClr val="dk1"/>
              </a:buClr>
              <a:buSzPts val="2400"/>
              <a:buNone/>
            </a:pPr>
            <a:r>
              <a:t/>
            </a:r>
            <a:endParaRPr/>
          </a:p>
        </p:txBody>
      </p:sp>
      <p:sp>
        <p:nvSpPr>
          <p:cNvPr id="2522" name="Google Shape;2522;p401"/>
          <p:cNvSpPr txBox="1"/>
          <p:nvPr>
            <p:ph type="title"/>
          </p:nvPr>
        </p:nvSpPr>
        <p:spPr>
          <a:xfrm>
            <a:off x="415650" y="5660767"/>
            <a:ext cx="11360700" cy="7635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Hear My Cry</a:t>
            </a:r>
            <a:endParaRPr>
              <a:latin typeface="Playfair Display"/>
              <a:ea typeface="Playfair Display"/>
              <a:cs typeface="Playfair Display"/>
              <a:sym typeface="Playfair Display"/>
            </a:endParaRPr>
          </a:p>
        </p:txBody>
      </p:sp>
    </p:spTree>
  </p:cSld>
  <p:clrMapOvr>
    <a:masterClrMapping/>
  </p:clrMapOvr>
</p:sld>
</file>

<file path=ppt/slides/slide4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6" name="Shape 2526"/>
        <p:cNvGrpSpPr/>
        <p:nvPr/>
      </p:nvGrpSpPr>
      <p:grpSpPr>
        <a:xfrm>
          <a:off x="0" y="0"/>
          <a:ext cx="0" cy="0"/>
          <a:chOff x="0" y="0"/>
          <a:chExt cx="0" cy="0"/>
        </a:xfrm>
      </p:grpSpPr>
      <p:sp>
        <p:nvSpPr>
          <p:cNvPr id="2527" name="Google Shape;2527;p402"/>
          <p:cNvSpPr txBox="1"/>
          <p:nvPr>
            <p:ph idx="1" type="body"/>
          </p:nvPr>
        </p:nvSpPr>
        <p:spPr>
          <a:xfrm>
            <a:off x="415650" y="192400"/>
            <a:ext cx="11360700" cy="5046600"/>
          </a:xfrm>
          <a:prstGeom prst="rect">
            <a:avLst/>
          </a:prstGeom>
          <a:solidFill>
            <a:srgbClr val="FFFFFF">
              <a:alpha val="88627"/>
            </a:srgbClr>
          </a:solidFill>
          <a:ln>
            <a:noFill/>
          </a:ln>
        </p:spPr>
        <p:txBody>
          <a:bodyPr anchorCtr="0" anchor="t"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t>My heart is trembling in great fear</a:t>
            </a:r>
            <a:endParaRPr/>
          </a:p>
          <a:p>
            <a:pPr indent="0" lvl="0" marL="0" rtl="0" algn="ctr">
              <a:lnSpc>
                <a:spcPct val="150000"/>
              </a:lnSpc>
              <a:spcBef>
                <a:spcPts val="2100"/>
              </a:spcBef>
              <a:spcAft>
                <a:spcPts val="0"/>
              </a:spcAft>
              <a:buClr>
                <a:schemeClr val="dk1"/>
              </a:buClr>
              <a:buSzPts val="1100"/>
              <a:buFont typeface="Arial"/>
              <a:buNone/>
            </a:pPr>
            <a:r>
              <a:rPr lang="en-US"/>
              <a:t>And my head is wrapped in weeds</a:t>
            </a:r>
            <a:endParaRPr/>
          </a:p>
          <a:p>
            <a:pPr indent="0" lvl="0" marL="0" rtl="0" algn="ctr">
              <a:lnSpc>
                <a:spcPct val="150000"/>
              </a:lnSpc>
              <a:spcBef>
                <a:spcPts val="2100"/>
              </a:spcBef>
              <a:spcAft>
                <a:spcPts val="0"/>
              </a:spcAft>
              <a:buClr>
                <a:schemeClr val="dk1"/>
              </a:buClr>
              <a:buSzPts val="1100"/>
              <a:buFont typeface="Arial"/>
              <a:buNone/>
            </a:pPr>
            <a:r>
              <a:rPr lang="en-US"/>
              <a:t>(Out of the depths I cried to Thee) x2</a:t>
            </a:r>
            <a:endParaRPr/>
          </a:p>
          <a:p>
            <a:pPr indent="0" lvl="0" marL="0" rtl="0" algn="ctr">
              <a:lnSpc>
                <a:spcPct val="150000"/>
              </a:lnSpc>
              <a:spcBef>
                <a:spcPts val="2100"/>
              </a:spcBef>
              <a:spcAft>
                <a:spcPts val="0"/>
              </a:spcAft>
              <a:buClr>
                <a:schemeClr val="dk1"/>
              </a:buClr>
              <a:buSzPts val="1100"/>
              <a:buFont typeface="Arial"/>
              <a:buNone/>
            </a:pPr>
            <a:r>
              <a:rPr lang="en-US"/>
              <a:t>(Save my soul and set me free) x2</a:t>
            </a:r>
            <a:endParaRPr/>
          </a:p>
          <a:p>
            <a:pPr indent="0" lvl="0" marL="0" rtl="0" algn="ctr">
              <a:lnSpc>
                <a:spcPct val="150000"/>
              </a:lnSpc>
              <a:spcBef>
                <a:spcPts val="2100"/>
              </a:spcBef>
              <a:spcAft>
                <a:spcPts val="0"/>
              </a:spcAft>
              <a:buClr>
                <a:schemeClr val="dk1"/>
              </a:buClr>
              <a:buSzPts val="1100"/>
              <a:buFont typeface="Arial"/>
              <a:buNone/>
            </a:pPr>
            <a:r>
              <a:t/>
            </a:r>
            <a:endParaRPr/>
          </a:p>
          <a:p>
            <a:pPr indent="0" lvl="0" marL="0" rtl="0" algn="ctr">
              <a:lnSpc>
                <a:spcPct val="150000"/>
              </a:lnSpc>
              <a:spcBef>
                <a:spcPts val="2100"/>
              </a:spcBef>
              <a:spcAft>
                <a:spcPts val="2100"/>
              </a:spcAft>
              <a:buClr>
                <a:schemeClr val="dk1"/>
              </a:buClr>
              <a:buSzPts val="2400"/>
              <a:buNone/>
            </a:pPr>
            <a:r>
              <a:t/>
            </a:r>
            <a:endParaRPr/>
          </a:p>
        </p:txBody>
      </p:sp>
      <p:sp>
        <p:nvSpPr>
          <p:cNvPr id="2528" name="Google Shape;2528;p402"/>
          <p:cNvSpPr txBox="1"/>
          <p:nvPr>
            <p:ph type="title"/>
          </p:nvPr>
        </p:nvSpPr>
        <p:spPr>
          <a:xfrm>
            <a:off x="415650" y="5660767"/>
            <a:ext cx="11360700" cy="7635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Hear My Cry</a:t>
            </a:r>
            <a:endParaRPr>
              <a:latin typeface="Playfair Display"/>
              <a:ea typeface="Playfair Display"/>
              <a:cs typeface="Playfair Display"/>
              <a:sym typeface="Playfair Display"/>
            </a:endParaRPr>
          </a:p>
        </p:txBody>
      </p:sp>
    </p:spTree>
  </p:cSld>
  <p:clrMapOvr>
    <a:masterClrMapping/>
  </p:clrMapOvr>
</p:sld>
</file>

<file path=ppt/slides/slide4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2" name="Shape 2532"/>
        <p:cNvGrpSpPr/>
        <p:nvPr/>
      </p:nvGrpSpPr>
      <p:grpSpPr>
        <a:xfrm>
          <a:off x="0" y="0"/>
          <a:ext cx="0" cy="0"/>
          <a:chOff x="0" y="0"/>
          <a:chExt cx="0" cy="0"/>
        </a:xfrm>
      </p:grpSpPr>
      <p:sp>
        <p:nvSpPr>
          <p:cNvPr id="2533" name="Google Shape;2533;p403"/>
          <p:cNvSpPr txBox="1"/>
          <p:nvPr>
            <p:ph idx="1" type="body"/>
          </p:nvPr>
        </p:nvSpPr>
        <p:spPr>
          <a:xfrm>
            <a:off x="415650" y="247375"/>
            <a:ext cx="11360700" cy="4991700"/>
          </a:xfrm>
          <a:prstGeom prst="rect">
            <a:avLst/>
          </a:prstGeom>
          <a:solidFill>
            <a:srgbClr val="FFFFFF">
              <a:alpha val="88627"/>
            </a:srgbClr>
          </a:solidFill>
          <a:ln>
            <a:noFill/>
          </a:ln>
        </p:spPr>
        <p:txBody>
          <a:bodyPr anchorCtr="0" anchor="t"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Font typeface="Arial"/>
              <a:buNone/>
            </a:pPr>
            <a:r>
              <a:rPr lang="en-US"/>
              <a:t>God ordered the whale in the sea</a:t>
            </a:r>
            <a:endParaRPr/>
          </a:p>
          <a:p>
            <a:pPr indent="0" lvl="0" marL="0" rtl="0" algn="ctr">
              <a:lnSpc>
                <a:spcPct val="115000"/>
              </a:lnSpc>
              <a:spcBef>
                <a:spcPts val="2100"/>
              </a:spcBef>
              <a:spcAft>
                <a:spcPts val="0"/>
              </a:spcAft>
              <a:buClr>
                <a:schemeClr val="dk1"/>
              </a:buClr>
              <a:buSzPts val="1100"/>
              <a:buFont typeface="Arial"/>
              <a:buNone/>
            </a:pPr>
            <a:r>
              <a:rPr lang="en-US"/>
              <a:t>To safely drop Jonah in peace</a:t>
            </a:r>
            <a:endParaRPr/>
          </a:p>
          <a:p>
            <a:pPr indent="0" lvl="0" marL="0" rtl="0" algn="ctr">
              <a:lnSpc>
                <a:spcPct val="115000"/>
              </a:lnSpc>
              <a:spcBef>
                <a:spcPts val="2100"/>
              </a:spcBef>
              <a:spcAft>
                <a:spcPts val="0"/>
              </a:spcAft>
              <a:buClr>
                <a:schemeClr val="dk1"/>
              </a:buClr>
              <a:buSzPts val="1100"/>
              <a:buFont typeface="Arial"/>
              <a:buNone/>
            </a:pPr>
            <a:r>
              <a:rPr lang="en-US"/>
              <a:t>(In the whale's belly Jonah kneels) x2</a:t>
            </a:r>
            <a:endParaRPr/>
          </a:p>
          <a:p>
            <a:pPr indent="0" lvl="0" marL="0" rtl="0" algn="ctr">
              <a:lnSpc>
                <a:spcPct val="115000"/>
              </a:lnSpc>
              <a:spcBef>
                <a:spcPts val="2100"/>
              </a:spcBef>
              <a:spcAft>
                <a:spcPts val="0"/>
              </a:spcAft>
              <a:buClr>
                <a:schemeClr val="dk1"/>
              </a:buClr>
              <a:buSzPts val="1100"/>
              <a:buFont typeface="Arial"/>
              <a:buNone/>
            </a:pPr>
            <a:r>
              <a:rPr lang="en-US"/>
              <a:t>(And thank the Lord for His great deeds) x2</a:t>
            </a:r>
            <a:endParaRPr/>
          </a:p>
          <a:p>
            <a:pPr indent="0" lvl="0" marL="0" rtl="0" algn="ctr">
              <a:lnSpc>
                <a:spcPct val="115000"/>
              </a:lnSpc>
              <a:spcBef>
                <a:spcPts val="2100"/>
              </a:spcBef>
              <a:spcAft>
                <a:spcPts val="2100"/>
              </a:spcAft>
              <a:buClr>
                <a:schemeClr val="dk1"/>
              </a:buClr>
              <a:buSzPts val="2400"/>
              <a:buNone/>
            </a:pPr>
            <a:r>
              <a:t/>
            </a:r>
            <a:endParaRPr/>
          </a:p>
        </p:txBody>
      </p:sp>
      <p:sp>
        <p:nvSpPr>
          <p:cNvPr id="2534" name="Google Shape;2534;p403"/>
          <p:cNvSpPr txBox="1"/>
          <p:nvPr>
            <p:ph type="title"/>
          </p:nvPr>
        </p:nvSpPr>
        <p:spPr>
          <a:xfrm>
            <a:off x="415650" y="5660767"/>
            <a:ext cx="11360700" cy="7635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Hear My Cry</a:t>
            </a:r>
            <a:endParaRPr>
              <a:latin typeface="Playfair Display"/>
              <a:ea typeface="Playfair Display"/>
              <a:cs typeface="Playfair Display"/>
              <a:sym typeface="Playfair Display"/>
            </a:endParaRPr>
          </a:p>
        </p:txBody>
      </p:sp>
    </p:spTree>
  </p:cSld>
  <p:clrMapOvr>
    <a:masterClrMapping/>
  </p:clrMapOvr>
</p:sld>
</file>

<file path=ppt/slides/slide4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8" name="Shape 2538"/>
        <p:cNvGrpSpPr/>
        <p:nvPr/>
      </p:nvGrpSpPr>
      <p:grpSpPr>
        <a:xfrm>
          <a:off x="0" y="0"/>
          <a:ext cx="0" cy="0"/>
          <a:chOff x="0" y="0"/>
          <a:chExt cx="0" cy="0"/>
        </a:xfrm>
      </p:grpSpPr>
      <p:sp>
        <p:nvSpPr>
          <p:cNvPr id="2539" name="Google Shape;2539;p404"/>
          <p:cNvSpPr txBox="1"/>
          <p:nvPr>
            <p:ph idx="1" type="body"/>
          </p:nvPr>
        </p:nvSpPr>
        <p:spPr>
          <a:xfrm>
            <a:off x="415650" y="302350"/>
            <a:ext cx="11360700" cy="4936500"/>
          </a:xfrm>
          <a:prstGeom prst="rect">
            <a:avLst/>
          </a:prstGeom>
          <a:solidFill>
            <a:srgbClr val="FFFFFF">
              <a:alpha val="88627"/>
            </a:srgbClr>
          </a:solidFill>
          <a:ln>
            <a:noFill/>
          </a:ln>
        </p:spPr>
        <p:txBody>
          <a:bodyPr anchorCtr="0" anchor="t"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4700"/>
              <a:t>Hear my cry I pray to thee</a:t>
            </a:r>
            <a:endParaRPr sz="4700"/>
          </a:p>
          <a:p>
            <a:pPr indent="0" lvl="0" marL="0" rtl="0" algn="ctr">
              <a:lnSpc>
                <a:spcPct val="150000"/>
              </a:lnSpc>
              <a:spcBef>
                <a:spcPts val="2100"/>
              </a:spcBef>
              <a:spcAft>
                <a:spcPts val="0"/>
              </a:spcAft>
              <a:buClr>
                <a:schemeClr val="dk1"/>
              </a:buClr>
              <a:buSzPts val="1100"/>
              <a:buNone/>
            </a:pPr>
            <a:r>
              <a:rPr lang="en-US" sz="4700"/>
              <a:t>And to my voice incline Your ear</a:t>
            </a:r>
            <a:endParaRPr sz="4700"/>
          </a:p>
          <a:p>
            <a:pPr indent="0" lvl="0" marL="0" rtl="0" algn="ctr">
              <a:lnSpc>
                <a:spcPct val="150000"/>
              </a:lnSpc>
              <a:spcBef>
                <a:spcPts val="2100"/>
              </a:spcBef>
              <a:spcAft>
                <a:spcPts val="0"/>
              </a:spcAft>
              <a:buClr>
                <a:schemeClr val="dk1"/>
              </a:buClr>
              <a:buSzPts val="1100"/>
              <a:buNone/>
            </a:pPr>
            <a:r>
              <a:rPr lang="en-US" sz="4700"/>
              <a:t>(Hold me and have mercy upon me)x2</a:t>
            </a:r>
            <a:endParaRPr sz="4700"/>
          </a:p>
          <a:p>
            <a:pPr indent="0" lvl="0" marL="0" rtl="0" algn="ctr">
              <a:lnSpc>
                <a:spcPct val="150000"/>
              </a:lnSpc>
              <a:spcBef>
                <a:spcPts val="2100"/>
              </a:spcBef>
              <a:spcAft>
                <a:spcPts val="0"/>
              </a:spcAft>
              <a:buClr>
                <a:schemeClr val="dk1"/>
              </a:buClr>
              <a:buSzPts val="1100"/>
              <a:buNone/>
            </a:pPr>
            <a:r>
              <a:rPr lang="en-US" sz="4700"/>
              <a:t>(For You O Lord I'm in great need)x2</a:t>
            </a:r>
            <a:endParaRPr sz="4700"/>
          </a:p>
        </p:txBody>
      </p:sp>
      <p:sp>
        <p:nvSpPr>
          <p:cNvPr id="2540" name="Google Shape;2540;p404"/>
          <p:cNvSpPr txBox="1"/>
          <p:nvPr>
            <p:ph type="title"/>
          </p:nvPr>
        </p:nvSpPr>
        <p:spPr>
          <a:xfrm>
            <a:off x="415650" y="5660767"/>
            <a:ext cx="11360700" cy="7635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Hear My Cry</a:t>
            </a:r>
            <a:endParaRPr>
              <a:latin typeface="Playfair Display"/>
              <a:ea typeface="Playfair Display"/>
              <a:cs typeface="Playfair Display"/>
              <a:sym typeface="Playfair Display"/>
            </a:endParaRPr>
          </a:p>
        </p:txBody>
      </p:sp>
      <p:pic>
        <p:nvPicPr>
          <p:cNvPr id="2541" name="Google Shape;2541;p404">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4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5" name="Shape 2545"/>
        <p:cNvGrpSpPr/>
        <p:nvPr/>
      </p:nvGrpSpPr>
      <p:grpSpPr>
        <a:xfrm>
          <a:off x="0" y="0"/>
          <a:ext cx="0" cy="0"/>
          <a:chOff x="0" y="0"/>
          <a:chExt cx="0" cy="0"/>
        </a:xfrm>
      </p:grpSpPr>
      <p:sp>
        <p:nvSpPr>
          <p:cNvPr id="2546" name="Google Shape;2546;p405"/>
          <p:cNvSpPr txBox="1"/>
          <p:nvPr>
            <p:ph type="ctrTitle"/>
          </p:nvPr>
        </p:nvSpPr>
        <p:spPr>
          <a:xfrm>
            <a:off x="2345775" y="2790000"/>
            <a:ext cx="7455600" cy="1278000"/>
          </a:xfrm>
          <a:prstGeom prst="rect">
            <a:avLst/>
          </a:prstGeom>
          <a:solidFill>
            <a:srgbClr val="FFFFFF">
              <a:alpha val="88627"/>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Hebrews 12:2</a:t>
            </a:r>
            <a:endParaRPr>
              <a:latin typeface="Playfair Display"/>
              <a:ea typeface="Playfair Display"/>
              <a:cs typeface="Playfair Display"/>
              <a:sym typeface="Playfair Display"/>
            </a:endParaRPr>
          </a:p>
        </p:txBody>
      </p:sp>
      <p:pic>
        <p:nvPicPr>
          <p:cNvPr id="2547" name="Google Shape;2547;p405">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4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1" name="Shape 2551"/>
        <p:cNvGrpSpPr/>
        <p:nvPr/>
      </p:nvGrpSpPr>
      <p:grpSpPr>
        <a:xfrm>
          <a:off x="0" y="0"/>
          <a:ext cx="0" cy="0"/>
          <a:chOff x="0" y="0"/>
          <a:chExt cx="0" cy="0"/>
        </a:xfrm>
      </p:grpSpPr>
      <p:sp>
        <p:nvSpPr>
          <p:cNvPr id="2552" name="Google Shape;2552;p406"/>
          <p:cNvSpPr txBox="1"/>
          <p:nvPr>
            <p:ph idx="1" type="body"/>
          </p:nvPr>
        </p:nvSpPr>
        <p:spPr>
          <a:xfrm>
            <a:off x="415650" y="322200"/>
            <a:ext cx="11360700" cy="49167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400"/>
              <a:buNone/>
            </a:pPr>
            <a:r>
              <a:rPr lang="en-US" sz="4500"/>
              <a:t>Looking unto Jesus, the author and finisher of our faith, </a:t>
            </a:r>
            <a:endParaRPr sz="4500"/>
          </a:p>
          <a:p>
            <a:pPr indent="0" lvl="0" marL="0" rtl="0" algn="ctr">
              <a:lnSpc>
                <a:spcPct val="100000"/>
              </a:lnSpc>
              <a:spcBef>
                <a:spcPts val="2100"/>
              </a:spcBef>
              <a:spcAft>
                <a:spcPts val="0"/>
              </a:spcAft>
              <a:buClr>
                <a:schemeClr val="dk1"/>
              </a:buClr>
              <a:buSzPts val="2400"/>
              <a:buNone/>
            </a:pPr>
            <a:r>
              <a:rPr lang="en-US" sz="4500"/>
              <a:t>(who for the joy that was set before Him, endured the cross) x2</a:t>
            </a:r>
            <a:endParaRPr sz="4500"/>
          </a:p>
          <a:p>
            <a:pPr indent="0" lvl="0" marL="0" rtl="0" algn="ctr">
              <a:lnSpc>
                <a:spcPct val="100000"/>
              </a:lnSpc>
              <a:spcBef>
                <a:spcPts val="2100"/>
              </a:spcBef>
              <a:spcAft>
                <a:spcPts val="0"/>
              </a:spcAft>
              <a:buClr>
                <a:schemeClr val="dk1"/>
              </a:buClr>
              <a:buSzPts val="2400"/>
              <a:buNone/>
            </a:pPr>
            <a:r>
              <a:rPr lang="en-US" sz="4500"/>
              <a:t>Christ endured the cross</a:t>
            </a:r>
            <a:endParaRPr sz="4500"/>
          </a:p>
          <a:p>
            <a:pPr indent="0" lvl="0" marL="0" rtl="0" algn="ctr">
              <a:lnSpc>
                <a:spcPct val="100000"/>
              </a:lnSpc>
              <a:spcBef>
                <a:spcPts val="2100"/>
              </a:spcBef>
              <a:spcAft>
                <a:spcPts val="2100"/>
              </a:spcAft>
              <a:buClr>
                <a:schemeClr val="dk1"/>
              </a:buClr>
              <a:buSzPts val="2400"/>
              <a:buNone/>
            </a:pPr>
            <a:r>
              <a:rPr lang="en-US" sz="4500"/>
              <a:t>Hebrews 12:2</a:t>
            </a:r>
            <a:endParaRPr sz="4500"/>
          </a:p>
        </p:txBody>
      </p:sp>
      <p:sp>
        <p:nvSpPr>
          <p:cNvPr id="2553" name="Google Shape;2553;p406"/>
          <p:cNvSpPr txBox="1"/>
          <p:nvPr>
            <p:ph type="title"/>
          </p:nvPr>
        </p:nvSpPr>
        <p:spPr>
          <a:xfrm>
            <a:off x="415650" y="5660767"/>
            <a:ext cx="11360700" cy="7635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Hebrews 12:2</a:t>
            </a:r>
            <a:endParaRPr>
              <a:latin typeface="Playfair Display"/>
              <a:ea typeface="Playfair Display"/>
              <a:cs typeface="Playfair Display"/>
              <a:sym typeface="Playfair Display"/>
            </a:endParaRPr>
          </a:p>
        </p:txBody>
      </p:sp>
      <p:pic>
        <p:nvPicPr>
          <p:cNvPr id="2554" name="Google Shape;2554;p406">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4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8" name="Shape 2558"/>
        <p:cNvGrpSpPr/>
        <p:nvPr/>
      </p:nvGrpSpPr>
      <p:grpSpPr>
        <a:xfrm>
          <a:off x="0" y="0"/>
          <a:ext cx="0" cy="0"/>
          <a:chOff x="0" y="0"/>
          <a:chExt cx="0" cy="0"/>
        </a:xfrm>
      </p:grpSpPr>
      <p:sp>
        <p:nvSpPr>
          <p:cNvPr id="2559" name="Google Shape;2559;p407"/>
          <p:cNvSpPr txBox="1"/>
          <p:nvPr>
            <p:ph type="ctrTitle"/>
          </p:nvPr>
        </p:nvSpPr>
        <p:spPr>
          <a:xfrm>
            <a:off x="2345775" y="2790000"/>
            <a:ext cx="7455600" cy="1278000"/>
          </a:xfrm>
          <a:prstGeom prst="rect">
            <a:avLst/>
          </a:prstGeom>
          <a:solidFill>
            <a:srgbClr val="FFFFFF">
              <a:alpha val="88627"/>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latin typeface="Playfair Display"/>
                <a:ea typeface="Playfair Display"/>
                <a:cs typeface="Playfair Display"/>
                <a:sym typeface="Playfair Display"/>
              </a:rPr>
              <a:t>Here I </a:t>
            </a:r>
            <a:r>
              <a:rPr lang="en-US"/>
              <a:t>A</a:t>
            </a:r>
            <a:r>
              <a:rPr lang="en-US">
                <a:latin typeface="Playfair Display"/>
                <a:ea typeface="Playfair Display"/>
                <a:cs typeface="Playfair Display"/>
                <a:sym typeface="Playfair Display"/>
              </a:rPr>
              <a:t>m, Lord</a:t>
            </a:r>
            <a:endParaRPr>
              <a:latin typeface="Playfair Display"/>
              <a:ea typeface="Playfair Display"/>
              <a:cs typeface="Playfair Display"/>
              <a:sym typeface="Playfair Display"/>
            </a:endParaRPr>
          </a:p>
        </p:txBody>
      </p:sp>
      <p:pic>
        <p:nvPicPr>
          <p:cNvPr id="2560" name="Google Shape;2560;p407">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4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4" name="Shape 2564"/>
        <p:cNvGrpSpPr/>
        <p:nvPr/>
      </p:nvGrpSpPr>
      <p:grpSpPr>
        <a:xfrm>
          <a:off x="0" y="0"/>
          <a:ext cx="0" cy="0"/>
          <a:chOff x="0" y="0"/>
          <a:chExt cx="0" cy="0"/>
        </a:xfrm>
      </p:grpSpPr>
      <p:sp>
        <p:nvSpPr>
          <p:cNvPr id="2565" name="Google Shape;2565;p408"/>
          <p:cNvSpPr txBox="1"/>
          <p:nvPr>
            <p:ph idx="1" type="body"/>
          </p:nvPr>
        </p:nvSpPr>
        <p:spPr>
          <a:xfrm>
            <a:off x="415650" y="322200"/>
            <a:ext cx="11360700" cy="49167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2100"/>
              </a:spcAft>
              <a:buClr>
                <a:schemeClr val="dk1"/>
              </a:buClr>
              <a:buSzPts val="2400"/>
              <a:buNone/>
            </a:pPr>
            <a:r>
              <a:rPr lang="en-US"/>
              <a:t>I the Lord of sea and sky</a:t>
            </a:r>
            <a:br>
              <a:rPr lang="en-US"/>
            </a:br>
            <a:r>
              <a:rPr lang="en-US"/>
              <a:t>I have heard my people cry</a:t>
            </a:r>
            <a:br>
              <a:rPr lang="en-US"/>
            </a:br>
            <a:r>
              <a:rPr lang="en-US"/>
              <a:t>All who dwell in dark and sin</a:t>
            </a:r>
            <a:br>
              <a:rPr lang="en-US"/>
            </a:br>
            <a:r>
              <a:rPr lang="en-US"/>
              <a:t>My hand will save</a:t>
            </a:r>
            <a:endParaRPr>
              <a:latin typeface="Times"/>
              <a:ea typeface="Times"/>
              <a:cs typeface="Times"/>
              <a:sym typeface="Times"/>
            </a:endParaRPr>
          </a:p>
        </p:txBody>
      </p:sp>
      <p:sp>
        <p:nvSpPr>
          <p:cNvPr id="2566" name="Google Shape;2566;p408"/>
          <p:cNvSpPr txBox="1"/>
          <p:nvPr>
            <p:ph type="title"/>
          </p:nvPr>
        </p:nvSpPr>
        <p:spPr>
          <a:xfrm>
            <a:off x="415650" y="5660767"/>
            <a:ext cx="11360700" cy="7635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Here I Am, Lord</a:t>
            </a:r>
            <a:endParaRPr>
              <a:latin typeface="Playfair Display"/>
              <a:ea typeface="Playfair Display"/>
              <a:cs typeface="Playfair Display"/>
              <a:sym typeface="Playfair Display"/>
            </a:endParaRPr>
          </a:p>
        </p:txBody>
      </p:sp>
    </p:spTree>
  </p:cSld>
  <p:clrMapOvr>
    <a:masterClrMapping/>
  </p:clrMapOvr>
</p:sld>
</file>

<file path=ppt/slides/slide4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0" name="Shape 2570"/>
        <p:cNvGrpSpPr/>
        <p:nvPr/>
      </p:nvGrpSpPr>
      <p:grpSpPr>
        <a:xfrm>
          <a:off x="0" y="0"/>
          <a:ext cx="0" cy="0"/>
          <a:chOff x="0" y="0"/>
          <a:chExt cx="0" cy="0"/>
        </a:xfrm>
      </p:grpSpPr>
      <p:sp>
        <p:nvSpPr>
          <p:cNvPr id="2571" name="Google Shape;2571;p409"/>
          <p:cNvSpPr txBox="1"/>
          <p:nvPr>
            <p:ph idx="1" type="body"/>
          </p:nvPr>
        </p:nvSpPr>
        <p:spPr>
          <a:xfrm>
            <a:off x="415650" y="352875"/>
            <a:ext cx="11360700" cy="48861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2100"/>
              </a:spcAft>
              <a:buClr>
                <a:schemeClr val="dk1"/>
              </a:buClr>
              <a:buSzPts val="2400"/>
              <a:buNone/>
            </a:pPr>
            <a:r>
              <a:rPr lang="en-US"/>
              <a:t>I have made the stars of night</a:t>
            </a:r>
            <a:br>
              <a:rPr lang="en-US"/>
            </a:br>
            <a:r>
              <a:rPr lang="en-US"/>
              <a:t>I will make their darkness bright</a:t>
            </a:r>
            <a:br>
              <a:rPr lang="en-US"/>
            </a:br>
            <a:r>
              <a:rPr lang="en-US"/>
              <a:t>Who will bear my light to them?</a:t>
            </a:r>
            <a:br>
              <a:rPr lang="en-US"/>
            </a:br>
            <a:r>
              <a:rPr lang="en-US"/>
              <a:t>Whom shall I send?</a:t>
            </a:r>
            <a:endParaRPr>
              <a:latin typeface="Times"/>
              <a:ea typeface="Times"/>
              <a:cs typeface="Times"/>
              <a:sym typeface="Times"/>
            </a:endParaRPr>
          </a:p>
        </p:txBody>
      </p:sp>
      <p:sp>
        <p:nvSpPr>
          <p:cNvPr id="2572" name="Google Shape;2572;p409"/>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Here I Am, Lord</a:t>
            </a:r>
            <a:endParaRPr>
              <a:latin typeface="Playfair Display"/>
              <a:ea typeface="Playfair Display"/>
              <a:cs typeface="Playfair Display"/>
              <a:sym typeface="Playfair Display"/>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41"/>
          <p:cNvSpPr txBox="1"/>
          <p:nvPr>
            <p:ph idx="1" type="body"/>
          </p:nvPr>
        </p:nvSpPr>
        <p:spPr>
          <a:xfrm>
            <a:off x="3496225" y="2620050"/>
            <a:ext cx="5035200" cy="16179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1000"/>
              </a:spcBef>
              <a:spcAft>
                <a:spcPts val="2100"/>
              </a:spcAft>
              <a:buSzPts val="1800"/>
              <a:buNone/>
            </a:pPr>
            <a:r>
              <a:rPr lang="en-US" sz="6900"/>
              <a:t>As the Deer</a:t>
            </a:r>
            <a:endParaRPr sz="6900"/>
          </a:p>
        </p:txBody>
      </p:sp>
      <p:pic>
        <p:nvPicPr>
          <p:cNvPr id="307" name="Google Shape;307;p41">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4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6" name="Shape 2576"/>
        <p:cNvGrpSpPr/>
        <p:nvPr/>
      </p:nvGrpSpPr>
      <p:grpSpPr>
        <a:xfrm>
          <a:off x="0" y="0"/>
          <a:ext cx="0" cy="0"/>
          <a:chOff x="0" y="0"/>
          <a:chExt cx="0" cy="0"/>
        </a:xfrm>
      </p:grpSpPr>
      <p:sp>
        <p:nvSpPr>
          <p:cNvPr id="2577" name="Google Shape;2577;p410"/>
          <p:cNvSpPr txBox="1"/>
          <p:nvPr>
            <p:ph idx="1" type="body"/>
          </p:nvPr>
        </p:nvSpPr>
        <p:spPr>
          <a:xfrm>
            <a:off x="415650" y="291500"/>
            <a:ext cx="11360700" cy="49923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400"/>
              <a:buNone/>
            </a:pPr>
            <a:r>
              <a:rPr lang="en-US"/>
              <a:t>Here I am Lord</a:t>
            </a:r>
            <a:br>
              <a:rPr lang="en-US"/>
            </a:br>
            <a:r>
              <a:rPr lang="en-US"/>
              <a:t>Is it I Lord?</a:t>
            </a:r>
            <a:br>
              <a:rPr lang="en-US"/>
            </a:br>
            <a:r>
              <a:rPr lang="en-US"/>
              <a:t>I have heard You calling in the night</a:t>
            </a:r>
            <a:br>
              <a:rPr lang="en-US"/>
            </a:br>
            <a:r>
              <a:rPr lang="en-US"/>
              <a:t>I will go Lord</a:t>
            </a:r>
            <a:br>
              <a:rPr lang="en-US"/>
            </a:br>
            <a:r>
              <a:rPr lang="en-US"/>
              <a:t>If You lead me</a:t>
            </a:r>
            <a:endParaRPr/>
          </a:p>
          <a:p>
            <a:pPr indent="0" lvl="0" marL="0" rtl="0" algn="ctr">
              <a:lnSpc>
                <a:spcPct val="100000"/>
              </a:lnSpc>
              <a:spcBef>
                <a:spcPts val="1000"/>
              </a:spcBef>
              <a:spcAft>
                <a:spcPts val="0"/>
              </a:spcAft>
              <a:buClr>
                <a:schemeClr val="dk1"/>
              </a:buClr>
              <a:buSzPts val="2400"/>
              <a:buNone/>
            </a:pPr>
            <a:r>
              <a:rPr lang="en-US"/>
              <a:t>I will hold Your people in my heart</a:t>
            </a:r>
            <a:endParaRPr>
              <a:latin typeface="Times"/>
              <a:ea typeface="Times"/>
              <a:cs typeface="Times"/>
              <a:sym typeface="Times"/>
            </a:endParaRPr>
          </a:p>
        </p:txBody>
      </p:sp>
      <p:sp>
        <p:nvSpPr>
          <p:cNvPr id="2578" name="Google Shape;2578;p410"/>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Here I Am, Lord</a:t>
            </a:r>
            <a:endParaRPr>
              <a:latin typeface="Playfair Display"/>
              <a:ea typeface="Playfair Display"/>
              <a:cs typeface="Playfair Display"/>
              <a:sym typeface="Playfair Display"/>
            </a:endParaRPr>
          </a:p>
        </p:txBody>
      </p:sp>
    </p:spTree>
  </p:cSld>
  <p:clrMapOvr>
    <a:masterClrMapping/>
  </p:clrMapOvr>
</p:sld>
</file>

<file path=ppt/slides/slide4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2" name="Shape 2582"/>
        <p:cNvGrpSpPr/>
        <p:nvPr/>
      </p:nvGrpSpPr>
      <p:grpSpPr>
        <a:xfrm>
          <a:off x="0" y="0"/>
          <a:ext cx="0" cy="0"/>
          <a:chOff x="0" y="0"/>
          <a:chExt cx="0" cy="0"/>
        </a:xfrm>
      </p:grpSpPr>
      <p:sp>
        <p:nvSpPr>
          <p:cNvPr id="2583" name="Google Shape;2583;p411"/>
          <p:cNvSpPr txBox="1"/>
          <p:nvPr>
            <p:ph idx="1" type="body"/>
          </p:nvPr>
        </p:nvSpPr>
        <p:spPr>
          <a:xfrm>
            <a:off x="453300" y="291500"/>
            <a:ext cx="11285400" cy="4947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Font typeface="Arial"/>
              <a:buNone/>
            </a:pPr>
            <a:r>
              <a:rPr lang="en-US"/>
              <a:t>I, the Lord of snow and rain,</a:t>
            </a:r>
            <a:endParaRPr/>
          </a:p>
          <a:p>
            <a:pPr indent="0" lvl="0" marL="0" rtl="0" algn="ctr">
              <a:lnSpc>
                <a:spcPct val="115000"/>
              </a:lnSpc>
              <a:spcBef>
                <a:spcPts val="2100"/>
              </a:spcBef>
              <a:spcAft>
                <a:spcPts val="0"/>
              </a:spcAft>
              <a:buClr>
                <a:schemeClr val="dk1"/>
              </a:buClr>
              <a:buSzPts val="1100"/>
              <a:buFont typeface="Arial"/>
              <a:buNone/>
            </a:pPr>
            <a:r>
              <a:rPr lang="en-US"/>
              <a:t>I have borne my people's pain.</a:t>
            </a:r>
            <a:endParaRPr/>
          </a:p>
          <a:p>
            <a:pPr indent="0" lvl="0" marL="0" rtl="0" algn="ctr">
              <a:lnSpc>
                <a:spcPct val="115000"/>
              </a:lnSpc>
              <a:spcBef>
                <a:spcPts val="2100"/>
              </a:spcBef>
              <a:spcAft>
                <a:spcPts val="0"/>
              </a:spcAft>
              <a:buClr>
                <a:schemeClr val="dk1"/>
              </a:buClr>
              <a:buSzPts val="1100"/>
              <a:buFont typeface="Arial"/>
              <a:buNone/>
            </a:pPr>
            <a:r>
              <a:rPr lang="en-US"/>
              <a:t>I have wept for love of them.</a:t>
            </a:r>
            <a:endParaRPr/>
          </a:p>
          <a:p>
            <a:pPr indent="0" lvl="0" marL="0" rtl="0" algn="ctr">
              <a:lnSpc>
                <a:spcPct val="115000"/>
              </a:lnSpc>
              <a:spcBef>
                <a:spcPts val="2100"/>
              </a:spcBef>
              <a:spcAft>
                <a:spcPts val="2100"/>
              </a:spcAft>
              <a:buClr>
                <a:schemeClr val="dk1"/>
              </a:buClr>
              <a:buSzPts val="1100"/>
              <a:buNone/>
            </a:pPr>
            <a:r>
              <a:rPr lang="en-US"/>
              <a:t>They turn away</a:t>
            </a:r>
            <a:endParaRPr/>
          </a:p>
        </p:txBody>
      </p:sp>
      <p:sp>
        <p:nvSpPr>
          <p:cNvPr id="2584" name="Google Shape;2584;p411"/>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Here I am, Lord</a:t>
            </a:r>
            <a:endParaRPr>
              <a:latin typeface="Playfair Display"/>
              <a:ea typeface="Playfair Display"/>
              <a:cs typeface="Playfair Display"/>
              <a:sym typeface="Playfair Display"/>
            </a:endParaRPr>
          </a:p>
        </p:txBody>
      </p:sp>
    </p:spTree>
  </p:cSld>
  <p:clrMapOvr>
    <a:masterClrMapping/>
  </p:clrMapOvr>
</p:sld>
</file>

<file path=ppt/slides/slide4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8" name="Shape 2588"/>
        <p:cNvGrpSpPr/>
        <p:nvPr/>
      </p:nvGrpSpPr>
      <p:grpSpPr>
        <a:xfrm>
          <a:off x="0" y="0"/>
          <a:ext cx="0" cy="0"/>
          <a:chOff x="0" y="0"/>
          <a:chExt cx="0" cy="0"/>
        </a:xfrm>
      </p:grpSpPr>
      <p:sp>
        <p:nvSpPr>
          <p:cNvPr id="2589" name="Google Shape;2589;p412"/>
          <p:cNvSpPr txBox="1"/>
          <p:nvPr>
            <p:ph idx="1" type="body"/>
          </p:nvPr>
        </p:nvSpPr>
        <p:spPr>
          <a:xfrm>
            <a:off x="415650" y="291500"/>
            <a:ext cx="11360700" cy="4947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t>I will break their hearts of stone,</a:t>
            </a:r>
            <a:endParaRPr/>
          </a:p>
          <a:p>
            <a:pPr indent="0" lvl="0" marL="0" rtl="0" algn="ctr">
              <a:lnSpc>
                <a:spcPct val="150000"/>
              </a:lnSpc>
              <a:spcBef>
                <a:spcPts val="2100"/>
              </a:spcBef>
              <a:spcAft>
                <a:spcPts val="0"/>
              </a:spcAft>
              <a:buClr>
                <a:schemeClr val="dk1"/>
              </a:buClr>
              <a:buSzPts val="1100"/>
              <a:buFont typeface="Arial"/>
              <a:buNone/>
            </a:pPr>
            <a:r>
              <a:rPr lang="en-US"/>
              <a:t>Give them hearts for love alone.</a:t>
            </a:r>
            <a:endParaRPr/>
          </a:p>
          <a:p>
            <a:pPr indent="0" lvl="0" marL="0" rtl="0" algn="ctr">
              <a:lnSpc>
                <a:spcPct val="150000"/>
              </a:lnSpc>
              <a:spcBef>
                <a:spcPts val="2100"/>
              </a:spcBef>
              <a:spcAft>
                <a:spcPts val="0"/>
              </a:spcAft>
              <a:buClr>
                <a:schemeClr val="dk1"/>
              </a:buClr>
              <a:buSzPts val="1100"/>
              <a:buFont typeface="Arial"/>
              <a:buNone/>
            </a:pPr>
            <a:r>
              <a:rPr lang="en-US"/>
              <a:t>I will speak my word to them.</a:t>
            </a:r>
            <a:endParaRPr/>
          </a:p>
          <a:p>
            <a:pPr indent="0" lvl="0" marL="0" rtl="0" algn="ctr">
              <a:lnSpc>
                <a:spcPct val="150000"/>
              </a:lnSpc>
              <a:spcBef>
                <a:spcPts val="2100"/>
              </a:spcBef>
              <a:spcAft>
                <a:spcPts val="2100"/>
              </a:spcAft>
              <a:buClr>
                <a:schemeClr val="dk1"/>
              </a:buClr>
              <a:buSzPts val="1100"/>
              <a:buNone/>
            </a:pPr>
            <a:r>
              <a:rPr lang="en-US"/>
              <a:t>Whom shall I send?</a:t>
            </a:r>
            <a:endParaRPr/>
          </a:p>
        </p:txBody>
      </p:sp>
      <p:sp>
        <p:nvSpPr>
          <p:cNvPr id="2590" name="Google Shape;2590;p412"/>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Here I am, Lord</a:t>
            </a:r>
            <a:endParaRPr>
              <a:latin typeface="Playfair Display"/>
              <a:ea typeface="Playfair Display"/>
              <a:cs typeface="Playfair Display"/>
              <a:sym typeface="Playfair Display"/>
            </a:endParaRPr>
          </a:p>
        </p:txBody>
      </p:sp>
    </p:spTree>
  </p:cSld>
  <p:clrMapOvr>
    <a:masterClrMapping/>
  </p:clrMapOvr>
</p:sld>
</file>

<file path=ppt/slides/slide4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4" name="Shape 2594"/>
        <p:cNvGrpSpPr/>
        <p:nvPr/>
      </p:nvGrpSpPr>
      <p:grpSpPr>
        <a:xfrm>
          <a:off x="0" y="0"/>
          <a:ext cx="0" cy="0"/>
          <a:chOff x="0" y="0"/>
          <a:chExt cx="0" cy="0"/>
        </a:xfrm>
      </p:grpSpPr>
      <p:sp>
        <p:nvSpPr>
          <p:cNvPr id="2595" name="Google Shape;2595;p413"/>
          <p:cNvSpPr txBox="1"/>
          <p:nvPr>
            <p:ph idx="1" type="body"/>
          </p:nvPr>
        </p:nvSpPr>
        <p:spPr>
          <a:xfrm>
            <a:off x="415725" y="212775"/>
            <a:ext cx="11360700" cy="5256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2400"/>
              <a:buNone/>
            </a:pPr>
            <a:r>
              <a:rPr lang="en-US"/>
              <a:t>Here I am Lord</a:t>
            </a:r>
            <a:br>
              <a:rPr lang="en-US"/>
            </a:br>
            <a:r>
              <a:rPr lang="en-US"/>
              <a:t>Is it I Lord?</a:t>
            </a:r>
            <a:br>
              <a:rPr lang="en-US"/>
            </a:br>
            <a:r>
              <a:rPr lang="en-US"/>
              <a:t>I have heard You calling in the night</a:t>
            </a:r>
            <a:br>
              <a:rPr lang="en-US"/>
            </a:br>
            <a:r>
              <a:rPr lang="en-US"/>
              <a:t>I will go Lord</a:t>
            </a:r>
            <a:br>
              <a:rPr lang="en-US"/>
            </a:br>
            <a:r>
              <a:rPr lang="en-US"/>
              <a:t>If You lead me</a:t>
            </a:r>
            <a:endParaRPr/>
          </a:p>
          <a:p>
            <a:pPr indent="0" lvl="0" marL="0" rtl="0" algn="ctr">
              <a:lnSpc>
                <a:spcPct val="115000"/>
              </a:lnSpc>
              <a:spcBef>
                <a:spcPts val="1000"/>
              </a:spcBef>
              <a:spcAft>
                <a:spcPts val="0"/>
              </a:spcAft>
              <a:buClr>
                <a:schemeClr val="dk1"/>
              </a:buClr>
              <a:buSzPts val="2400"/>
              <a:buNone/>
            </a:pPr>
            <a:r>
              <a:rPr lang="en-US"/>
              <a:t>I will hold Your people in my heart</a:t>
            </a:r>
            <a:endParaRPr>
              <a:latin typeface="Times"/>
              <a:ea typeface="Times"/>
              <a:cs typeface="Times"/>
              <a:sym typeface="Times"/>
            </a:endParaRPr>
          </a:p>
        </p:txBody>
      </p:sp>
      <p:sp>
        <p:nvSpPr>
          <p:cNvPr id="2596" name="Google Shape;2596;p413"/>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Here I Am, Lord</a:t>
            </a:r>
            <a:endParaRPr>
              <a:latin typeface="Playfair Display"/>
              <a:ea typeface="Playfair Display"/>
              <a:cs typeface="Playfair Display"/>
              <a:sym typeface="Playfair Display"/>
            </a:endParaRPr>
          </a:p>
        </p:txBody>
      </p:sp>
    </p:spTree>
  </p:cSld>
  <p:clrMapOvr>
    <a:masterClrMapping/>
  </p:clrMapOvr>
</p:sld>
</file>

<file path=ppt/slides/slide4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0" name="Shape 2600"/>
        <p:cNvGrpSpPr/>
        <p:nvPr/>
      </p:nvGrpSpPr>
      <p:grpSpPr>
        <a:xfrm>
          <a:off x="0" y="0"/>
          <a:ext cx="0" cy="0"/>
          <a:chOff x="0" y="0"/>
          <a:chExt cx="0" cy="0"/>
        </a:xfrm>
      </p:grpSpPr>
      <p:sp>
        <p:nvSpPr>
          <p:cNvPr id="2601" name="Google Shape;2601;p414"/>
          <p:cNvSpPr txBox="1"/>
          <p:nvPr>
            <p:ph idx="1" type="body"/>
          </p:nvPr>
        </p:nvSpPr>
        <p:spPr>
          <a:xfrm>
            <a:off x="415650" y="291500"/>
            <a:ext cx="11360700" cy="4947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2100"/>
              </a:spcAft>
              <a:buClr>
                <a:schemeClr val="dk1"/>
              </a:buClr>
              <a:buSzPts val="2400"/>
              <a:buNone/>
            </a:pPr>
            <a:r>
              <a:rPr lang="en-US"/>
              <a:t>I the Lord of wind and flame</a:t>
            </a:r>
            <a:br>
              <a:rPr lang="en-US"/>
            </a:br>
            <a:r>
              <a:rPr lang="en-US"/>
              <a:t>I will tend the poor and lame</a:t>
            </a:r>
            <a:br>
              <a:rPr lang="en-US"/>
            </a:br>
            <a:r>
              <a:rPr lang="en-US"/>
              <a:t>I will set a feast for them</a:t>
            </a:r>
            <a:br>
              <a:rPr lang="en-US"/>
            </a:br>
            <a:r>
              <a:rPr lang="en-US"/>
              <a:t>My hand will save</a:t>
            </a:r>
            <a:endParaRPr>
              <a:latin typeface="Times"/>
              <a:ea typeface="Times"/>
              <a:cs typeface="Times"/>
              <a:sym typeface="Times"/>
            </a:endParaRPr>
          </a:p>
        </p:txBody>
      </p:sp>
      <p:sp>
        <p:nvSpPr>
          <p:cNvPr id="2602" name="Google Shape;2602;p414"/>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Here I am, Lord</a:t>
            </a:r>
            <a:endParaRPr>
              <a:latin typeface="Playfair Display"/>
              <a:ea typeface="Playfair Display"/>
              <a:cs typeface="Playfair Display"/>
              <a:sym typeface="Playfair Display"/>
            </a:endParaRPr>
          </a:p>
        </p:txBody>
      </p:sp>
    </p:spTree>
  </p:cSld>
  <p:clrMapOvr>
    <a:masterClrMapping/>
  </p:clrMapOvr>
</p:sld>
</file>

<file path=ppt/slides/slide4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6" name="Shape 2606"/>
        <p:cNvGrpSpPr/>
        <p:nvPr/>
      </p:nvGrpSpPr>
      <p:grpSpPr>
        <a:xfrm>
          <a:off x="0" y="0"/>
          <a:ext cx="0" cy="0"/>
          <a:chOff x="0" y="0"/>
          <a:chExt cx="0" cy="0"/>
        </a:xfrm>
      </p:grpSpPr>
      <p:sp>
        <p:nvSpPr>
          <p:cNvPr id="2607" name="Google Shape;2607;p415"/>
          <p:cNvSpPr txBox="1"/>
          <p:nvPr>
            <p:ph idx="1" type="body"/>
          </p:nvPr>
        </p:nvSpPr>
        <p:spPr>
          <a:xfrm>
            <a:off x="415650" y="276150"/>
            <a:ext cx="11360700" cy="49629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2100"/>
              </a:spcAft>
              <a:buClr>
                <a:schemeClr val="dk1"/>
              </a:buClr>
              <a:buSzPts val="2400"/>
              <a:buNone/>
            </a:pPr>
            <a:r>
              <a:rPr lang="en-US"/>
              <a:t>Finest bread I will provide</a:t>
            </a:r>
            <a:br>
              <a:rPr lang="en-US"/>
            </a:br>
            <a:r>
              <a:rPr lang="en-US"/>
              <a:t>Till their hearts be satisfied</a:t>
            </a:r>
            <a:br>
              <a:rPr lang="en-US"/>
            </a:br>
            <a:r>
              <a:rPr lang="en-US"/>
              <a:t>I will give my life to them</a:t>
            </a:r>
            <a:br>
              <a:rPr lang="en-US"/>
            </a:br>
            <a:r>
              <a:rPr lang="en-US"/>
              <a:t>Whom shall I send?</a:t>
            </a:r>
            <a:endParaRPr>
              <a:latin typeface="Times"/>
              <a:ea typeface="Times"/>
              <a:cs typeface="Times"/>
              <a:sym typeface="Times"/>
            </a:endParaRPr>
          </a:p>
        </p:txBody>
      </p:sp>
      <p:sp>
        <p:nvSpPr>
          <p:cNvPr id="2608" name="Google Shape;2608;p415"/>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Here I Am, Lord</a:t>
            </a:r>
            <a:endParaRPr>
              <a:latin typeface="Playfair Display"/>
              <a:ea typeface="Playfair Display"/>
              <a:cs typeface="Playfair Display"/>
              <a:sym typeface="Playfair Display"/>
            </a:endParaRPr>
          </a:p>
        </p:txBody>
      </p:sp>
    </p:spTree>
  </p:cSld>
  <p:clrMapOvr>
    <a:masterClrMapping/>
  </p:clrMapOvr>
</p:sld>
</file>

<file path=ppt/slides/slide4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2" name="Shape 2612"/>
        <p:cNvGrpSpPr/>
        <p:nvPr/>
      </p:nvGrpSpPr>
      <p:grpSpPr>
        <a:xfrm>
          <a:off x="0" y="0"/>
          <a:ext cx="0" cy="0"/>
          <a:chOff x="0" y="0"/>
          <a:chExt cx="0" cy="0"/>
        </a:xfrm>
      </p:grpSpPr>
      <p:sp>
        <p:nvSpPr>
          <p:cNvPr id="2613" name="Google Shape;2613;p416"/>
          <p:cNvSpPr txBox="1"/>
          <p:nvPr>
            <p:ph idx="1" type="body"/>
          </p:nvPr>
        </p:nvSpPr>
        <p:spPr>
          <a:xfrm>
            <a:off x="415725" y="212775"/>
            <a:ext cx="11360700" cy="51021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2400"/>
              <a:buNone/>
            </a:pPr>
            <a:r>
              <a:rPr lang="en-US" sz="4700"/>
              <a:t>Here I am Lord</a:t>
            </a:r>
            <a:br>
              <a:rPr lang="en-US" sz="4700"/>
            </a:br>
            <a:r>
              <a:rPr lang="en-US" sz="4700"/>
              <a:t>Is it I Lord?</a:t>
            </a:r>
            <a:br>
              <a:rPr lang="en-US" sz="4700"/>
            </a:br>
            <a:r>
              <a:rPr lang="en-US" sz="4700"/>
              <a:t>I have heard You calling in the night</a:t>
            </a:r>
            <a:br>
              <a:rPr lang="en-US" sz="4700"/>
            </a:br>
            <a:r>
              <a:rPr lang="en-US" sz="4700"/>
              <a:t>I will go Lord</a:t>
            </a:r>
            <a:br>
              <a:rPr lang="en-US" sz="4700"/>
            </a:br>
            <a:r>
              <a:rPr lang="en-US" sz="4700"/>
              <a:t>If You lead me</a:t>
            </a:r>
            <a:endParaRPr sz="4700"/>
          </a:p>
          <a:p>
            <a:pPr indent="0" lvl="0" marL="0" rtl="0" algn="ctr">
              <a:lnSpc>
                <a:spcPct val="115000"/>
              </a:lnSpc>
              <a:spcBef>
                <a:spcPts val="1000"/>
              </a:spcBef>
              <a:spcAft>
                <a:spcPts val="0"/>
              </a:spcAft>
              <a:buClr>
                <a:schemeClr val="dk1"/>
              </a:buClr>
              <a:buSzPts val="2400"/>
              <a:buNone/>
            </a:pPr>
            <a:r>
              <a:rPr lang="en-US" sz="4700"/>
              <a:t>I will hold Your people in my heart</a:t>
            </a:r>
            <a:endParaRPr sz="4700">
              <a:latin typeface="Times"/>
              <a:ea typeface="Times"/>
              <a:cs typeface="Times"/>
              <a:sym typeface="Times"/>
            </a:endParaRPr>
          </a:p>
        </p:txBody>
      </p:sp>
      <p:sp>
        <p:nvSpPr>
          <p:cNvPr id="2614" name="Google Shape;2614;p416"/>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Here I Am, Lord</a:t>
            </a:r>
            <a:endParaRPr>
              <a:latin typeface="Playfair Display"/>
              <a:ea typeface="Playfair Display"/>
              <a:cs typeface="Playfair Display"/>
              <a:sym typeface="Playfair Display"/>
            </a:endParaRPr>
          </a:p>
        </p:txBody>
      </p:sp>
      <p:pic>
        <p:nvPicPr>
          <p:cNvPr id="2615" name="Google Shape;2615;p416">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4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9" name="Shape 2619"/>
        <p:cNvGrpSpPr/>
        <p:nvPr/>
      </p:nvGrpSpPr>
      <p:grpSpPr>
        <a:xfrm>
          <a:off x="0" y="0"/>
          <a:ext cx="0" cy="0"/>
          <a:chOff x="0" y="0"/>
          <a:chExt cx="0" cy="0"/>
        </a:xfrm>
      </p:grpSpPr>
      <p:sp>
        <p:nvSpPr>
          <p:cNvPr id="2620" name="Google Shape;2620;p417"/>
          <p:cNvSpPr txBox="1"/>
          <p:nvPr>
            <p:ph type="ctrTitle"/>
          </p:nvPr>
        </p:nvSpPr>
        <p:spPr>
          <a:xfrm>
            <a:off x="1417200" y="2790000"/>
            <a:ext cx="9357600" cy="1278000"/>
          </a:xfrm>
          <a:prstGeom prst="rect">
            <a:avLst/>
          </a:prstGeom>
          <a:solidFill>
            <a:srgbClr val="FFFFFF">
              <a:alpha val="88627"/>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Here I Am to Worship</a:t>
            </a:r>
            <a:endParaRPr>
              <a:latin typeface="Playfair Display"/>
              <a:ea typeface="Playfair Display"/>
              <a:cs typeface="Playfair Display"/>
              <a:sym typeface="Playfair Display"/>
            </a:endParaRPr>
          </a:p>
        </p:txBody>
      </p:sp>
      <p:pic>
        <p:nvPicPr>
          <p:cNvPr id="2621" name="Google Shape;2621;p417">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4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5" name="Shape 2625"/>
        <p:cNvGrpSpPr/>
        <p:nvPr/>
      </p:nvGrpSpPr>
      <p:grpSpPr>
        <a:xfrm>
          <a:off x="0" y="0"/>
          <a:ext cx="0" cy="0"/>
          <a:chOff x="0" y="0"/>
          <a:chExt cx="0" cy="0"/>
        </a:xfrm>
      </p:grpSpPr>
      <p:sp>
        <p:nvSpPr>
          <p:cNvPr id="2626" name="Google Shape;2626;p418"/>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chemeClr val="dk1"/>
              </a:buClr>
              <a:buSzPts val="1100"/>
              <a:buFont typeface="Arial"/>
              <a:buNone/>
            </a:pPr>
            <a:r>
              <a:rPr lang="en-US"/>
              <a:t>Here I Am to Worship</a:t>
            </a:r>
            <a:endParaRPr/>
          </a:p>
          <a:p>
            <a:pPr indent="0" lvl="0" marL="0" rtl="0" algn="ctr">
              <a:lnSpc>
                <a:spcPct val="100000"/>
              </a:lnSpc>
              <a:spcBef>
                <a:spcPts val="0"/>
              </a:spcBef>
              <a:spcAft>
                <a:spcPts val="0"/>
              </a:spcAft>
              <a:buClr>
                <a:schemeClr val="dk1"/>
              </a:buClr>
              <a:buSzPts val="1100"/>
              <a:buFont typeface="Arial"/>
              <a:buNone/>
            </a:pPr>
            <a:r>
              <a:t/>
            </a:r>
            <a:endParaRPr/>
          </a:p>
          <a:p>
            <a:pPr indent="0" lvl="0" marL="0" rtl="0" algn="ctr">
              <a:lnSpc>
                <a:spcPct val="100000"/>
              </a:lnSpc>
              <a:spcBef>
                <a:spcPts val="0"/>
              </a:spcBef>
              <a:spcAft>
                <a:spcPts val="0"/>
              </a:spcAft>
              <a:buSzPts val="3700"/>
              <a:buNone/>
            </a:pPr>
            <a:r>
              <a:t/>
            </a:r>
            <a:endParaRPr/>
          </a:p>
        </p:txBody>
      </p:sp>
      <p:sp>
        <p:nvSpPr>
          <p:cNvPr id="2627" name="Google Shape;2627;p418"/>
          <p:cNvSpPr txBox="1"/>
          <p:nvPr>
            <p:ph idx="1" type="body"/>
          </p:nvPr>
        </p:nvSpPr>
        <p:spPr>
          <a:xfrm>
            <a:off x="415650" y="326500"/>
            <a:ext cx="11360700" cy="47754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15000"/>
              </a:lnSpc>
              <a:spcBef>
                <a:spcPts val="0"/>
              </a:spcBef>
              <a:spcAft>
                <a:spcPts val="0"/>
              </a:spcAft>
              <a:buClr>
                <a:schemeClr val="dk1"/>
              </a:buClr>
              <a:buSzPts val="1100"/>
              <a:buFont typeface="Arial"/>
              <a:buNone/>
            </a:pPr>
            <a:r>
              <a:rPr lang="en-US"/>
              <a:t>Light of the world</a:t>
            </a:r>
            <a:endParaRPr/>
          </a:p>
          <a:p>
            <a:pPr indent="0" lvl="0" marL="0" rtl="0" algn="ctr">
              <a:lnSpc>
                <a:spcPct val="115000"/>
              </a:lnSpc>
              <a:spcBef>
                <a:spcPts val="0"/>
              </a:spcBef>
              <a:spcAft>
                <a:spcPts val="0"/>
              </a:spcAft>
              <a:buClr>
                <a:schemeClr val="dk1"/>
              </a:buClr>
              <a:buSzPts val="1100"/>
              <a:buFont typeface="Arial"/>
              <a:buNone/>
            </a:pPr>
            <a:r>
              <a:rPr lang="en-US"/>
              <a:t>You stepped down into darkness</a:t>
            </a:r>
            <a:endParaRPr/>
          </a:p>
          <a:p>
            <a:pPr indent="0" lvl="0" marL="0" rtl="0" algn="ctr">
              <a:lnSpc>
                <a:spcPct val="115000"/>
              </a:lnSpc>
              <a:spcBef>
                <a:spcPts val="0"/>
              </a:spcBef>
              <a:spcAft>
                <a:spcPts val="0"/>
              </a:spcAft>
              <a:buClr>
                <a:schemeClr val="dk1"/>
              </a:buClr>
              <a:buSzPts val="1100"/>
              <a:buFont typeface="Arial"/>
              <a:buNone/>
            </a:pPr>
            <a:r>
              <a:rPr lang="en-US"/>
              <a:t>Opened my eyes, let me see</a:t>
            </a:r>
            <a:endParaRPr/>
          </a:p>
          <a:p>
            <a:pPr indent="0" lvl="0" marL="0" rtl="0" algn="ctr">
              <a:lnSpc>
                <a:spcPct val="115000"/>
              </a:lnSpc>
              <a:spcBef>
                <a:spcPts val="0"/>
              </a:spcBef>
              <a:spcAft>
                <a:spcPts val="0"/>
              </a:spcAft>
              <a:buClr>
                <a:schemeClr val="dk1"/>
              </a:buClr>
              <a:buSzPts val="1100"/>
              <a:buFont typeface="Arial"/>
              <a:buNone/>
            </a:pPr>
            <a:r>
              <a:rPr lang="en-US"/>
              <a:t>Beauty that made this heart adore You</a:t>
            </a:r>
            <a:endParaRPr/>
          </a:p>
          <a:p>
            <a:pPr indent="0" lvl="0" marL="0" rtl="0" algn="ctr">
              <a:lnSpc>
                <a:spcPct val="115000"/>
              </a:lnSpc>
              <a:spcBef>
                <a:spcPts val="0"/>
              </a:spcBef>
              <a:spcAft>
                <a:spcPts val="0"/>
              </a:spcAft>
              <a:buClr>
                <a:schemeClr val="dk1"/>
              </a:buClr>
              <a:buSzPts val="1100"/>
              <a:buFont typeface="Arial"/>
              <a:buNone/>
            </a:pPr>
            <a:r>
              <a:rPr lang="en-US"/>
              <a:t>Hope of a life spent with You</a:t>
            </a:r>
            <a:endParaRPr/>
          </a:p>
        </p:txBody>
      </p:sp>
    </p:spTree>
  </p:cSld>
  <p:clrMapOvr>
    <a:masterClrMapping/>
  </p:clrMapOvr>
</p:sld>
</file>

<file path=ppt/slides/slide4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1" name="Shape 2631"/>
        <p:cNvGrpSpPr/>
        <p:nvPr/>
      </p:nvGrpSpPr>
      <p:grpSpPr>
        <a:xfrm>
          <a:off x="0" y="0"/>
          <a:ext cx="0" cy="0"/>
          <a:chOff x="0" y="0"/>
          <a:chExt cx="0" cy="0"/>
        </a:xfrm>
      </p:grpSpPr>
      <p:sp>
        <p:nvSpPr>
          <p:cNvPr id="2632" name="Google Shape;2632;p419"/>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Here I Am to Worship</a:t>
            </a:r>
            <a:endParaRPr/>
          </a:p>
          <a:p>
            <a:pPr indent="0" lvl="0" marL="0" rtl="0" algn="ctr">
              <a:lnSpc>
                <a:spcPct val="100000"/>
              </a:lnSpc>
              <a:spcBef>
                <a:spcPts val="0"/>
              </a:spcBef>
              <a:spcAft>
                <a:spcPts val="0"/>
              </a:spcAft>
              <a:buSzPts val="3700"/>
              <a:buNone/>
            </a:pPr>
            <a:r>
              <a:t/>
            </a:r>
            <a:endParaRPr/>
          </a:p>
          <a:p>
            <a:pPr indent="0" lvl="0" marL="0" rtl="0" algn="ctr">
              <a:lnSpc>
                <a:spcPct val="100000"/>
              </a:lnSpc>
              <a:spcBef>
                <a:spcPts val="0"/>
              </a:spcBef>
              <a:spcAft>
                <a:spcPts val="0"/>
              </a:spcAft>
              <a:buSzPts val="3700"/>
              <a:buNone/>
            </a:pPr>
            <a:r>
              <a:t/>
            </a:r>
            <a:endParaRPr/>
          </a:p>
        </p:txBody>
      </p:sp>
      <p:sp>
        <p:nvSpPr>
          <p:cNvPr id="2633" name="Google Shape;2633;p419"/>
          <p:cNvSpPr txBox="1"/>
          <p:nvPr>
            <p:ph idx="1" type="body"/>
          </p:nvPr>
        </p:nvSpPr>
        <p:spPr>
          <a:xfrm>
            <a:off x="415650" y="326499"/>
            <a:ext cx="11360700" cy="49788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15000"/>
              </a:lnSpc>
              <a:spcBef>
                <a:spcPts val="0"/>
              </a:spcBef>
              <a:spcAft>
                <a:spcPts val="0"/>
              </a:spcAft>
              <a:buClr>
                <a:schemeClr val="dk1"/>
              </a:buClr>
              <a:buSzPts val="1100"/>
              <a:buFont typeface="Arial"/>
              <a:buNone/>
            </a:pPr>
            <a:r>
              <a:rPr lang="en-US"/>
              <a:t>Here I am to worship</a:t>
            </a:r>
            <a:endParaRPr/>
          </a:p>
          <a:p>
            <a:pPr indent="0" lvl="0" marL="0" rtl="0" algn="ctr">
              <a:lnSpc>
                <a:spcPct val="115000"/>
              </a:lnSpc>
              <a:spcBef>
                <a:spcPts val="0"/>
              </a:spcBef>
              <a:spcAft>
                <a:spcPts val="0"/>
              </a:spcAft>
              <a:buClr>
                <a:schemeClr val="dk1"/>
              </a:buClr>
              <a:buSzPts val="1100"/>
              <a:buFont typeface="Arial"/>
              <a:buNone/>
            </a:pPr>
            <a:r>
              <a:rPr lang="en-US"/>
              <a:t>Here I am to bow down</a:t>
            </a:r>
            <a:endParaRPr/>
          </a:p>
          <a:p>
            <a:pPr indent="0" lvl="0" marL="0" rtl="0" algn="ctr">
              <a:lnSpc>
                <a:spcPct val="115000"/>
              </a:lnSpc>
              <a:spcBef>
                <a:spcPts val="0"/>
              </a:spcBef>
              <a:spcAft>
                <a:spcPts val="0"/>
              </a:spcAft>
              <a:buClr>
                <a:schemeClr val="dk1"/>
              </a:buClr>
              <a:buSzPts val="1100"/>
              <a:buFont typeface="Arial"/>
              <a:buNone/>
            </a:pPr>
            <a:r>
              <a:rPr lang="en-US"/>
              <a:t>Here I am to say that You're my God</a:t>
            </a:r>
            <a:endParaRPr/>
          </a:p>
          <a:p>
            <a:pPr indent="0" lvl="0" marL="0" rtl="0" algn="ctr">
              <a:lnSpc>
                <a:spcPct val="115000"/>
              </a:lnSpc>
              <a:spcBef>
                <a:spcPts val="0"/>
              </a:spcBef>
              <a:spcAft>
                <a:spcPts val="0"/>
              </a:spcAft>
              <a:buClr>
                <a:schemeClr val="dk1"/>
              </a:buClr>
              <a:buSzPts val="1100"/>
              <a:buFont typeface="Arial"/>
              <a:buNone/>
            </a:pPr>
            <a:r>
              <a:rPr lang="en-US"/>
              <a:t>You're altogether lovely</a:t>
            </a:r>
            <a:endParaRPr/>
          </a:p>
          <a:p>
            <a:pPr indent="0" lvl="0" marL="0" rtl="0" algn="ctr">
              <a:lnSpc>
                <a:spcPct val="115000"/>
              </a:lnSpc>
              <a:spcBef>
                <a:spcPts val="0"/>
              </a:spcBef>
              <a:spcAft>
                <a:spcPts val="0"/>
              </a:spcAft>
              <a:buClr>
                <a:schemeClr val="dk1"/>
              </a:buClr>
              <a:buSzPts val="1100"/>
              <a:buFont typeface="Arial"/>
              <a:buNone/>
            </a:pPr>
            <a:r>
              <a:rPr lang="en-US"/>
              <a:t>Altogether worthy</a:t>
            </a:r>
            <a:endParaRPr/>
          </a:p>
          <a:p>
            <a:pPr indent="0" lvl="0" marL="0" rtl="0" algn="ctr">
              <a:lnSpc>
                <a:spcPct val="115000"/>
              </a:lnSpc>
              <a:spcBef>
                <a:spcPts val="0"/>
              </a:spcBef>
              <a:spcAft>
                <a:spcPts val="0"/>
              </a:spcAft>
              <a:buClr>
                <a:schemeClr val="dk1"/>
              </a:buClr>
              <a:buSzPts val="1100"/>
              <a:buFont typeface="Arial"/>
              <a:buNone/>
            </a:pPr>
            <a:r>
              <a:rPr lang="en-US"/>
              <a:t>Altogether wonderful to me</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42"/>
          <p:cNvSpPr txBox="1"/>
          <p:nvPr>
            <p:ph idx="1" type="body"/>
          </p:nvPr>
        </p:nvSpPr>
        <p:spPr>
          <a:xfrm>
            <a:off x="415650" y="326500"/>
            <a:ext cx="11360700" cy="4786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sz="4600"/>
              <a:t>As the deer pants for the water,</a:t>
            </a:r>
            <a:endParaRPr sz="4600"/>
          </a:p>
          <a:p>
            <a:pPr indent="0" lvl="0" marL="0" rtl="0" algn="ctr">
              <a:lnSpc>
                <a:spcPct val="150000"/>
              </a:lnSpc>
              <a:spcBef>
                <a:spcPts val="0"/>
              </a:spcBef>
              <a:spcAft>
                <a:spcPts val="0"/>
              </a:spcAft>
              <a:buClr>
                <a:schemeClr val="dk1"/>
              </a:buClr>
              <a:buSzPts val="1100"/>
              <a:buFont typeface="Arial"/>
              <a:buNone/>
            </a:pPr>
            <a:r>
              <a:rPr lang="en-US" sz="4600"/>
              <a:t>So my soul longs after You</a:t>
            </a:r>
            <a:endParaRPr sz="4600"/>
          </a:p>
          <a:p>
            <a:pPr indent="0" lvl="0" marL="0" rtl="0" algn="ctr">
              <a:lnSpc>
                <a:spcPct val="150000"/>
              </a:lnSpc>
              <a:spcBef>
                <a:spcPts val="0"/>
              </a:spcBef>
              <a:spcAft>
                <a:spcPts val="0"/>
              </a:spcAft>
              <a:buClr>
                <a:schemeClr val="dk1"/>
              </a:buClr>
              <a:buSzPts val="1100"/>
              <a:buFont typeface="Arial"/>
              <a:buNone/>
            </a:pPr>
            <a:r>
              <a:rPr lang="en-US" sz="4600"/>
              <a:t>You alone are my heart’s desire</a:t>
            </a:r>
            <a:endParaRPr sz="4600"/>
          </a:p>
          <a:p>
            <a:pPr indent="0" lvl="0" marL="0" rtl="0" algn="ctr">
              <a:lnSpc>
                <a:spcPct val="150000"/>
              </a:lnSpc>
              <a:spcBef>
                <a:spcPts val="0"/>
              </a:spcBef>
              <a:spcAft>
                <a:spcPts val="0"/>
              </a:spcAft>
              <a:buClr>
                <a:schemeClr val="dk1"/>
              </a:buClr>
              <a:buSzPts val="1100"/>
              <a:buFont typeface="Arial"/>
              <a:buNone/>
            </a:pPr>
            <a:r>
              <a:rPr lang="en-US" sz="4600"/>
              <a:t>And I long to worship You</a:t>
            </a:r>
            <a:endParaRPr sz="4600"/>
          </a:p>
        </p:txBody>
      </p:sp>
      <p:sp>
        <p:nvSpPr>
          <p:cNvPr id="313" name="Google Shape;313;p42"/>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As the Deer</a:t>
            </a:r>
            <a:endParaRPr>
              <a:latin typeface="Playfair Display"/>
              <a:ea typeface="Playfair Display"/>
              <a:cs typeface="Playfair Display"/>
              <a:sym typeface="Playfair Display"/>
            </a:endParaRPr>
          </a:p>
        </p:txBody>
      </p:sp>
    </p:spTree>
  </p:cSld>
  <p:clrMapOvr>
    <a:masterClrMapping/>
  </p:clrMapOvr>
</p:sld>
</file>

<file path=ppt/slides/slide4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7" name="Shape 2637"/>
        <p:cNvGrpSpPr/>
        <p:nvPr/>
      </p:nvGrpSpPr>
      <p:grpSpPr>
        <a:xfrm>
          <a:off x="0" y="0"/>
          <a:ext cx="0" cy="0"/>
          <a:chOff x="0" y="0"/>
          <a:chExt cx="0" cy="0"/>
        </a:xfrm>
      </p:grpSpPr>
      <p:sp>
        <p:nvSpPr>
          <p:cNvPr id="2638" name="Google Shape;2638;p420"/>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Here I Am to Worship</a:t>
            </a:r>
            <a:endParaRPr/>
          </a:p>
          <a:p>
            <a:pPr indent="0" lvl="0" marL="0" rtl="0" algn="ctr">
              <a:lnSpc>
                <a:spcPct val="100000"/>
              </a:lnSpc>
              <a:spcBef>
                <a:spcPts val="0"/>
              </a:spcBef>
              <a:spcAft>
                <a:spcPts val="0"/>
              </a:spcAft>
              <a:buSzPts val="3700"/>
              <a:buNone/>
            </a:pPr>
            <a:r>
              <a:t/>
            </a:r>
            <a:endParaRPr/>
          </a:p>
          <a:p>
            <a:pPr indent="0" lvl="0" marL="0" rtl="0" algn="ctr">
              <a:lnSpc>
                <a:spcPct val="100000"/>
              </a:lnSpc>
              <a:spcBef>
                <a:spcPts val="0"/>
              </a:spcBef>
              <a:spcAft>
                <a:spcPts val="0"/>
              </a:spcAft>
              <a:buSzPts val="3700"/>
              <a:buNone/>
            </a:pPr>
            <a:r>
              <a:t/>
            </a:r>
            <a:endParaRPr/>
          </a:p>
        </p:txBody>
      </p:sp>
      <p:sp>
        <p:nvSpPr>
          <p:cNvPr id="2639" name="Google Shape;2639;p420"/>
          <p:cNvSpPr txBox="1"/>
          <p:nvPr>
            <p:ph idx="1" type="body"/>
          </p:nvPr>
        </p:nvSpPr>
        <p:spPr>
          <a:xfrm>
            <a:off x="415650" y="326500"/>
            <a:ext cx="11360700" cy="47754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15000"/>
              </a:lnSpc>
              <a:spcBef>
                <a:spcPts val="0"/>
              </a:spcBef>
              <a:spcAft>
                <a:spcPts val="0"/>
              </a:spcAft>
              <a:buClr>
                <a:schemeClr val="dk1"/>
              </a:buClr>
              <a:buSzPts val="1100"/>
              <a:buFont typeface="Arial"/>
              <a:buNone/>
            </a:pPr>
            <a:r>
              <a:rPr lang="en-US"/>
              <a:t>King of all days, oh, so highly exalted</a:t>
            </a:r>
            <a:endParaRPr/>
          </a:p>
          <a:p>
            <a:pPr indent="0" lvl="0" marL="0" rtl="0" algn="ctr">
              <a:lnSpc>
                <a:spcPct val="115000"/>
              </a:lnSpc>
              <a:spcBef>
                <a:spcPts val="0"/>
              </a:spcBef>
              <a:spcAft>
                <a:spcPts val="0"/>
              </a:spcAft>
              <a:buClr>
                <a:schemeClr val="dk1"/>
              </a:buClr>
              <a:buSzPts val="1100"/>
              <a:buFont typeface="Arial"/>
              <a:buNone/>
            </a:pPr>
            <a:r>
              <a:rPr lang="en-US"/>
              <a:t>Glorious in heaven above</a:t>
            </a:r>
            <a:endParaRPr/>
          </a:p>
          <a:p>
            <a:pPr indent="0" lvl="0" marL="0" rtl="0" algn="ctr">
              <a:lnSpc>
                <a:spcPct val="115000"/>
              </a:lnSpc>
              <a:spcBef>
                <a:spcPts val="0"/>
              </a:spcBef>
              <a:spcAft>
                <a:spcPts val="0"/>
              </a:spcAft>
              <a:buClr>
                <a:schemeClr val="dk1"/>
              </a:buClr>
              <a:buSzPts val="1100"/>
              <a:buFont typeface="Arial"/>
              <a:buNone/>
            </a:pPr>
            <a:r>
              <a:rPr lang="en-US"/>
              <a:t>Humbly You came</a:t>
            </a:r>
            <a:endParaRPr/>
          </a:p>
          <a:p>
            <a:pPr indent="0" lvl="0" marL="0" rtl="0" algn="ctr">
              <a:lnSpc>
                <a:spcPct val="115000"/>
              </a:lnSpc>
              <a:spcBef>
                <a:spcPts val="0"/>
              </a:spcBef>
              <a:spcAft>
                <a:spcPts val="0"/>
              </a:spcAft>
              <a:buClr>
                <a:schemeClr val="dk1"/>
              </a:buClr>
              <a:buSzPts val="1100"/>
              <a:buFont typeface="Arial"/>
              <a:buNone/>
            </a:pPr>
            <a:r>
              <a:rPr lang="en-US"/>
              <a:t>To the earth You created</a:t>
            </a:r>
            <a:endParaRPr/>
          </a:p>
          <a:p>
            <a:pPr indent="0" lvl="0" marL="0" rtl="0" algn="ctr">
              <a:lnSpc>
                <a:spcPct val="115000"/>
              </a:lnSpc>
              <a:spcBef>
                <a:spcPts val="0"/>
              </a:spcBef>
              <a:spcAft>
                <a:spcPts val="0"/>
              </a:spcAft>
              <a:buClr>
                <a:schemeClr val="dk1"/>
              </a:buClr>
              <a:buSzPts val="1100"/>
              <a:buFont typeface="Arial"/>
              <a:buNone/>
            </a:pPr>
            <a:r>
              <a:rPr lang="en-US"/>
              <a:t>All for love's sake became poor</a:t>
            </a:r>
            <a:endParaRPr/>
          </a:p>
        </p:txBody>
      </p:sp>
    </p:spTree>
  </p:cSld>
  <p:clrMapOvr>
    <a:masterClrMapping/>
  </p:clrMapOvr>
</p:sld>
</file>

<file path=ppt/slides/slide4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3" name="Shape 2643"/>
        <p:cNvGrpSpPr/>
        <p:nvPr/>
      </p:nvGrpSpPr>
      <p:grpSpPr>
        <a:xfrm>
          <a:off x="0" y="0"/>
          <a:ext cx="0" cy="0"/>
          <a:chOff x="0" y="0"/>
          <a:chExt cx="0" cy="0"/>
        </a:xfrm>
      </p:grpSpPr>
      <p:sp>
        <p:nvSpPr>
          <p:cNvPr id="2644" name="Google Shape;2644;p421"/>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Here I Am to Worship</a:t>
            </a:r>
            <a:endParaRPr/>
          </a:p>
          <a:p>
            <a:pPr indent="0" lvl="0" marL="0" rtl="0" algn="ctr">
              <a:lnSpc>
                <a:spcPct val="100000"/>
              </a:lnSpc>
              <a:spcBef>
                <a:spcPts val="0"/>
              </a:spcBef>
              <a:spcAft>
                <a:spcPts val="0"/>
              </a:spcAft>
              <a:buSzPts val="3700"/>
              <a:buNone/>
            </a:pPr>
            <a:r>
              <a:t/>
            </a:r>
            <a:endParaRPr/>
          </a:p>
          <a:p>
            <a:pPr indent="0" lvl="0" marL="0" rtl="0" algn="ctr">
              <a:lnSpc>
                <a:spcPct val="100000"/>
              </a:lnSpc>
              <a:spcBef>
                <a:spcPts val="0"/>
              </a:spcBef>
              <a:spcAft>
                <a:spcPts val="0"/>
              </a:spcAft>
              <a:buSzPts val="3700"/>
              <a:buNone/>
            </a:pPr>
            <a:r>
              <a:t/>
            </a:r>
            <a:endParaRPr/>
          </a:p>
        </p:txBody>
      </p:sp>
      <p:sp>
        <p:nvSpPr>
          <p:cNvPr id="2645" name="Google Shape;2645;p421"/>
          <p:cNvSpPr txBox="1"/>
          <p:nvPr>
            <p:ph idx="1" type="body"/>
          </p:nvPr>
        </p:nvSpPr>
        <p:spPr>
          <a:xfrm>
            <a:off x="415650" y="326499"/>
            <a:ext cx="11360700" cy="49788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15000"/>
              </a:lnSpc>
              <a:spcBef>
                <a:spcPts val="0"/>
              </a:spcBef>
              <a:spcAft>
                <a:spcPts val="0"/>
              </a:spcAft>
              <a:buClr>
                <a:schemeClr val="dk1"/>
              </a:buClr>
              <a:buSzPts val="1100"/>
              <a:buFont typeface="Arial"/>
              <a:buNone/>
            </a:pPr>
            <a:r>
              <a:rPr lang="en-US"/>
              <a:t>Here I am to worship</a:t>
            </a:r>
            <a:endParaRPr/>
          </a:p>
          <a:p>
            <a:pPr indent="0" lvl="0" marL="0" rtl="0" algn="ctr">
              <a:lnSpc>
                <a:spcPct val="115000"/>
              </a:lnSpc>
              <a:spcBef>
                <a:spcPts val="0"/>
              </a:spcBef>
              <a:spcAft>
                <a:spcPts val="0"/>
              </a:spcAft>
              <a:buClr>
                <a:schemeClr val="dk1"/>
              </a:buClr>
              <a:buSzPts val="1100"/>
              <a:buFont typeface="Arial"/>
              <a:buNone/>
            </a:pPr>
            <a:r>
              <a:rPr lang="en-US"/>
              <a:t>Here I am to bow down</a:t>
            </a:r>
            <a:endParaRPr/>
          </a:p>
          <a:p>
            <a:pPr indent="0" lvl="0" marL="0" rtl="0" algn="ctr">
              <a:lnSpc>
                <a:spcPct val="115000"/>
              </a:lnSpc>
              <a:spcBef>
                <a:spcPts val="0"/>
              </a:spcBef>
              <a:spcAft>
                <a:spcPts val="0"/>
              </a:spcAft>
              <a:buClr>
                <a:schemeClr val="dk1"/>
              </a:buClr>
              <a:buSzPts val="1100"/>
              <a:buFont typeface="Arial"/>
              <a:buNone/>
            </a:pPr>
            <a:r>
              <a:rPr lang="en-US"/>
              <a:t>Here I am to say that You're my God</a:t>
            </a:r>
            <a:endParaRPr/>
          </a:p>
          <a:p>
            <a:pPr indent="0" lvl="0" marL="0" rtl="0" algn="ctr">
              <a:lnSpc>
                <a:spcPct val="115000"/>
              </a:lnSpc>
              <a:spcBef>
                <a:spcPts val="0"/>
              </a:spcBef>
              <a:spcAft>
                <a:spcPts val="0"/>
              </a:spcAft>
              <a:buClr>
                <a:schemeClr val="dk1"/>
              </a:buClr>
              <a:buSzPts val="1100"/>
              <a:buFont typeface="Arial"/>
              <a:buNone/>
            </a:pPr>
            <a:r>
              <a:rPr lang="en-US"/>
              <a:t>You're altogether lovely</a:t>
            </a:r>
            <a:endParaRPr/>
          </a:p>
          <a:p>
            <a:pPr indent="0" lvl="0" marL="0" rtl="0" algn="ctr">
              <a:lnSpc>
                <a:spcPct val="115000"/>
              </a:lnSpc>
              <a:spcBef>
                <a:spcPts val="0"/>
              </a:spcBef>
              <a:spcAft>
                <a:spcPts val="0"/>
              </a:spcAft>
              <a:buClr>
                <a:schemeClr val="dk1"/>
              </a:buClr>
              <a:buSzPts val="1100"/>
              <a:buFont typeface="Arial"/>
              <a:buNone/>
            </a:pPr>
            <a:r>
              <a:rPr lang="en-US"/>
              <a:t>Altogether worthy</a:t>
            </a:r>
            <a:endParaRPr/>
          </a:p>
          <a:p>
            <a:pPr indent="0" lvl="0" marL="0" rtl="0" algn="ctr">
              <a:lnSpc>
                <a:spcPct val="115000"/>
              </a:lnSpc>
              <a:spcBef>
                <a:spcPts val="0"/>
              </a:spcBef>
              <a:spcAft>
                <a:spcPts val="0"/>
              </a:spcAft>
              <a:buClr>
                <a:schemeClr val="dk1"/>
              </a:buClr>
              <a:buSzPts val="1100"/>
              <a:buFont typeface="Arial"/>
              <a:buNone/>
            </a:pPr>
            <a:r>
              <a:rPr lang="en-US"/>
              <a:t>Altogether wonderful to me</a:t>
            </a:r>
            <a:endParaRPr/>
          </a:p>
        </p:txBody>
      </p:sp>
    </p:spTree>
  </p:cSld>
  <p:clrMapOvr>
    <a:masterClrMapping/>
  </p:clrMapOvr>
</p:sld>
</file>

<file path=ppt/slides/slide4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9" name="Shape 2649"/>
        <p:cNvGrpSpPr/>
        <p:nvPr/>
      </p:nvGrpSpPr>
      <p:grpSpPr>
        <a:xfrm>
          <a:off x="0" y="0"/>
          <a:ext cx="0" cy="0"/>
          <a:chOff x="0" y="0"/>
          <a:chExt cx="0" cy="0"/>
        </a:xfrm>
      </p:grpSpPr>
      <p:sp>
        <p:nvSpPr>
          <p:cNvPr id="2650" name="Google Shape;2650;p422"/>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Here I Am to Worship</a:t>
            </a:r>
            <a:endParaRPr/>
          </a:p>
          <a:p>
            <a:pPr indent="0" lvl="0" marL="0" rtl="0" algn="ctr">
              <a:lnSpc>
                <a:spcPct val="100000"/>
              </a:lnSpc>
              <a:spcBef>
                <a:spcPts val="0"/>
              </a:spcBef>
              <a:spcAft>
                <a:spcPts val="0"/>
              </a:spcAft>
              <a:buSzPts val="3700"/>
              <a:buNone/>
            </a:pPr>
            <a:r>
              <a:t/>
            </a:r>
            <a:endParaRPr/>
          </a:p>
          <a:p>
            <a:pPr indent="0" lvl="0" marL="0" rtl="0" algn="ctr">
              <a:lnSpc>
                <a:spcPct val="100000"/>
              </a:lnSpc>
              <a:spcBef>
                <a:spcPts val="0"/>
              </a:spcBef>
              <a:spcAft>
                <a:spcPts val="0"/>
              </a:spcAft>
              <a:buSzPts val="3700"/>
              <a:buNone/>
            </a:pPr>
            <a:r>
              <a:t/>
            </a:r>
            <a:endParaRPr/>
          </a:p>
        </p:txBody>
      </p:sp>
      <p:sp>
        <p:nvSpPr>
          <p:cNvPr id="2651" name="Google Shape;2651;p422"/>
          <p:cNvSpPr txBox="1"/>
          <p:nvPr>
            <p:ph idx="1" type="body"/>
          </p:nvPr>
        </p:nvSpPr>
        <p:spPr>
          <a:xfrm>
            <a:off x="415650" y="326499"/>
            <a:ext cx="11360700" cy="49788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50000"/>
              </a:lnSpc>
              <a:spcBef>
                <a:spcPts val="0"/>
              </a:spcBef>
              <a:spcAft>
                <a:spcPts val="0"/>
              </a:spcAft>
              <a:buClr>
                <a:schemeClr val="dk1"/>
              </a:buClr>
              <a:buSzPts val="1100"/>
              <a:buFont typeface="Arial"/>
              <a:buNone/>
            </a:pPr>
            <a:r>
              <a:rPr lang="en-US"/>
              <a:t>And I'll never know</a:t>
            </a:r>
            <a:endParaRPr/>
          </a:p>
          <a:p>
            <a:pPr indent="0" lvl="0" marL="0" rtl="0" algn="ctr">
              <a:lnSpc>
                <a:spcPct val="150000"/>
              </a:lnSpc>
              <a:spcBef>
                <a:spcPts val="0"/>
              </a:spcBef>
              <a:spcAft>
                <a:spcPts val="0"/>
              </a:spcAft>
              <a:buClr>
                <a:schemeClr val="dk1"/>
              </a:buClr>
              <a:buSzPts val="1100"/>
              <a:buFont typeface="Arial"/>
              <a:buNone/>
            </a:pPr>
            <a:r>
              <a:rPr lang="en-US"/>
              <a:t>How much it cost</a:t>
            </a:r>
            <a:endParaRPr/>
          </a:p>
          <a:p>
            <a:pPr indent="0" lvl="0" marL="0" rtl="0" algn="ctr">
              <a:lnSpc>
                <a:spcPct val="150000"/>
              </a:lnSpc>
              <a:spcBef>
                <a:spcPts val="0"/>
              </a:spcBef>
              <a:spcAft>
                <a:spcPts val="0"/>
              </a:spcAft>
              <a:buClr>
                <a:schemeClr val="dk1"/>
              </a:buClr>
              <a:buSzPts val="1100"/>
              <a:buFont typeface="Arial"/>
              <a:buNone/>
            </a:pPr>
            <a:r>
              <a:rPr lang="en-US"/>
              <a:t>To see my sin</a:t>
            </a:r>
            <a:endParaRPr/>
          </a:p>
          <a:p>
            <a:pPr indent="0" lvl="0" marL="0" rtl="0" algn="ctr">
              <a:lnSpc>
                <a:spcPct val="150000"/>
              </a:lnSpc>
              <a:spcBef>
                <a:spcPts val="0"/>
              </a:spcBef>
              <a:spcAft>
                <a:spcPts val="0"/>
              </a:spcAft>
              <a:buClr>
                <a:schemeClr val="dk1"/>
              </a:buClr>
              <a:buSzPts val="1100"/>
              <a:buFont typeface="Arial"/>
              <a:buNone/>
            </a:pPr>
            <a:r>
              <a:rPr lang="en-US"/>
              <a:t>Upon that cross</a:t>
            </a:r>
            <a:endParaRPr/>
          </a:p>
        </p:txBody>
      </p:sp>
    </p:spTree>
  </p:cSld>
  <p:clrMapOvr>
    <a:masterClrMapping/>
  </p:clrMapOvr>
</p:sld>
</file>

<file path=ppt/slides/slide4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5" name="Shape 2655"/>
        <p:cNvGrpSpPr/>
        <p:nvPr/>
      </p:nvGrpSpPr>
      <p:grpSpPr>
        <a:xfrm>
          <a:off x="0" y="0"/>
          <a:ext cx="0" cy="0"/>
          <a:chOff x="0" y="0"/>
          <a:chExt cx="0" cy="0"/>
        </a:xfrm>
      </p:grpSpPr>
      <p:sp>
        <p:nvSpPr>
          <p:cNvPr id="2656" name="Google Shape;2656;p423"/>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Here I Am to Worship</a:t>
            </a:r>
            <a:endParaRPr/>
          </a:p>
          <a:p>
            <a:pPr indent="0" lvl="0" marL="0" rtl="0" algn="ctr">
              <a:lnSpc>
                <a:spcPct val="100000"/>
              </a:lnSpc>
              <a:spcBef>
                <a:spcPts val="0"/>
              </a:spcBef>
              <a:spcAft>
                <a:spcPts val="0"/>
              </a:spcAft>
              <a:buSzPts val="3700"/>
              <a:buNone/>
            </a:pPr>
            <a:r>
              <a:t/>
            </a:r>
            <a:endParaRPr/>
          </a:p>
          <a:p>
            <a:pPr indent="0" lvl="0" marL="0" rtl="0" algn="ctr">
              <a:lnSpc>
                <a:spcPct val="100000"/>
              </a:lnSpc>
              <a:spcBef>
                <a:spcPts val="0"/>
              </a:spcBef>
              <a:spcAft>
                <a:spcPts val="0"/>
              </a:spcAft>
              <a:buSzPts val="3700"/>
              <a:buNone/>
            </a:pPr>
            <a:r>
              <a:t/>
            </a:r>
            <a:endParaRPr/>
          </a:p>
        </p:txBody>
      </p:sp>
      <p:sp>
        <p:nvSpPr>
          <p:cNvPr id="2657" name="Google Shape;2657;p423"/>
          <p:cNvSpPr txBox="1"/>
          <p:nvPr>
            <p:ph idx="1" type="body"/>
          </p:nvPr>
        </p:nvSpPr>
        <p:spPr>
          <a:xfrm>
            <a:off x="415650" y="326499"/>
            <a:ext cx="11360700" cy="49788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50000"/>
              </a:lnSpc>
              <a:spcBef>
                <a:spcPts val="0"/>
              </a:spcBef>
              <a:spcAft>
                <a:spcPts val="0"/>
              </a:spcAft>
              <a:buClr>
                <a:schemeClr val="dk1"/>
              </a:buClr>
              <a:buSzPts val="1100"/>
              <a:buFont typeface="Arial"/>
              <a:buNone/>
            </a:pPr>
            <a:r>
              <a:rPr lang="en-US"/>
              <a:t>(I'll never know</a:t>
            </a:r>
            <a:endParaRPr/>
          </a:p>
          <a:p>
            <a:pPr indent="0" lvl="0" marL="0" rtl="0" algn="ctr">
              <a:lnSpc>
                <a:spcPct val="150000"/>
              </a:lnSpc>
              <a:spcBef>
                <a:spcPts val="0"/>
              </a:spcBef>
              <a:spcAft>
                <a:spcPts val="0"/>
              </a:spcAft>
              <a:buClr>
                <a:schemeClr val="dk1"/>
              </a:buClr>
              <a:buSzPts val="1100"/>
              <a:buFont typeface="Arial"/>
              <a:buNone/>
            </a:pPr>
            <a:r>
              <a:rPr lang="en-US"/>
              <a:t>How much it cost</a:t>
            </a:r>
            <a:endParaRPr/>
          </a:p>
          <a:p>
            <a:pPr indent="0" lvl="0" marL="0" rtl="0" algn="ctr">
              <a:lnSpc>
                <a:spcPct val="150000"/>
              </a:lnSpc>
              <a:spcBef>
                <a:spcPts val="0"/>
              </a:spcBef>
              <a:spcAft>
                <a:spcPts val="0"/>
              </a:spcAft>
              <a:buClr>
                <a:schemeClr val="dk1"/>
              </a:buClr>
              <a:buSzPts val="1100"/>
              <a:buFont typeface="Arial"/>
              <a:buNone/>
            </a:pPr>
            <a:r>
              <a:rPr lang="en-US"/>
              <a:t>To see my sin</a:t>
            </a:r>
            <a:endParaRPr/>
          </a:p>
          <a:p>
            <a:pPr indent="0" lvl="0" marL="0" rtl="0" algn="ctr">
              <a:lnSpc>
                <a:spcPct val="150000"/>
              </a:lnSpc>
              <a:spcBef>
                <a:spcPts val="0"/>
              </a:spcBef>
              <a:spcAft>
                <a:spcPts val="0"/>
              </a:spcAft>
              <a:buClr>
                <a:schemeClr val="dk1"/>
              </a:buClr>
              <a:buSzPts val="1100"/>
              <a:buFont typeface="Arial"/>
              <a:buNone/>
            </a:pPr>
            <a:r>
              <a:rPr lang="en-US"/>
              <a:t>Upon that cross) x2</a:t>
            </a:r>
            <a:endParaRPr/>
          </a:p>
        </p:txBody>
      </p:sp>
    </p:spTree>
  </p:cSld>
  <p:clrMapOvr>
    <a:masterClrMapping/>
  </p:clrMapOvr>
</p:sld>
</file>

<file path=ppt/slides/slide4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1" name="Shape 2661"/>
        <p:cNvGrpSpPr/>
        <p:nvPr/>
      </p:nvGrpSpPr>
      <p:grpSpPr>
        <a:xfrm>
          <a:off x="0" y="0"/>
          <a:ext cx="0" cy="0"/>
          <a:chOff x="0" y="0"/>
          <a:chExt cx="0" cy="0"/>
        </a:xfrm>
      </p:grpSpPr>
      <p:sp>
        <p:nvSpPr>
          <p:cNvPr id="2662" name="Google Shape;2662;p424"/>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Here I Am to Worship</a:t>
            </a:r>
            <a:endParaRPr/>
          </a:p>
          <a:p>
            <a:pPr indent="0" lvl="0" marL="0" rtl="0" algn="ctr">
              <a:lnSpc>
                <a:spcPct val="100000"/>
              </a:lnSpc>
              <a:spcBef>
                <a:spcPts val="0"/>
              </a:spcBef>
              <a:spcAft>
                <a:spcPts val="0"/>
              </a:spcAft>
              <a:buSzPts val="3700"/>
              <a:buNone/>
            </a:pPr>
            <a:r>
              <a:t/>
            </a:r>
            <a:endParaRPr/>
          </a:p>
          <a:p>
            <a:pPr indent="0" lvl="0" marL="0" rtl="0" algn="ctr">
              <a:lnSpc>
                <a:spcPct val="100000"/>
              </a:lnSpc>
              <a:spcBef>
                <a:spcPts val="0"/>
              </a:spcBef>
              <a:spcAft>
                <a:spcPts val="0"/>
              </a:spcAft>
              <a:buSzPts val="3700"/>
              <a:buNone/>
            </a:pPr>
            <a:r>
              <a:t/>
            </a:r>
            <a:endParaRPr/>
          </a:p>
        </p:txBody>
      </p:sp>
      <p:sp>
        <p:nvSpPr>
          <p:cNvPr id="2663" name="Google Shape;2663;p424"/>
          <p:cNvSpPr txBox="1"/>
          <p:nvPr>
            <p:ph idx="1" type="body"/>
          </p:nvPr>
        </p:nvSpPr>
        <p:spPr>
          <a:xfrm>
            <a:off x="415650" y="326499"/>
            <a:ext cx="11360700" cy="49788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15000"/>
              </a:lnSpc>
              <a:spcBef>
                <a:spcPts val="0"/>
              </a:spcBef>
              <a:spcAft>
                <a:spcPts val="0"/>
              </a:spcAft>
              <a:buClr>
                <a:schemeClr val="dk1"/>
              </a:buClr>
              <a:buSzPts val="1100"/>
              <a:buFont typeface="Arial"/>
              <a:buNone/>
            </a:pPr>
            <a:r>
              <a:rPr lang="en-US"/>
              <a:t>Here I am to worship</a:t>
            </a:r>
            <a:endParaRPr/>
          </a:p>
          <a:p>
            <a:pPr indent="0" lvl="0" marL="0" rtl="0" algn="ctr">
              <a:lnSpc>
                <a:spcPct val="115000"/>
              </a:lnSpc>
              <a:spcBef>
                <a:spcPts val="0"/>
              </a:spcBef>
              <a:spcAft>
                <a:spcPts val="0"/>
              </a:spcAft>
              <a:buClr>
                <a:schemeClr val="dk1"/>
              </a:buClr>
              <a:buSzPts val="1100"/>
              <a:buFont typeface="Arial"/>
              <a:buNone/>
            </a:pPr>
            <a:r>
              <a:rPr lang="en-US"/>
              <a:t>Here I am to bow down</a:t>
            </a:r>
            <a:endParaRPr/>
          </a:p>
          <a:p>
            <a:pPr indent="0" lvl="0" marL="0" rtl="0" algn="ctr">
              <a:lnSpc>
                <a:spcPct val="115000"/>
              </a:lnSpc>
              <a:spcBef>
                <a:spcPts val="0"/>
              </a:spcBef>
              <a:spcAft>
                <a:spcPts val="0"/>
              </a:spcAft>
              <a:buClr>
                <a:schemeClr val="dk1"/>
              </a:buClr>
              <a:buSzPts val="1100"/>
              <a:buFont typeface="Arial"/>
              <a:buNone/>
            </a:pPr>
            <a:r>
              <a:rPr lang="en-US"/>
              <a:t>Here I am to say that You're my God</a:t>
            </a:r>
            <a:endParaRPr/>
          </a:p>
          <a:p>
            <a:pPr indent="0" lvl="0" marL="0" rtl="0" algn="ctr">
              <a:lnSpc>
                <a:spcPct val="115000"/>
              </a:lnSpc>
              <a:spcBef>
                <a:spcPts val="0"/>
              </a:spcBef>
              <a:spcAft>
                <a:spcPts val="0"/>
              </a:spcAft>
              <a:buClr>
                <a:schemeClr val="dk1"/>
              </a:buClr>
              <a:buSzPts val="1100"/>
              <a:buFont typeface="Arial"/>
              <a:buNone/>
            </a:pPr>
            <a:r>
              <a:rPr lang="en-US"/>
              <a:t>You're altogether lovely</a:t>
            </a:r>
            <a:endParaRPr/>
          </a:p>
          <a:p>
            <a:pPr indent="0" lvl="0" marL="0" rtl="0" algn="ctr">
              <a:lnSpc>
                <a:spcPct val="115000"/>
              </a:lnSpc>
              <a:spcBef>
                <a:spcPts val="0"/>
              </a:spcBef>
              <a:spcAft>
                <a:spcPts val="0"/>
              </a:spcAft>
              <a:buClr>
                <a:schemeClr val="dk1"/>
              </a:buClr>
              <a:buSzPts val="1100"/>
              <a:buFont typeface="Arial"/>
              <a:buNone/>
            </a:pPr>
            <a:r>
              <a:rPr lang="en-US"/>
              <a:t>Altogether worthy</a:t>
            </a:r>
            <a:endParaRPr/>
          </a:p>
          <a:p>
            <a:pPr indent="0" lvl="0" marL="0" rtl="0" algn="ctr">
              <a:lnSpc>
                <a:spcPct val="115000"/>
              </a:lnSpc>
              <a:spcBef>
                <a:spcPts val="0"/>
              </a:spcBef>
              <a:spcAft>
                <a:spcPts val="0"/>
              </a:spcAft>
              <a:buClr>
                <a:schemeClr val="dk1"/>
              </a:buClr>
              <a:buSzPts val="1100"/>
              <a:buFont typeface="Arial"/>
              <a:buNone/>
            </a:pPr>
            <a:r>
              <a:rPr lang="en-US"/>
              <a:t>Altogether wonderful to me</a:t>
            </a:r>
            <a:endParaRPr/>
          </a:p>
        </p:txBody>
      </p:sp>
      <p:pic>
        <p:nvPicPr>
          <p:cNvPr id="2664" name="Google Shape;2664;p424">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4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8" name="Shape 2668"/>
        <p:cNvGrpSpPr/>
        <p:nvPr/>
      </p:nvGrpSpPr>
      <p:grpSpPr>
        <a:xfrm>
          <a:off x="0" y="0"/>
          <a:ext cx="0" cy="0"/>
          <a:chOff x="0" y="0"/>
          <a:chExt cx="0" cy="0"/>
        </a:xfrm>
      </p:grpSpPr>
      <p:sp>
        <p:nvSpPr>
          <p:cNvPr id="2669" name="Google Shape;2669;p425"/>
          <p:cNvSpPr txBox="1"/>
          <p:nvPr>
            <p:ph type="ctrTitle"/>
          </p:nvPr>
        </p:nvSpPr>
        <p:spPr>
          <a:xfrm>
            <a:off x="1464225" y="2790000"/>
            <a:ext cx="9144000" cy="1278000"/>
          </a:xfrm>
          <a:prstGeom prst="rect">
            <a:avLst/>
          </a:prstGeom>
          <a:solidFill>
            <a:srgbClr val="FFFFFF">
              <a:alpha val="88235"/>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His Sweet Voice</a:t>
            </a:r>
            <a:endParaRPr>
              <a:latin typeface="Playfair Display"/>
              <a:ea typeface="Playfair Display"/>
              <a:cs typeface="Playfair Display"/>
              <a:sym typeface="Playfair Display"/>
            </a:endParaRPr>
          </a:p>
        </p:txBody>
      </p:sp>
      <p:pic>
        <p:nvPicPr>
          <p:cNvPr id="2670" name="Google Shape;2670;p425">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4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4" name="Shape 2674"/>
        <p:cNvGrpSpPr/>
        <p:nvPr/>
      </p:nvGrpSpPr>
      <p:grpSpPr>
        <a:xfrm>
          <a:off x="0" y="0"/>
          <a:ext cx="0" cy="0"/>
          <a:chOff x="0" y="0"/>
          <a:chExt cx="0" cy="0"/>
        </a:xfrm>
      </p:grpSpPr>
      <p:sp>
        <p:nvSpPr>
          <p:cNvPr id="2675" name="Google Shape;2675;p426"/>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His Sweet Voice</a:t>
            </a:r>
            <a:endParaRPr/>
          </a:p>
        </p:txBody>
      </p:sp>
      <p:sp>
        <p:nvSpPr>
          <p:cNvPr id="2676" name="Google Shape;2676;p426"/>
          <p:cNvSpPr txBox="1"/>
          <p:nvPr>
            <p:ph idx="1" type="body"/>
          </p:nvPr>
        </p:nvSpPr>
        <p:spPr>
          <a:xfrm>
            <a:off x="415650" y="326500"/>
            <a:ext cx="11360700" cy="47754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50000"/>
              </a:lnSpc>
              <a:spcBef>
                <a:spcPts val="0"/>
              </a:spcBef>
              <a:spcAft>
                <a:spcPts val="0"/>
              </a:spcAft>
              <a:buClr>
                <a:schemeClr val="dk1"/>
              </a:buClr>
              <a:buSzPts val="1100"/>
              <a:buFont typeface="Arial"/>
              <a:buNone/>
            </a:pPr>
            <a:r>
              <a:rPr lang="en-US"/>
              <a:t>Once I wandered so far away</a:t>
            </a:r>
            <a:endParaRPr/>
          </a:p>
          <a:p>
            <a:pPr indent="0" lvl="0" marL="0" rtl="0" algn="ctr">
              <a:lnSpc>
                <a:spcPct val="150000"/>
              </a:lnSpc>
              <a:spcBef>
                <a:spcPts val="0"/>
              </a:spcBef>
              <a:spcAft>
                <a:spcPts val="0"/>
              </a:spcAft>
              <a:buClr>
                <a:schemeClr val="dk1"/>
              </a:buClr>
              <a:buSzPts val="1100"/>
              <a:buFont typeface="Arial"/>
              <a:buNone/>
            </a:pPr>
            <a:r>
              <a:rPr lang="en-US"/>
              <a:t>From my Good Savior Jesus</a:t>
            </a:r>
            <a:endParaRPr/>
          </a:p>
          <a:p>
            <a:pPr indent="0" lvl="0" marL="0" rtl="0" algn="ctr">
              <a:lnSpc>
                <a:spcPct val="150000"/>
              </a:lnSpc>
              <a:spcBef>
                <a:spcPts val="0"/>
              </a:spcBef>
              <a:spcAft>
                <a:spcPts val="0"/>
              </a:spcAft>
              <a:buClr>
                <a:schemeClr val="dk1"/>
              </a:buClr>
              <a:buSzPts val="1100"/>
              <a:buFont typeface="Arial"/>
              <a:buNone/>
            </a:pPr>
            <a:r>
              <a:rPr lang="en-US"/>
              <a:t>He came to me, He Who saved me</a:t>
            </a:r>
            <a:endParaRPr/>
          </a:p>
          <a:p>
            <a:pPr indent="0" lvl="0" marL="0" rtl="0" algn="ctr">
              <a:lnSpc>
                <a:spcPct val="150000"/>
              </a:lnSpc>
              <a:spcBef>
                <a:spcPts val="0"/>
              </a:spcBef>
              <a:spcAft>
                <a:spcPts val="0"/>
              </a:spcAft>
              <a:buClr>
                <a:schemeClr val="dk1"/>
              </a:buClr>
              <a:buSzPts val="1100"/>
              <a:buFont typeface="Arial"/>
              <a:buNone/>
            </a:pPr>
            <a:r>
              <a:rPr lang="en-US"/>
              <a:t>And called for me to return</a:t>
            </a:r>
            <a:endParaRPr/>
          </a:p>
        </p:txBody>
      </p:sp>
    </p:spTree>
  </p:cSld>
  <p:clrMapOvr>
    <a:masterClrMapping/>
  </p:clrMapOvr>
</p:sld>
</file>

<file path=ppt/slides/slide4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0" name="Shape 2680"/>
        <p:cNvGrpSpPr/>
        <p:nvPr/>
      </p:nvGrpSpPr>
      <p:grpSpPr>
        <a:xfrm>
          <a:off x="0" y="0"/>
          <a:ext cx="0" cy="0"/>
          <a:chOff x="0" y="0"/>
          <a:chExt cx="0" cy="0"/>
        </a:xfrm>
      </p:grpSpPr>
      <p:sp>
        <p:nvSpPr>
          <p:cNvPr id="2681" name="Google Shape;2681;p427"/>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His Sweet Voice</a:t>
            </a:r>
            <a:endParaRPr/>
          </a:p>
        </p:txBody>
      </p:sp>
      <p:sp>
        <p:nvSpPr>
          <p:cNvPr id="2682" name="Google Shape;2682;p427"/>
          <p:cNvSpPr txBox="1"/>
          <p:nvPr>
            <p:ph idx="1" type="body"/>
          </p:nvPr>
        </p:nvSpPr>
        <p:spPr>
          <a:xfrm>
            <a:off x="415650" y="326500"/>
            <a:ext cx="11360700" cy="48309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50000"/>
              </a:lnSpc>
              <a:spcBef>
                <a:spcPts val="0"/>
              </a:spcBef>
              <a:spcAft>
                <a:spcPts val="0"/>
              </a:spcAft>
              <a:buClr>
                <a:schemeClr val="dk1"/>
              </a:buClr>
              <a:buSzPts val="1100"/>
              <a:buFont typeface="Arial"/>
              <a:buNone/>
            </a:pPr>
            <a:r>
              <a:rPr lang="en-US"/>
              <a:t>His sweet voice did call me, call me</a:t>
            </a:r>
            <a:endParaRPr/>
          </a:p>
          <a:p>
            <a:pPr indent="0" lvl="0" marL="0" rtl="0" algn="ctr">
              <a:lnSpc>
                <a:spcPct val="150000"/>
              </a:lnSpc>
              <a:spcBef>
                <a:spcPts val="0"/>
              </a:spcBef>
              <a:spcAft>
                <a:spcPts val="0"/>
              </a:spcAft>
              <a:buClr>
                <a:schemeClr val="dk1"/>
              </a:buClr>
              <a:buSzPts val="1100"/>
              <a:buFont typeface="Arial"/>
              <a:buNone/>
            </a:pPr>
            <a:r>
              <a:rPr lang="en-US"/>
              <a:t>“Prolong not thy straying away</a:t>
            </a:r>
            <a:endParaRPr/>
          </a:p>
          <a:p>
            <a:pPr indent="0" lvl="0" marL="0" rtl="0" algn="ctr">
              <a:lnSpc>
                <a:spcPct val="150000"/>
              </a:lnSpc>
              <a:spcBef>
                <a:spcPts val="0"/>
              </a:spcBef>
              <a:spcAft>
                <a:spcPts val="0"/>
              </a:spcAft>
              <a:buClr>
                <a:schemeClr val="dk1"/>
              </a:buClr>
              <a:buSzPts val="1100"/>
              <a:buFont typeface="Arial"/>
              <a:buNone/>
            </a:pPr>
            <a:r>
              <a:rPr lang="en-US"/>
              <a:t>O dear child, return quickly</a:t>
            </a:r>
            <a:endParaRPr/>
          </a:p>
          <a:p>
            <a:pPr indent="0" lvl="0" marL="0" rtl="0" algn="ctr">
              <a:lnSpc>
                <a:spcPct val="150000"/>
              </a:lnSpc>
              <a:spcBef>
                <a:spcPts val="0"/>
              </a:spcBef>
              <a:spcAft>
                <a:spcPts val="0"/>
              </a:spcAft>
              <a:buClr>
                <a:schemeClr val="dk1"/>
              </a:buClr>
              <a:buSzPts val="1100"/>
              <a:buFont typeface="Arial"/>
              <a:buNone/>
            </a:pPr>
            <a:r>
              <a:rPr lang="en-US"/>
              <a:t>And come to Me, come to Me”</a:t>
            </a:r>
            <a:endParaRPr/>
          </a:p>
        </p:txBody>
      </p:sp>
    </p:spTree>
  </p:cSld>
  <p:clrMapOvr>
    <a:masterClrMapping/>
  </p:clrMapOvr>
</p:sld>
</file>

<file path=ppt/slides/slide4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6" name="Shape 2686"/>
        <p:cNvGrpSpPr/>
        <p:nvPr/>
      </p:nvGrpSpPr>
      <p:grpSpPr>
        <a:xfrm>
          <a:off x="0" y="0"/>
          <a:ext cx="0" cy="0"/>
          <a:chOff x="0" y="0"/>
          <a:chExt cx="0" cy="0"/>
        </a:xfrm>
      </p:grpSpPr>
      <p:sp>
        <p:nvSpPr>
          <p:cNvPr id="2687" name="Google Shape;2687;p428"/>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His Sweet Voice</a:t>
            </a:r>
            <a:endParaRPr/>
          </a:p>
        </p:txBody>
      </p:sp>
      <p:sp>
        <p:nvSpPr>
          <p:cNvPr id="2688" name="Google Shape;2688;p428"/>
          <p:cNvSpPr txBox="1"/>
          <p:nvPr>
            <p:ph idx="1" type="body"/>
          </p:nvPr>
        </p:nvSpPr>
        <p:spPr>
          <a:xfrm>
            <a:off x="415650" y="326499"/>
            <a:ext cx="11360700" cy="49233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50000"/>
              </a:lnSpc>
              <a:spcBef>
                <a:spcPts val="0"/>
              </a:spcBef>
              <a:spcAft>
                <a:spcPts val="0"/>
              </a:spcAft>
              <a:buClr>
                <a:schemeClr val="dk1"/>
              </a:buClr>
              <a:buSzPts val="1100"/>
              <a:buFont typeface="Arial"/>
              <a:buNone/>
            </a:pPr>
            <a:r>
              <a:rPr lang="en-US"/>
              <a:t>Cruel thorns left my feet to bleed out </a:t>
            </a:r>
            <a:endParaRPr/>
          </a:p>
          <a:p>
            <a:pPr indent="0" lvl="0" marL="0" rtl="0" algn="ctr">
              <a:lnSpc>
                <a:spcPct val="150000"/>
              </a:lnSpc>
              <a:spcBef>
                <a:spcPts val="0"/>
              </a:spcBef>
              <a:spcAft>
                <a:spcPts val="0"/>
              </a:spcAft>
              <a:buClr>
                <a:schemeClr val="dk1"/>
              </a:buClr>
              <a:buSzPts val="1100"/>
              <a:buFont typeface="Arial"/>
              <a:buNone/>
            </a:pPr>
            <a:r>
              <a:rPr lang="en-US"/>
              <a:t>Wounds and agony unparalleled </a:t>
            </a:r>
            <a:endParaRPr/>
          </a:p>
          <a:p>
            <a:pPr indent="0" lvl="0" marL="0" rtl="0" algn="ctr">
              <a:lnSpc>
                <a:spcPct val="150000"/>
              </a:lnSpc>
              <a:spcBef>
                <a:spcPts val="0"/>
              </a:spcBef>
              <a:spcAft>
                <a:spcPts val="0"/>
              </a:spcAft>
              <a:buClr>
                <a:schemeClr val="dk1"/>
              </a:buClr>
              <a:buSzPts val="1100"/>
              <a:buFont typeface="Arial"/>
              <a:buNone/>
            </a:pPr>
            <a:r>
              <a:rPr lang="en-US"/>
              <a:t>I heard the Voice, call out to me</a:t>
            </a:r>
            <a:endParaRPr/>
          </a:p>
          <a:p>
            <a:pPr indent="0" lvl="0" marL="0" rtl="0" algn="ctr">
              <a:lnSpc>
                <a:spcPct val="150000"/>
              </a:lnSpc>
              <a:spcBef>
                <a:spcPts val="0"/>
              </a:spcBef>
              <a:spcAft>
                <a:spcPts val="0"/>
              </a:spcAft>
              <a:buClr>
                <a:schemeClr val="dk1"/>
              </a:buClr>
              <a:buSzPts val="1100"/>
              <a:buFont typeface="Arial"/>
              <a:buNone/>
            </a:pPr>
            <a:r>
              <a:rPr lang="en-US"/>
              <a:t>“Thou art in error return.”</a:t>
            </a:r>
            <a:endParaRPr/>
          </a:p>
        </p:txBody>
      </p:sp>
    </p:spTree>
  </p:cSld>
  <p:clrMapOvr>
    <a:masterClrMapping/>
  </p:clrMapOvr>
</p:sld>
</file>

<file path=ppt/slides/slide4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2" name="Shape 2692"/>
        <p:cNvGrpSpPr/>
        <p:nvPr/>
      </p:nvGrpSpPr>
      <p:grpSpPr>
        <a:xfrm>
          <a:off x="0" y="0"/>
          <a:ext cx="0" cy="0"/>
          <a:chOff x="0" y="0"/>
          <a:chExt cx="0" cy="0"/>
        </a:xfrm>
      </p:grpSpPr>
      <p:sp>
        <p:nvSpPr>
          <p:cNvPr id="2693" name="Google Shape;2693;p429"/>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His Sweet Voice</a:t>
            </a:r>
            <a:endParaRPr/>
          </a:p>
        </p:txBody>
      </p:sp>
      <p:sp>
        <p:nvSpPr>
          <p:cNvPr id="2694" name="Google Shape;2694;p429"/>
          <p:cNvSpPr txBox="1"/>
          <p:nvPr>
            <p:ph idx="1" type="body"/>
          </p:nvPr>
        </p:nvSpPr>
        <p:spPr>
          <a:xfrm>
            <a:off x="415650" y="326499"/>
            <a:ext cx="11360700" cy="48678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50000"/>
              </a:lnSpc>
              <a:spcBef>
                <a:spcPts val="0"/>
              </a:spcBef>
              <a:spcAft>
                <a:spcPts val="0"/>
              </a:spcAft>
              <a:buSzPts val="4800"/>
              <a:buNone/>
            </a:pPr>
            <a:r>
              <a:rPr lang="en-US"/>
              <a:t>His sweet voice did call me, call me</a:t>
            </a:r>
            <a:endParaRPr/>
          </a:p>
          <a:p>
            <a:pPr indent="0" lvl="0" marL="0" rtl="0" algn="ctr">
              <a:lnSpc>
                <a:spcPct val="150000"/>
              </a:lnSpc>
              <a:spcBef>
                <a:spcPts val="0"/>
              </a:spcBef>
              <a:spcAft>
                <a:spcPts val="0"/>
              </a:spcAft>
              <a:buSzPts val="4800"/>
              <a:buNone/>
            </a:pPr>
            <a:r>
              <a:rPr lang="en-US"/>
              <a:t>“Prolong not thy straying away</a:t>
            </a:r>
            <a:endParaRPr/>
          </a:p>
          <a:p>
            <a:pPr indent="0" lvl="0" marL="0" rtl="0" algn="ctr">
              <a:lnSpc>
                <a:spcPct val="150000"/>
              </a:lnSpc>
              <a:spcBef>
                <a:spcPts val="0"/>
              </a:spcBef>
              <a:spcAft>
                <a:spcPts val="0"/>
              </a:spcAft>
              <a:buSzPts val="4800"/>
              <a:buNone/>
            </a:pPr>
            <a:r>
              <a:rPr lang="en-US"/>
              <a:t>O dear child, return quickly</a:t>
            </a:r>
            <a:endParaRPr/>
          </a:p>
          <a:p>
            <a:pPr indent="0" lvl="0" marL="0" rtl="0" algn="ctr">
              <a:lnSpc>
                <a:spcPct val="150000"/>
              </a:lnSpc>
              <a:spcBef>
                <a:spcPts val="0"/>
              </a:spcBef>
              <a:spcAft>
                <a:spcPts val="0"/>
              </a:spcAft>
              <a:buSzPts val="4800"/>
              <a:buNone/>
            </a:pPr>
            <a:r>
              <a:rPr lang="en-US"/>
              <a:t>And come to Me, come to Me”</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43"/>
          <p:cNvSpPr txBox="1"/>
          <p:nvPr>
            <p:ph idx="1" type="body"/>
          </p:nvPr>
        </p:nvSpPr>
        <p:spPr>
          <a:xfrm>
            <a:off x="415650" y="326500"/>
            <a:ext cx="11360700" cy="47448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sz="4600"/>
              <a:t>You alone are my strength, my shield</a:t>
            </a:r>
            <a:endParaRPr sz="4600"/>
          </a:p>
          <a:p>
            <a:pPr indent="0" lvl="0" marL="0" rtl="0" algn="ctr">
              <a:lnSpc>
                <a:spcPct val="150000"/>
              </a:lnSpc>
              <a:spcBef>
                <a:spcPts val="0"/>
              </a:spcBef>
              <a:spcAft>
                <a:spcPts val="0"/>
              </a:spcAft>
              <a:buClr>
                <a:schemeClr val="dk1"/>
              </a:buClr>
              <a:buSzPts val="1100"/>
              <a:buFont typeface="Arial"/>
              <a:buNone/>
            </a:pPr>
            <a:r>
              <a:rPr lang="en-US" sz="4600"/>
              <a:t>To You alone will my spirit yield</a:t>
            </a:r>
            <a:endParaRPr sz="4600"/>
          </a:p>
          <a:p>
            <a:pPr indent="0" lvl="0" marL="0" rtl="0" algn="ctr">
              <a:lnSpc>
                <a:spcPct val="150000"/>
              </a:lnSpc>
              <a:spcBef>
                <a:spcPts val="0"/>
              </a:spcBef>
              <a:spcAft>
                <a:spcPts val="0"/>
              </a:spcAft>
              <a:buClr>
                <a:schemeClr val="dk1"/>
              </a:buClr>
              <a:buSzPts val="1100"/>
              <a:buFont typeface="Arial"/>
              <a:buNone/>
            </a:pPr>
            <a:r>
              <a:rPr lang="en-US" sz="4600"/>
              <a:t>You alone are my heart’s desire</a:t>
            </a:r>
            <a:endParaRPr sz="4600"/>
          </a:p>
          <a:p>
            <a:pPr indent="0" lvl="0" marL="0" rtl="0" algn="ctr">
              <a:lnSpc>
                <a:spcPct val="150000"/>
              </a:lnSpc>
              <a:spcBef>
                <a:spcPts val="0"/>
              </a:spcBef>
              <a:spcAft>
                <a:spcPts val="0"/>
              </a:spcAft>
              <a:buClr>
                <a:schemeClr val="dk1"/>
              </a:buClr>
              <a:buSzPts val="1100"/>
              <a:buFont typeface="Arial"/>
              <a:buNone/>
            </a:pPr>
            <a:r>
              <a:rPr lang="en-US" sz="4600"/>
              <a:t>And I long to worship You</a:t>
            </a:r>
            <a:endParaRPr sz="4600"/>
          </a:p>
        </p:txBody>
      </p:sp>
      <p:sp>
        <p:nvSpPr>
          <p:cNvPr id="319" name="Google Shape;319;p43"/>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As the Deer</a:t>
            </a:r>
            <a:endParaRPr>
              <a:latin typeface="Playfair Display"/>
              <a:ea typeface="Playfair Display"/>
              <a:cs typeface="Playfair Display"/>
              <a:sym typeface="Playfair Display"/>
            </a:endParaRPr>
          </a:p>
        </p:txBody>
      </p:sp>
    </p:spTree>
  </p:cSld>
  <p:clrMapOvr>
    <a:masterClrMapping/>
  </p:clrMapOvr>
</p:sld>
</file>

<file path=ppt/slides/slide4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8" name="Shape 2698"/>
        <p:cNvGrpSpPr/>
        <p:nvPr/>
      </p:nvGrpSpPr>
      <p:grpSpPr>
        <a:xfrm>
          <a:off x="0" y="0"/>
          <a:ext cx="0" cy="0"/>
          <a:chOff x="0" y="0"/>
          <a:chExt cx="0" cy="0"/>
        </a:xfrm>
      </p:grpSpPr>
      <p:sp>
        <p:nvSpPr>
          <p:cNvPr id="2699" name="Google Shape;2699;p430"/>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His Sweet Voice</a:t>
            </a:r>
            <a:endParaRPr/>
          </a:p>
        </p:txBody>
      </p:sp>
      <p:sp>
        <p:nvSpPr>
          <p:cNvPr id="2700" name="Google Shape;2700;p430"/>
          <p:cNvSpPr txBox="1"/>
          <p:nvPr>
            <p:ph idx="1" type="body"/>
          </p:nvPr>
        </p:nvSpPr>
        <p:spPr>
          <a:xfrm>
            <a:off x="415650" y="326499"/>
            <a:ext cx="11360700" cy="49233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50000"/>
              </a:lnSpc>
              <a:spcBef>
                <a:spcPts val="0"/>
              </a:spcBef>
              <a:spcAft>
                <a:spcPts val="0"/>
              </a:spcAft>
              <a:buClr>
                <a:schemeClr val="dk1"/>
              </a:buClr>
              <a:buSzPts val="1100"/>
              <a:buFont typeface="Arial"/>
              <a:buNone/>
            </a:pPr>
            <a:r>
              <a:rPr lang="en-US"/>
              <a:t>Never did I ever care to </a:t>
            </a:r>
            <a:endParaRPr/>
          </a:p>
          <a:p>
            <a:pPr indent="0" lvl="0" marL="0" rtl="0" algn="ctr">
              <a:lnSpc>
                <a:spcPct val="150000"/>
              </a:lnSpc>
              <a:spcBef>
                <a:spcPts val="0"/>
              </a:spcBef>
              <a:spcAft>
                <a:spcPts val="0"/>
              </a:spcAft>
              <a:buClr>
                <a:schemeClr val="dk1"/>
              </a:buClr>
              <a:buSzPts val="1100"/>
              <a:buFont typeface="Arial"/>
              <a:buNone/>
            </a:pPr>
            <a:r>
              <a:rPr lang="en-US"/>
              <a:t>Heed to Him nor to His words</a:t>
            </a:r>
            <a:endParaRPr/>
          </a:p>
          <a:p>
            <a:pPr indent="0" lvl="0" marL="0" rtl="0" algn="ctr">
              <a:lnSpc>
                <a:spcPct val="150000"/>
              </a:lnSpc>
              <a:spcBef>
                <a:spcPts val="0"/>
              </a:spcBef>
              <a:spcAft>
                <a:spcPts val="0"/>
              </a:spcAft>
              <a:buClr>
                <a:schemeClr val="dk1"/>
              </a:buClr>
              <a:buSzPts val="1100"/>
              <a:buFont typeface="Arial"/>
              <a:buNone/>
            </a:pPr>
            <a:r>
              <a:rPr lang="en-US"/>
              <a:t>Therefore I walked away with His</a:t>
            </a:r>
            <a:endParaRPr/>
          </a:p>
          <a:p>
            <a:pPr indent="0" lvl="0" marL="0" rtl="0" algn="ctr">
              <a:lnSpc>
                <a:spcPct val="150000"/>
              </a:lnSpc>
              <a:spcBef>
                <a:spcPts val="0"/>
              </a:spcBef>
              <a:spcAft>
                <a:spcPts val="0"/>
              </a:spcAft>
              <a:buClr>
                <a:schemeClr val="dk1"/>
              </a:buClr>
              <a:buSzPts val="1100"/>
              <a:buFont typeface="Arial"/>
              <a:buNone/>
            </a:pPr>
            <a:r>
              <a:rPr lang="en-US"/>
              <a:t>Warnings of pain in contempt</a:t>
            </a:r>
            <a:endParaRPr/>
          </a:p>
        </p:txBody>
      </p:sp>
    </p:spTree>
  </p:cSld>
  <p:clrMapOvr>
    <a:masterClrMapping/>
  </p:clrMapOvr>
</p:sld>
</file>

<file path=ppt/slides/slide4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4" name="Shape 2704"/>
        <p:cNvGrpSpPr/>
        <p:nvPr/>
      </p:nvGrpSpPr>
      <p:grpSpPr>
        <a:xfrm>
          <a:off x="0" y="0"/>
          <a:ext cx="0" cy="0"/>
          <a:chOff x="0" y="0"/>
          <a:chExt cx="0" cy="0"/>
        </a:xfrm>
      </p:grpSpPr>
      <p:sp>
        <p:nvSpPr>
          <p:cNvPr id="2705" name="Google Shape;2705;p431"/>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His Sweet Voice</a:t>
            </a:r>
            <a:endParaRPr/>
          </a:p>
        </p:txBody>
      </p:sp>
      <p:sp>
        <p:nvSpPr>
          <p:cNvPr id="2706" name="Google Shape;2706;p431"/>
          <p:cNvSpPr txBox="1"/>
          <p:nvPr>
            <p:ph idx="1" type="body"/>
          </p:nvPr>
        </p:nvSpPr>
        <p:spPr>
          <a:xfrm>
            <a:off x="415650" y="326499"/>
            <a:ext cx="11360700" cy="48678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50000"/>
              </a:lnSpc>
              <a:spcBef>
                <a:spcPts val="0"/>
              </a:spcBef>
              <a:spcAft>
                <a:spcPts val="0"/>
              </a:spcAft>
              <a:buSzPts val="4800"/>
              <a:buNone/>
            </a:pPr>
            <a:r>
              <a:rPr lang="en-US"/>
              <a:t>His sweet voice did call me, call me</a:t>
            </a:r>
            <a:endParaRPr/>
          </a:p>
          <a:p>
            <a:pPr indent="0" lvl="0" marL="0" rtl="0" algn="ctr">
              <a:lnSpc>
                <a:spcPct val="150000"/>
              </a:lnSpc>
              <a:spcBef>
                <a:spcPts val="0"/>
              </a:spcBef>
              <a:spcAft>
                <a:spcPts val="0"/>
              </a:spcAft>
              <a:buSzPts val="4800"/>
              <a:buNone/>
            </a:pPr>
            <a:r>
              <a:rPr lang="en-US"/>
              <a:t>“Prolong not thy straying away</a:t>
            </a:r>
            <a:endParaRPr/>
          </a:p>
          <a:p>
            <a:pPr indent="0" lvl="0" marL="0" rtl="0" algn="ctr">
              <a:lnSpc>
                <a:spcPct val="150000"/>
              </a:lnSpc>
              <a:spcBef>
                <a:spcPts val="0"/>
              </a:spcBef>
              <a:spcAft>
                <a:spcPts val="0"/>
              </a:spcAft>
              <a:buSzPts val="4800"/>
              <a:buNone/>
            </a:pPr>
            <a:r>
              <a:rPr lang="en-US"/>
              <a:t>O dear child, return quickly</a:t>
            </a:r>
            <a:endParaRPr/>
          </a:p>
          <a:p>
            <a:pPr indent="0" lvl="0" marL="0" rtl="0" algn="ctr">
              <a:lnSpc>
                <a:spcPct val="150000"/>
              </a:lnSpc>
              <a:spcBef>
                <a:spcPts val="0"/>
              </a:spcBef>
              <a:spcAft>
                <a:spcPts val="0"/>
              </a:spcAft>
              <a:buSzPts val="4800"/>
              <a:buNone/>
            </a:pPr>
            <a:r>
              <a:rPr lang="en-US"/>
              <a:t>And come to Me, come to Me”</a:t>
            </a:r>
            <a:endParaRPr/>
          </a:p>
        </p:txBody>
      </p:sp>
    </p:spTree>
  </p:cSld>
  <p:clrMapOvr>
    <a:masterClrMapping/>
  </p:clrMapOvr>
</p:sld>
</file>

<file path=ppt/slides/slide4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0" name="Shape 2710"/>
        <p:cNvGrpSpPr/>
        <p:nvPr/>
      </p:nvGrpSpPr>
      <p:grpSpPr>
        <a:xfrm>
          <a:off x="0" y="0"/>
          <a:ext cx="0" cy="0"/>
          <a:chOff x="0" y="0"/>
          <a:chExt cx="0" cy="0"/>
        </a:xfrm>
      </p:grpSpPr>
      <p:sp>
        <p:nvSpPr>
          <p:cNvPr id="2711" name="Google Shape;2711;p432"/>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His Sweet Voice</a:t>
            </a:r>
            <a:endParaRPr/>
          </a:p>
        </p:txBody>
      </p:sp>
      <p:sp>
        <p:nvSpPr>
          <p:cNvPr id="2712" name="Google Shape;2712;p432"/>
          <p:cNvSpPr txBox="1"/>
          <p:nvPr>
            <p:ph idx="1" type="body"/>
          </p:nvPr>
        </p:nvSpPr>
        <p:spPr>
          <a:xfrm>
            <a:off x="415650" y="326500"/>
            <a:ext cx="11360700" cy="47940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50000"/>
              </a:lnSpc>
              <a:spcBef>
                <a:spcPts val="0"/>
              </a:spcBef>
              <a:spcAft>
                <a:spcPts val="0"/>
              </a:spcAft>
              <a:buClr>
                <a:schemeClr val="dk1"/>
              </a:buClr>
              <a:buSzPts val="1100"/>
              <a:buFont typeface="Arial"/>
              <a:buNone/>
            </a:pPr>
            <a:r>
              <a:rPr lang="en-US"/>
              <a:t>My path grew ever more treacherous </a:t>
            </a:r>
            <a:endParaRPr/>
          </a:p>
          <a:p>
            <a:pPr indent="0" lvl="0" marL="0" rtl="0" algn="ctr">
              <a:lnSpc>
                <a:spcPct val="150000"/>
              </a:lnSpc>
              <a:spcBef>
                <a:spcPts val="0"/>
              </a:spcBef>
              <a:spcAft>
                <a:spcPts val="0"/>
              </a:spcAft>
              <a:buClr>
                <a:schemeClr val="dk1"/>
              </a:buClr>
              <a:buSzPts val="1100"/>
              <a:buFont typeface="Arial"/>
              <a:buNone/>
            </a:pPr>
            <a:r>
              <a:rPr lang="en-US"/>
              <a:t>Menacing darkness has prevailed </a:t>
            </a:r>
            <a:endParaRPr/>
          </a:p>
          <a:p>
            <a:pPr indent="0" lvl="0" marL="0" rtl="0" algn="ctr">
              <a:lnSpc>
                <a:spcPct val="150000"/>
              </a:lnSpc>
              <a:spcBef>
                <a:spcPts val="0"/>
              </a:spcBef>
              <a:spcAft>
                <a:spcPts val="0"/>
              </a:spcAft>
              <a:buClr>
                <a:schemeClr val="dk1"/>
              </a:buClr>
              <a:buSzPts val="1100"/>
              <a:buFont typeface="Arial"/>
              <a:buNone/>
            </a:pPr>
            <a:r>
              <a:rPr lang="en-US"/>
              <a:t>I cried in my profound anguish</a:t>
            </a:r>
            <a:endParaRPr/>
          </a:p>
          <a:p>
            <a:pPr indent="0" lvl="0" marL="0" rtl="0" algn="ctr">
              <a:lnSpc>
                <a:spcPct val="150000"/>
              </a:lnSpc>
              <a:spcBef>
                <a:spcPts val="0"/>
              </a:spcBef>
              <a:spcAft>
                <a:spcPts val="0"/>
              </a:spcAft>
              <a:buClr>
                <a:schemeClr val="dk1"/>
              </a:buClr>
              <a:buSzPts val="1100"/>
              <a:buFont typeface="Arial"/>
              <a:buNone/>
            </a:pPr>
            <a:r>
              <a:rPr lang="en-US"/>
              <a:t>“Where is Thy delightful Face?”</a:t>
            </a:r>
            <a:endParaRPr/>
          </a:p>
        </p:txBody>
      </p:sp>
    </p:spTree>
  </p:cSld>
  <p:clrMapOvr>
    <a:masterClrMapping/>
  </p:clrMapOvr>
</p:sld>
</file>

<file path=ppt/slides/slide4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6" name="Shape 2716"/>
        <p:cNvGrpSpPr/>
        <p:nvPr/>
      </p:nvGrpSpPr>
      <p:grpSpPr>
        <a:xfrm>
          <a:off x="0" y="0"/>
          <a:ext cx="0" cy="0"/>
          <a:chOff x="0" y="0"/>
          <a:chExt cx="0" cy="0"/>
        </a:xfrm>
      </p:grpSpPr>
      <p:sp>
        <p:nvSpPr>
          <p:cNvPr id="2717" name="Google Shape;2717;p433"/>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His Sweet Voice</a:t>
            </a:r>
            <a:endParaRPr/>
          </a:p>
        </p:txBody>
      </p:sp>
      <p:sp>
        <p:nvSpPr>
          <p:cNvPr id="2718" name="Google Shape;2718;p433"/>
          <p:cNvSpPr txBox="1"/>
          <p:nvPr>
            <p:ph idx="1" type="body"/>
          </p:nvPr>
        </p:nvSpPr>
        <p:spPr>
          <a:xfrm>
            <a:off x="415650" y="326499"/>
            <a:ext cx="11360700" cy="48678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50000"/>
              </a:lnSpc>
              <a:spcBef>
                <a:spcPts val="0"/>
              </a:spcBef>
              <a:spcAft>
                <a:spcPts val="0"/>
              </a:spcAft>
              <a:buSzPts val="4800"/>
              <a:buNone/>
            </a:pPr>
            <a:r>
              <a:rPr lang="en-US"/>
              <a:t>His sweet voice did call me, call me</a:t>
            </a:r>
            <a:endParaRPr/>
          </a:p>
          <a:p>
            <a:pPr indent="0" lvl="0" marL="0" rtl="0" algn="ctr">
              <a:lnSpc>
                <a:spcPct val="150000"/>
              </a:lnSpc>
              <a:spcBef>
                <a:spcPts val="0"/>
              </a:spcBef>
              <a:spcAft>
                <a:spcPts val="0"/>
              </a:spcAft>
              <a:buSzPts val="4800"/>
              <a:buNone/>
            </a:pPr>
            <a:r>
              <a:rPr lang="en-US"/>
              <a:t>“Prolong not thy straying away</a:t>
            </a:r>
            <a:endParaRPr/>
          </a:p>
          <a:p>
            <a:pPr indent="0" lvl="0" marL="0" rtl="0" algn="ctr">
              <a:lnSpc>
                <a:spcPct val="150000"/>
              </a:lnSpc>
              <a:spcBef>
                <a:spcPts val="0"/>
              </a:spcBef>
              <a:spcAft>
                <a:spcPts val="0"/>
              </a:spcAft>
              <a:buSzPts val="4800"/>
              <a:buNone/>
            </a:pPr>
            <a:r>
              <a:rPr lang="en-US"/>
              <a:t>O dear child, return quickly</a:t>
            </a:r>
            <a:endParaRPr/>
          </a:p>
          <a:p>
            <a:pPr indent="0" lvl="0" marL="0" rtl="0" algn="ctr">
              <a:lnSpc>
                <a:spcPct val="150000"/>
              </a:lnSpc>
              <a:spcBef>
                <a:spcPts val="0"/>
              </a:spcBef>
              <a:spcAft>
                <a:spcPts val="0"/>
              </a:spcAft>
              <a:buSzPts val="4800"/>
              <a:buNone/>
            </a:pPr>
            <a:r>
              <a:rPr lang="en-US"/>
              <a:t>And come to Me, come to Me”</a:t>
            </a:r>
            <a:endParaRPr/>
          </a:p>
        </p:txBody>
      </p:sp>
    </p:spTree>
  </p:cSld>
  <p:clrMapOvr>
    <a:masterClrMapping/>
  </p:clrMapOvr>
</p:sld>
</file>

<file path=ppt/slides/slide4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2" name="Shape 2722"/>
        <p:cNvGrpSpPr/>
        <p:nvPr/>
      </p:nvGrpSpPr>
      <p:grpSpPr>
        <a:xfrm>
          <a:off x="0" y="0"/>
          <a:ext cx="0" cy="0"/>
          <a:chOff x="0" y="0"/>
          <a:chExt cx="0" cy="0"/>
        </a:xfrm>
      </p:grpSpPr>
      <p:sp>
        <p:nvSpPr>
          <p:cNvPr id="2723" name="Google Shape;2723;p434"/>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His Sweet Voice</a:t>
            </a:r>
            <a:endParaRPr/>
          </a:p>
        </p:txBody>
      </p:sp>
      <p:sp>
        <p:nvSpPr>
          <p:cNvPr id="2724" name="Google Shape;2724;p434"/>
          <p:cNvSpPr txBox="1"/>
          <p:nvPr>
            <p:ph idx="1" type="body"/>
          </p:nvPr>
        </p:nvSpPr>
        <p:spPr>
          <a:xfrm>
            <a:off x="415650" y="326499"/>
            <a:ext cx="11360700" cy="48678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50000"/>
              </a:lnSpc>
              <a:spcBef>
                <a:spcPts val="0"/>
              </a:spcBef>
              <a:spcAft>
                <a:spcPts val="0"/>
              </a:spcAft>
              <a:buClr>
                <a:schemeClr val="dk1"/>
              </a:buClr>
              <a:buSzPts val="1100"/>
              <a:buFont typeface="Arial"/>
              <a:buNone/>
            </a:pPr>
            <a:r>
              <a:rPr lang="en-US"/>
              <a:t>My grief has exceeded limits </a:t>
            </a:r>
            <a:endParaRPr/>
          </a:p>
          <a:p>
            <a:pPr indent="0" lvl="0" marL="0" rtl="0" algn="ctr">
              <a:lnSpc>
                <a:spcPct val="150000"/>
              </a:lnSpc>
              <a:spcBef>
                <a:spcPts val="0"/>
              </a:spcBef>
              <a:spcAft>
                <a:spcPts val="0"/>
              </a:spcAft>
              <a:buClr>
                <a:schemeClr val="dk1"/>
              </a:buClr>
              <a:buSzPts val="1100"/>
              <a:buFont typeface="Arial"/>
              <a:buNone/>
            </a:pPr>
            <a:r>
              <a:rPr lang="en-US"/>
              <a:t>Due to my straying away</a:t>
            </a:r>
            <a:endParaRPr/>
          </a:p>
          <a:p>
            <a:pPr indent="0" lvl="0" marL="0" rtl="0" algn="ctr">
              <a:lnSpc>
                <a:spcPct val="150000"/>
              </a:lnSpc>
              <a:spcBef>
                <a:spcPts val="0"/>
              </a:spcBef>
              <a:spcAft>
                <a:spcPts val="0"/>
              </a:spcAft>
              <a:buClr>
                <a:schemeClr val="dk1"/>
              </a:buClr>
              <a:buSzPts val="1100"/>
              <a:buFont typeface="Arial"/>
              <a:buNone/>
            </a:pPr>
            <a:r>
              <a:rPr lang="en-US"/>
              <a:t>Desolated, I requested </a:t>
            </a:r>
            <a:endParaRPr/>
          </a:p>
          <a:p>
            <a:pPr indent="0" lvl="0" marL="0" rtl="0" algn="ctr">
              <a:lnSpc>
                <a:spcPct val="150000"/>
              </a:lnSpc>
              <a:spcBef>
                <a:spcPts val="0"/>
              </a:spcBef>
              <a:spcAft>
                <a:spcPts val="0"/>
              </a:spcAft>
              <a:buClr>
                <a:schemeClr val="dk1"/>
              </a:buClr>
              <a:buSzPts val="1100"/>
              <a:buFont typeface="Arial"/>
              <a:buNone/>
            </a:pPr>
            <a:r>
              <a:rPr lang="en-US"/>
              <a:t>“O my Savior! Come to me!”</a:t>
            </a:r>
            <a:endParaRPr/>
          </a:p>
        </p:txBody>
      </p:sp>
    </p:spTree>
  </p:cSld>
  <p:clrMapOvr>
    <a:masterClrMapping/>
  </p:clrMapOvr>
</p:sld>
</file>

<file path=ppt/slides/slide4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8" name="Shape 2728"/>
        <p:cNvGrpSpPr/>
        <p:nvPr/>
      </p:nvGrpSpPr>
      <p:grpSpPr>
        <a:xfrm>
          <a:off x="0" y="0"/>
          <a:ext cx="0" cy="0"/>
          <a:chOff x="0" y="0"/>
          <a:chExt cx="0" cy="0"/>
        </a:xfrm>
      </p:grpSpPr>
      <p:sp>
        <p:nvSpPr>
          <p:cNvPr id="2729" name="Google Shape;2729;p435"/>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His Sweet Voice</a:t>
            </a:r>
            <a:endParaRPr/>
          </a:p>
        </p:txBody>
      </p:sp>
      <p:sp>
        <p:nvSpPr>
          <p:cNvPr id="2730" name="Google Shape;2730;p435"/>
          <p:cNvSpPr txBox="1"/>
          <p:nvPr>
            <p:ph idx="1" type="body"/>
          </p:nvPr>
        </p:nvSpPr>
        <p:spPr>
          <a:xfrm>
            <a:off x="415650" y="326499"/>
            <a:ext cx="11360700" cy="48678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50000"/>
              </a:lnSpc>
              <a:spcBef>
                <a:spcPts val="0"/>
              </a:spcBef>
              <a:spcAft>
                <a:spcPts val="0"/>
              </a:spcAft>
              <a:buSzPts val="4800"/>
              <a:buNone/>
            </a:pPr>
            <a:r>
              <a:rPr lang="en-US"/>
              <a:t>His sweet voice did call me, call me</a:t>
            </a:r>
            <a:endParaRPr/>
          </a:p>
          <a:p>
            <a:pPr indent="0" lvl="0" marL="0" rtl="0" algn="ctr">
              <a:lnSpc>
                <a:spcPct val="150000"/>
              </a:lnSpc>
              <a:spcBef>
                <a:spcPts val="0"/>
              </a:spcBef>
              <a:spcAft>
                <a:spcPts val="0"/>
              </a:spcAft>
              <a:buSzPts val="4800"/>
              <a:buNone/>
            </a:pPr>
            <a:r>
              <a:rPr lang="en-US"/>
              <a:t>“Prolong not thy straying away</a:t>
            </a:r>
            <a:endParaRPr/>
          </a:p>
          <a:p>
            <a:pPr indent="0" lvl="0" marL="0" rtl="0" algn="ctr">
              <a:lnSpc>
                <a:spcPct val="150000"/>
              </a:lnSpc>
              <a:spcBef>
                <a:spcPts val="0"/>
              </a:spcBef>
              <a:spcAft>
                <a:spcPts val="0"/>
              </a:spcAft>
              <a:buSzPts val="4800"/>
              <a:buNone/>
            </a:pPr>
            <a:r>
              <a:rPr lang="en-US"/>
              <a:t>O dear child, return quickly</a:t>
            </a:r>
            <a:endParaRPr/>
          </a:p>
          <a:p>
            <a:pPr indent="0" lvl="0" marL="0" rtl="0" algn="ctr">
              <a:lnSpc>
                <a:spcPct val="150000"/>
              </a:lnSpc>
              <a:spcBef>
                <a:spcPts val="0"/>
              </a:spcBef>
              <a:spcAft>
                <a:spcPts val="0"/>
              </a:spcAft>
              <a:buSzPts val="4800"/>
              <a:buNone/>
            </a:pPr>
            <a:r>
              <a:rPr lang="en-US"/>
              <a:t>And come to Me, come to Me”</a:t>
            </a:r>
            <a:endParaRPr/>
          </a:p>
        </p:txBody>
      </p:sp>
    </p:spTree>
  </p:cSld>
  <p:clrMapOvr>
    <a:masterClrMapping/>
  </p:clrMapOvr>
</p:sld>
</file>

<file path=ppt/slides/slide4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4" name="Shape 2734"/>
        <p:cNvGrpSpPr/>
        <p:nvPr/>
      </p:nvGrpSpPr>
      <p:grpSpPr>
        <a:xfrm>
          <a:off x="0" y="0"/>
          <a:ext cx="0" cy="0"/>
          <a:chOff x="0" y="0"/>
          <a:chExt cx="0" cy="0"/>
        </a:xfrm>
      </p:grpSpPr>
      <p:sp>
        <p:nvSpPr>
          <p:cNvPr id="2735" name="Google Shape;2735;p436"/>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His Sweet Voice</a:t>
            </a:r>
            <a:endParaRPr/>
          </a:p>
        </p:txBody>
      </p:sp>
      <p:sp>
        <p:nvSpPr>
          <p:cNvPr id="2736" name="Google Shape;2736;p436"/>
          <p:cNvSpPr txBox="1"/>
          <p:nvPr>
            <p:ph idx="1" type="body"/>
          </p:nvPr>
        </p:nvSpPr>
        <p:spPr>
          <a:xfrm>
            <a:off x="415650" y="326499"/>
            <a:ext cx="11360700" cy="48495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50000"/>
              </a:lnSpc>
              <a:spcBef>
                <a:spcPts val="0"/>
              </a:spcBef>
              <a:spcAft>
                <a:spcPts val="0"/>
              </a:spcAft>
              <a:buClr>
                <a:schemeClr val="dk1"/>
              </a:buClr>
              <a:buSzPts val="1100"/>
              <a:buFont typeface="Arial"/>
              <a:buNone/>
            </a:pPr>
            <a:r>
              <a:rPr lang="en-US"/>
              <a:t>Straight away a light shone brightly </a:t>
            </a:r>
            <a:endParaRPr/>
          </a:p>
          <a:p>
            <a:pPr indent="0" lvl="0" marL="0" rtl="0" algn="ctr">
              <a:lnSpc>
                <a:spcPct val="150000"/>
              </a:lnSpc>
              <a:spcBef>
                <a:spcPts val="0"/>
              </a:spcBef>
              <a:spcAft>
                <a:spcPts val="0"/>
              </a:spcAft>
              <a:buClr>
                <a:schemeClr val="dk1"/>
              </a:buClr>
              <a:buSzPts val="1100"/>
              <a:buFont typeface="Arial"/>
              <a:buNone/>
            </a:pPr>
            <a:r>
              <a:rPr lang="en-US"/>
              <a:t>O how radiant it was!</a:t>
            </a:r>
            <a:endParaRPr/>
          </a:p>
          <a:p>
            <a:pPr indent="0" lvl="0" marL="0" rtl="0" algn="ctr">
              <a:lnSpc>
                <a:spcPct val="150000"/>
              </a:lnSpc>
              <a:spcBef>
                <a:spcPts val="0"/>
              </a:spcBef>
              <a:spcAft>
                <a:spcPts val="0"/>
              </a:spcAft>
              <a:buClr>
                <a:schemeClr val="dk1"/>
              </a:buClr>
              <a:buSzPts val="1100"/>
              <a:buFont typeface="Arial"/>
              <a:buNone/>
            </a:pPr>
            <a:r>
              <a:rPr lang="en-US"/>
              <a:t>My tender Redeemer with a </a:t>
            </a:r>
            <a:endParaRPr/>
          </a:p>
          <a:p>
            <a:pPr indent="0" lvl="0" marL="0" rtl="0" algn="ctr">
              <a:lnSpc>
                <a:spcPct val="150000"/>
              </a:lnSpc>
              <a:spcBef>
                <a:spcPts val="0"/>
              </a:spcBef>
              <a:spcAft>
                <a:spcPts val="0"/>
              </a:spcAft>
              <a:buClr>
                <a:schemeClr val="dk1"/>
              </a:buClr>
              <a:buSzPts val="1100"/>
              <a:buFont typeface="Arial"/>
              <a:buNone/>
            </a:pPr>
            <a:r>
              <a:rPr lang="en-US"/>
              <a:t>Smile appeared to my aid </a:t>
            </a:r>
            <a:endParaRPr/>
          </a:p>
        </p:txBody>
      </p:sp>
    </p:spTree>
  </p:cSld>
  <p:clrMapOvr>
    <a:masterClrMapping/>
  </p:clrMapOvr>
</p:sld>
</file>

<file path=ppt/slides/slide4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0" name="Shape 2740"/>
        <p:cNvGrpSpPr/>
        <p:nvPr/>
      </p:nvGrpSpPr>
      <p:grpSpPr>
        <a:xfrm>
          <a:off x="0" y="0"/>
          <a:ext cx="0" cy="0"/>
          <a:chOff x="0" y="0"/>
          <a:chExt cx="0" cy="0"/>
        </a:xfrm>
      </p:grpSpPr>
      <p:sp>
        <p:nvSpPr>
          <p:cNvPr id="2741" name="Google Shape;2741;p437"/>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His Sweet Voice</a:t>
            </a:r>
            <a:endParaRPr/>
          </a:p>
        </p:txBody>
      </p:sp>
      <p:sp>
        <p:nvSpPr>
          <p:cNvPr id="2742" name="Google Shape;2742;p437"/>
          <p:cNvSpPr txBox="1"/>
          <p:nvPr>
            <p:ph idx="1" type="body"/>
          </p:nvPr>
        </p:nvSpPr>
        <p:spPr>
          <a:xfrm>
            <a:off x="415650" y="326499"/>
            <a:ext cx="11360700" cy="48678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50000"/>
              </a:lnSpc>
              <a:spcBef>
                <a:spcPts val="0"/>
              </a:spcBef>
              <a:spcAft>
                <a:spcPts val="0"/>
              </a:spcAft>
              <a:buSzPts val="4800"/>
              <a:buNone/>
            </a:pPr>
            <a:r>
              <a:rPr lang="en-US"/>
              <a:t>His sweet voice did call me, call me</a:t>
            </a:r>
            <a:endParaRPr/>
          </a:p>
          <a:p>
            <a:pPr indent="0" lvl="0" marL="0" rtl="0" algn="ctr">
              <a:lnSpc>
                <a:spcPct val="150000"/>
              </a:lnSpc>
              <a:spcBef>
                <a:spcPts val="0"/>
              </a:spcBef>
              <a:spcAft>
                <a:spcPts val="0"/>
              </a:spcAft>
              <a:buSzPts val="4800"/>
              <a:buNone/>
            </a:pPr>
            <a:r>
              <a:rPr lang="en-US"/>
              <a:t>“Prolong not thy straying away</a:t>
            </a:r>
            <a:endParaRPr/>
          </a:p>
          <a:p>
            <a:pPr indent="0" lvl="0" marL="0" rtl="0" algn="ctr">
              <a:lnSpc>
                <a:spcPct val="150000"/>
              </a:lnSpc>
              <a:spcBef>
                <a:spcPts val="0"/>
              </a:spcBef>
              <a:spcAft>
                <a:spcPts val="0"/>
              </a:spcAft>
              <a:buSzPts val="4800"/>
              <a:buNone/>
            </a:pPr>
            <a:r>
              <a:rPr lang="en-US"/>
              <a:t>O dear child, return quickly</a:t>
            </a:r>
            <a:endParaRPr/>
          </a:p>
          <a:p>
            <a:pPr indent="0" lvl="0" marL="0" rtl="0" algn="ctr">
              <a:lnSpc>
                <a:spcPct val="150000"/>
              </a:lnSpc>
              <a:spcBef>
                <a:spcPts val="0"/>
              </a:spcBef>
              <a:spcAft>
                <a:spcPts val="0"/>
              </a:spcAft>
              <a:buSzPts val="4800"/>
              <a:buNone/>
            </a:pPr>
            <a:r>
              <a:rPr lang="en-US"/>
              <a:t>And come to Me, come to Me”</a:t>
            </a:r>
            <a:endParaRPr/>
          </a:p>
        </p:txBody>
      </p:sp>
      <p:pic>
        <p:nvPicPr>
          <p:cNvPr id="2743" name="Google Shape;2743;p437">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4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7" name="Shape 2747"/>
        <p:cNvGrpSpPr/>
        <p:nvPr/>
      </p:nvGrpSpPr>
      <p:grpSpPr>
        <a:xfrm>
          <a:off x="0" y="0"/>
          <a:ext cx="0" cy="0"/>
          <a:chOff x="0" y="0"/>
          <a:chExt cx="0" cy="0"/>
        </a:xfrm>
      </p:grpSpPr>
      <p:sp>
        <p:nvSpPr>
          <p:cNvPr id="2748" name="Google Shape;2748;p438"/>
          <p:cNvSpPr txBox="1"/>
          <p:nvPr>
            <p:ph type="ctrTitle"/>
          </p:nvPr>
        </p:nvSpPr>
        <p:spPr>
          <a:xfrm>
            <a:off x="1524000" y="2790000"/>
            <a:ext cx="9144000" cy="1278000"/>
          </a:xfrm>
          <a:prstGeom prst="rect">
            <a:avLst/>
          </a:prstGeom>
          <a:solidFill>
            <a:srgbClr val="FFFFFF">
              <a:alpha val="88235"/>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sz="6000"/>
              <a:t>Hold My Hand, O Lord</a:t>
            </a:r>
            <a:endParaRPr sz="6000">
              <a:latin typeface="Playfair Display"/>
              <a:ea typeface="Playfair Display"/>
              <a:cs typeface="Playfair Display"/>
              <a:sym typeface="Playfair Display"/>
            </a:endParaRPr>
          </a:p>
        </p:txBody>
      </p:sp>
      <p:pic>
        <p:nvPicPr>
          <p:cNvPr id="2749" name="Google Shape;2749;p438">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4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3" name="Shape 2753"/>
        <p:cNvGrpSpPr/>
        <p:nvPr/>
      </p:nvGrpSpPr>
      <p:grpSpPr>
        <a:xfrm>
          <a:off x="0" y="0"/>
          <a:ext cx="0" cy="0"/>
          <a:chOff x="0" y="0"/>
          <a:chExt cx="0" cy="0"/>
        </a:xfrm>
      </p:grpSpPr>
      <p:sp>
        <p:nvSpPr>
          <p:cNvPr id="2754" name="Google Shape;2754;p439"/>
          <p:cNvSpPr txBox="1"/>
          <p:nvPr>
            <p:ph idx="1" type="body"/>
          </p:nvPr>
        </p:nvSpPr>
        <p:spPr>
          <a:xfrm>
            <a:off x="415650" y="257700"/>
            <a:ext cx="11360700" cy="49968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2100"/>
              </a:spcBef>
              <a:spcAft>
                <a:spcPts val="0"/>
              </a:spcAft>
              <a:buClr>
                <a:schemeClr val="dk1"/>
              </a:buClr>
              <a:buSzPts val="1100"/>
              <a:buFont typeface="Arial"/>
              <a:buNone/>
            </a:pPr>
            <a:r>
              <a:rPr lang="en-US">
                <a:solidFill>
                  <a:schemeClr val="dk1"/>
                </a:solidFill>
              </a:rPr>
              <a:t>Hold my hand, O Lord</a:t>
            </a:r>
            <a:endParaRPr>
              <a:solidFill>
                <a:schemeClr val="dk1"/>
              </a:solidFill>
            </a:endParaRPr>
          </a:p>
          <a:p>
            <a:pPr indent="0" lvl="0" marL="0" rtl="0" algn="ctr">
              <a:lnSpc>
                <a:spcPct val="115000"/>
              </a:lnSpc>
              <a:spcBef>
                <a:spcPts val="2100"/>
              </a:spcBef>
              <a:spcAft>
                <a:spcPts val="0"/>
              </a:spcAft>
              <a:buClr>
                <a:schemeClr val="dk1"/>
              </a:buClr>
              <a:buSzPts val="1100"/>
              <a:buFont typeface="Arial"/>
              <a:buNone/>
            </a:pPr>
            <a:r>
              <a:rPr lang="en-US">
                <a:solidFill>
                  <a:schemeClr val="dk1"/>
                </a:solidFill>
              </a:rPr>
              <a:t>Like you held Peter's hand</a:t>
            </a:r>
            <a:endParaRPr>
              <a:solidFill>
                <a:schemeClr val="dk1"/>
              </a:solidFill>
            </a:endParaRPr>
          </a:p>
          <a:p>
            <a:pPr indent="0" lvl="0" marL="0" rtl="0" algn="ctr">
              <a:lnSpc>
                <a:spcPct val="115000"/>
              </a:lnSpc>
              <a:spcBef>
                <a:spcPts val="2100"/>
              </a:spcBef>
              <a:spcAft>
                <a:spcPts val="0"/>
              </a:spcAft>
              <a:buClr>
                <a:schemeClr val="dk1"/>
              </a:buClr>
              <a:buSzPts val="1100"/>
              <a:buFont typeface="Arial"/>
              <a:buNone/>
            </a:pPr>
            <a:r>
              <a:rPr lang="en-US">
                <a:solidFill>
                  <a:schemeClr val="dk1"/>
                </a:solidFill>
              </a:rPr>
              <a:t>When he started to drown</a:t>
            </a:r>
            <a:endParaRPr>
              <a:solidFill>
                <a:schemeClr val="dk1"/>
              </a:solidFill>
            </a:endParaRPr>
          </a:p>
          <a:p>
            <a:pPr indent="0" lvl="0" marL="0" rtl="0" algn="ctr">
              <a:lnSpc>
                <a:spcPct val="115000"/>
              </a:lnSpc>
              <a:spcBef>
                <a:spcPts val="2100"/>
              </a:spcBef>
              <a:spcAft>
                <a:spcPts val="0"/>
              </a:spcAft>
              <a:buClr>
                <a:schemeClr val="dk1"/>
              </a:buClr>
              <a:buSzPts val="1100"/>
              <a:buFont typeface="Arial"/>
              <a:buNone/>
            </a:pPr>
            <a:r>
              <a:rPr lang="en-US">
                <a:solidFill>
                  <a:schemeClr val="dk1"/>
                </a:solidFill>
              </a:rPr>
              <a:t>You gently held his hand</a:t>
            </a:r>
            <a:endParaRPr>
              <a:solidFill>
                <a:schemeClr val="dk1"/>
              </a:solidFill>
            </a:endParaRPr>
          </a:p>
        </p:txBody>
      </p:sp>
      <p:sp>
        <p:nvSpPr>
          <p:cNvPr id="2755" name="Google Shape;2755;p439"/>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Hold My Hand, O Lord</a:t>
            </a:r>
            <a:endParaRPr>
              <a:latin typeface="Playfair Display"/>
              <a:ea typeface="Playfair Display"/>
              <a:cs typeface="Playfair Display"/>
              <a:sym typeface="Playfair Display"/>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44"/>
          <p:cNvSpPr txBox="1"/>
          <p:nvPr>
            <p:ph idx="1" type="body"/>
          </p:nvPr>
        </p:nvSpPr>
        <p:spPr>
          <a:xfrm>
            <a:off x="415650" y="326500"/>
            <a:ext cx="11360700" cy="4717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sz="4600"/>
              <a:t>You’re my friend and You are my Father</a:t>
            </a:r>
            <a:endParaRPr sz="4600"/>
          </a:p>
          <a:p>
            <a:pPr indent="0" lvl="0" marL="0" rtl="0" algn="ctr">
              <a:lnSpc>
                <a:spcPct val="150000"/>
              </a:lnSpc>
              <a:spcBef>
                <a:spcPts val="0"/>
              </a:spcBef>
              <a:spcAft>
                <a:spcPts val="0"/>
              </a:spcAft>
              <a:buClr>
                <a:schemeClr val="dk1"/>
              </a:buClr>
              <a:buSzPts val="1100"/>
              <a:buFont typeface="Arial"/>
              <a:buNone/>
            </a:pPr>
            <a:r>
              <a:rPr lang="en-US" sz="4600"/>
              <a:t>Even though You are a King,</a:t>
            </a:r>
            <a:endParaRPr sz="4600"/>
          </a:p>
          <a:p>
            <a:pPr indent="0" lvl="0" marL="0" rtl="0" algn="ctr">
              <a:lnSpc>
                <a:spcPct val="150000"/>
              </a:lnSpc>
              <a:spcBef>
                <a:spcPts val="0"/>
              </a:spcBef>
              <a:spcAft>
                <a:spcPts val="0"/>
              </a:spcAft>
              <a:buClr>
                <a:schemeClr val="dk1"/>
              </a:buClr>
              <a:buSzPts val="1100"/>
              <a:buFont typeface="Arial"/>
              <a:buNone/>
            </a:pPr>
            <a:r>
              <a:rPr lang="en-US" sz="4600"/>
              <a:t>I love You more than any other</a:t>
            </a:r>
            <a:endParaRPr sz="4600"/>
          </a:p>
          <a:p>
            <a:pPr indent="0" lvl="0" marL="0" rtl="0" algn="ctr">
              <a:lnSpc>
                <a:spcPct val="150000"/>
              </a:lnSpc>
              <a:spcBef>
                <a:spcPts val="0"/>
              </a:spcBef>
              <a:spcAft>
                <a:spcPts val="0"/>
              </a:spcAft>
              <a:buClr>
                <a:schemeClr val="dk1"/>
              </a:buClr>
              <a:buSzPts val="1100"/>
              <a:buFont typeface="Arial"/>
              <a:buNone/>
            </a:pPr>
            <a:r>
              <a:rPr lang="en-US" sz="4600"/>
              <a:t>So much more than anything</a:t>
            </a:r>
            <a:endParaRPr sz="4600"/>
          </a:p>
        </p:txBody>
      </p:sp>
      <p:sp>
        <p:nvSpPr>
          <p:cNvPr id="325" name="Google Shape;325;p44"/>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As the Deer</a:t>
            </a:r>
            <a:endParaRPr>
              <a:latin typeface="Playfair Display"/>
              <a:ea typeface="Playfair Display"/>
              <a:cs typeface="Playfair Display"/>
              <a:sym typeface="Playfair Display"/>
            </a:endParaRPr>
          </a:p>
        </p:txBody>
      </p:sp>
    </p:spTree>
  </p:cSld>
  <p:clrMapOvr>
    <a:masterClrMapping/>
  </p:clrMapOvr>
</p:sld>
</file>

<file path=ppt/slides/slide4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9" name="Shape 2759"/>
        <p:cNvGrpSpPr/>
        <p:nvPr/>
      </p:nvGrpSpPr>
      <p:grpSpPr>
        <a:xfrm>
          <a:off x="0" y="0"/>
          <a:ext cx="0" cy="0"/>
          <a:chOff x="0" y="0"/>
          <a:chExt cx="0" cy="0"/>
        </a:xfrm>
      </p:grpSpPr>
      <p:sp>
        <p:nvSpPr>
          <p:cNvPr id="2760" name="Google Shape;2760;p440"/>
          <p:cNvSpPr txBox="1"/>
          <p:nvPr>
            <p:ph idx="1" type="body"/>
          </p:nvPr>
        </p:nvSpPr>
        <p:spPr>
          <a:xfrm>
            <a:off x="415650" y="257700"/>
            <a:ext cx="11360700" cy="49968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2100"/>
              </a:spcBef>
              <a:spcAft>
                <a:spcPts val="0"/>
              </a:spcAft>
              <a:buClr>
                <a:schemeClr val="dk1"/>
              </a:buClr>
              <a:buSzPts val="1100"/>
              <a:buFont typeface="Arial"/>
              <a:buNone/>
            </a:pPr>
            <a:r>
              <a:rPr lang="en-US">
                <a:solidFill>
                  <a:schemeClr val="dk1"/>
                </a:solidFill>
              </a:rPr>
              <a:t>(Lifted him over the waves,</a:t>
            </a:r>
            <a:endParaRPr>
              <a:solidFill>
                <a:schemeClr val="dk1"/>
              </a:solidFill>
            </a:endParaRPr>
          </a:p>
          <a:p>
            <a:pPr indent="0" lvl="0" marL="0" rtl="0" algn="ctr">
              <a:lnSpc>
                <a:spcPct val="115000"/>
              </a:lnSpc>
              <a:spcBef>
                <a:spcPts val="2100"/>
              </a:spcBef>
              <a:spcAft>
                <a:spcPts val="0"/>
              </a:spcAft>
              <a:buClr>
                <a:schemeClr val="dk1"/>
              </a:buClr>
              <a:buSzPts val="1100"/>
              <a:buFont typeface="Arial"/>
              <a:buNone/>
            </a:pPr>
            <a:r>
              <a:rPr lang="en-US">
                <a:solidFill>
                  <a:schemeClr val="dk1"/>
                </a:solidFill>
              </a:rPr>
              <a:t>And made him feel safe)x2</a:t>
            </a:r>
            <a:endParaRPr>
              <a:solidFill>
                <a:schemeClr val="dk1"/>
              </a:solidFill>
            </a:endParaRPr>
          </a:p>
          <a:p>
            <a:pPr indent="0" lvl="0" marL="0" rtl="0" algn="ctr">
              <a:lnSpc>
                <a:spcPct val="115000"/>
              </a:lnSpc>
              <a:spcBef>
                <a:spcPts val="2100"/>
              </a:spcBef>
              <a:spcAft>
                <a:spcPts val="0"/>
              </a:spcAft>
              <a:buClr>
                <a:schemeClr val="dk1"/>
              </a:buClr>
              <a:buSzPts val="1100"/>
              <a:buFont typeface="Arial"/>
              <a:buNone/>
            </a:pPr>
            <a:r>
              <a:rPr lang="en-US">
                <a:solidFill>
                  <a:schemeClr val="dk1"/>
                </a:solidFill>
              </a:rPr>
              <a:t>(And me too O Lord</a:t>
            </a:r>
            <a:endParaRPr>
              <a:solidFill>
                <a:schemeClr val="dk1"/>
              </a:solidFill>
            </a:endParaRPr>
          </a:p>
          <a:p>
            <a:pPr indent="0" lvl="0" marL="0" rtl="0" algn="ctr">
              <a:lnSpc>
                <a:spcPct val="115000"/>
              </a:lnSpc>
              <a:spcBef>
                <a:spcPts val="2100"/>
              </a:spcBef>
              <a:spcAft>
                <a:spcPts val="0"/>
              </a:spcAft>
              <a:buClr>
                <a:schemeClr val="dk1"/>
              </a:buClr>
              <a:buSzPts val="1100"/>
              <a:buFont typeface="Arial"/>
              <a:buNone/>
            </a:pPr>
            <a:r>
              <a:rPr lang="en-US">
                <a:solidFill>
                  <a:schemeClr val="dk1"/>
                </a:solidFill>
              </a:rPr>
              <a:t>Hold my hand) x2</a:t>
            </a:r>
            <a:endParaRPr>
              <a:solidFill>
                <a:schemeClr val="dk1"/>
              </a:solidFill>
            </a:endParaRPr>
          </a:p>
        </p:txBody>
      </p:sp>
      <p:sp>
        <p:nvSpPr>
          <p:cNvPr id="2761" name="Google Shape;2761;p440"/>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Hold My Hand, O Lord</a:t>
            </a:r>
            <a:endParaRPr>
              <a:latin typeface="Playfair Display"/>
              <a:ea typeface="Playfair Display"/>
              <a:cs typeface="Playfair Display"/>
              <a:sym typeface="Playfair Display"/>
            </a:endParaRPr>
          </a:p>
        </p:txBody>
      </p:sp>
    </p:spTree>
  </p:cSld>
  <p:clrMapOvr>
    <a:masterClrMapping/>
  </p:clrMapOvr>
</p:sld>
</file>

<file path=ppt/slides/slide4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5" name="Shape 2765"/>
        <p:cNvGrpSpPr/>
        <p:nvPr/>
      </p:nvGrpSpPr>
      <p:grpSpPr>
        <a:xfrm>
          <a:off x="0" y="0"/>
          <a:ext cx="0" cy="0"/>
          <a:chOff x="0" y="0"/>
          <a:chExt cx="0" cy="0"/>
        </a:xfrm>
      </p:grpSpPr>
      <p:sp>
        <p:nvSpPr>
          <p:cNvPr id="2766" name="Google Shape;2766;p441"/>
          <p:cNvSpPr txBox="1"/>
          <p:nvPr>
            <p:ph idx="1" type="body"/>
          </p:nvPr>
        </p:nvSpPr>
        <p:spPr>
          <a:xfrm>
            <a:off x="415650" y="257700"/>
            <a:ext cx="11360700" cy="49968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2100"/>
              </a:spcBef>
              <a:spcAft>
                <a:spcPts val="0"/>
              </a:spcAft>
              <a:buClr>
                <a:schemeClr val="dk1"/>
              </a:buClr>
              <a:buSzPts val="1100"/>
              <a:buFont typeface="Arial"/>
              <a:buNone/>
            </a:pPr>
            <a:r>
              <a:rPr lang="en-US">
                <a:solidFill>
                  <a:schemeClr val="dk1"/>
                </a:solidFill>
              </a:rPr>
              <a:t>The waves are strong for me</a:t>
            </a:r>
            <a:endParaRPr>
              <a:solidFill>
                <a:schemeClr val="dk1"/>
              </a:solidFill>
            </a:endParaRPr>
          </a:p>
          <a:p>
            <a:pPr indent="0" lvl="0" marL="0" rtl="0" algn="ctr">
              <a:lnSpc>
                <a:spcPct val="115000"/>
              </a:lnSpc>
              <a:spcBef>
                <a:spcPts val="2100"/>
              </a:spcBef>
              <a:spcAft>
                <a:spcPts val="0"/>
              </a:spcAft>
              <a:buClr>
                <a:schemeClr val="dk1"/>
              </a:buClr>
              <a:buSzPts val="1100"/>
              <a:buFont typeface="Arial"/>
              <a:buNone/>
            </a:pPr>
            <a:r>
              <a:rPr lang="en-US">
                <a:solidFill>
                  <a:schemeClr val="dk1"/>
                </a:solidFill>
              </a:rPr>
              <a:t>Makes my heart tremble</a:t>
            </a:r>
            <a:endParaRPr>
              <a:solidFill>
                <a:schemeClr val="dk1"/>
              </a:solidFill>
            </a:endParaRPr>
          </a:p>
          <a:p>
            <a:pPr indent="0" lvl="0" marL="0" rtl="0" algn="ctr">
              <a:lnSpc>
                <a:spcPct val="115000"/>
              </a:lnSpc>
              <a:spcBef>
                <a:spcPts val="2100"/>
              </a:spcBef>
              <a:spcAft>
                <a:spcPts val="0"/>
              </a:spcAft>
              <a:buClr>
                <a:schemeClr val="dk1"/>
              </a:buClr>
              <a:buSzPts val="1100"/>
              <a:buFont typeface="Arial"/>
              <a:buNone/>
            </a:pPr>
            <a:r>
              <a:rPr lang="en-US">
                <a:solidFill>
                  <a:schemeClr val="dk1"/>
                </a:solidFill>
              </a:rPr>
              <a:t>And the winds O Lord are strong</a:t>
            </a:r>
            <a:endParaRPr>
              <a:solidFill>
                <a:schemeClr val="dk1"/>
              </a:solidFill>
            </a:endParaRPr>
          </a:p>
          <a:p>
            <a:pPr indent="0" lvl="0" marL="0" rtl="0" algn="ctr">
              <a:lnSpc>
                <a:spcPct val="115000"/>
              </a:lnSpc>
              <a:spcBef>
                <a:spcPts val="2100"/>
              </a:spcBef>
              <a:spcAft>
                <a:spcPts val="0"/>
              </a:spcAft>
              <a:buClr>
                <a:schemeClr val="dk1"/>
              </a:buClr>
              <a:buSzPts val="1100"/>
              <a:buFont typeface="Arial"/>
              <a:buNone/>
            </a:pPr>
            <a:r>
              <a:rPr lang="en-US">
                <a:solidFill>
                  <a:schemeClr val="dk1"/>
                </a:solidFill>
              </a:rPr>
              <a:t>I’m not able to stand</a:t>
            </a:r>
            <a:endParaRPr>
              <a:solidFill>
                <a:schemeClr val="dk1"/>
              </a:solidFill>
            </a:endParaRPr>
          </a:p>
        </p:txBody>
      </p:sp>
      <p:sp>
        <p:nvSpPr>
          <p:cNvPr id="2767" name="Google Shape;2767;p441"/>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Hold My Hand, O Lord</a:t>
            </a:r>
            <a:endParaRPr>
              <a:latin typeface="Playfair Display"/>
              <a:ea typeface="Playfair Display"/>
              <a:cs typeface="Playfair Display"/>
              <a:sym typeface="Playfair Display"/>
            </a:endParaRPr>
          </a:p>
        </p:txBody>
      </p:sp>
    </p:spTree>
  </p:cSld>
  <p:clrMapOvr>
    <a:masterClrMapping/>
  </p:clrMapOvr>
</p:sld>
</file>

<file path=ppt/slides/slide4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1" name="Shape 2771"/>
        <p:cNvGrpSpPr/>
        <p:nvPr/>
      </p:nvGrpSpPr>
      <p:grpSpPr>
        <a:xfrm>
          <a:off x="0" y="0"/>
          <a:ext cx="0" cy="0"/>
          <a:chOff x="0" y="0"/>
          <a:chExt cx="0" cy="0"/>
        </a:xfrm>
      </p:grpSpPr>
      <p:sp>
        <p:nvSpPr>
          <p:cNvPr id="2772" name="Google Shape;2772;p442"/>
          <p:cNvSpPr txBox="1"/>
          <p:nvPr>
            <p:ph idx="1" type="body"/>
          </p:nvPr>
        </p:nvSpPr>
        <p:spPr>
          <a:xfrm>
            <a:off x="415650" y="257700"/>
            <a:ext cx="11360700" cy="49968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2100"/>
              </a:spcBef>
              <a:spcAft>
                <a:spcPts val="0"/>
              </a:spcAft>
              <a:buClr>
                <a:schemeClr val="dk1"/>
              </a:buClr>
              <a:buSzPts val="1100"/>
              <a:buFont typeface="Arial"/>
              <a:buNone/>
            </a:pPr>
            <a:r>
              <a:rPr lang="en-US">
                <a:solidFill>
                  <a:schemeClr val="dk1"/>
                </a:solidFill>
              </a:rPr>
              <a:t>(When the ship goes up and down</a:t>
            </a:r>
            <a:endParaRPr>
              <a:solidFill>
                <a:schemeClr val="dk1"/>
              </a:solidFill>
            </a:endParaRPr>
          </a:p>
          <a:p>
            <a:pPr indent="0" lvl="0" marL="0" rtl="0" algn="ctr">
              <a:lnSpc>
                <a:spcPct val="115000"/>
              </a:lnSpc>
              <a:spcBef>
                <a:spcPts val="2100"/>
              </a:spcBef>
              <a:spcAft>
                <a:spcPts val="0"/>
              </a:spcAft>
              <a:buClr>
                <a:schemeClr val="dk1"/>
              </a:buClr>
              <a:buSzPts val="1100"/>
              <a:buFont typeface="Arial"/>
              <a:buNone/>
            </a:pPr>
            <a:r>
              <a:rPr lang="en-US">
                <a:solidFill>
                  <a:schemeClr val="dk1"/>
                </a:solidFill>
              </a:rPr>
              <a:t>And rocks are in the way) x2</a:t>
            </a:r>
            <a:endParaRPr>
              <a:solidFill>
                <a:schemeClr val="dk1"/>
              </a:solidFill>
            </a:endParaRPr>
          </a:p>
          <a:p>
            <a:pPr indent="0" lvl="0" marL="0" rtl="0" algn="ctr">
              <a:lnSpc>
                <a:spcPct val="115000"/>
              </a:lnSpc>
              <a:spcBef>
                <a:spcPts val="2100"/>
              </a:spcBef>
              <a:spcAft>
                <a:spcPts val="0"/>
              </a:spcAft>
              <a:buClr>
                <a:schemeClr val="dk1"/>
              </a:buClr>
              <a:buSzPts val="1100"/>
              <a:buFont typeface="Arial"/>
              <a:buNone/>
            </a:pPr>
            <a:r>
              <a:rPr lang="en-US">
                <a:solidFill>
                  <a:schemeClr val="dk1"/>
                </a:solidFill>
              </a:rPr>
              <a:t>(Tell the waves to be calm</a:t>
            </a:r>
            <a:endParaRPr>
              <a:solidFill>
                <a:schemeClr val="dk1"/>
              </a:solidFill>
            </a:endParaRPr>
          </a:p>
          <a:p>
            <a:pPr indent="0" lvl="0" marL="0" rtl="0" algn="ctr">
              <a:lnSpc>
                <a:spcPct val="115000"/>
              </a:lnSpc>
              <a:spcBef>
                <a:spcPts val="2100"/>
              </a:spcBef>
              <a:spcAft>
                <a:spcPts val="0"/>
              </a:spcAft>
              <a:buClr>
                <a:schemeClr val="dk1"/>
              </a:buClr>
              <a:buSzPts val="1100"/>
              <a:buFont typeface="Arial"/>
              <a:buNone/>
            </a:pPr>
            <a:r>
              <a:rPr lang="en-US">
                <a:solidFill>
                  <a:schemeClr val="dk1"/>
                </a:solidFill>
              </a:rPr>
              <a:t>And hold me in Your arms) x2</a:t>
            </a:r>
            <a:endParaRPr>
              <a:solidFill>
                <a:schemeClr val="dk1"/>
              </a:solidFill>
            </a:endParaRPr>
          </a:p>
        </p:txBody>
      </p:sp>
      <p:sp>
        <p:nvSpPr>
          <p:cNvPr id="2773" name="Google Shape;2773;p442"/>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Hold My Hand, O Lord</a:t>
            </a:r>
            <a:endParaRPr>
              <a:latin typeface="Playfair Display"/>
              <a:ea typeface="Playfair Display"/>
              <a:cs typeface="Playfair Display"/>
              <a:sym typeface="Playfair Display"/>
            </a:endParaRPr>
          </a:p>
        </p:txBody>
      </p:sp>
    </p:spTree>
  </p:cSld>
  <p:clrMapOvr>
    <a:masterClrMapping/>
  </p:clrMapOvr>
</p:sld>
</file>

<file path=ppt/slides/slide4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7" name="Shape 2777"/>
        <p:cNvGrpSpPr/>
        <p:nvPr/>
      </p:nvGrpSpPr>
      <p:grpSpPr>
        <a:xfrm>
          <a:off x="0" y="0"/>
          <a:ext cx="0" cy="0"/>
          <a:chOff x="0" y="0"/>
          <a:chExt cx="0" cy="0"/>
        </a:xfrm>
      </p:grpSpPr>
      <p:sp>
        <p:nvSpPr>
          <p:cNvPr id="2778" name="Google Shape;2778;p443"/>
          <p:cNvSpPr txBox="1"/>
          <p:nvPr>
            <p:ph idx="1" type="body"/>
          </p:nvPr>
        </p:nvSpPr>
        <p:spPr>
          <a:xfrm>
            <a:off x="415650" y="257700"/>
            <a:ext cx="11360700" cy="49968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2100"/>
              </a:spcBef>
              <a:spcAft>
                <a:spcPts val="0"/>
              </a:spcAft>
              <a:buClr>
                <a:schemeClr val="dk1"/>
              </a:buClr>
              <a:buSzPts val="1100"/>
              <a:buFont typeface="Arial"/>
              <a:buNone/>
            </a:pPr>
            <a:r>
              <a:rPr lang="en-US">
                <a:solidFill>
                  <a:schemeClr val="dk1"/>
                </a:solidFill>
              </a:rPr>
              <a:t>Enter my ship O Lord</a:t>
            </a:r>
            <a:endParaRPr>
              <a:solidFill>
                <a:schemeClr val="dk1"/>
              </a:solidFill>
            </a:endParaRPr>
          </a:p>
          <a:p>
            <a:pPr indent="0" lvl="0" marL="0" rtl="0" algn="ctr">
              <a:lnSpc>
                <a:spcPct val="115000"/>
              </a:lnSpc>
              <a:spcBef>
                <a:spcPts val="2100"/>
              </a:spcBef>
              <a:spcAft>
                <a:spcPts val="0"/>
              </a:spcAft>
              <a:buClr>
                <a:schemeClr val="dk1"/>
              </a:buClr>
              <a:buSzPts val="1100"/>
              <a:buFont typeface="Arial"/>
              <a:buNone/>
            </a:pPr>
            <a:r>
              <a:rPr lang="en-US">
                <a:solidFill>
                  <a:schemeClr val="dk1"/>
                </a:solidFill>
              </a:rPr>
              <a:t>And also in my life</a:t>
            </a:r>
            <a:endParaRPr>
              <a:solidFill>
                <a:schemeClr val="dk1"/>
              </a:solidFill>
            </a:endParaRPr>
          </a:p>
          <a:p>
            <a:pPr indent="0" lvl="0" marL="0" rtl="0" algn="ctr">
              <a:lnSpc>
                <a:spcPct val="115000"/>
              </a:lnSpc>
              <a:spcBef>
                <a:spcPts val="2100"/>
              </a:spcBef>
              <a:spcAft>
                <a:spcPts val="0"/>
              </a:spcAft>
              <a:buClr>
                <a:schemeClr val="dk1"/>
              </a:buClr>
              <a:buSzPts val="1100"/>
              <a:buFont typeface="Arial"/>
              <a:buNone/>
            </a:pPr>
            <a:r>
              <a:rPr lang="en-US">
                <a:solidFill>
                  <a:schemeClr val="dk1"/>
                </a:solidFill>
              </a:rPr>
              <a:t>Cast my fear away</a:t>
            </a:r>
            <a:endParaRPr>
              <a:solidFill>
                <a:schemeClr val="dk1"/>
              </a:solidFill>
            </a:endParaRPr>
          </a:p>
          <a:p>
            <a:pPr indent="0" lvl="0" marL="0" rtl="0" algn="ctr">
              <a:lnSpc>
                <a:spcPct val="115000"/>
              </a:lnSpc>
              <a:spcBef>
                <a:spcPts val="2100"/>
              </a:spcBef>
              <a:spcAft>
                <a:spcPts val="0"/>
              </a:spcAft>
              <a:buClr>
                <a:schemeClr val="dk1"/>
              </a:buClr>
              <a:buSzPts val="1100"/>
              <a:buFont typeface="Arial"/>
              <a:buNone/>
            </a:pPr>
            <a:r>
              <a:rPr lang="en-US">
                <a:solidFill>
                  <a:schemeClr val="dk1"/>
                </a:solidFill>
              </a:rPr>
              <a:t>And heal all my pain</a:t>
            </a:r>
            <a:endParaRPr>
              <a:solidFill>
                <a:schemeClr val="dk1"/>
              </a:solidFill>
            </a:endParaRPr>
          </a:p>
        </p:txBody>
      </p:sp>
      <p:sp>
        <p:nvSpPr>
          <p:cNvPr id="2779" name="Google Shape;2779;p443"/>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Hold My Hand, O Lord</a:t>
            </a:r>
            <a:endParaRPr>
              <a:latin typeface="Playfair Display"/>
              <a:ea typeface="Playfair Display"/>
              <a:cs typeface="Playfair Display"/>
              <a:sym typeface="Playfair Display"/>
            </a:endParaRPr>
          </a:p>
        </p:txBody>
      </p:sp>
    </p:spTree>
  </p:cSld>
  <p:clrMapOvr>
    <a:masterClrMapping/>
  </p:clrMapOvr>
</p:sld>
</file>

<file path=ppt/slides/slide4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3" name="Shape 2783"/>
        <p:cNvGrpSpPr/>
        <p:nvPr/>
      </p:nvGrpSpPr>
      <p:grpSpPr>
        <a:xfrm>
          <a:off x="0" y="0"/>
          <a:ext cx="0" cy="0"/>
          <a:chOff x="0" y="0"/>
          <a:chExt cx="0" cy="0"/>
        </a:xfrm>
      </p:grpSpPr>
      <p:sp>
        <p:nvSpPr>
          <p:cNvPr id="2784" name="Google Shape;2784;p444"/>
          <p:cNvSpPr txBox="1"/>
          <p:nvPr>
            <p:ph idx="1" type="body"/>
          </p:nvPr>
        </p:nvSpPr>
        <p:spPr>
          <a:xfrm>
            <a:off x="415650" y="257700"/>
            <a:ext cx="11360700" cy="49968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2100"/>
              </a:spcBef>
              <a:spcAft>
                <a:spcPts val="0"/>
              </a:spcAft>
              <a:buClr>
                <a:schemeClr val="dk1"/>
              </a:buClr>
              <a:buSzPts val="1100"/>
              <a:buFont typeface="Arial"/>
              <a:buNone/>
            </a:pPr>
            <a:r>
              <a:rPr lang="en-US">
                <a:solidFill>
                  <a:schemeClr val="dk1"/>
                </a:solidFill>
              </a:rPr>
              <a:t>(And dwell in my heart</a:t>
            </a:r>
            <a:endParaRPr>
              <a:solidFill>
                <a:schemeClr val="dk1"/>
              </a:solidFill>
            </a:endParaRPr>
          </a:p>
          <a:p>
            <a:pPr indent="0" lvl="0" marL="0" rtl="0" algn="ctr">
              <a:lnSpc>
                <a:spcPct val="115000"/>
              </a:lnSpc>
              <a:spcBef>
                <a:spcPts val="2100"/>
              </a:spcBef>
              <a:spcAft>
                <a:spcPts val="0"/>
              </a:spcAft>
              <a:buClr>
                <a:schemeClr val="dk1"/>
              </a:buClr>
              <a:buSzPts val="1100"/>
              <a:buFont typeface="Arial"/>
              <a:buNone/>
            </a:pPr>
            <a:r>
              <a:rPr lang="en-US">
                <a:solidFill>
                  <a:schemeClr val="dk1"/>
                </a:solidFill>
              </a:rPr>
              <a:t>And fill it with your peace) x2</a:t>
            </a:r>
            <a:endParaRPr>
              <a:solidFill>
                <a:schemeClr val="dk1"/>
              </a:solidFill>
            </a:endParaRPr>
          </a:p>
          <a:p>
            <a:pPr indent="0" lvl="0" marL="0" rtl="0" algn="ctr">
              <a:lnSpc>
                <a:spcPct val="115000"/>
              </a:lnSpc>
              <a:spcBef>
                <a:spcPts val="2100"/>
              </a:spcBef>
              <a:spcAft>
                <a:spcPts val="0"/>
              </a:spcAft>
              <a:buClr>
                <a:schemeClr val="dk1"/>
              </a:buClr>
              <a:buSzPts val="1100"/>
              <a:buFont typeface="Arial"/>
              <a:buNone/>
            </a:pPr>
            <a:r>
              <a:rPr lang="en-US">
                <a:solidFill>
                  <a:schemeClr val="dk1"/>
                </a:solidFill>
              </a:rPr>
              <a:t>(Never leave me alone</a:t>
            </a:r>
            <a:endParaRPr>
              <a:solidFill>
                <a:schemeClr val="dk1"/>
              </a:solidFill>
            </a:endParaRPr>
          </a:p>
          <a:p>
            <a:pPr indent="0" lvl="0" marL="0" rtl="0" algn="ctr">
              <a:lnSpc>
                <a:spcPct val="115000"/>
              </a:lnSpc>
              <a:spcBef>
                <a:spcPts val="2100"/>
              </a:spcBef>
              <a:spcAft>
                <a:spcPts val="0"/>
              </a:spcAft>
              <a:buClr>
                <a:schemeClr val="dk1"/>
              </a:buClr>
              <a:buSzPts val="1100"/>
              <a:buFont typeface="Arial"/>
              <a:buNone/>
            </a:pPr>
            <a:r>
              <a:rPr lang="en-US">
                <a:solidFill>
                  <a:schemeClr val="dk1"/>
                </a:solidFill>
              </a:rPr>
              <a:t>To walk in my path) x2</a:t>
            </a:r>
            <a:endParaRPr>
              <a:solidFill>
                <a:schemeClr val="dk1"/>
              </a:solidFill>
            </a:endParaRPr>
          </a:p>
        </p:txBody>
      </p:sp>
      <p:sp>
        <p:nvSpPr>
          <p:cNvPr id="2785" name="Google Shape;2785;p444"/>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Hold My Hand, O Lord</a:t>
            </a:r>
            <a:endParaRPr>
              <a:latin typeface="Playfair Display"/>
              <a:ea typeface="Playfair Display"/>
              <a:cs typeface="Playfair Display"/>
              <a:sym typeface="Playfair Display"/>
            </a:endParaRPr>
          </a:p>
        </p:txBody>
      </p:sp>
    </p:spTree>
  </p:cSld>
  <p:clrMapOvr>
    <a:masterClrMapping/>
  </p:clrMapOvr>
</p:sld>
</file>

<file path=ppt/slides/slide4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9" name="Shape 2789"/>
        <p:cNvGrpSpPr/>
        <p:nvPr/>
      </p:nvGrpSpPr>
      <p:grpSpPr>
        <a:xfrm>
          <a:off x="0" y="0"/>
          <a:ext cx="0" cy="0"/>
          <a:chOff x="0" y="0"/>
          <a:chExt cx="0" cy="0"/>
        </a:xfrm>
      </p:grpSpPr>
      <p:sp>
        <p:nvSpPr>
          <p:cNvPr id="2790" name="Google Shape;2790;p445"/>
          <p:cNvSpPr txBox="1"/>
          <p:nvPr>
            <p:ph idx="1" type="body"/>
          </p:nvPr>
        </p:nvSpPr>
        <p:spPr>
          <a:xfrm>
            <a:off x="415650" y="257700"/>
            <a:ext cx="11360700" cy="49968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2100"/>
              </a:spcBef>
              <a:spcAft>
                <a:spcPts val="0"/>
              </a:spcAft>
              <a:buClr>
                <a:schemeClr val="dk1"/>
              </a:buClr>
              <a:buSzPts val="1100"/>
              <a:buFont typeface="Arial"/>
              <a:buNone/>
            </a:pPr>
            <a:r>
              <a:rPr lang="en-US">
                <a:solidFill>
                  <a:schemeClr val="dk1"/>
                </a:solidFill>
              </a:rPr>
              <a:t>My faith O Lord is weak</a:t>
            </a:r>
            <a:endParaRPr>
              <a:solidFill>
                <a:schemeClr val="dk1"/>
              </a:solidFill>
            </a:endParaRPr>
          </a:p>
          <a:p>
            <a:pPr indent="0" lvl="0" marL="0" rtl="0" algn="ctr">
              <a:lnSpc>
                <a:spcPct val="115000"/>
              </a:lnSpc>
              <a:spcBef>
                <a:spcPts val="2100"/>
              </a:spcBef>
              <a:spcAft>
                <a:spcPts val="0"/>
              </a:spcAft>
              <a:buClr>
                <a:schemeClr val="dk1"/>
              </a:buClr>
              <a:buSzPts val="1100"/>
              <a:buFont typeface="Arial"/>
              <a:buNone/>
            </a:pPr>
            <a:r>
              <a:rPr lang="en-US">
                <a:solidFill>
                  <a:schemeClr val="dk1"/>
                </a:solidFill>
              </a:rPr>
              <a:t>Strengthen my faith</a:t>
            </a:r>
            <a:endParaRPr>
              <a:solidFill>
                <a:schemeClr val="dk1"/>
              </a:solidFill>
            </a:endParaRPr>
          </a:p>
          <a:p>
            <a:pPr indent="0" lvl="0" marL="0" rtl="0" algn="ctr">
              <a:lnSpc>
                <a:spcPct val="115000"/>
              </a:lnSpc>
              <a:spcBef>
                <a:spcPts val="2100"/>
              </a:spcBef>
              <a:spcAft>
                <a:spcPts val="0"/>
              </a:spcAft>
              <a:buClr>
                <a:schemeClr val="dk1"/>
              </a:buClr>
              <a:buSzPts val="1100"/>
              <a:buFont typeface="Arial"/>
              <a:buNone/>
            </a:pPr>
            <a:r>
              <a:rPr lang="en-US">
                <a:solidFill>
                  <a:schemeClr val="dk1"/>
                </a:solidFill>
              </a:rPr>
              <a:t>And If I ever doubt You</a:t>
            </a:r>
            <a:endParaRPr>
              <a:solidFill>
                <a:schemeClr val="dk1"/>
              </a:solidFill>
            </a:endParaRPr>
          </a:p>
          <a:p>
            <a:pPr indent="0" lvl="0" marL="0" rtl="0" algn="ctr">
              <a:lnSpc>
                <a:spcPct val="115000"/>
              </a:lnSpc>
              <a:spcBef>
                <a:spcPts val="2100"/>
              </a:spcBef>
              <a:spcAft>
                <a:spcPts val="0"/>
              </a:spcAft>
              <a:buClr>
                <a:schemeClr val="dk1"/>
              </a:buClr>
              <a:buSzPts val="1100"/>
              <a:buFont typeface="Arial"/>
              <a:buNone/>
            </a:pPr>
            <a:r>
              <a:rPr lang="en-US">
                <a:solidFill>
                  <a:schemeClr val="dk1"/>
                </a:solidFill>
              </a:rPr>
              <a:t>Or get lost in the way</a:t>
            </a:r>
            <a:endParaRPr>
              <a:solidFill>
                <a:schemeClr val="dk1"/>
              </a:solidFill>
            </a:endParaRPr>
          </a:p>
        </p:txBody>
      </p:sp>
      <p:sp>
        <p:nvSpPr>
          <p:cNvPr id="2791" name="Google Shape;2791;p445"/>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Hold My Hand, O Lord</a:t>
            </a:r>
            <a:endParaRPr>
              <a:latin typeface="Playfair Display"/>
              <a:ea typeface="Playfair Display"/>
              <a:cs typeface="Playfair Display"/>
              <a:sym typeface="Playfair Display"/>
            </a:endParaRPr>
          </a:p>
        </p:txBody>
      </p:sp>
    </p:spTree>
  </p:cSld>
  <p:clrMapOvr>
    <a:masterClrMapping/>
  </p:clrMapOvr>
</p:sld>
</file>

<file path=ppt/slides/slide4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5" name="Shape 2795"/>
        <p:cNvGrpSpPr/>
        <p:nvPr/>
      </p:nvGrpSpPr>
      <p:grpSpPr>
        <a:xfrm>
          <a:off x="0" y="0"/>
          <a:ext cx="0" cy="0"/>
          <a:chOff x="0" y="0"/>
          <a:chExt cx="0" cy="0"/>
        </a:xfrm>
      </p:grpSpPr>
      <p:sp>
        <p:nvSpPr>
          <p:cNvPr id="2796" name="Google Shape;2796;p446"/>
          <p:cNvSpPr txBox="1"/>
          <p:nvPr>
            <p:ph idx="1" type="body"/>
          </p:nvPr>
        </p:nvSpPr>
        <p:spPr>
          <a:xfrm>
            <a:off x="415650" y="257700"/>
            <a:ext cx="11360700" cy="49968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2100"/>
              </a:spcBef>
              <a:spcAft>
                <a:spcPts val="0"/>
              </a:spcAft>
              <a:buClr>
                <a:schemeClr val="dk1"/>
              </a:buClr>
              <a:buSzPts val="1100"/>
              <a:buFont typeface="Arial"/>
              <a:buNone/>
            </a:pPr>
            <a:r>
              <a:rPr lang="en-US">
                <a:solidFill>
                  <a:schemeClr val="dk1"/>
                </a:solidFill>
              </a:rPr>
              <a:t>(Bring me back to live</a:t>
            </a:r>
            <a:endParaRPr>
              <a:solidFill>
                <a:schemeClr val="dk1"/>
              </a:solidFill>
            </a:endParaRPr>
          </a:p>
          <a:p>
            <a:pPr indent="0" lvl="0" marL="0" rtl="0" algn="ctr">
              <a:lnSpc>
                <a:spcPct val="115000"/>
              </a:lnSpc>
              <a:spcBef>
                <a:spcPts val="2100"/>
              </a:spcBef>
              <a:spcAft>
                <a:spcPts val="0"/>
              </a:spcAft>
              <a:buClr>
                <a:schemeClr val="dk1"/>
              </a:buClr>
              <a:buSzPts val="1100"/>
              <a:buFont typeface="Arial"/>
              <a:buNone/>
            </a:pPr>
            <a:r>
              <a:rPr lang="en-US">
                <a:solidFill>
                  <a:schemeClr val="dk1"/>
                </a:solidFill>
              </a:rPr>
              <a:t>With you all my life) x2</a:t>
            </a:r>
            <a:endParaRPr>
              <a:solidFill>
                <a:schemeClr val="dk1"/>
              </a:solidFill>
            </a:endParaRPr>
          </a:p>
          <a:p>
            <a:pPr indent="0" lvl="0" marL="0" rtl="0" algn="ctr">
              <a:lnSpc>
                <a:spcPct val="115000"/>
              </a:lnSpc>
              <a:spcBef>
                <a:spcPts val="2100"/>
              </a:spcBef>
              <a:spcAft>
                <a:spcPts val="0"/>
              </a:spcAft>
              <a:buClr>
                <a:schemeClr val="dk1"/>
              </a:buClr>
              <a:buSzPts val="1100"/>
              <a:buFont typeface="Arial"/>
              <a:buNone/>
            </a:pPr>
            <a:r>
              <a:rPr lang="en-US">
                <a:solidFill>
                  <a:schemeClr val="dk1"/>
                </a:solidFill>
              </a:rPr>
              <a:t>(You are my Father Lord</a:t>
            </a:r>
            <a:endParaRPr>
              <a:solidFill>
                <a:schemeClr val="dk1"/>
              </a:solidFill>
            </a:endParaRPr>
          </a:p>
          <a:p>
            <a:pPr indent="0" lvl="0" marL="0" rtl="0" algn="ctr">
              <a:lnSpc>
                <a:spcPct val="115000"/>
              </a:lnSpc>
              <a:spcBef>
                <a:spcPts val="2100"/>
              </a:spcBef>
              <a:spcAft>
                <a:spcPts val="0"/>
              </a:spcAft>
              <a:buClr>
                <a:schemeClr val="dk1"/>
              </a:buClr>
              <a:buSzPts val="1100"/>
              <a:buFont typeface="Arial"/>
              <a:buNone/>
            </a:pPr>
            <a:r>
              <a:rPr lang="en-US">
                <a:solidFill>
                  <a:schemeClr val="dk1"/>
                </a:solidFill>
              </a:rPr>
              <a:t>Your heart is full of love) x2</a:t>
            </a:r>
            <a:endParaRPr>
              <a:solidFill>
                <a:schemeClr val="dk1"/>
              </a:solidFill>
            </a:endParaRPr>
          </a:p>
        </p:txBody>
      </p:sp>
      <p:sp>
        <p:nvSpPr>
          <p:cNvPr id="2797" name="Google Shape;2797;p446"/>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Hold My Hand, O Lord</a:t>
            </a:r>
            <a:endParaRPr>
              <a:latin typeface="Playfair Display"/>
              <a:ea typeface="Playfair Display"/>
              <a:cs typeface="Playfair Display"/>
              <a:sym typeface="Playfair Display"/>
            </a:endParaRPr>
          </a:p>
        </p:txBody>
      </p:sp>
      <p:pic>
        <p:nvPicPr>
          <p:cNvPr id="2798" name="Google Shape;2798;p446">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4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2" name="Shape 2802"/>
        <p:cNvGrpSpPr/>
        <p:nvPr/>
      </p:nvGrpSpPr>
      <p:grpSpPr>
        <a:xfrm>
          <a:off x="0" y="0"/>
          <a:ext cx="0" cy="0"/>
          <a:chOff x="0" y="0"/>
          <a:chExt cx="0" cy="0"/>
        </a:xfrm>
      </p:grpSpPr>
      <p:sp>
        <p:nvSpPr>
          <p:cNvPr id="2803" name="Google Shape;2803;p447"/>
          <p:cNvSpPr txBox="1"/>
          <p:nvPr>
            <p:ph type="ctrTitle"/>
          </p:nvPr>
        </p:nvSpPr>
        <p:spPr>
          <a:xfrm>
            <a:off x="2746650" y="2790000"/>
            <a:ext cx="6698700" cy="1278000"/>
          </a:xfrm>
          <a:prstGeom prst="rect">
            <a:avLst/>
          </a:prstGeom>
          <a:solidFill>
            <a:srgbClr val="FFFFFF">
              <a:alpha val="88235"/>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sz="6700"/>
              <a:t>Hold My Heart</a:t>
            </a:r>
            <a:endParaRPr sz="6700">
              <a:latin typeface="Playfair Display"/>
              <a:ea typeface="Playfair Display"/>
              <a:cs typeface="Playfair Display"/>
              <a:sym typeface="Playfair Display"/>
            </a:endParaRPr>
          </a:p>
        </p:txBody>
      </p:sp>
      <p:pic>
        <p:nvPicPr>
          <p:cNvPr id="2804" name="Google Shape;2804;p447">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4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8" name="Shape 2808"/>
        <p:cNvGrpSpPr/>
        <p:nvPr/>
      </p:nvGrpSpPr>
      <p:grpSpPr>
        <a:xfrm>
          <a:off x="0" y="0"/>
          <a:ext cx="0" cy="0"/>
          <a:chOff x="0" y="0"/>
          <a:chExt cx="0" cy="0"/>
        </a:xfrm>
      </p:grpSpPr>
      <p:sp>
        <p:nvSpPr>
          <p:cNvPr id="2809" name="Google Shape;2809;p448"/>
          <p:cNvSpPr txBox="1"/>
          <p:nvPr>
            <p:ph idx="1" type="body"/>
          </p:nvPr>
        </p:nvSpPr>
        <p:spPr>
          <a:xfrm>
            <a:off x="415650" y="257700"/>
            <a:ext cx="11360700" cy="49968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00000"/>
              </a:lnSpc>
              <a:spcBef>
                <a:spcPts val="2100"/>
              </a:spcBef>
              <a:spcAft>
                <a:spcPts val="0"/>
              </a:spcAft>
              <a:buClr>
                <a:schemeClr val="dk1"/>
              </a:buClr>
              <a:buSzPts val="1100"/>
              <a:buFont typeface="Arial"/>
              <a:buNone/>
            </a:pPr>
            <a:r>
              <a:rPr lang="en-US" sz="3900">
                <a:solidFill>
                  <a:schemeClr val="dk1"/>
                </a:solidFill>
              </a:rPr>
              <a:t>How long must I pray</a:t>
            </a:r>
            <a:endParaRPr sz="3900">
              <a:solidFill>
                <a:schemeClr val="dk1"/>
              </a:solidFill>
            </a:endParaRPr>
          </a:p>
          <a:p>
            <a:pPr indent="0" lvl="0" marL="0" rtl="0" algn="ctr">
              <a:lnSpc>
                <a:spcPct val="100000"/>
              </a:lnSpc>
              <a:spcBef>
                <a:spcPts val="2100"/>
              </a:spcBef>
              <a:spcAft>
                <a:spcPts val="0"/>
              </a:spcAft>
              <a:buClr>
                <a:schemeClr val="dk1"/>
              </a:buClr>
              <a:buSzPts val="1100"/>
              <a:buFont typeface="Arial"/>
              <a:buNone/>
            </a:pPr>
            <a:r>
              <a:rPr lang="en-US" sz="3900">
                <a:solidFill>
                  <a:schemeClr val="dk1"/>
                </a:solidFill>
              </a:rPr>
              <a:t>Must I pray to You</a:t>
            </a:r>
            <a:endParaRPr sz="3900">
              <a:solidFill>
                <a:schemeClr val="dk1"/>
              </a:solidFill>
            </a:endParaRPr>
          </a:p>
          <a:p>
            <a:pPr indent="0" lvl="0" marL="0" rtl="0" algn="ctr">
              <a:lnSpc>
                <a:spcPct val="100000"/>
              </a:lnSpc>
              <a:spcBef>
                <a:spcPts val="2100"/>
              </a:spcBef>
              <a:spcAft>
                <a:spcPts val="0"/>
              </a:spcAft>
              <a:buClr>
                <a:schemeClr val="dk1"/>
              </a:buClr>
              <a:buSzPts val="1100"/>
              <a:buFont typeface="Arial"/>
              <a:buNone/>
            </a:pPr>
            <a:r>
              <a:rPr lang="en-US" sz="3900">
                <a:solidFill>
                  <a:schemeClr val="dk1"/>
                </a:solidFill>
              </a:rPr>
              <a:t>How long must I wait</a:t>
            </a:r>
            <a:endParaRPr sz="3900">
              <a:solidFill>
                <a:schemeClr val="dk1"/>
              </a:solidFill>
            </a:endParaRPr>
          </a:p>
          <a:p>
            <a:pPr indent="0" lvl="0" marL="0" rtl="0" algn="ctr">
              <a:lnSpc>
                <a:spcPct val="100000"/>
              </a:lnSpc>
              <a:spcBef>
                <a:spcPts val="2100"/>
              </a:spcBef>
              <a:spcAft>
                <a:spcPts val="0"/>
              </a:spcAft>
              <a:buClr>
                <a:schemeClr val="dk1"/>
              </a:buClr>
              <a:buSzPts val="1100"/>
              <a:buFont typeface="Arial"/>
              <a:buNone/>
            </a:pPr>
            <a:r>
              <a:rPr lang="en-US" sz="3900">
                <a:solidFill>
                  <a:schemeClr val="dk1"/>
                </a:solidFill>
              </a:rPr>
              <a:t>Must I wait for You</a:t>
            </a:r>
            <a:endParaRPr sz="3900">
              <a:solidFill>
                <a:schemeClr val="dk1"/>
              </a:solidFill>
            </a:endParaRPr>
          </a:p>
          <a:p>
            <a:pPr indent="0" lvl="0" marL="0" rtl="0" algn="ctr">
              <a:lnSpc>
                <a:spcPct val="100000"/>
              </a:lnSpc>
              <a:spcBef>
                <a:spcPts val="2100"/>
              </a:spcBef>
              <a:spcAft>
                <a:spcPts val="0"/>
              </a:spcAft>
              <a:buClr>
                <a:schemeClr val="dk1"/>
              </a:buClr>
              <a:buSzPts val="1100"/>
              <a:buFont typeface="Arial"/>
              <a:buNone/>
            </a:pPr>
            <a:r>
              <a:rPr lang="en-US" sz="3900">
                <a:solidFill>
                  <a:schemeClr val="dk1"/>
                </a:solidFill>
              </a:rPr>
              <a:t>How long till I see Your face</a:t>
            </a:r>
            <a:endParaRPr sz="3900">
              <a:solidFill>
                <a:schemeClr val="dk1"/>
              </a:solidFill>
            </a:endParaRPr>
          </a:p>
          <a:p>
            <a:pPr indent="0" lvl="0" marL="0" rtl="0" algn="ctr">
              <a:lnSpc>
                <a:spcPct val="100000"/>
              </a:lnSpc>
              <a:spcBef>
                <a:spcPts val="2100"/>
              </a:spcBef>
              <a:spcAft>
                <a:spcPts val="0"/>
              </a:spcAft>
              <a:buClr>
                <a:schemeClr val="dk1"/>
              </a:buClr>
              <a:buSzPts val="1100"/>
              <a:buFont typeface="Arial"/>
              <a:buNone/>
            </a:pPr>
            <a:r>
              <a:rPr lang="en-US" sz="3900">
                <a:solidFill>
                  <a:schemeClr val="dk1"/>
                </a:solidFill>
              </a:rPr>
              <a:t>See You shining through</a:t>
            </a:r>
            <a:endParaRPr sz="3900">
              <a:solidFill>
                <a:schemeClr val="dk1"/>
              </a:solidFill>
            </a:endParaRPr>
          </a:p>
        </p:txBody>
      </p:sp>
      <p:sp>
        <p:nvSpPr>
          <p:cNvPr id="2810" name="Google Shape;2810;p448"/>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Hold My Heart</a:t>
            </a:r>
            <a:endParaRPr>
              <a:latin typeface="Playfair Display"/>
              <a:ea typeface="Playfair Display"/>
              <a:cs typeface="Playfair Display"/>
              <a:sym typeface="Playfair Display"/>
            </a:endParaRPr>
          </a:p>
        </p:txBody>
      </p:sp>
    </p:spTree>
  </p:cSld>
  <p:clrMapOvr>
    <a:masterClrMapping/>
  </p:clrMapOvr>
</p:sld>
</file>

<file path=ppt/slides/slide4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4" name="Shape 2814"/>
        <p:cNvGrpSpPr/>
        <p:nvPr/>
      </p:nvGrpSpPr>
      <p:grpSpPr>
        <a:xfrm>
          <a:off x="0" y="0"/>
          <a:ext cx="0" cy="0"/>
          <a:chOff x="0" y="0"/>
          <a:chExt cx="0" cy="0"/>
        </a:xfrm>
      </p:grpSpPr>
      <p:sp>
        <p:nvSpPr>
          <p:cNvPr id="2815" name="Google Shape;2815;p449"/>
          <p:cNvSpPr txBox="1"/>
          <p:nvPr>
            <p:ph idx="1" type="body"/>
          </p:nvPr>
        </p:nvSpPr>
        <p:spPr>
          <a:xfrm>
            <a:off x="415650" y="257700"/>
            <a:ext cx="11360700" cy="49968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2100"/>
              </a:spcBef>
              <a:spcAft>
                <a:spcPts val="0"/>
              </a:spcAft>
              <a:buClr>
                <a:schemeClr val="dk1"/>
              </a:buClr>
              <a:buSzPts val="1100"/>
              <a:buFont typeface="Arial"/>
              <a:buNone/>
            </a:pPr>
            <a:r>
              <a:rPr lang="en-US" sz="4500">
                <a:solidFill>
                  <a:schemeClr val="dk1"/>
                </a:solidFill>
              </a:rPr>
              <a:t>I'm on my knees</a:t>
            </a:r>
            <a:endParaRPr sz="4500">
              <a:solidFill>
                <a:schemeClr val="dk1"/>
              </a:solidFill>
            </a:endParaRPr>
          </a:p>
          <a:p>
            <a:pPr indent="0" lvl="0" marL="0" rtl="0" algn="ctr">
              <a:lnSpc>
                <a:spcPct val="115000"/>
              </a:lnSpc>
              <a:spcBef>
                <a:spcPts val="2100"/>
              </a:spcBef>
              <a:spcAft>
                <a:spcPts val="0"/>
              </a:spcAft>
              <a:buClr>
                <a:schemeClr val="dk1"/>
              </a:buClr>
              <a:buSzPts val="1100"/>
              <a:buFont typeface="Arial"/>
              <a:buNone/>
            </a:pPr>
            <a:r>
              <a:rPr lang="en-US" sz="4500">
                <a:solidFill>
                  <a:schemeClr val="dk1"/>
                </a:solidFill>
              </a:rPr>
              <a:t>Begging You to notice me</a:t>
            </a:r>
            <a:endParaRPr sz="4500">
              <a:solidFill>
                <a:schemeClr val="dk1"/>
              </a:solidFill>
            </a:endParaRPr>
          </a:p>
          <a:p>
            <a:pPr indent="0" lvl="0" marL="0" rtl="0" algn="ctr">
              <a:lnSpc>
                <a:spcPct val="115000"/>
              </a:lnSpc>
              <a:spcBef>
                <a:spcPts val="2100"/>
              </a:spcBef>
              <a:spcAft>
                <a:spcPts val="0"/>
              </a:spcAft>
              <a:buClr>
                <a:schemeClr val="dk1"/>
              </a:buClr>
              <a:buSzPts val="1100"/>
              <a:buFont typeface="Arial"/>
              <a:buNone/>
            </a:pPr>
            <a:r>
              <a:rPr lang="en-US" sz="4500">
                <a:solidFill>
                  <a:schemeClr val="dk1"/>
                </a:solidFill>
              </a:rPr>
              <a:t>I'm on my knees</a:t>
            </a:r>
            <a:endParaRPr sz="4500">
              <a:solidFill>
                <a:schemeClr val="dk1"/>
              </a:solidFill>
            </a:endParaRPr>
          </a:p>
          <a:p>
            <a:pPr indent="0" lvl="0" marL="0" rtl="0" algn="ctr">
              <a:lnSpc>
                <a:spcPct val="115000"/>
              </a:lnSpc>
              <a:spcBef>
                <a:spcPts val="2100"/>
              </a:spcBef>
              <a:spcAft>
                <a:spcPts val="0"/>
              </a:spcAft>
              <a:buClr>
                <a:schemeClr val="dk1"/>
              </a:buClr>
              <a:buSzPts val="1100"/>
              <a:buFont typeface="Arial"/>
              <a:buNone/>
            </a:pPr>
            <a:r>
              <a:rPr lang="en-US" sz="4500">
                <a:solidFill>
                  <a:schemeClr val="dk1"/>
                </a:solidFill>
              </a:rPr>
              <a:t>Father, will You turn to me, yeah</a:t>
            </a:r>
            <a:endParaRPr sz="4500">
              <a:solidFill>
                <a:schemeClr val="dk1"/>
              </a:solidFill>
            </a:endParaRPr>
          </a:p>
        </p:txBody>
      </p:sp>
      <p:sp>
        <p:nvSpPr>
          <p:cNvPr id="2816" name="Google Shape;2816;p449"/>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Hold My Heart</a:t>
            </a:r>
            <a:endParaRPr>
              <a:latin typeface="Playfair Display"/>
              <a:ea typeface="Playfair Display"/>
              <a:cs typeface="Playfair Display"/>
              <a:sym typeface="Playfair Display"/>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45"/>
          <p:cNvSpPr txBox="1"/>
          <p:nvPr>
            <p:ph idx="1" type="body"/>
          </p:nvPr>
        </p:nvSpPr>
        <p:spPr>
          <a:xfrm>
            <a:off x="415650" y="326500"/>
            <a:ext cx="11360700" cy="47310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4600"/>
              <a:t>You alone are my strength, my shield</a:t>
            </a:r>
            <a:endParaRPr sz="4600"/>
          </a:p>
          <a:p>
            <a:pPr indent="0" lvl="0" marL="0" rtl="0" algn="ctr">
              <a:lnSpc>
                <a:spcPct val="150000"/>
              </a:lnSpc>
              <a:spcBef>
                <a:spcPts val="0"/>
              </a:spcBef>
              <a:spcAft>
                <a:spcPts val="0"/>
              </a:spcAft>
              <a:buClr>
                <a:schemeClr val="dk1"/>
              </a:buClr>
              <a:buSzPts val="1100"/>
              <a:buNone/>
            </a:pPr>
            <a:r>
              <a:rPr lang="en-US" sz="4600"/>
              <a:t>To You alone will my spirit yield</a:t>
            </a:r>
            <a:endParaRPr sz="4600"/>
          </a:p>
          <a:p>
            <a:pPr indent="0" lvl="0" marL="0" rtl="0" algn="ctr">
              <a:lnSpc>
                <a:spcPct val="150000"/>
              </a:lnSpc>
              <a:spcBef>
                <a:spcPts val="0"/>
              </a:spcBef>
              <a:spcAft>
                <a:spcPts val="0"/>
              </a:spcAft>
              <a:buClr>
                <a:schemeClr val="dk1"/>
              </a:buClr>
              <a:buSzPts val="1100"/>
              <a:buNone/>
            </a:pPr>
            <a:r>
              <a:rPr lang="en-US" sz="4600"/>
              <a:t>You alone are my heart’s desire</a:t>
            </a:r>
            <a:endParaRPr sz="4600"/>
          </a:p>
          <a:p>
            <a:pPr indent="0" lvl="0" marL="0" rtl="0" algn="ctr">
              <a:lnSpc>
                <a:spcPct val="150000"/>
              </a:lnSpc>
              <a:spcBef>
                <a:spcPts val="0"/>
              </a:spcBef>
              <a:spcAft>
                <a:spcPts val="0"/>
              </a:spcAft>
              <a:buClr>
                <a:schemeClr val="dk1"/>
              </a:buClr>
              <a:buSzPts val="1100"/>
              <a:buNone/>
            </a:pPr>
            <a:r>
              <a:rPr lang="en-US" sz="4600"/>
              <a:t>And I long to worship You</a:t>
            </a:r>
            <a:endParaRPr sz="4600"/>
          </a:p>
        </p:txBody>
      </p:sp>
      <p:sp>
        <p:nvSpPr>
          <p:cNvPr id="331" name="Google Shape;331;p45"/>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As the Deer</a:t>
            </a:r>
            <a:endParaRPr>
              <a:latin typeface="Playfair Display"/>
              <a:ea typeface="Playfair Display"/>
              <a:cs typeface="Playfair Display"/>
              <a:sym typeface="Playfair Display"/>
            </a:endParaRPr>
          </a:p>
        </p:txBody>
      </p:sp>
    </p:spTree>
  </p:cSld>
  <p:clrMapOvr>
    <a:masterClrMapping/>
  </p:clrMapOvr>
</p:sld>
</file>

<file path=ppt/slides/slide4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0" name="Shape 2820"/>
        <p:cNvGrpSpPr/>
        <p:nvPr/>
      </p:nvGrpSpPr>
      <p:grpSpPr>
        <a:xfrm>
          <a:off x="0" y="0"/>
          <a:ext cx="0" cy="0"/>
          <a:chOff x="0" y="0"/>
          <a:chExt cx="0" cy="0"/>
        </a:xfrm>
      </p:grpSpPr>
      <p:sp>
        <p:nvSpPr>
          <p:cNvPr id="2821" name="Google Shape;2821;p450"/>
          <p:cNvSpPr txBox="1"/>
          <p:nvPr>
            <p:ph idx="1" type="body"/>
          </p:nvPr>
        </p:nvSpPr>
        <p:spPr>
          <a:xfrm>
            <a:off x="415650" y="257700"/>
            <a:ext cx="11360700" cy="49968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2100"/>
              </a:spcBef>
              <a:spcAft>
                <a:spcPts val="0"/>
              </a:spcAft>
              <a:buClr>
                <a:schemeClr val="dk1"/>
              </a:buClr>
              <a:buSzPts val="1100"/>
              <a:buFont typeface="Arial"/>
              <a:buNone/>
            </a:pPr>
            <a:r>
              <a:rPr lang="en-US" sz="4500">
                <a:solidFill>
                  <a:schemeClr val="dk1"/>
                </a:solidFill>
              </a:rPr>
              <a:t>One tear in the dropping rain</a:t>
            </a:r>
            <a:endParaRPr sz="4500">
              <a:solidFill>
                <a:schemeClr val="dk1"/>
              </a:solidFill>
            </a:endParaRPr>
          </a:p>
          <a:p>
            <a:pPr indent="0" lvl="0" marL="0" rtl="0" algn="ctr">
              <a:lnSpc>
                <a:spcPct val="115000"/>
              </a:lnSpc>
              <a:spcBef>
                <a:spcPts val="2100"/>
              </a:spcBef>
              <a:spcAft>
                <a:spcPts val="0"/>
              </a:spcAft>
              <a:buClr>
                <a:schemeClr val="dk1"/>
              </a:buClr>
              <a:buSzPts val="1100"/>
              <a:buFont typeface="Arial"/>
              <a:buNone/>
            </a:pPr>
            <a:r>
              <a:rPr lang="en-US" sz="4500">
                <a:solidFill>
                  <a:schemeClr val="dk1"/>
                </a:solidFill>
              </a:rPr>
              <a:t>One voice in a sea of pain</a:t>
            </a:r>
            <a:endParaRPr sz="4500">
              <a:solidFill>
                <a:schemeClr val="dk1"/>
              </a:solidFill>
            </a:endParaRPr>
          </a:p>
          <a:p>
            <a:pPr indent="0" lvl="0" marL="0" rtl="0" algn="ctr">
              <a:lnSpc>
                <a:spcPct val="115000"/>
              </a:lnSpc>
              <a:spcBef>
                <a:spcPts val="2100"/>
              </a:spcBef>
              <a:spcAft>
                <a:spcPts val="0"/>
              </a:spcAft>
              <a:buClr>
                <a:schemeClr val="dk1"/>
              </a:buClr>
              <a:buSzPts val="1100"/>
              <a:buFont typeface="Arial"/>
              <a:buNone/>
            </a:pPr>
            <a:r>
              <a:rPr lang="en-US" sz="4500">
                <a:solidFill>
                  <a:schemeClr val="dk1"/>
                </a:solidFill>
              </a:rPr>
              <a:t>Could the Maker of the stars</a:t>
            </a:r>
            <a:endParaRPr sz="4500">
              <a:solidFill>
                <a:schemeClr val="dk1"/>
              </a:solidFill>
            </a:endParaRPr>
          </a:p>
          <a:p>
            <a:pPr indent="0" lvl="0" marL="0" rtl="0" algn="ctr">
              <a:lnSpc>
                <a:spcPct val="115000"/>
              </a:lnSpc>
              <a:spcBef>
                <a:spcPts val="2100"/>
              </a:spcBef>
              <a:spcAft>
                <a:spcPts val="0"/>
              </a:spcAft>
              <a:buClr>
                <a:schemeClr val="dk1"/>
              </a:buClr>
              <a:buSzPts val="1100"/>
              <a:buFont typeface="Arial"/>
              <a:buNone/>
            </a:pPr>
            <a:r>
              <a:rPr lang="en-US" sz="4500">
                <a:solidFill>
                  <a:schemeClr val="dk1"/>
                </a:solidFill>
              </a:rPr>
              <a:t>Hear the sound of my breaking heart</a:t>
            </a:r>
            <a:endParaRPr sz="4500">
              <a:solidFill>
                <a:schemeClr val="dk1"/>
              </a:solidFill>
            </a:endParaRPr>
          </a:p>
        </p:txBody>
      </p:sp>
      <p:sp>
        <p:nvSpPr>
          <p:cNvPr id="2822" name="Google Shape;2822;p450"/>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Hold My Heart</a:t>
            </a:r>
            <a:endParaRPr>
              <a:latin typeface="Playfair Display"/>
              <a:ea typeface="Playfair Display"/>
              <a:cs typeface="Playfair Display"/>
              <a:sym typeface="Playfair Display"/>
            </a:endParaRPr>
          </a:p>
        </p:txBody>
      </p:sp>
    </p:spTree>
  </p:cSld>
  <p:clrMapOvr>
    <a:masterClrMapping/>
  </p:clrMapOvr>
</p:sld>
</file>

<file path=ppt/slides/slide4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6" name="Shape 2826"/>
        <p:cNvGrpSpPr/>
        <p:nvPr/>
      </p:nvGrpSpPr>
      <p:grpSpPr>
        <a:xfrm>
          <a:off x="0" y="0"/>
          <a:ext cx="0" cy="0"/>
          <a:chOff x="0" y="0"/>
          <a:chExt cx="0" cy="0"/>
        </a:xfrm>
      </p:grpSpPr>
      <p:sp>
        <p:nvSpPr>
          <p:cNvPr id="2827" name="Google Shape;2827;p451"/>
          <p:cNvSpPr txBox="1"/>
          <p:nvPr>
            <p:ph idx="1" type="body"/>
          </p:nvPr>
        </p:nvSpPr>
        <p:spPr>
          <a:xfrm>
            <a:off x="415650" y="257700"/>
            <a:ext cx="11360700" cy="49968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2100"/>
              </a:spcBef>
              <a:spcAft>
                <a:spcPts val="0"/>
              </a:spcAft>
              <a:buClr>
                <a:schemeClr val="dk1"/>
              </a:buClr>
              <a:buSzPts val="1100"/>
              <a:buFont typeface="Arial"/>
              <a:buNone/>
            </a:pPr>
            <a:r>
              <a:rPr lang="en-US" sz="4500">
                <a:solidFill>
                  <a:schemeClr val="dk1"/>
                </a:solidFill>
              </a:rPr>
              <a:t>One light, that's all I am</a:t>
            </a:r>
            <a:endParaRPr sz="4500">
              <a:solidFill>
                <a:schemeClr val="dk1"/>
              </a:solidFill>
            </a:endParaRPr>
          </a:p>
          <a:p>
            <a:pPr indent="0" lvl="0" marL="0" rtl="0" algn="ctr">
              <a:lnSpc>
                <a:spcPct val="115000"/>
              </a:lnSpc>
              <a:spcBef>
                <a:spcPts val="2100"/>
              </a:spcBef>
              <a:spcAft>
                <a:spcPts val="0"/>
              </a:spcAft>
              <a:buClr>
                <a:schemeClr val="dk1"/>
              </a:buClr>
              <a:buSzPts val="1100"/>
              <a:buFont typeface="Arial"/>
              <a:buNone/>
            </a:pPr>
            <a:r>
              <a:rPr lang="en-US" sz="4500">
                <a:solidFill>
                  <a:schemeClr val="dk1"/>
                </a:solidFill>
              </a:rPr>
              <a:t>Right now I can barely stand</a:t>
            </a:r>
            <a:endParaRPr sz="4500">
              <a:solidFill>
                <a:schemeClr val="dk1"/>
              </a:solidFill>
            </a:endParaRPr>
          </a:p>
          <a:p>
            <a:pPr indent="0" lvl="0" marL="0" rtl="0" algn="ctr">
              <a:lnSpc>
                <a:spcPct val="115000"/>
              </a:lnSpc>
              <a:spcBef>
                <a:spcPts val="2100"/>
              </a:spcBef>
              <a:spcAft>
                <a:spcPts val="0"/>
              </a:spcAft>
              <a:buClr>
                <a:schemeClr val="dk1"/>
              </a:buClr>
              <a:buSzPts val="1100"/>
              <a:buFont typeface="Arial"/>
              <a:buNone/>
            </a:pPr>
            <a:r>
              <a:rPr lang="en-US" sz="4500">
                <a:solidFill>
                  <a:schemeClr val="dk1"/>
                </a:solidFill>
              </a:rPr>
              <a:t>If You're everything You say You are</a:t>
            </a:r>
            <a:endParaRPr sz="4500">
              <a:solidFill>
                <a:schemeClr val="dk1"/>
              </a:solidFill>
            </a:endParaRPr>
          </a:p>
          <a:p>
            <a:pPr indent="0" lvl="0" marL="0" rtl="0" algn="ctr">
              <a:lnSpc>
                <a:spcPct val="115000"/>
              </a:lnSpc>
              <a:spcBef>
                <a:spcPts val="2100"/>
              </a:spcBef>
              <a:spcAft>
                <a:spcPts val="0"/>
              </a:spcAft>
              <a:buClr>
                <a:schemeClr val="dk1"/>
              </a:buClr>
              <a:buSzPts val="1100"/>
              <a:buFont typeface="Arial"/>
              <a:buNone/>
            </a:pPr>
            <a:r>
              <a:rPr lang="en-US" sz="4500">
                <a:solidFill>
                  <a:schemeClr val="dk1"/>
                </a:solidFill>
              </a:rPr>
              <a:t>Won't You come close and hold my heart</a:t>
            </a:r>
            <a:endParaRPr sz="4500">
              <a:solidFill>
                <a:schemeClr val="dk1"/>
              </a:solidFill>
            </a:endParaRPr>
          </a:p>
        </p:txBody>
      </p:sp>
      <p:sp>
        <p:nvSpPr>
          <p:cNvPr id="2828" name="Google Shape;2828;p451"/>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Hold My Heart</a:t>
            </a:r>
            <a:endParaRPr>
              <a:latin typeface="Playfair Display"/>
              <a:ea typeface="Playfair Display"/>
              <a:cs typeface="Playfair Display"/>
              <a:sym typeface="Playfair Display"/>
            </a:endParaRPr>
          </a:p>
        </p:txBody>
      </p:sp>
    </p:spTree>
  </p:cSld>
  <p:clrMapOvr>
    <a:masterClrMapping/>
  </p:clrMapOvr>
</p:sld>
</file>

<file path=ppt/slides/slide4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2" name="Shape 2832"/>
        <p:cNvGrpSpPr/>
        <p:nvPr/>
      </p:nvGrpSpPr>
      <p:grpSpPr>
        <a:xfrm>
          <a:off x="0" y="0"/>
          <a:ext cx="0" cy="0"/>
          <a:chOff x="0" y="0"/>
          <a:chExt cx="0" cy="0"/>
        </a:xfrm>
      </p:grpSpPr>
      <p:sp>
        <p:nvSpPr>
          <p:cNvPr id="2833" name="Google Shape;2833;p452"/>
          <p:cNvSpPr txBox="1"/>
          <p:nvPr>
            <p:ph idx="1" type="body"/>
          </p:nvPr>
        </p:nvSpPr>
        <p:spPr>
          <a:xfrm>
            <a:off x="415650" y="257700"/>
            <a:ext cx="11360700" cy="49968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2100"/>
              </a:spcBef>
              <a:spcAft>
                <a:spcPts val="0"/>
              </a:spcAft>
              <a:buClr>
                <a:schemeClr val="dk1"/>
              </a:buClr>
              <a:buSzPts val="1100"/>
              <a:buFont typeface="Arial"/>
              <a:buNone/>
            </a:pPr>
            <a:r>
              <a:rPr lang="en-US" sz="4500">
                <a:solidFill>
                  <a:schemeClr val="dk1"/>
                </a:solidFill>
              </a:rPr>
              <a:t>I've been so afraid, afraid to close my eyes</a:t>
            </a:r>
            <a:endParaRPr sz="4500">
              <a:solidFill>
                <a:schemeClr val="dk1"/>
              </a:solidFill>
            </a:endParaRPr>
          </a:p>
          <a:p>
            <a:pPr indent="0" lvl="0" marL="0" rtl="0" algn="ctr">
              <a:lnSpc>
                <a:spcPct val="115000"/>
              </a:lnSpc>
              <a:spcBef>
                <a:spcPts val="2100"/>
              </a:spcBef>
              <a:spcAft>
                <a:spcPts val="0"/>
              </a:spcAft>
              <a:buClr>
                <a:schemeClr val="dk1"/>
              </a:buClr>
              <a:buSzPts val="1100"/>
              <a:buFont typeface="Arial"/>
              <a:buNone/>
            </a:pPr>
            <a:r>
              <a:rPr lang="en-US" sz="4500">
                <a:solidFill>
                  <a:schemeClr val="dk1"/>
                </a:solidFill>
              </a:rPr>
              <a:t>So much can slip away before I say goodbye</a:t>
            </a:r>
            <a:endParaRPr sz="4500">
              <a:solidFill>
                <a:schemeClr val="dk1"/>
              </a:solidFill>
            </a:endParaRPr>
          </a:p>
          <a:p>
            <a:pPr indent="0" lvl="0" marL="0" rtl="0" algn="ctr">
              <a:lnSpc>
                <a:spcPct val="115000"/>
              </a:lnSpc>
              <a:spcBef>
                <a:spcPts val="2100"/>
              </a:spcBef>
              <a:spcAft>
                <a:spcPts val="0"/>
              </a:spcAft>
              <a:buClr>
                <a:schemeClr val="dk1"/>
              </a:buClr>
              <a:buSzPts val="1100"/>
              <a:buFont typeface="Arial"/>
              <a:buNone/>
            </a:pPr>
            <a:r>
              <a:rPr lang="en-US" sz="4500">
                <a:solidFill>
                  <a:schemeClr val="dk1"/>
                </a:solidFill>
              </a:rPr>
              <a:t>But if there's no other way</a:t>
            </a:r>
            <a:endParaRPr sz="4500">
              <a:solidFill>
                <a:schemeClr val="dk1"/>
              </a:solidFill>
            </a:endParaRPr>
          </a:p>
          <a:p>
            <a:pPr indent="0" lvl="0" marL="0" rtl="0" algn="ctr">
              <a:lnSpc>
                <a:spcPct val="115000"/>
              </a:lnSpc>
              <a:spcBef>
                <a:spcPts val="2100"/>
              </a:spcBef>
              <a:spcAft>
                <a:spcPts val="0"/>
              </a:spcAft>
              <a:buClr>
                <a:schemeClr val="dk1"/>
              </a:buClr>
              <a:buSzPts val="1100"/>
              <a:buFont typeface="Arial"/>
              <a:buNone/>
            </a:pPr>
            <a:r>
              <a:rPr lang="en-US" sz="4500">
                <a:solidFill>
                  <a:schemeClr val="dk1"/>
                </a:solidFill>
              </a:rPr>
              <a:t>I'm done asking why</a:t>
            </a:r>
            <a:endParaRPr sz="4500">
              <a:solidFill>
                <a:schemeClr val="dk1"/>
              </a:solidFill>
            </a:endParaRPr>
          </a:p>
        </p:txBody>
      </p:sp>
      <p:sp>
        <p:nvSpPr>
          <p:cNvPr id="2834" name="Google Shape;2834;p452"/>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Hold My Heart</a:t>
            </a:r>
            <a:endParaRPr>
              <a:latin typeface="Playfair Display"/>
              <a:ea typeface="Playfair Display"/>
              <a:cs typeface="Playfair Display"/>
              <a:sym typeface="Playfair Display"/>
            </a:endParaRPr>
          </a:p>
        </p:txBody>
      </p:sp>
    </p:spTree>
  </p:cSld>
  <p:clrMapOvr>
    <a:masterClrMapping/>
  </p:clrMapOvr>
</p:sld>
</file>

<file path=ppt/slides/slide4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8" name="Shape 2838"/>
        <p:cNvGrpSpPr/>
        <p:nvPr/>
      </p:nvGrpSpPr>
      <p:grpSpPr>
        <a:xfrm>
          <a:off x="0" y="0"/>
          <a:ext cx="0" cy="0"/>
          <a:chOff x="0" y="0"/>
          <a:chExt cx="0" cy="0"/>
        </a:xfrm>
      </p:grpSpPr>
      <p:sp>
        <p:nvSpPr>
          <p:cNvPr id="2839" name="Google Shape;2839;p453"/>
          <p:cNvSpPr txBox="1"/>
          <p:nvPr>
            <p:ph idx="1" type="body"/>
          </p:nvPr>
        </p:nvSpPr>
        <p:spPr>
          <a:xfrm>
            <a:off x="415650" y="257700"/>
            <a:ext cx="11360700" cy="49968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2100"/>
              </a:spcBef>
              <a:spcAft>
                <a:spcPts val="0"/>
              </a:spcAft>
              <a:buClr>
                <a:schemeClr val="dk1"/>
              </a:buClr>
              <a:buSzPts val="1100"/>
              <a:buFont typeface="Arial"/>
              <a:buNone/>
            </a:pPr>
            <a:r>
              <a:rPr lang="en-US" sz="4500">
                <a:solidFill>
                  <a:schemeClr val="dk1"/>
                </a:solidFill>
              </a:rPr>
              <a:t>'Cause I'm on my knees</a:t>
            </a:r>
            <a:endParaRPr sz="4500">
              <a:solidFill>
                <a:schemeClr val="dk1"/>
              </a:solidFill>
            </a:endParaRPr>
          </a:p>
          <a:p>
            <a:pPr indent="0" lvl="0" marL="0" rtl="0" algn="ctr">
              <a:lnSpc>
                <a:spcPct val="115000"/>
              </a:lnSpc>
              <a:spcBef>
                <a:spcPts val="2100"/>
              </a:spcBef>
              <a:spcAft>
                <a:spcPts val="0"/>
              </a:spcAft>
              <a:buClr>
                <a:schemeClr val="dk1"/>
              </a:buClr>
              <a:buSzPts val="1100"/>
              <a:buFont typeface="Arial"/>
              <a:buNone/>
            </a:pPr>
            <a:r>
              <a:rPr lang="en-US" sz="4500">
                <a:solidFill>
                  <a:schemeClr val="dk1"/>
                </a:solidFill>
              </a:rPr>
              <a:t>Begging, You turn to me</a:t>
            </a:r>
            <a:endParaRPr sz="4500">
              <a:solidFill>
                <a:schemeClr val="dk1"/>
              </a:solidFill>
            </a:endParaRPr>
          </a:p>
          <a:p>
            <a:pPr indent="0" lvl="0" marL="0" rtl="0" algn="ctr">
              <a:lnSpc>
                <a:spcPct val="115000"/>
              </a:lnSpc>
              <a:spcBef>
                <a:spcPts val="2100"/>
              </a:spcBef>
              <a:spcAft>
                <a:spcPts val="0"/>
              </a:spcAft>
              <a:buClr>
                <a:schemeClr val="dk1"/>
              </a:buClr>
              <a:buSzPts val="1100"/>
              <a:buFont typeface="Arial"/>
              <a:buNone/>
            </a:pPr>
            <a:r>
              <a:rPr lang="en-US" sz="4500">
                <a:solidFill>
                  <a:schemeClr val="dk1"/>
                </a:solidFill>
              </a:rPr>
              <a:t>I'm on my knees</a:t>
            </a:r>
            <a:endParaRPr sz="4500">
              <a:solidFill>
                <a:schemeClr val="dk1"/>
              </a:solidFill>
            </a:endParaRPr>
          </a:p>
          <a:p>
            <a:pPr indent="0" lvl="0" marL="0" rtl="0" algn="ctr">
              <a:lnSpc>
                <a:spcPct val="115000"/>
              </a:lnSpc>
              <a:spcBef>
                <a:spcPts val="2100"/>
              </a:spcBef>
              <a:spcAft>
                <a:spcPts val="0"/>
              </a:spcAft>
              <a:buClr>
                <a:schemeClr val="dk1"/>
              </a:buClr>
              <a:buSzPts val="1100"/>
              <a:buFont typeface="Arial"/>
              <a:buNone/>
            </a:pPr>
            <a:r>
              <a:rPr lang="en-US" sz="4500">
                <a:solidFill>
                  <a:schemeClr val="dk1"/>
                </a:solidFill>
              </a:rPr>
              <a:t>Father, will You run to me, yeah</a:t>
            </a:r>
            <a:endParaRPr sz="4500">
              <a:solidFill>
                <a:schemeClr val="dk1"/>
              </a:solidFill>
            </a:endParaRPr>
          </a:p>
        </p:txBody>
      </p:sp>
      <p:sp>
        <p:nvSpPr>
          <p:cNvPr id="2840" name="Google Shape;2840;p453"/>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Hold My Heart</a:t>
            </a:r>
            <a:endParaRPr>
              <a:latin typeface="Playfair Display"/>
              <a:ea typeface="Playfair Display"/>
              <a:cs typeface="Playfair Display"/>
              <a:sym typeface="Playfair Display"/>
            </a:endParaRPr>
          </a:p>
        </p:txBody>
      </p:sp>
    </p:spTree>
  </p:cSld>
  <p:clrMapOvr>
    <a:masterClrMapping/>
  </p:clrMapOvr>
</p:sld>
</file>

<file path=ppt/slides/slide4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4" name="Shape 2844"/>
        <p:cNvGrpSpPr/>
        <p:nvPr/>
      </p:nvGrpSpPr>
      <p:grpSpPr>
        <a:xfrm>
          <a:off x="0" y="0"/>
          <a:ext cx="0" cy="0"/>
          <a:chOff x="0" y="0"/>
          <a:chExt cx="0" cy="0"/>
        </a:xfrm>
      </p:grpSpPr>
      <p:sp>
        <p:nvSpPr>
          <p:cNvPr id="2845" name="Google Shape;2845;p454"/>
          <p:cNvSpPr txBox="1"/>
          <p:nvPr>
            <p:ph idx="1" type="body"/>
          </p:nvPr>
        </p:nvSpPr>
        <p:spPr>
          <a:xfrm>
            <a:off x="415650" y="257700"/>
            <a:ext cx="11360700" cy="49968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2100"/>
              </a:spcBef>
              <a:spcAft>
                <a:spcPts val="0"/>
              </a:spcAft>
              <a:buClr>
                <a:schemeClr val="dk1"/>
              </a:buClr>
              <a:buSzPts val="1100"/>
              <a:buFont typeface="Arial"/>
              <a:buNone/>
            </a:pPr>
            <a:r>
              <a:rPr lang="en-US" sz="4500">
                <a:solidFill>
                  <a:schemeClr val="dk1"/>
                </a:solidFill>
              </a:rPr>
              <a:t>One tear in the dropping rain</a:t>
            </a:r>
            <a:endParaRPr sz="4500">
              <a:solidFill>
                <a:schemeClr val="dk1"/>
              </a:solidFill>
            </a:endParaRPr>
          </a:p>
          <a:p>
            <a:pPr indent="0" lvl="0" marL="0" rtl="0" algn="ctr">
              <a:lnSpc>
                <a:spcPct val="115000"/>
              </a:lnSpc>
              <a:spcBef>
                <a:spcPts val="2100"/>
              </a:spcBef>
              <a:spcAft>
                <a:spcPts val="0"/>
              </a:spcAft>
              <a:buClr>
                <a:schemeClr val="dk1"/>
              </a:buClr>
              <a:buSzPts val="1100"/>
              <a:buFont typeface="Arial"/>
              <a:buNone/>
            </a:pPr>
            <a:r>
              <a:rPr lang="en-US" sz="4500">
                <a:solidFill>
                  <a:schemeClr val="dk1"/>
                </a:solidFill>
              </a:rPr>
              <a:t>One voice in a sea of pain</a:t>
            </a:r>
            <a:endParaRPr sz="4500">
              <a:solidFill>
                <a:schemeClr val="dk1"/>
              </a:solidFill>
            </a:endParaRPr>
          </a:p>
          <a:p>
            <a:pPr indent="0" lvl="0" marL="0" rtl="0" algn="ctr">
              <a:lnSpc>
                <a:spcPct val="115000"/>
              </a:lnSpc>
              <a:spcBef>
                <a:spcPts val="2100"/>
              </a:spcBef>
              <a:spcAft>
                <a:spcPts val="0"/>
              </a:spcAft>
              <a:buClr>
                <a:schemeClr val="dk1"/>
              </a:buClr>
              <a:buSzPts val="1100"/>
              <a:buFont typeface="Arial"/>
              <a:buNone/>
            </a:pPr>
            <a:r>
              <a:rPr lang="en-US" sz="4500">
                <a:solidFill>
                  <a:schemeClr val="dk1"/>
                </a:solidFill>
              </a:rPr>
              <a:t>Could the Maker of the stars</a:t>
            </a:r>
            <a:endParaRPr sz="4500">
              <a:solidFill>
                <a:schemeClr val="dk1"/>
              </a:solidFill>
            </a:endParaRPr>
          </a:p>
          <a:p>
            <a:pPr indent="0" lvl="0" marL="0" rtl="0" algn="ctr">
              <a:lnSpc>
                <a:spcPct val="115000"/>
              </a:lnSpc>
              <a:spcBef>
                <a:spcPts val="2100"/>
              </a:spcBef>
              <a:spcAft>
                <a:spcPts val="0"/>
              </a:spcAft>
              <a:buClr>
                <a:schemeClr val="dk1"/>
              </a:buClr>
              <a:buSzPts val="1100"/>
              <a:buFont typeface="Arial"/>
              <a:buNone/>
            </a:pPr>
            <a:r>
              <a:rPr lang="en-US" sz="4500">
                <a:solidFill>
                  <a:schemeClr val="dk1"/>
                </a:solidFill>
              </a:rPr>
              <a:t>Hear the sound of my breaking heart</a:t>
            </a:r>
            <a:endParaRPr sz="4500">
              <a:solidFill>
                <a:schemeClr val="dk1"/>
              </a:solidFill>
            </a:endParaRPr>
          </a:p>
        </p:txBody>
      </p:sp>
      <p:sp>
        <p:nvSpPr>
          <p:cNvPr id="2846" name="Google Shape;2846;p454"/>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Hold My Heart</a:t>
            </a:r>
            <a:endParaRPr>
              <a:latin typeface="Playfair Display"/>
              <a:ea typeface="Playfair Display"/>
              <a:cs typeface="Playfair Display"/>
              <a:sym typeface="Playfair Display"/>
            </a:endParaRPr>
          </a:p>
        </p:txBody>
      </p:sp>
    </p:spTree>
  </p:cSld>
  <p:clrMapOvr>
    <a:masterClrMapping/>
  </p:clrMapOvr>
</p:sld>
</file>

<file path=ppt/slides/slide4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0" name="Shape 2850"/>
        <p:cNvGrpSpPr/>
        <p:nvPr/>
      </p:nvGrpSpPr>
      <p:grpSpPr>
        <a:xfrm>
          <a:off x="0" y="0"/>
          <a:ext cx="0" cy="0"/>
          <a:chOff x="0" y="0"/>
          <a:chExt cx="0" cy="0"/>
        </a:xfrm>
      </p:grpSpPr>
      <p:sp>
        <p:nvSpPr>
          <p:cNvPr id="2851" name="Google Shape;2851;p455"/>
          <p:cNvSpPr txBox="1"/>
          <p:nvPr>
            <p:ph idx="1" type="body"/>
          </p:nvPr>
        </p:nvSpPr>
        <p:spPr>
          <a:xfrm>
            <a:off x="415650" y="257700"/>
            <a:ext cx="11360700" cy="49968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2100"/>
              </a:spcBef>
              <a:spcAft>
                <a:spcPts val="0"/>
              </a:spcAft>
              <a:buClr>
                <a:schemeClr val="dk1"/>
              </a:buClr>
              <a:buSzPts val="1100"/>
              <a:buFont typeface="Arial"/>
              <a:buNone/>
            </a:pPr>
            <a:r>
              <a:rPr lang="en-US" sz="4500">
                <a:solidFill>
                  <a:schemeClr val="dk1"/>
                </a:solidFill>
              </a:rPr>
              <a:t>One light, that's all I am</a:t>
            </a:r>
            <a:endParaRPr sz="4500">
              <a:solidFill>
                <a:schemeClr val="dk1"/>
              </a:solidFill>
            </a:endParaRPr>
          </a:p>
          <a:p>
            <a:pPr indent="0" lvl="0" marL="0" rtl="0" algn="ctr">
              <a:lnSpc>
                <a:spcPct val="115000"/>
              </a:lnSpc>
              <a:spcBef>
                <a:spcPts val="2100"/>
              </a:spcBef>
              <a:spcAft>
                <a:spcPts val="0"/>
              </a:spcAft>
              <a:buClr>
                <a:schemeClr val="dk1"/>
              </a:buClr>
              <a:buSzPts val="1100"/>
              <a:buFont typeface="Arial"/>
              <a:buNone/>
            </a:pPr>
            <a:r>
              <a:rPr lang="en-US" sz="4500">
                <a:solidFill>
                  <a:schemeClr val="dk1"/>
                </a:solidFill>
              </a:rPr>
              <a:t>Right now I can barely stand</a:t>
            </a:r>
            <a:endParaRPr sz="4500">
              <a:solidFill>
                <a:schemeClr val="dk1"/>
              </a:solidFill>
            </a:endParaRPr>
          </a:p>
          <a:p>
            <a:pPr indent="0" lvl="0" marL="0" rtl="0" algn="ctr">
              <a:lnSpc>
                <a:spcPct val="115000"/>
              </a:lnSpc>
              <a:spcBef>
                <a:spcPts val="2100"/>
              </a:spcBef>
              <a:spcAft>
                <a:spcPts val="0"/>
              </a:spcAft>
              <a:buClr>
                <a:schemeClr val="dk1"/>
              </a:buClr>
              <a:buSzPts val="1100"/>
              <a:buFont typeface="Arial"/>
              <a:buNone/>
            </a:pPr>
            <a:r>
              <a:rPr lang="en-US" sz="4500">
                <a:solidFill>
                  <a:schemeClr val="dk1"/>
                </a:solidFill>
              </a:rPr>
              <a:t>If You're everything You say You are</a:t>
            </a:r>
            <a:endParaRPr sz="4500">
              <a:solidFill>
                <a:schemeClr val="dk1"/>
              </a:solidFill>
            </a:endParaRPr>
          </a:p>
          <a:p>
            <a:pPr indent="0" lvl="0" marL="0" rtl="0" algn="ctr">
              <a:lnSpc>
                <a:spcPct val="115000"/>
              </a:lnSpc>
              <a:spcBef>
                <a:spcPts val="2100"/>
              </a:spcBef>
              <a:spcAft>
                <a:spcPts val="0"/>
              </a:spcAft>
              <a:buClr>
                <a:schemeClr val="dk1"/>
              </a:buClr>
              <a:buSzPts val="1100"/>
              <a:buFont typeface="Arial"/>
              <a:buNone/>
            </a:pPr>
            <a:r>
              <a:rPr lang="en-US" sz="4500">
                <a:solidFill>
                  <a:schemeClr val="dk1"/>
                </a:solidFill>
              </a:rPr>
              <a:t>Won't You come close and hold my heart</a:t>
            </a:r>
            <a:endParaRPr sz="4500">
              <a:solidFill>
                <a:schemeClr val="dk1"/>
              </a:solidFill>
            </a:endParaRPr>
          </a:p>
        </p:txBody>
      </p:sp>
      <p:sp>
        <p:nvSpPr>
          <p:cNvPr id="2852" name="Google Shape;2852;p455"/>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Hold My Heart</a:t>
            </a:r>
            <a:endParaRPr>
              <a:latin typeface="Playfair Display"/>
              <a:ea typeface="Playfair Display"/>
              <a:cs typeface="Playfair Display"/>
              <a:sym typeface="Playfair Display"/>
            </a:endParaRPr>
          </a:p>
        </p:txBody>
      </p:sp>
    </p:spTree>
  </p:cSld>
  <p:clrMapOvr>
    <a:masterClrMapping/>
  </p:clrMapOvr>
</p:sld>
</file>

<file path=ppt/slides/slide4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6" name="Shape 2856"/>
        <p:cNvGrpSpPr/>
        <p:nvPr/>
      </p:nvGrpSpPr>
      <p:grpSpPr>
        <a:xfrm>
          <a:off x="0" y="0"/>
          <a:ext cx="0" cy="0"/>
          <a:chOff x="0" y="0"/>
          <a:chExt cx="0" cy="0"/>
        </a:xfrm>
      </p:grpSpPr>
      <p:sp>
        <p:nvSpPr>
          <p:cNvPr id="2857" name="Google Shape;2857;p456"/>
          <p:cNvSpPr txBox="1"/>
          <p:nvPr>
            <p:ph idx="1" type="body"/>
          </p:nvPr>
        </p:nvSpPr>
        <p:spPr>
          <a:xfrm>
            <a:off x="415650" y="257700"/>
            <a:ext cx="11360700" cy="49968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2100"/>
              </a:spcBef>
              <a:spcAft>
                <a:spcPts val="0"/>
              </a:spcAft>
              <a:buClr>
                <a:schemeClr val="dk1"/>
              </a:buClr>
              <a:buSzPts val="1100"/>
              <a:buFont typeface="Arial"/>
              <a:buNone/>
            </a:pPr>
            <a:r>
              <a:rPr lang="en-US" sz="4300">
                <a:solidFill>
                  <a:schemeClr val="dk1"/>
                </a:solidFill>
              </a:rPr>
              <a:t>So many questions without answers</a:t>
            </a:r>
            <a:endParaRPr sz="4300">
              <a:solidFill>
                <a:schemeClr val="dk1"/>
              </a:solidFill>
            </a:endParaRPr>
          </a:p>
          <a:p>
            <a:pPr indent="0" lvl="0" marL="0" rtl="0" algn="ctr">
              <a:lnSpc>
                <a:spcPct val="115000"/>
              </a:lnSpc>
              <a:spcBef>
                <a:spcPts val="2100"/>
              </a:spcBef>
              <a:spcAft>
                <a:spcPts val="0"/>
              </a:spcAft>
              <a:buClr>
                <a:schemeClr val="dk1"/>
              </a:buClr>
              <a:buSzPts val="1100"/>
              <a:buFont typeface="Arial"/>
              <a:buNone/>
            </a:pPr>
            <a:r>
              <a:rPr lang="en-US" sz="4300">
                <a:solidFill>
                  <a:schemeClr val="dk1"/>
                </a:solidFill>
              </a:rPr>
              <a:t>Your promises remain</a:t>
            </a:r>
            <a:endParaRPr sz="4300">
              <a:solidFill>
                <a:schemeClr val="dk1"/>
              </a:solidFill>
            </a:endParaRPr>
          </a:p>
          <a:p>
            <a:pPr indent="0" lvl="0" marL="0" rtl="0" algn="ctr">
              <a:lnSpc>
                <a:spcPct val="115000"/>
              </a:lnSpc>
              <a:spcBef>
                <a:spcPts val="2100"/>
              </a:spcBef>
              <a:spcAft>
                <a:spcPts val="0"/>
              </a:spcAft>
              <a:buClr>
                <a:schemeClr val="dk1"/>
              </a:buClr>
              <a:buSzPts val="1100"/>
              <a:buFont typeface="Arial"/>
              <a:buNone/>
            </a:pPr>
            <a:r>
              <a:rPr lang="en-US" sz="4300">
                <a:solidFill>
                  <a:schemeClr val="dk1"/>
                </a:solidFill>
              </a:rPr>
              <a:t>I can't see, but I'll take my chances</a:t>
            </a:r>
            <a:endParaRPr sz="4300">
              <a:solidFill>
                <a:schemeClr val="dk1"/>
              </a:solidFill>
            </a:endParaRPr>
          </a:p>
          <a:p>
            <a:pPr indent="0" lvl="0" marL="0" rtl="0" algn="ctr">
              <a:lnSpc>
                <a:spcPct val="115000"/>
              </a:lnSpc>
              <a:spcBef>
                <a:spcPts val="2100"/>
              </a:spcBef>
              <a:spcAft>
                <a:spcPts val="0"/>
              </a:spcAft>
              <a:buClr>
                <a:schemeClr val="dk1"/>
              </a:buClr>
              <a:buSzPts val="1100"/>
              <a:buFont typeface="Arial"/>
              <a:buNone/>
            </a:pPr>
            <a:r>
              <a:rPr lang="en-US" sz="4300">
                <a:solidFill>
                  <a:schemeClr val="dk1"/>
                </a:solidFill>
              </a:rPr>
              <a:t>To hear You call my name</a:t>
            </a:r>
            <a:endParaRPr sz="4300">
              <a:solidFill>
                <a:schemeClr val="dk1"/>
              </a:solidFill>
            </a:endParaRPr>
          </a:p>
          <a:p>
            <a:pPr indent="0" lvl="0" marL="0" rtl="0" algn="ctr">
              <a:lnSpc>
                <a:spcPct val="115000"/>
              </a:lnSpc>
              <a:spcBef>
                <a:spcPts val="2100"/>
              </a:spcBef>
              <a:spcAft>
                <a:spcPts val="0"/>
              </a:spcAft>
              <a:buClr>
                <a:schemeClr val="dk1"/>
              </a:buClr>
              <a:buSzPts val="1100"/>
              <a:buFont typeface="Arial"/>
              <a:buNone/>
            </a:pPr>
            <a:r>
              <a:rPr lang="en-US" sz="4300">
                <a:solidFill>
                  <a:schemeClr val="dk1"/>
                </a:solidFill>
              </a:rPr>
              <a:t>To hear You call my name</a:t>
            </a:r>
            <a:endParaRPr sz="4300">
              <a:solidFill>
                <a:schemeClr val="dk1"/>
              </a:solidFill>
            </a:endParaRPr>
          </a:p>
        </p:txBody>
      </p:sp>
      <p:sp>
        <p:nvSpPr>
          <p:cNvPr id="2858" name="Google Shape;2858;p456"/>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Hold My Heart</a:t>
            </a:r>
            <a:endParaRPr>
              <a:latin typeface="Playfair Display"/>
              <a:ea typeface="Playfair Display"/>
              <a:cs typeface="Playfair Display"/>
              <a:sym typeface="Playfair Display"/>
            </a:endParaRPr>
          </a:p>
        </p:txBody>
      </p:sp>
    </p:spTree>
  </p:cSld>
  <p:clrMapOvr>
    <a:masterClrMapping/>
  </p:clrMapOvr>
</p:sld>
</file>

<file path=ppt/slides/slide4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2" name="Shape 2862"/>
        <p:cNvGrpSpPr/>
        <p:nvPr/>
      </p:nvGrpSpPr>
      <p:grpSpPr>
        <a:xfrm>
          <a:off x="0" y="0"/>
          <a:ext cx="0" cy="0"/>
          <a:chOff x="0" y="0"/>
          <a:chExt cx="0" cy="0"/>
        </a:xfrm>
      </p:grpSpPr>
      <p:sp>
        <p:nvSpPr>
          <p:cNvPr id="2863" name="Google Shape;2863;p457"/>
          <p:cNvSpPr txBox="1"/>
          <p:nvPr>
            <p:ph idx="1" type="body"/>
          </p:nvPr>
        </p:nvSpPr>
        <p:spPr>
          <a:xfrm>
            <a:off x="415650" y="257700"/>
            <a:ext cx="11360700" cy="49968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2100"/>
              </a:spcBef>
              <a:spcAft>
                <a:spcPts val="0"/>
              </a:spcAft>
              <a:buClr>
                <a:schemeClr val="dk1"/>
              </a:buClr>
              <a:buSzPts val="1100"/>
              <a:buFont typeface="Arial"/>
              <a:buNone/>
            </a:pPr>
            <a:r>
              <a:rPr lang="en-US" sz="4500">
                <a:solidFill>
                  <a:schemeClr val="dk1"/>
                </a:solidFill>
              </a:rPr>
              <a:t>One tear in the dropping rain</a:t>
            </a:r>
            <a:endParaRPr sz="4500">
              <a:solidFill>
                <a:schemeClr val="dk1"/>
              </a:solidFill>
            </a:endParaRPr>
          </a:p>
          <a:p>
            <a:pPr indent="0" lvl="0" marL="0" rtl="0" algn="ctr">
              <a:lnSpc>
                <a:spcPct val="115000"/>
              </a:lnSpc>
              <a:spcBef>
                <a:spcPts val="2100"/>
              </a:spcBef>
              <a:spcAft>
                <a:spcPts val="0"/>
              </a:spcAft>
              <a:buClr>
                <a:schemeClr val="dk1"/>
              </a:buClr>
              <a:buSzPts val="1100"/>
              <a:buFont typeface="Arial"/>
              <a:buNone/>
            </a:pPr>
            <a:r>
              <a:rPr lang="en-US" sz="4500">
                <a:solidFill>
                  <a:schemeClr val="dk1"/>
                </a:solidFill>
              </a:rPr>
              <a:t>One voice in a sea of pain</a:t>
            </a:r>
            <a:endParaRPr sz="4500">
              <a:solidFill>
                <a:schemeClr val="dk1"/>
              </a:solidFill>
            </a:endParaRPr>
          </a:p>
          <a:p>
            <a:pPr indent="0" lvl="0" marL="0" rtl="0" algn="ctr">
              <a:lnSpc>
                <a:spcPct val="115000"/>
              </a:lnSpc>
              <a:spcBef>
                <a:spcPts val="2100"/>
              </a:spcBef>
              <a:spcAft>
                <a:spcPts val="0"/>
              </a:spcAft>
              <a:buClr>
                <a:schemeClr val="dk1"/>
              </a:buClr>
              <a:buSzPts val="1100"/>
              <a:buFont typeface="Arial"/>
              <a:buNone/>
            </a:pPr>
            <a:r>
              <a:rPr lang="en-US" sz="4500">
                <a:solidFill>
                  <a:schemeClr val="dk1"/>
                </a:solidFill>
              </a:rPr>
              <a:t>Could the Maker of the stars</a:t>
            </a:r>
            <a:endParaRPr sz="4500">
              <a:solidFill>
                <a:schemeClr val="dk1"/>
              </a:solidFill>
            </a:endParaRPr>
          </a:p>
          <a:p>
            <a:pPr indent="0" lvl="0" marL="0" rtl="0" algn="ctr">
              <a:lnSpc>
                <a:spcPct val="115000"/>
              </a:lnSpc>
              <a:spcBef>
                <a:spcPts val="2100"/>
              </a:spcBef>
              <a:spcAft>
                <a:spcPts val="0"/>
              </a:spcAft>
              <a:buClr>
                <a:schemeClr val="dk1"/>
              </a:buClr>
              <a:buSzPts val="1100"/>
              <a:buFont typeface="Arial"/>
              <a:buNone/>
            </a:pPr>
            <a:r>
              <a:rPr lang="en-US" sz="4500">
                <a:solidFill>
                  <a:schemeClr val="dk1"/>
                </a:solidFill>
              </a:rPr>
              <a:t>Hear the sound of my breaking heart</a:t>
            </a:r>
            <a:endParaRPr sz="4500">
              <a:solidFill>
                <a:schemeClr val="dk1"/>
              </a:solidFill>
            </a:endParaRPr>
          </a:p>
        </p:txBody>
      </p:sp>
      <p:sp>
        <p:nvSpPr>
          <p:cNvPr id="2864" name="Google Shape;2864;p457"/>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Hold My Heart</a:t>
            </a:r>
            <a:endParaRPr>
              <a:latin typeface="Playfair Display"/>
              <a:ea typeface="Playfair Display"/>
              <a:cs typeface="Playfair Display"/>
              <a:sym typeface="Playfair Display"/>
            </a:endParaRPr>
          </a:p>
        </p:txBody>
      </p:sp>
    </p:spTree>
  </p:cSld>
  <p:clrMapOvr>
    <a:masterClrMapping/>
  </p:clrMapOvr>
</p:sld>
</file>

<file path=ppt/slides/slide4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8" name="Shape 2868"/>
        <p:cNvGrpSpPr/>
        <p:nvPr/>
      </p:nvGrpSpPr>
      <p:grpSpPr>
        <a:xfrm>
          <a:off x="0" y="0"/>
          <a:ext cx="0" cy="0"/>
          <a:chOff x="0" y="0"/>
          <a:chExt cx="0" cy="0"/>
        </a:xfrm>
      </p:grpSpPr>
      <p:sp>
        <p:nvSpPr>
          <p:cNvPr id="2869" name="Google Shape;2869;p458"/>
          <p:cNvSpPr txBox="1"/>
          <p:nvPr>
            <p:ph idx="1" type="body"/>
          </p:nvPr>
        </p:nvSpPr>
        <p:spPr>
          <a:xfrm>
            <a:off x="415650" y="257700"/>
            <a:ext cx="11360700" cy="49968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2100"/>
              </a:spcBef>
              <a:spcAft>
                <a:spcPts val="0"/>
              </a:spcAft>
              <a:buClr>
                <a:schemeClr val="dk1"/>
              </a:buClr>
              <a:buSzPts val="1100"/>
              <a:buFont typeface="Arial"/>
              <a:buNone/>
            </a:pPr>
            <a:r>
              <a:rPr lang="en-US" sz="4500">
                <a:solidFill>
                  <a:schemeClr val="dk1"/>
                </a:solidFill>
              </a:rPr>
              <a:t>One light, that's all I am</a:t>
            </a:r>
            <a:endParaRPr sz="4500">
              <a:solidFill>
                <a:schemeClr val="dk1"/>
              </a:solidFill>
            </a:endParaRPr>
          </a:p>
          <a:p>
            <a:pPr indent="0" lvl="0" marL="0" rtl="0" algn="ctr">
              <a:lnSpc>
                <a:spcPct val="115000"/>
              </a:lnSpc>
              <a:spcBef>
                <a:spcPts val="2100"/>
              </a:spcBef>
              <a:spcAft>
                <a:spcPts val="0"/>
              </a:spcAft>
              <a:buClr>
                <a:schemeClr val="dk1"/>
              </a:buClr>
              <a:buSzPts val="1100"/>
              <a:buFont typeface="Arial"/>
              <a:buNone/>
            </a:pPr>
            <a:r>
              <a:rPr lang="en-US" sz="4500">
                <a:solidFill>
                  <a:schemeClr val="dk1"/>
                </a:solidFill>
              </a:rPr>
              <a:t>Right now I can barely stand</a:t>
            </a:r>
            <a:endParaRPr sz="4500">
              <a:solidFill>
                <a:schemeClr val="dk1"/>
              </a:solidFill>
            </a:endParaRPr>
          </a:p>
          <a:p>
            <a:pPr indent="0" lvl="0" marL="0" rtl="0" algn="ctr">
              <a:lnSpc>
                <a:spcPct val="115000"/>
              </a:lnSpc>
              <a:spcBef>
                <a:spcPts val="2100"/>
              </a:spcBef>
              <a:spcAft>
                <a:spcPts val="0"/>
              </a:spcAft>
              <a:buClr>
                <a:schemeClr val="dk1"/>
              </a:buClr>
              <a:buSzPts val="1100"/>
              <a:buFont typeface="Arial"/>
              <a:buNone/>
            </a:pPr>
            <a:r>
              <a:rPr lang="en-US" sz="4500">
                <a:solidFill>
                  <a:schemeClr val="dk1"/>
                </a:solidFill>
              </a:rPr>
              <a:t>If You're everything You say You are</a:t>
            </a:r>
            <a:endParaRPr sz="4500">
              <a:solidFill>
                <a:schemeClr val="dk1"/>
              </a:solidFill>
            </a:endParaRPr>
          </a:p>
          <a:p>
            <a:pPr indent="0" lvl="0" marL="0" rtl="0" algn="ctr">
              <a:lnSpc>
                <a:spcPct val="115000"/>
              </a:lnSpc>
              <a:spcBef>
                <a:spcPts val="2100"/>
              </a:spcBef>
              <a:spcAft>
                <a:spcPts val="0"/>
              </a:spcAft>
              <a:buClr>
                <a:schemeClr val="dk1"/>
              </a:buClr>
              <a:buSzPts val="1100"/>
              <a:buFont typeface="Arial"/>
              <a:buNone/>
            </a:pPr>
            <a:r>
              <a:rPr lang="en-US" sz="4500">
                <a:solidFill>
                  <a:schemeClr val="dk1"/>
                </a:solidFill>
              </a:rPr>
              <a:t>Won't You come close and hold my heart</a:t>
            </a:r>
            <a:endParaRPr sz="4500">
              <a:solidFill>
                <a:schemeClr val="dk1"/>
              </a:solidFill>
            </a:endParaRPr>
          </a:p>
        </p:txBody>
      </p:sp>
      <p:sp>
        <p:nvSpPr>
          <p:cNvPr id="2870" name="Google Shape;2870;p458"/>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Hold My Heart</a:t>
            </a:r>
            <a:endParaRPr>
              <a:latin typeface="Playfair Display"/>
              <a:ea typeface="Playfair Display"/>
              <a:cs typeface="Playfair Display"/>
              <a:sym typeface="Playfair Display"/>
            </a:endParaRPr>
          </a:p>
        </p:txBody>
      </p:sp>
      <p:pic>
        <p:nvPicPr>
          <p:cNvPr id="2871" name="Google Shape;2871;p458">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4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5" name="Shape 2875"/>
        <p:cNvGrpSpPr/>
        <p:nvPr/>
      </p:nvGrpSpPr>
      <p:grpSpPr>
        <a:xfrm>
          <a:off x="0" y="0"/>
          <a:ext cx="0" cy="0"/>
          <a:chOff x="0" y="0"/>
          <a:chExt cx="0" cy="0"/>
        </a:xfrm>
      </p:grpSpPr>
      <p:sp>
        <p:nvSpPr>
          <p:cNvPr id="2876" name="Google Shape;2876;p459"/>
          <p:cNvSpPr txBox="1"/>
          <p:nvPr>
            <p:ph type="ctrTitle"/>
          </p:nvPr>
        </p:nvSpPr>
        <p:spPr>
          <a:xfrm>
            <a:off x="3122700" y="2790000"/>
            <a:ext cx="5946600" cy="1278000"/>
          </a:xfrm>
          <a:prstGeom prst="rect">
            <a:avLst/>
          </a:prstGeom>
          <a:solidFill>
            <a:srgbClr val="FFFFFF">
              <a:alpha val="88235"/>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Holy Spirit</a:t>
            </a:r>
            <a:endParaRPr>
              <a:latin typeface="Playfair Display"/>
              <a:ea typeface="Playfair Display"/>
              <a:cs typeface="Playfair Display"/>
              <a:sym typeface="Playfair Display"/>
            </a:endParaRPr>
          </a:p>
        </p:txBody>
      </p:sp>
      <p:pic>
        <p:nvPicPr>
          <p:cNvPr id="2877" name="Google Shape;2877;p459">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46"/>
          <p:cNvSpPr txBox="1"/>
          <p:nvPr>
            <p:ph idx="1" type="body"/>
          </p:nvPr>
        </p:nvSpPr>
        <p:spPr>
          <a:xfrm>
            <a:off x="415650" y="326500"/>
            <a:ext cx="11360700" cy="4772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sz="4600"/>
              <a:t>I want You more than gold or silver</a:t>
            </a:r>
            <a:endParaRPr sz="4600"/>
          </a:p>
          <a:p>
            <a:pPr indent="0" lvl="0" marL="0" rtl="0" algn="ctr">
              <a:lnSpc>
                <a:spcPct val="150000"/>
              </a:lnSpc>
              <a:spcBef>
                <a:spcPts val="0"/>
              </a:spcBef>
              <a:spcAft>
                <a:spcPts val="0"/>
              </a:spcAft>
              <a:buClr>
                <a:schemeClr val="dk1"/>
              </a:buClr>
              <a:buSzPts val="1100"/>
              <a:buFont typeface="Arial"/>
              <a:buNone/>
            </a:pPr>
            <a:r>
              <a:rPr lang="en-US" sz="4600"/>
              <a:t>Only You can satisfy</a:t>
            </a:r>
            <a:endParaRPr sz="4600"/>
          </a:p>
          <a:p>
            <a:pPr indent="0" lvl="0" marL="0" rtl="0" algn="ctr">
              <a:lnSpc>
                <a:spcPct val="150000"/>
              </a:lnSpc>
              <a:spcBef>
                <a:spcPts val="0"/>
              </a:spcBef>
              <a:spcAft>
                <a:spcPts val="0"/>
              </a:spcAft>
              <a:buClr>
                <a:schemeClr val="dk1"/>
              </a:buClr>
              <a:buSzPts val="1100"/>
              <a:buFont typeface="Arial"/>
              <a:buNone/>
            </a:pPr>
            <a:r>
              <a:rPr lang="en-US" sz="4600"/>
              <a:t>You alone are the real joy giver</a:t>
            </a:r>
            <a:endParaRPr sz="4600"/>
          </a:p>
          <a:p>
            <a:pPr indent="0" lvl="0" marL="0" rtl="0" algn="ctr">
              <a:lnSpc>
                <a:spcPct val="150000"/>
              </a:lnSpc>
              <a:spcBef>
                <a:spcPts val="0"/>
              </a:spcBef>
              <a:spcAft>
                <a:spcPts val="0"/>
              </a:spcAft>
              <a:buClr>
                <a:schemeClr val="dk1"/>
              </a:buClr>
              <a:buSzPts val="1100"/>
              <a:buFont typeface="Arial"/>
              <a:buNone/>
            </a:pPr>
            <a:r>
              <a:rPr lang="en-US" sz="4600"/>
              <a:t>and the apple of my eye</a:t>
            </a:r>
            <a:endParaRPr sz="4600"/>
          </a:p>
        </p:txBody>
      </p:sp>
      <p:sp>
        <p:nvSpPr>
          <p:cNvPr id="337" name="Google Shape;337;p46"/>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As the Deer</a:t>
            </a:r>
            <a:endParaRPr>
              <a:latin typeface="Playfair Display"/>
              <a:ea typeface="Playfair Display"/>
              <a:cs typeface="Playfair Display"/>
              <a:sym typeface="Playfair Display"/>
            </a:endParaRPr>
          </a:p>
        </p:txBody>
      </p:sp>
    </p:spTree>
  </p:cSld>
  <p:clrMapOvr>
    <a:masterClrMapping/>
  </p:clrMapOvr>
</p:sld>
</file>

<file path=ppt/slides/slide4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1" name="Shape 2881"/>
        <p:cNvGrpSpPr/>
        <p:nvPr/>
      </p:nvGrpSpPr>
      <p:grpSpPr>
        <a:xfrm>
          <a:off x="0" y="0"/>
          <a:ext cx="0" cy="0"/>
          <a:chOff x="0" y="0"/>
          <a:chExt cx="0" cy="0"/>
        </a:xfrm>
      </p:grpSpPr>
      <p:sp>
        <p:nvSpPr>
          <p:cNvPr id="2882" name="Google Shape;2882;p460"/>
          <p:cNvSpPr txBox="1"/>
          <p:nvPr>
            <p:ph idx="1" type="body"/>
          </p:nvPr>
        </p:nvSpPr>
        <p:spPr>
          <a:xfrm>
            <a:off x="415650" y="186125"/>
            <a:ext cx="11360700" cy="5082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00000"/>
              </a:lnSpc>
              <a:spcBef>
                <a:spcPts val="1000"/>
              </a:spcBef>
              <a:spcAft>
                <a:spcPts val="0"/>
              </a:spcAft>
              <a:buClr>
                <a:schemeClr val="dk1"/>
              </a:buClr>
              <a:buSzPts val="1100"/>
              <a:buFont typeface="Arial"/>
              <a:buNone/>
            </a:pPr>
            <a:r>
              <a:rPr lang="en-US">
                <a:solidFill>
                  <a:schemeClr val="dk1"/>
                </a:solidFill>
              </a:rPr>
              <a:t>There's nothing worth more</a:t>
            </a:r>
            <a:endParaRPr>
              <a:solidFill>
                <a:schemeClr val="dk1"/>
              </a:solidFill>
            </a:endParaRPr>
          </a:p>
          <a:p>
            <a:pPr indent="0" lvl="0" marL="0" rtl="0" algn="ctr">
              <a:lnSpc>
                <a:spcPct val="100000"/>
              </a:lnSpc>
              <a:spcBef>
                <a:spcPts val="2100"/>
              </a:spcBef>
              <a:spcAft>
                <a:spcPts val="0"/>
              </a:spcAft>
              <a:buClr>
                <a:schemeClr val="dk1"/>
              </a:buClr>
              <a:buSzPts val="1100"/>
              <a:buFont typeface="Arial"/>
              <a:buNone/>
            </a:pPr>
            <a:r>
              <a:rPr lang="en-US">
                <a:solidFill>
                  <a:schemeClr val="dk1"/>
                </a:solidFill>
              </a:rPr>
              <a:t>That could ever come close</a:t>
            </a:r>
            <a:endParaRPr>
              <a:solidFill>
                <a:schemeClr val="dk1"/>
              </a:solidFill>
            </a:endParaRPr>
          </a:p>
          <a:p>
            <a:pPr indent="0" lvl="0" marL="0" rtl="0" algn="ctr">
              <a:lnSpc>
                <a:spcPct val="100000"/>
              </a:lnSpc>
              <a:spcBef>
                <a:spcPts val="2100"/>
              </a:spcBef>
              <a:spcAft>
                <a:spcPts val="0"/>
              </a:spcAft>
              <a:buClr>
                <a:schemeClr val="dk1"/>
              </a:buClr>
              <a:buSzPts val="1100"/>
              <a:buFont typeface="Arial"/>
              <a:buNone/>
            </a:pPr>
            <a:r>
              <a:rPr lang="en-US">
                <a:solidFill>
                  <a:schemeClr val="dk1"/>
                </a:solidFill>
              </a:rPr>
              <a:t>Nothing can compare</a:t>
            </a:r>
            <a:endParaRPr>
              <a:solidFill>
                <a:schemeClr val="dk1"/>
              </a:solidFill>
            </a:endParaRPr>
          </a:p>
          <a:p>
            <a:pPr indent="0" lvl="0" marL="0" rtl="0" algn="ctr">
              <a:lnSpc>
                <a:spcPct val="100000"/>
              </a:lnSpc>
              <a:spcBef>
                <a:spcPts val="2100"/>
              </a:spcBef>
              <a:spcAft>
                <a:spcPts val="0"/>
              </a:spcAft>
              <a:buClr>
                <a:schemeClr val="dk1"/>
              </a:buClr>
              <a:buSzPts val="1100"/>
              <a:buFont typeface="Arial"/>
              <a:buNone/>
            </a:pPr>
            <a:r>
              <a:rPr lang="en-US">
                <a:solidFill>
                  <a:schemeClr val="dk1"/>
                </a:solidFill>
              </a:rPr>
              <a:t>You're our living hope</a:t>
            </a:r>
            <a:endParaRPr>
              <a:solidFill>
                <a:schemeClr val="dk1"/>
              </a:solidFill>
            </a:endParaRPr>
          </a:p>
          <a:p>
            <a:pPr indent="0" lvl="0" marL="0" rtl="0" algn="ctr">
              <a:lnSpc>
                <a:spcPct val="100000"/>
              </a:lnSpc>
              <a:spcBef>
                <a:spcPts val="2100"/>
              </a:spcBef>
              <a:spcAft>
                <a:spcPts val="0"/>
              </a:spcAft>
              <a:buClr>
                <a:schemeClr val="dk1"/>
              </a:buClr>
              <a:buSzPts val="1100"/>
              <a:buFont typeface="Arial"/>
              <a:buNone/>
            </a:pPr>
            <a:r>
              <a:rPr lang="en-US">
                <a:solidFill>
                  <a:schemeClr val="dk1"/>
                </a:solidFill>
              </a:rPr>
              <a:t>Your presence, Lord</a:t>
            </a:r>
            <a:endParaRPr>
              <a:solidFill>
                <a:schemeClr val="dk1"/>
              </a:solidFill>
            </a:endParaRPr>
          </a:p>
        </p:txBody>
      </p:sp>
      <p:sp>
        <p:nvSpPr>
          <p:cNvPr id="2883" name="Google Shape;2883;p460"/>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Holy Spirit</a:t>
            </a:r>
            <a:endParaRPr>
              <a:latin typeface="Playfair Display"/>
              <a:ea typeface="Playfair Display"/>
              <a:cs typeface="Playfair Display"/>
              <a:sym typeface="Playfair Display"/>
            </a:endParaRPr>
          </a:p>
        </p:txBody>
      </p:sp>
    </p:spTree>
  </p:cSld>
  <p:clrMapOvr>
    <a:masterClrMapping/>
  </p:clrMapOvr>
</p:sld>
</file>

<file path=ppt/slides/slide4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7" name="Shape 2887"/>
        <p:cNvGrpSpPr/>
        <p:nvPr/>
      </p:nvGrpSpPr>
      <p:grpSpPr>
        <a:xfrm>
          <a:off x="0" y="0"/>
          <a:ext cx="0" cy="0"/>
          <a:chOff x="0" y="0"/>
          <a:chExt cx="0" cy="0"/>
        </a:xfrm>
      </p:grpSpPr>
      <p:sp>
        <p:nvSpPr>
          <p:cNvPr id="2888" name="Google Shape;2888;p461"/>
          <p:cNvSpPr txBox="1"/>
          <p:nvPr>
            <p:ph idx="1" type="body"/>
          </p:nvPr>
        </p:nvSpPr>
        <p:spPr>
          <a:xfrm>
            <a:off x="415650" y="200450"/>
            <a:ext cx="11360700" cy="5111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00000"/>
              </a:lnSpc>
              <a:spcBef>
                <a:spcPts val="1000"/>
              </a:spcBef>
              <a:spcAft>
                <a:spcPts val="0"/>
              </a:spcAft>
              <a:buClr>
                <a:schemeClr val="dk1"/>
              </a:buClr>
              <a:buSzPts val="1100"/>
              <a:buFont typeface="Arial"/>
              <a:buNone/>
            </a:pPr>
            <a:r>
              <a:rPr lang="en-US">
                <a:solidFill>
                  <a:schemeClr val="dk1"/>
                </a:solidFill>
              </a:rPr>
              <a:t>I've tasted and seen</a:t>
            </a:r>
            <a:endParaRPr>
              <a:solidFill>
                <a:schemeClr val="dk1"/>
              </a:solidFill>
            </a:endParaRPr>
          </a:p>
          <a:p>
            <a:pPr indent="0" lvl="0" marL="0" rtl="0" algn="ctr">
              <a:lnSpc>
                <a:spcPct val="100000"/>
              </a:lnSpc>
              <a:spcBef>
                <a:spcPts val="2100"/>
              </a:spcBef>
              <a:spcAft>
                <a:spcPts val="0"/>
              </a:spcAft>
              <a:buClr>
                <a:schemeClr val="dk1"/>
              </a:buClr>
              <a:buSzPts val="1100"/>
              <a:buFont typeface="Arial"/>
              <a:buNone/>
            </a:pPr>
            <a:r>
              <a:rPr lang="en-US">
                <a:solidFill>
                  <a:schemeClr val="dk1"/>
                </a:solidFill>
              </a:rPr>
              <a:t>Of the sweetest of loves</a:t>
            </a:r>
            <a:endParaRPr>
              <a:solidFill>
                <a:schemeClr val="dk1"/>
              </a:solidFill>
            </a:endParaRPr>
          </a:p>
          <a:p>
            <a:pPr indent="0" lvl="0" marL="0" rtl="0" algn="ctr">
              <a:lnSpc>
                <a:spcPct val="100000"/>
              </a:lnSpc>
              <a:spcBef>
                <a:spcPts val="2100"/>
              </a:spcBef>
              <a:spcAft>
                <a:spcPts val="0"/>
              </a:spcAft>
              <a:buClr>
                <a:schemeClr val="dk1"/>
              </a:buClr>
              <a:buSzPts val="1100"/>
              <a:buFont typeface="Arial"/>
              <a:buNone/>
            </a:pPr>
            <a:r>
              <a:rPr lang="en-US">
                <a:solidFill>
                  <a:schemeClr val="dk1"/>
                </a:solidFill>
              </a:rPr>
              <a:t>Where my heart becomes free</a:t>
            </a:r>
            <a:endParaRPr>
              <a:solidFill>
                <a:schemeClr val="dk1"/>
              </a:solidFill>
            </a:endParaRPr>
          </a:p>
          <a:p>
            <a:pPr indent="0" lvl="0" marL="0" rtl="0" algn="ctr">
              <a:lnSpc>
                <a:spcPct val="100000"/>
              </a:lnSpc>
              <a:spcBef>
                <a:spcPts val="2100"/>
              </a:spcBef>
              <a:spcAft>
                <a:spcPts val="0"/>
              </a:spcAft>
              <a:buClr>
                <a:schemeClr val="dk1"/>
              </a:buClr>
              <a:buSzPts val="1100"/>
              <a:buFont typeface="Arial"/>
              <a:buNone/>
            </a:pPr>
            <a:r>
              <a:rPr lang="en-US">
                <a:solidFill>
                  <a:schemeClr val="dk1"/>
                </a:solidFill>
              </a:rPr>
              <a:t>And my shame is undone</a:t>
            </a:r>
            <a:endParaRPr>
              <a:solidFill>
                <a:schemeClr val="dk1"/>
              </a:solidFill>
            </a:endParaRPr>
          </a:p>
          <a:p>
            <a:pPr indent="0" lvl="0" marL="0" rtl="0" algn="ctr">
              <a:lnSpc>
                <a:spcPct val="100000"/>
              </a:lnSpc>
              <a:spcBef>
                <a:spcPts val="2100"/>
              </a:spcBef>
              <a:spcAft>
                <a:spcPts val="0"/>
              </a:spcAft>
              <a:buClr>
                <a:schemeClr val="dk1"/>
              </a:buClr>
              <a:buSzPts val="1100"/>
              <a:buFont typeface="Arial"/>
              <a:buNone/>
            </a:pPr>
            <a:r>
              <a:rPr lang="en-US">
                <a:solidFill>
                  <a:schemeClr val="dk1"/>
                </a:solidFill>
              </a:rPr>
              <a:t>Your presence, Lord</a:t>
            </a:r>
            <a:endParaRPr>
              <a:solidFill>
                <a:schemeClr val="dk1"/>
              </a:solidFill>
            </a:endParaRPr>
          </a:p>
        </p:txBody>
      </p:sp>
      <p:sp>
        <p:nvSpPr>
          <p:cNvPr id="2889" name="Google Shape;2889;p461"/>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Holy Spirit</a:t>
            </a:r>
            <a:endParaRPr>
              <a:latin typeface="Playfair Display"/>
              <a:ea typeface="Playfair Display"/>
              <a:cs typeface="Playfair Display"/>
              <a:sym typeface="Playfair Display"/>
            </a:endParaRPr>
          </a:p>
        </p:txBody>
      </p:sp>
    </p:spTree>
  </p:cSld>
  <p:clrMapOvr>
    <a:masterClrMapping/>
  </p:clrMapOvr>
</p:sld>
</file>

<file path=ppt/slides/slide4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3" name="Shape 2893"/>
        <p:cNvGrpSpPr/>
        <p:nvPr/>
      </p:nvGrpSpPr>
      <p:grpSpPr>
        <a:xfrm>
          <a:off x="0" y="0"/>
          <a:ext cx="0" cy="0"/>
          <a:chOff x="0" y="0"/>
          <a:chExt cx="0" cy="0"/>
        </a:xfrm>
      </p:grpSpPr>
      <p:sp>
        <p:nvSpPr>
          <p:cNvPr id="2894" name="Google Shape;2894;p462"/>
          <p:cNvSpPr txBox="1"/>
          <p:nvPr>
            <p:ph idx="1" type="body"/>
          </p:nvPr>
        </p:nvSpPr>
        <p:spPr>
          <a:xfrm>
            <a:off x="415650" y="257700"/>
            <a:ext cx="11360700" cy="50541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Font typeface="Arial"/>
              <a:buNone/>
            </a:pPr>
            <a:r>
              <a:rPr lang="en-US" sz="4400">
                <a:solidFill>
                  <a:schemeClr val="dk1"/>
                </a:solidFill>
              </a:rPr>
              <a:t>Holy Spirit, You are welcome here</a:t>
            </a:r>
            <a:endParaRPr sz="44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US" sz="4400">
                <a:solidFill>
                  <a:schemeClr val="dk1"/>
                </a:solidFill>
              </a:rPr>
              <a:t>Come flood this place and fill the atmosphere</a:t>
            </a:r>
            <a:endParaRPr sz="44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US" sz="4400">
                <a:solidFill>
                  <a:schemeClr val="dk1"/>
                </a:solidFill>
              </a:rPr>
              <a:t>Your glory, God, is what our hearts long for</a:t>
            </a:r>
            <a:endParaRPr sz="44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US" sz="4400">
                <a:solidFill>
                  <a:schemeClr val="dk1"/>
                </a:solidFill>
              </a:rPr>
              <a:t>To be overcome by Your presence, Lord</a:t>
            </a:r>
            <a:endParaRPr sz="44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US" sz="4400">
                <a:solidFill>
                  <a:schemeClr val="dk1"/>
                </a:solidFill>
              </a:rPr>
              <a:t>Your presence, Lord</a:t>
            </a:r>
            <a:endParaRPr sz="4400">
              <a:solidFill>
                <a:schemeClr val="dk1"/>
              </a:solidFill>
            </a:endParaRPr>
          </a:p>
        </p:txBody>
      </p:sp>
      <p:sp>
        <p:nvSpPr>
          <p:cNvPr id="2895" name="Google Shape;2895;p462"/>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Holy Spirit</a:t>
            </a:r>
            <a:endParaRPr>
              <a:latin typeface="Playfair Display"/>
              <a:ea typeface="Playfair Display"/>
              <a:cs typeface="Playfair Display"/>
              <a:sym typeface="Playfair Display"/>
            </a:endParaRPr>
          </a:p>
        </p:txBody>
      </p:sp>
    </p:spTree>
  </p:cSld>
  <p:clrMapOvr>
    <a:masterClrMapping/>
  </p:clrMapOvr>
</p:sld>
</file>

<file path=ppt/slides/slide4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9" name="Shape 2899"/>
        <p:cNvGrpSpPr/>
        <p:nvPr/>
      </p:nvGrpSpPr>
      <p:grpSpPr>
        <a:xfrm>
          <a:off x="0" y="0"/>
          <a:ext cx="0" cy="0"/>
          <a:chOff x="0" y="0"/>
          <a:chExt cx="0" cy="0"/>
        </a:xfrm>
      </p:grpSpPr>
      <p:sp>
        <p:nvSpPr>
          <p:cNvPr id="2900" name="Google Shape;2900;p463"/>
          <p:cNvSpPr txBox="1"/>
          <p:nvPr>
            <p:ph idx="1" type="body"/>
          </p:nvPr>
        </p:nvSpPr>
        <p:spPr>
          <a:xfrm>
            <a:off x="415650" y="186125"/>
            <a:ext cx="11360700" cy="5082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00000"/>
              </a:lnSpc>
              <a:spcBef>
                <a:spcPts val="1000"/>
              </a:spcBef>
              <a:spcAft>
                <a:spcPts val="0"/>
              </a:spcAft>
              <a:buClr>
                <a:schemeClr val="dk1"/>
              </a:buClr>
              <a:buSzPts val="1100"/>
              <a:buFont typeface="Arial"/>
              <a:buNone/>
            </a:pPr>
            <a:r>
              <a:rPr lang="en-US">
                <a:solidFill>
                  <a:schemeClr val="dk1"/>
                </a:solidFill>
              </a:rPr>
              <a:t>There's nothing worth more</a:t>
            </a:r>
            <a:endParaRPr>
              <a:solidFill>
                <a:schemeClr val="dk1"/>
              </a:solidFill>
            </a:endParaRPr>
          </a:p>
          <a:p>
            <a:pPr indent="0" lvl="0" marL="0" rtl="0" algn="ctr">
              <a:lnSpc>
                <a:spcPct val="100000"/>
              </a:lnSpc>
              <a:spcBef>
                <a:spcPts val="2100"/>
              </a:spcBef>
              <a:spcAft>
                <a:spcPts val="0"/>
              </a:spcAft>
              <a:buClr>
                <a:schemeClr val="dk1"/>
              </a:buClr>
              <a:buSzPts val="1100"/>
              <a:buFont typeface="Arial"/>
              <a:buNone/>
            </a:pPr>
            <a:r>
              <a:rPr lang="en-US">
                <a:solidFill>
                  <a:schemeClr val="dk1"/>
                </a:solidFill>
              </a:rPr>
              <a:t>That could ever come close</a:t>
            </a:r>
            <a:endParaRPr>
              <a:solidFill>
                <a:schemeClr val="dk1"/>
              </a:solidFill>
            </a:endParaRPr>
          </a:p>
          <a:p>
            <a:pPr indent="0" lvl="0" marL="0" rtl="0" algn="ctr">
              <a:lnSpc>
                <a:spcPct val="100000"/>
              </a:lnSpc>
              <a:spcBef>
                <a:spcPts val="2100"/>
              </a:spcBef>
              <a:spcAft>
                <a:spcPts val="0"/>
              </a:spcAft>
              <a:buClr>
                <a:schemeClr val="dk1"/>
              </a:buClr>
              <a:buSzPts val="1100"/>
              <a:buFont typeface="Arial"/>
              <a:buNone/>
            </a:pPr>
            <a:r>
              <a:rPr lang="en-US">
                <a:solidFill>
                  <a:schemeClr val="dk1"/>
                </a:solidFill>
              </a:rPr>
              <a:t>Nothing can compare</a:t>
            </a:r>
            <a:endParaRPr>
              <a:solidFill>
                <a:schemeClr val="dk1"/>
              </a:solidFill>
            </a:endParaRPr>
          </a:p>
          <a:p>
            <a:pPr indent="0" lvl="0" marL="0" rtl="0" algn="ctr">
              <a:lnSpc>
                <a:spcPct val="100000"/>
              </a:lnSpc>
              <a:spcBef>
                <a:spcPts val="2100"/>
              </a:spcBef>
              <a:spcAft>
                <a:spcPts val="0"/>
              </a:spcAft>
              <a:buClr>
                <a:schemeClr val="dk1"/>
              </a:buClr>
              <a:buSzPts val="1100"/>
              <a:buFont typeface="Arial"/>
              <a:buNone/>
            </a:pPr>
            <a:r>
              <a:rPr lang="en-US">
                <a:solidFill>
                  <a:schemeClr val="dk1"/>
                </a:solidFill>
              </a:rPr>
              <a:t>You're our living hope</a:t>
            </a:r>
            <a:endParaRPr>
              <a:solidFill>
                <a:schemeClr val="dk1"/>
              </a:solidFill>
            </a:endParaRPr>
          </a:p>
          <a:p>
            <a:pPr indent="0" lvl="0" marL="0" rtl="0" algn="ctr">
              <a:lnSpc>
                <a:spcPct val="100000"/>
              </a:lnSpc>
              <a:spcBef>
                <a:spcPts val="2100"/>
              </a:spcBef>
              <a:spcAft>
                <a:spcPts val="0"/>
              </a:spcAft>
              <a:buClr>
                <a:schemeClr val="dk1"/>
              </a:buClr>
              <a:buSzPts val="1100"/>
              <a:buFont typeface="Arial"/>
              <a:buNone/>
            </a:pPr>
            <a:r>
              <a:rPr lang="en-US">
                <a:solidFill>
                  <a:schemeClr val="dk1"/>
                </a:solidFill>
              </a:rPr>
              <a:t>Your presence, Lord</a:t>
            </a:r>
            <a:endParaRPr>
              <a:solidFill>
                <a:schemeClr val="dk1"/>
              </a:solidFill>
            </a:endParaRPr>
          </a:p>
        </p:txBody>
      </p:sp>
      <p:sp>
        <p:nvSpPr>
          <p:cNvPr id="2901" name="Google Shape;2901;p463"/>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Holy Spirit</a:t>
            </a:r>
            <a:endParaRPr>
              <a:latin typeface="Playfair Display"/>
              <a:ea typeface="Playfair Display"/>
              <a:cs typeface="Playfair Display"/>
              <a:sym typeface="Playfair Display"/>
            </a:endParaRPr>
          </a:p>
        </p:txBody>
      </p:sp>
    </p:spTree>
  </p:cSld>
  <p:clrMapOvr>
    <a:masterClrMapping/>
  </p:clrMapOvr>
</p:sld>
</file>

<file path=ppt/slides/slide4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5" name="Shape 2905"/>
        <p:cNvGrpSpPr/>
        <p:nvPr/>
      </p:nvGrpSpPr>
      <p:grpSpPr>
        <a:xfrm>
          <a:off x="0" y="0"/>
          <a:ext cx="0" cy="0"/>
          <a:chOff x="0" y="0"/>
          <a:chExt cx="0" cy="0"/>
        </a:xfrm>
      </p:grpSpPr>
      <p:sp>
        <p:nvSpPr>
          <p:cNvPr id="2906" name="Google Shape;2906;p464"/>
          <p:cNvSpPr txBox="1"/>
          <p:nvPr>
            <p:ph idx="1" type="body"/>
          </p:nvPr>
        </p:nvSpPr>
        <p:spPr>
          <a:xfrm>
            <a:off x="415650" y="200450"/>
            <a:ext cx="11360700" cy="5111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00000"/>
              </a:lnSpc>
              <a:spcBef>
                <a:spcPts val="1000"/>
              </a:spcBef>
              <a:spcAft>
                <a:spcPts val="0"/>
              </a:spcAft>
              <a:buClr>
                <a:schemeClr val="dk1"/>
              </a:buClr>
              <a:buSzPts val="1100"/>
              <a:buFont typeface="Arial"/>
              <a:buNone/>
            </a:pPr>
            <a:r>
              <a:rPr lang="en-US">
                <a:solidFill>
                  <a:schemeClr val="dk1"/>
                </a:solidFill>
              </a:rPr>
              <a:t>I've tasted and seen</a:t>
            </a:r>
            <a:endParaRPr>
              <a:solidFill>
                <a:schemeClr val="dk1"/>
              </a:solidFill>
            </a:endParaRPr>
          </a:p>
          <a:p>
            <a:pPr indent="0" lvl="0" marL="0" rtl="0" algn="ctr">
              <a:lnSpc>
                <a:spcPct val="100000"/>
              </a:lnSpc>
              <a:spcBef>
                <a:spcPts val="2100"/>
              </a:spcBef>
              <a:spcAft>
                <a:spcPts val="0"/>
              </a:spcAft>
              <a:buClr>
                <a:schemeClr val="dk1"/>
              </a:buClr>
              <a:buSzPts val="1100"/>
              <a:buFont typeface="Arial"/>
              <a:buNone/>
            </a:pPr>
            <a:r>
              <a:rPr lang="en-US">
                <a:solidFill>
                  <a:schemeClr val="dk1"/>
                </a:solidFill>
              </a:rPr>
              <a:t>Of the sweetest of loves</a:t>
            </a:r>
            <a:endParaRPr>
              <a:solidFill>
                <a:schemeClr val="dk1"/>
              </a:solidFill>
            </a:endParaRPr>
          </a:p>
          <a:p>
            <a:pPr indent="0" lvl="0" marL="0" rtl="0" algn="ctr">
              <a:lnSpc>
                <a:spcPct val="100000"/>
              </a:lnSpc>
              <a:spcBef>
                <a:spcPts val="2100"/>
              </a:spcBef>
              <a:spcAft>
                <a:spcPts val="0"/>
              </a:spcAft>
              <a:buClr>
                <a:schemeClr val="dk1"/>
              </a:buClr>
              <a:buSzPts val="1100"/>
              <a:buFont typeface="Arial"/>
              <a:buNone/>
            </a:pPr>
            <a:r>
              <a:rPr lang="en-US">
                <a:solidFill>
                  <a:schemeClr val="dk1"/>
                </a:solidFill>
              </a:rPr>
              <a:t>Where my heart becomes free</a:t>
            </a:r>
            <a:endParaRPr>
              <a:solidFill>
                <a:schemeClr val="dk1"/>
              </a:solidFill>
            </a:endParaRPr>
          </a:p>
          <a:p>
            <a:pPr indent="0" lvl="0" marL="0" rtl="0" algn="ctr">
              <a:lnSpc>
                <a:spcPct val="100000"/>
              </a:lnSpc>
              <a:spcBef>
                <a:spcPts val="2100"/>
              </a:spcBef>
              <a:spcAft>
                <a:spcPts val="0"/>
              </a:spcAft>
              <a:buClr>
                <a:schemeClr val="dk1"/>
              </a:buClr>
              <a:buSzPts val="1100"/>
              <a:buFont typeface="Arial"/>
              <a:buNone/>
            </a:pPr>
            <a:r>
              <a:rPr lang="en-US">
                <a:solidFill>
                  <a:schemeClr val="dk1"/>
                </a:solidFill>
              </a:rPr>
              <a:t>And my shame is undone</a:t>
            </a:r>
            <a:endParaRPr>
              <a:solidFill>
                <a:schemeClr val="dk1"/>
              </a:solidFill>
            </a:endParaRPr>
          </a:p>
          <a:p>
            <a:pPr indent="0" lvl="0" marL="0" rtl="0" algn="ctr">
              <a:lnSpc>
                <a:spcPct val="100000"/>
              </a:lnSpc>
              <a:spcBef>
                <a:spcPts val="2100"/>
              </a:spcBef>
              <a:spcAft>
                <a:spcPts val="0"/>
              </a:spcAft>
              <a:buClr>
                <a:schemeClr val="dk1"/>
              </a:buClr>
              <a:buSzPts val="1100"/>
              <a:buFont typeface="Arial"/>
              <a:buNone/>
            </a:pPr>
            <a:r>
              <a:rPr lang="en-US">
                <a:solidFill>
                  <a:schemeClr val="dk1"/>
                </a:solidFill>
              </a:rPr>
              <a:t>Your presence, Lord</a:t>
            </a:r>
            <a:endParaRPr>
              <a:solidFill>
                <a:schemeClr val="dk1"/>
              </a:solidFill>
            </a:endParaRPr>
          </a:p>
        </p:txBody>
      </p:sp>
      <p:sp>
        <p:nvSpPr>
          <p:cNvPr id="2907" name="Google Shape;2907;p464"/>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Holy Spirit</a:t>
            </a:r>
            <a:endParaRPr>
              <a:latin typeface="Playfair Display"/>
              <a:ea typeface="Playfair Display"/>
              <a:cs typeface="Playfair Display"/>
              <a:sym typeface="Playfair Display"/>
            </a:endParaRPr>
          </a:p>
        </p:txBody>
      </p:sp>
    </p:spTree>
  </p:cSld>
  <p:clrMapOvr>
    <a:masterClrMapping/>
  </p:clrMapOvr>
</p:sld>
</file>

<file path=ppt/slides/slide4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1" name="Shape 2911"/>
        <p:cNvGrpSpPr/>
        <p:nvPr/>
      </p:nvGrpSpPr>
      <p:grpSpPr>
        <a:xfrm>
          <a:off x="0" y="0"/>
          <a:ext cx="0" cy="0"/>
          <a:chOff x="0" y="0"/>
          <a:chExt cx="0" cy="0"/>
        </a:xfrm>
      </p:grpSpPr>
      <p:sp>
        <p:nvSpPr>
          <p:cNvPr id="2912" name="Google Shape;2912;p465"/>
          <p:cNvSpPr txBox="1"/>
          <p:nvPr>
            <p:ph idx="1" type="body"/>
          </p:nvPr>
        </p:nvSpPr>
        <p:spPr>
          <a:xfrm>
            <a:off x="415650" y="257700"/>
            <a:ext cx="11360700" cy="50541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Font typeface="Arial"/>
              <a:buNone/>
            </a:pPr>
            <a:r>
              <a:rPr lang="en-US" sz="4400">
                <a:solidFill>
                  <a:schemeClr val="dk1"/>
                </a:solidFill>
              </a:rPr>
              <a:t>Holy Spirit, You are welcome here</a:t>
            </a:r>
            <a:endParaRPr sz="44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US" sz="4400">
                <a:solidFill>
                  <a:schemeClr val="dk1"/>
                </a:solidFill>
              </a:rPr>
              <a:t>Come flood this place and fill the atmosphere</a:t>
            </a:r>
            <a:endParaRPr sz="44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US" sz="4400">
                <a:solidFill>
                  <a:schemeClr val="dk1"/>
                </a:solidFill>
              </a:rPr>
              <a:t>Your glory, God, is what our hearts long for</a:t>
            </a:r>
            <a:endParaRPr sz="44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US" sz="4400">
                <a:solidFill>
                  <a:schemeClr val="dk1"/>
                </a:solidFill>
              </a:rPr>
              <a:t>To be overcome by Your presence, Lord</a:t>
            </a:r>
            <a:endParaRPr sz="44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US" sz="4400">
                <a:solidFill>
                  <a:schemeClr val="dk1"/>
                </a:solidFill>
              </a:rPr>
              <a:t>Your presence, Lord</a:t>
            </a:r>
            <a:endParaRPr sz="4400">
              <a:solidFill>
                <a:schemeClr val="dk1"/>
              </a:solidFill>
            </a:endParaRPr>
          </a:p>
        </p:txBody>
      </p:sp>
      <p:sp>
        <p:nvSpPr>
          <p:cNvPr id="2913" name="Google Shape;2913;p465"/>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Holy Spirit</a:t>
            </a:r>
            <a:endParaRPr>
              <a:latin typeface="Playfair Display"/>
              <a:ea typeface="Playfair Display"/>
              <a:cs typeface="Playfair Display"/>
              <a:sym typeface="Playfair Display"/>
            </a:endParaRPr>
          </a:p>
        </p:txBody>
      </p:sp>
    </p:spTree>
  </p:cSld>
  <p:clrMapOvr>
    <a:masterClrMapping/>
  </p:clrMapOvr>
</p:sld>
</file>

<file path=ppt/slides/slide4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7" name="Shape 2917"/>
        <p:cNvGrpSpPr/>
        <p:nvPr/>
      </p:nvGrpSpPr>
      <p:grpSpPr>
        <a:xfrm>
          <a:off x="0" y="0"/>
          <a:ext cx="0" cy="0"/>
          <a:chOff x="0" y="0"/>
          <a:chExt cx="0" cy="0"/>
        </a:xfrm>
      </p:grpSpPr>
      <p:sp>
        <p:nvSpPr>
          <p:cNvPr id="2918" name="Google Shape;2918;p466"/>
          <p:cNvSpPr txBox="1"/>
          <p:nvPr>
            <p:ph idx="1" type="body"/>
          </p:nvPr>
        </p:nvSpPr>
        <p:spPr>
          <a:xfrm>
            <a:off x="415650" y="171800"/>
            <a:ext cx="11360700" cy="49539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Font typeface="Arial"/>
              <a:buNone/>
            </a:pPr>
            <a:r>
              <a:rPr lang="en-US" sz="4400">
                <a:solidFill>
                  <a:schemeClr val="dk1"/>
                </a:solidFill>
              </a:rPr>
              <a:t>Let us become more aware of Your presence</a:t>
            </a:r>
            <a:endParaRPr sz="44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US" sz="4400">
                <a:solidFill>
                  <a:schemeClr val="dk1"/>
                </a:solidFill>
              </a:rPr>
              <a:t>Let us experience the glory of Your goodness</a:t>
            </a:r>
            <a:endParaRPr sz="44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US" sz="4400">
                <a:solidFill>
                  <a:schemeClr val="dk1"/>
                </a:solidFill>
              </a:rPr>
              <a:t>Let us become more aware of Your presence</a:t>
            </a:r>
            <a:endParaRPr sz="44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US" sz="4400">
                <a:solidFill>
                  <a:schemeClr val="dk1"/>
                </a:solidFill>
              </a:rPr>
              <a:t>Let us experience the glory of Your goodness</a:t>
            </a:r>
            <a:endParaRPr sz="4400">
              <a:solidFill>
                <a:schemeClr val="dk1"/>
              </a:solidFill>
            </a:endParaRPr>
          </a:p>
        </p:txBody>
      </p:sp>
      <p:sp>
        <p:nvSpPr>
          <p:cNvPr id="2919" name="Google Shape;2919;p466"/>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Holy Spirit</a:t>
            </a:r>
            <a:endParaRPr>
              <a:latin typeface="Playfair Display"/>
              <a:ea typeface="Playfair Display"/>
              <a:cs typeface="Playfair Display"/>
              <a:sym typeface="Playfair Display"/>
            </a:endParaRPr>
          </a:p>
        </p:txBody>
      </p:sp>
    </p:spTree>
  </p:cSld>
  <p:clrMapOvr>
    <a:masterClrMapping/>
  </p:clrMapOvr>
</p:sld>
</file>

<file path=ppt/slides/slide4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3" name="Shape 2923"/>
        <p:cNvGrpSpPr/>
        <p:nvPr/>
      </p:nvGrpSpPr>
      <p:grpSpPr>
        <a:xfrm>
          <a:off x="0" y="0"/>
          <a:ext cx="0" cy="0"/>
          <a:chOff x="0" y="0"/>
          <a:chExt cx="0" cy="0"/>
        </a:xfrm>
      </p:grpSpPr>
      <p:sp>
        <p:nvSpPr>
          <p:cNvPr id="2924" name="Google Shape;2924;p467"/>
          <p:cNvSpPr txBox="1"/>
          <p:nvPr>
            <p:ph idx="1" type="body"/>
          </p:nvPr>
        </p:nvSpPr>
        <p:spPr>
          <a:xfrm>
            <a:off x="415650" y="171800"/>
            <a:ext cx="11360700" cy="49539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Font typeface="Arial"/>
              <a:buNone/>
            </a:pPr>
            <a:r>
              <a:rPr lang="en-US" sz="4400">
                <a:solidFill>
                  <a:schemeClr val="dk1"/>
                </a:solidFill>
              </a:rPr>
              <a:t>Let us become more aware of Your presence</a:t>
            </a:r>
            <a:endParaRPr sz="44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US" sz="4400">
                <a:solidFill>
                  <a:schemeClr val="dk1"/>
                </a:solidFill>
              </a:rPr>
              <a:t>Let us experience the glory of Your goodness</a:t>
            </a:r>
            <a:endParaRPr sz="44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US" sz="4400">
                <a:solidFill>
                  <a:schemeClr val="dk1"/>
                </a:solidFill>
              </a:rPr>
              <a:t>Let us become more aware of Your presence</a:t>
            </a:r>
            <a:endParaRPr sz="44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US" sz="4400">
                <a:solidFill>
                  <a:schemeClr val="dk1"/>
                </a:solidFill>
              </a:rPr>
              <a:t>Let us experience the glory of Your goodness</a:t>
            </a:r>
            <a:endParaRPr sz="4400">
              <a:solidFill>
                <a:schemeClr val="dk1"/>
              </a:solidFill>
            </a:endParaRPr>
          </a:p>
        </p:txBody>
      </p:sp>
      <p:sp>
        <p:nvSpPr>
          <p:cNvPr id="2925" name="Google Shape;2925;p467"/>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Holy Spirit</a:t>
            </a:r>
            <a:endParaRPr>
              <a:latin typeface="Playfair Display"/>
              <a:ea typeface="Playfair Display"/>
              <a:cs typeface="Playfair Display"/>
              <a:sym typeface="Playfair Display"/>
            </a:endParaRPr>
          </a:p>
        </p:txBody>
      </p:sp>
    </p:spTree>
  </p:cSld>
  <p:clrMapOvr>
    <a:masterClrMapping/>
  </p:clrMapOvr>
</p:sld>
</file>

<file path=ppt/slides/slide4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9" name="Shape 2929"/>
        <p:cNvGrpSpPr/>
        <p:nvPr/>
      </p:nvGrpSpPr>
      <p:grpSpPr>
        <a:xfrm>
          <a:off x="0" y="0"/>
          <a:ext cx="0" cy="0"/>
          <a:chOff x="0" y="0"/>
          <a:chExt cx="0" cy="0"/>
        </a:xfrm>
      </p:grpSpPr>
      <p:sp>
        <p:nvSpPr>
          <p:cNvPr id="2930" name="Google Shape;2930;p468"/>
          <p:cNvSpPr txBox="1"/>
          <p:nvPr>
            <p:ph idx="1" type="body"/>
          </p:nvPr>
        </p:nvSpPr>
        <p:spPr>
          <a:xfrm>
            <a:off x="415650" y="257700"/>
            <a:ext cx="11360700" cy="50541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Font typeface="Arial"/>
              <a:buNone/>
            </a:pPr>
            <a:r>
              <a:rPr lang="en-US" sz="4400">
                <a:solidFill>
                  <a:schemeClr val="dk1"/>
                </a:solidFill>
              </a:rPr>
              <a:t>Holy Spirit, You are welcome here</a:t>
            </a:r>
            <a:endParaRPr sz="44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US" sz="4400">
                <a:solidFill>
                  <a:schemeClr val="dk1"/>
                </a:solidFill>
              </a:rPr>
              <a:t>Come flood this place and fill the atmosphere</a:t>
            </a:r>
            <a:endParaRPr sz="44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US" sz="4400">
                <a:solidFill>
                  <a:schemeClr val="dk1"/>
                </a:solidFill>
              </a:rPr>
              <a:t>Your glory, God, is what our hearts long for</a:t>
            </a:r>
            <a:endParaRPr sz="44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US" sz="4400">
                <a:solidFill>
                  <a:schemeClr val="dk1"/>
                </a:solidFill>
              </a:rPr>
              <a:t>To be overcome by Your presence, Lord</a:t>
            </a:r>
            <a:endParaRPr sz="44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US" sz="4400">
                <a:solidFill>
                  <a:schemeClr val="dk1"/>
                </a:solidFill>
              </a:rPr>
              <a:t>Your presence, Lord</a:t>
            </a:r>
            <a:endParaRPr sz="4400">
              <a:solidFill>
                <a:schemeClr val="dk1"/>
              </a:solidFill>
            </a:endParaRPr>
          </a:p>
        </p:txBody>
      </p:sp>
      <p:sp>
        <p:nvSpPr>
          <p:cNvPr id="2931" name="Google Shape;2931;p468"/>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Holy Spirit</a:t>
            </a:r>
            <a:endParaRPr>
              <a:latin typeface="Playfair Display"/>
              <a:ea typeface="Playfair Display"/>
              <a:cs typeface="Playfair Display"/>
              <a:sym typeface="Playfair Display"/>
            </a:endParaRPr>
          </a:p>
        </p:txBody>
      </p:sp>
      <p:pic>
        <p:nvPicPr>
          <p:cNvPr id="2932" name="Google Shape;2932;p468">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4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6" name="Shape 2936"/>
        <p:cNvGrpSpPr/>
        <p:nvPr/>
      </p:nvGrpSpPr>
      <p:grpSpPr>
        <a:xfrm>
          <a:off x="0" y="0"/>
          <a:ext cx="0" cy="0"/>
          <a:chOff x="0" y="0"/>
          <a:chExt cx="0" cy="0"/>
        </a:xfrm>
      </p:grpSpPr>
      <p:sp>
        <p:nvSpPr>
          <p:cNvPr id="2937" name="Google Shape;2937;p469"/>
          <p:cNvSpPr txBox="1"/>
          <p:nvPr>
            <p:ph type="ctrTitle"/>
          </p:nvPr>
        </p:nvSpPr>
        <p:spPr>
          <a:xfrm>
            <a:off x="1643525" y="2913525"/>
            <a:ext cx="8576400" cy="1314600"/>
          </a:xfrm>
          <a:prstGeom prst="rect">
            <a:avLst/>
          </a:prstGeom>
          <a:solidFill>
            <a:srgbClr val="FFFFFF">
              <a:alpha val="88235"/>
            </a:srgbClr>
          </a:solidFill>
          <a:ln>
            <a:noFill/>
          </a:ln>
        </p:spPr>
        <p:txBody>
          <a:bodyPr anchorCtr="0" anchor="ctr" bIns="121900" lIns="121900" spcFirstLastPara="1" rIns="121900" wrap="square" tIns="121900">
            <a:noAutofit/>
          </a:bodyPr>
          <a:lstStyle/>
          <a:p>
            <a:pPr indent="0" lvl="0" marL="0" rtl="0" algn="ctr">
              <a:lnSpc>
                <a:spcPct val="70000"/>
              </a:lnSpc>
              <a:spcBef>
                <a:spcPts val="0"/>
              </a:spcBef>
              <a:spcAft>
                <a:spcPts val="0"/>
              </a:spcAft>
              <a:buSzPts val="6900"/>
              <a:buNone/>
            </a:pPr>
            <a:r>
              <a:rPr lang="en-US"/>
              <a:t>How Can It Be</a:t>
            </a:r>
            <a:endParaRPr/>
          </a:p>
        </p:txBody>
      </p:sp>
      <p:pic>
        <p:nvPicPr>
          <p:cNvPr id="2938" name="Google Shape;2938;p469">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47"/>
          <p:cNvSpPr txBox="1"/>
          <p:nvPr>
            <p:ph idx="1" type="body"/>
          </p:nvPr>
        </p:nvSpPr>
        <p:spPr>
          <a:xfrm>
            <a:off x="415650" y="326500"/>
            <a:ext cx="11360700" cy="4786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sz="4600"/>
              <a:t>You alone are my strength, my shield</a:t>
            </a:r>
            <a:endParaRPr sz="4600"/>
          </a:p>
          <a:p>
            <a:pPr indent="0" lvl="0" marL="0" rtl="0" algn="ctr">
              <a:lnSpc>
                <a:spcPct val="150000"/>
              </a:lnSpc>
              <a:spcBef>
                <a:spcPts val="0"/>
              </a:spcBef>
              <a:spcAft>
                <a:spcPts val="0"/>
              </a:spcAft>
              <a:buClr>
                <a:schemeClr val="dk1"/>
              </a:buClr>
              <a:buSzPts val="1100"/>
              <a:buFont typeface="Arial"/>
              <a:buNone/>
            </a:pPr>
            <a:r>
              <a:rPr lang="en-US" sz="4600"/>
              <a:t>To You alone will my spirit yield</a:t>
            </a:r>
            <a:endParaRPr sz="4600"/>
          </a:p>
          <a:p>
            <a:pPr indent="0" lvl="0" marL="0" rtl="0" algn="ctr">
              <a:lnSpc>
                <a:spcPct val="150000"/>
              </a:lnSpc>
              <a:spcBef>
                <a:spcPts val="0"/>
              </a:spcBef>
              <a:spcAft>
                <a:spcPts val="0"/>
              </a:spcAft>
              <a:buClr>
                <a:schemeClr val="dk1"/>
              </a:buClr>
              <a:buSzPts val="1100"/>
              <a:buFont typeface="Arial"/>
              <a:buNone/>
            </a:pPr>
            <a:r>
              <a:rPr lang="en-US" sz="4600"/>
              <a:t>(You alone are my heart’s desire</a:t>
            </a:r>
            <a:endParaRPr sz="4600"/>
          </a:p>
          <a:p>
            <a:pPr indent="0" lvl="0" marL="0" rtl="0" algn="ctr">
              <a:lnSpc>
                <a:spcPct val="150000"/>
              </a:lnSpc>
              <a:spcBef>
                <a:spcPts val="0"/>
              </a:spcBef>
              <a:spcAft>
                <a:spcPts val="0"/>
              </a:spcAft>
              <a:buClr>
                <a:schemeClr val="dk1"/>
              </a:buClr>
              <a:buSzPts val="1100"/>
              <a:buFont typeface="Arial"/>
              <a:buNone/>
            </a:pPr>
            <a:r>
              <a:rPr lang="en-US" sz="4600"/>
              <a:t>And I long to worship You) x2</a:t>
            </a:r>
            <a:endParaRPr sz="4600"/>
          </a:p>
        </p:txBody>
      </p:sp>
      <p:sp>
        <p:nvSpPr>
          <p:cNvPr id="343" name="Google Shape;343;p47"/>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As the Deer</a:t>
            </a:r>
            <a:endParaRPr>
              <a:latin typeface="Playfair Display"/>
              <a:ea typeface="Playfair Display"/>
              <a:cs typeface="Playfair Display"/>
              <a:sym typeface="Playfair Display"/>
            </a:endParaRPr>
          </a:p>
        </p:txBody>
      </p:sp>
      <p:pic>
        <p:nvPicPr>
          <p:cNvPr id="344" name="Google Shape;344;p47">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4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2" name="Shape 2942"/>
        <p:cNvGrpSpPr/>
        <p:nvPr/>
      </p:nvGrpSpPr>
      <p:grpSpPr>
        <a:xfrm>
          <a:off x="0" y="0"/>
          <a:ext cx="0" cy="0"/>
          <a:chOff x="0" y="0"/>
          <a:chExt cx="0" cy="0"/>
        </a:xfrm>
      </p:grpSpPr>
      <p:sp>
        <p:nvSpPr>
          <p:cNvPr id="2943" name="Google Shape;2943;p470"/>
          <p:cNvSpPr txBox="1"/>
          <p:nvPr>
            <p:ph idx="1" type="body"/>
          </p:nvPr>
        </p:nvSpPr>
        <p:spPr>
          <a:xfrm>
            <a:off x="415650" y="200450"/>
            <a:ext cx="11360700" cy="50541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sz="4400"/>
              <a:t>I am guilty</a:t>
            </a:r>
            <a:endParaRPr sz="4400"/>
          </a:p>
          <a:p>
            <a:pPr indent="0" lvl="0" marL="0" rtl="0" algn="ctr">
              <a:lnSpc>
                <a:spcPct val="150000"/>
              </a:lnSpc>
              <a:spcBef>
                <a:spcPts val="0"/>
              </a:spcBef>
              <a:spcAft>
                <a:spcPts val="0"/>
              </a:spcAft>
              <a:buClr>
                <a:schemeClr val="dk1"/>
              </a:buClr>
              <a:buSzPts val="1100"/>
              <a:buFont typeface="Arial"/>
              <a:buNone/>
            </a:pPr>
            <a:r>
              <a:rPr lang="en-US" sz="4400"/>
              <a:t>Ashamed of what I've done, what I've become</a:t>
            </a:r>
            <a:endParaRPr sz="4400"/>
          </a:p>
          <a:p>
            <a:pPr indent="0" lvl="0" marL="0" rtl="0" algn="ctr">
              <a:lnSpc>
                <a:spcPct val="150000"/>
              </a:lnSpc>
              <a:spcBef>
                <a:spcPts val="0"/>
              </a:spcBef>
              <a:spcAft>
                <a:spcPts val="0"/>
              </a:spcAft>
              <a:buClr>
                <a:schemeClr val="dk1"/>
              </a:buClr>
              <a:buSzPts val="1100"/>
              <a:buFont typeface="Arial"/>
              <a:buNone/>
            </a:pPr>
            <a:r>
              <a:rPr lang="en-US" sz="4400"/>
              <a:t>These hands are dirty</a:t>
            </a:r>
            <a:endParaRPr sz="4400"/>
          </a:p>
          <a:p>
            <a:pPr indent="0" lvl="0" marL="0" rtl="0" algn="ctr">
              <a:lnSpc>
                <a:spcPct val="150000"/>
              </a:lnSpc>
              <a:spcBef>
                <a:spcPts val="0"/>
              </a:spcBef>
              <a:spcAft>
                <a:spcPts val="0"/>
              </a:spcAft>
              <a:buClr>
                <a:schemeClr val="dk1"/>
              </a:buClr>
              <a:buSzPts val="1100"/>
              <a:buNone/>
            </a:pPr>
            <a:r>
              <a:rPr lang="en-US" sz="4400"/>
              <a:t>I dare not lift them up to the Holy One</a:t>
            </a:r>
            <a:endParaRPr sz="4400"/>
          </a:p>
        </p:txBody>
      </p:sp>
      <p:sp>
        <p:nvSpPr>
          <p:cNvPr id="2944" name="Google Shape;2944;p470"/>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How Can It Be</a:t>
            </a:r>
            <a:endParaRPr>
              <a:latin typeface="Playfair Display"/>
              <a:ea typeface="Playfair Display"/>
              <a:cs typeface="Playfair Display"/>
              <a:sym typeface="Playfair Display"/>
            </a:endParaRPr>
          </a:p>
        </p:txBody>
      </p:sp>
    </p:spTree>
  </p:cSld>
  <p:clrMapOvr>
    <a:masterClrMapping/>
  </p:clrMapOvr>
</p:sld>
</file>

<file path=ppt/slides/slide4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8" name="Shape 2948"/>
        <p:cNvGrpSpPr/>
        <p:nvPr/>
      </p:nvGrpSpPr>
      <p:grpSpPr>
        <a:xfrm>
          <a:off x="0" y="0"/>
          <a:ext cx="0" cy="0"/>
          <a:chOff x="0" y="0"/>
          <a:chExt cx="0" cy="0"/>
        </a:xfrm>
      </p:grpSpPr>
      <p:sp>
        <p:nvSpPr>
          <p:cNvPr id="2949" name="Google Shape;2949;p471"/>
          <p:cNvSpPr txBox="1"/>
          <p:nvPr>
            <p:ph idx="1" type="body"/>
          </p:nvPr>
        </p:nvSpPr>
        <p:spPr>
          <a:xfrm>
            <a:off x="415650" y="200450"/>
            <a:ext cx="11360700" cy="50541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4500"/>
              <a:t>You plead my cause</a:t>
            </a:r>
            <a:endParaRPr sz="4500"/>
          </a:p>
          <a:p>
            <a:pPr indent="0" lvl="0" marL="0" rtl="0" algn="ctr">
              <a:lnSpc>
                <a:spcPct val="150000"/>
              </a:lnSpc>
              <a:spcBef>
                <a:spcPts val="0"/>
              </a:spcBef>
              <a:spcAft>
                <a:spcPts val="0"/>
              </a:spcAft>
              <a:buClr>
                <a:schemeClr val="dk1"/>
              </a:buClr>
              <a:buSzPts val="1100"/>
              <a:buNone/>
            </a:pPr>
            <a:r>
              <a:rPr lang="en-US" sz="4500"/>
              <a:t>You right my wrongs</a:t>
            </a:r>
            <a:endParaRPr sz="4500"/>
          </a:p>
          <a:p>
            <a:pPr indent="0" lvl="0" marL="0" rtl="0" algn="ctr">
              <a:lnSpc>
                <a:spcPct val="150000"/>
              </a:lnSpc>
              <a:spcBef>
                <a:spcPts val="0"/>
              </a:spcBef>
              <a:spcAft>
                <a:spcPts val="0"/>
              </a:spcAft>
              <a:buClr>
                <a:schemeClr val="dk1"/>
              </a:buClr>
              <a:buSzPts val="1100"/>
              <a:buNone/>
            </a:pPr>
            <a:r>
              <a:rPr lang="en-US" sz="4500"/>
              <a:t>You break my chains</a:t>
            </a:r>
            <a:endParaRPr sz="4500"/>
          </a:p>
          <a:p>
            <a:pPr indent="0" lvl="0" marL="0" rtl="0" algn="ctr">
              <a:lnSpc>
                <a:spcPct val="150000"/>
              </a:lnSpc>
              <a:spcBef>
                <a:spcPts val="0"/>
              </a:spcBef>
              <a:spcAft>
                <a:spcPts val="0"/>
              </a:spcAft>
              <a:buClr>
                <a:schemeClr val="dk1"/>
              </a:buClr>
              <a:buSzPts val="1100"/>
              <a:buNone/>
            </a:pPr>
            <a:r>
              <a:rPr lang="en-US" sz="4500"/>
              <a:t>You overcome</a:t>
            </a:r>
            <a:endParaRPr sz="4500"/>
          </a:p>
        </p:txBody>
      </p:sp>
      <p:sp>
        <p:nvSpPr>
          <p:cNvPr id="2950" name="Google Shape;2950;p471"/>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How Can It Be</a:t>
            </a:r>
            <a:endParaRPr>
              <a:latin typeface="Playfair Display"/>
              <a:ea typeface="Playfair Display"/>
              <a:cs typeface="Playfair Display"/>
              <a:sym typeface="Playfair Display"/>
            </a:endParaRPr>
          </a:p>
        </p:txBody>
      </p:sp>
    </p:spTree>
  </p:cSld>
  <p:clrMapOvr>
    <a:masterClrMapping/>
  </p:clrMapOvr>
</p:sld>
</file>

<file path=ppt/slides/slide4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4" name="Shape 2954"/>
        <p:cNvGrpSpPr/>
        <p:nvPr/>
      </p:nvGrpSpPr>
      <p:grpSpPr>
        <a:xfrm>
          <a:off x="0" y="0"/>
          <a:ext cx="0" cy="0"/>
          <a:chOff x="0" y="0"/>
          <a:chExt cx="0" cy="0"/>
        </a:xfrm>
      </p:grpSpPr>
      <p:sp>
        <p:nvSpPr>
          <p:cNvPr id="2955" name="Google Shape;2955;p472"/>
          <p:cNvSpPr txBox="1"/>
          <p:nvPr>
            <p:ph idx="1" type="body"/>
          </p:nvPr>
        </p:nvSpPr>
        <p:spPr>
          <a:xfrm>
            <a:off x="415650" y="200450"/>
            <a:ext cx="11360700" cy="50541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4500"/>
              <a:t>You gave Your life</a:t>
            </a:r>
            <a:endParaRPr sz="4500"/>
          </a:p>
          <a:p>
            <a:pPr indent="0" lvl="0" marL="0" rtl="0" algn="ctr">
              <a:lnSpc>
                <a:spcPct val="150000"/>
              </a:lnSpc>
              <a:spcBef>
                <a:spcPts val="0"/>
              </a:spcBef>
              <a:spcAft>
                <a:spcPts val="0"/>
              </a:spcAft>
              <a:buClr>
                <a:schemeClr val="dk1"/>
              </a:buClr>
              <a:buSzPts val="1100"/>
              <a:buNone/>
            </a:pPr>
            <a:r>
              <a:rPr lang="en-US" sz="4500"/>
              <a:t>To give me mine</a:t>
            </a:r>
            <a:endParaRPr sz="4500"/>
          </a:p>
          <a:p>
            <a:pPr indent="0" lvl="0" marL="0" rtl="0" algn="ctr">
              <a:lnSpc>
                <a:spcPct val="150000"/>
              </a:lnSpc>
              <a:spcBef>
                <a:spcPts val="0"/>
              </a:spcBef>
              <a:spcAft>
                <a:spcPts val="0"/>
              </a:spcAft>
              <a:buClr>
                <a:schemeClr val="dk1"/>
              </a:buClr>
              <a:buSzPts val="1100"/>
              <a:buNone/>
            </a:pPr>
            <a:r>
              <a:rPr lang="en-US" sz="4500"/>
              <a:t>You say that I am free</a:t>
            </a:r>
            <a:endParaRPr sz="4500"/>
          </a:p>
          <a:p>
            <a:pPr indent="0" lvl="0" marL="0" rtl="0" algn="ctr">
              <a:lnSpc>
                <a:spcPct val="150000"/>
              </a:lnSpc>
              <a:spcBef>
                <a:spcPts val="0"/>
              </a:spcBef>
              <a:spcAft>
                <a:spcPts val="0"/>
              </a:spcAft>
              <a:buClr>
                <a:schemeClr val="dk1"/>
              </a:buClr>
              <a:buSzPts val="1100"/>
              <a:buNone/>
            </a:pPr>
            <a:r>
              <a:rPr lang="en-US" sz="4500"/>
              <a:t>How can it be?</a:t>
            </a:r>
            <a:endParaRPr sz="4500"/>
          </a:p>
          <a:p>
            <a:pPr indent="0" lvl="0" marL="0" rtl="0" algn="ctr">
              <a:lnSpc>
                <a:spcPct val="150000"/>
              </a:lnSpc>
              <a:spcBef>
                <a:spcPts val="0"/>
              </a:spcBef>
              <a:spcAft>
                <a:spcPts val="0"/>
              </a:spcAft>
              <a:buClr>
                <a:schemeClr val="dk1"/>
              </a:buClr>
              <a:buSzPts val="1100"/>
              <a:buNone/>
            </a:pPr>
            <a:r>
              <a:rPr lang="en-US" sz="4500"/>
              <a:t>How can it be?</a:t>
            </a:r>
            <a:endParaRPr sz="4500"/>
          </a:p>
        </p:txBody>
      </p:sp>
      <p:sp>
        <p:nvSpPr>
          <p:cNvPr id="2956" name="Google Shape;2956;p472"/>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How Can It Be</a:t>
            </a:r>
            <a:endParaRPr>
              <a:latin typeface="Playfair Display"/>
              <a:ea typeface="Playfair Display"/>
              <a:cs typeface="Playfair Display"/>
              <a:sym typeface="Playfair Display"/>
            </a:endParaRPr>
          </a:p>
        </p:txBody>
      </p:sp>
    </p:spTree>
  </p:cSld>
  <p:clrMapOvr>
    <a:masterClrMapping/>
  </p:clrMapOvr>
</p:sld>
</file>

<file path=ppt/slides/slide4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0" name="Shape 2960"/>
        <p:cNvGrpSpPr/>
        <p:nvPr/>
      </p:nvGrpSpPr>
      <p:grpSpPr>
        <a:xfrm>
          <a:off x="0" y="0"/>
          <a:ext cx="0" cy="0"/>
          <a:chOff x="0" y="0"/>
          <a:chExt cx="0" cy="0"/>
        </a:xfrm>
      </p:grpSpPr>
      <p:sp>
        <p:nvSpPr>
          <p:cNvPr id="2961" name="Google Shape;2961;p473"/>
          <p:cNvSpPr txBox="1"/>
          <p:nvPr>
            <p:ph idx="1" type="body"/>
          </p:nvPr>
        </p:nvSpPr>
        <p:spPr>
          <a:xfrm>
            <a:off x="415650" y="200450"/>
            <a:ext cx="11360700" cy="50541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4400"/>
              <a:t>I've been hiding</a:t>
            </a:r>
            <a:endParaRPr sz="4400"/>
          </a:p>
          <a:p>
            <a:pPr indent="0" lvl="0" marL="0" rtl="0" algn="ctr">
              <a:lnSpc>
                <a:spcPct val="150000"/>
              </a:lnSpc>
              <a:spcBef>
                <a:spcPts val="0"/>
              </a:spcBef>
              <a:spcAft>
                <a:spcPts val="0"/>
              </a:spcAft>
              <a:buClr>
                <a:schemeClr val="dk1"/>
              </a:buClr>
              <a:buSzPts val="1100"/>
              <a:buNone/>
            </a:pPr>
            <a:r>
              <a:rPr lang="en-US" sz="4400"/>
              <a:t>Afraid I've let you down, inside I doubt</a:t>
            </a:r>
            <a:endParaRPr sz="4400"/>
          </a:p>
          <a:p>
            <a:pPr indent="0" lvl="0" marL="0" rtl="0" algn="ctr">
              <a:lnSpc>
                <a:spcPct val="150000"/>
              </a:lnSpc>
              <a:spcBef>
                <a:spcPts val="0"/>
              </a:spcBef>
              <a:spcAft>
                <a:spcPts val="0"/>
              </a:spcAft>
              <a:buClr>
                <a:schemeClr val="dk1"/>
              </a:buClr>
              <a:buSzPts val="1100"/>
              <a:buNone/>
            </a:pPr>
            <a:r>
              <a:rPr lang="en-US" sz="4400"/>
              <a:t>That You still love me</a:t>
            </a:r>
            <a:endParaRPr sz="4400"/>
          </a:p>
          <a:p>
            <a:pPr indent="0" lvl="0" marL="0" rtl="0" algn="ctr">
              <a:lnSpc>
                <a:spcPct val="150000"/>
              </a:lnSpc>
              <a:spcBef>
                <a:spcPts val="0"/>
              </a:spcBef>
              <a:spcAft>
                <a:spcPts val="0"/>
              </a:spcAft>
              <a:buClr>
                <a:schemeClr val="dk1"/>
              </a:buClr>
              <a:buSzPts val="1100"/>
              <a:buNone/>
            </a:pPr>
            <a:r>
              <a:rPr lang="en-US" sz="4400"/>
              <a:t>But in Your eyes there's only grace now</a:t>
            </a:r>
            <a:endParaRPr sz="4400"/>
          </a:p>
        </p:txBody>
      </p:sp>
      <p:sp>
        <p:nvSpPr>
          <p:cNvPr id="2962" name="Google Shape;2962;p473"/>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How Can It Be</a:t>
            </a:r>
            <a:endParaRPr>
              <a:latin typeface="Playfair Display"/>
              <a:ea typeface="Playfair Display"/>
              <a:cs typeface="Playfair Display"/>
              <a:sym typeface="Playfair Display"/>
            </a:endParaRPr>
          </a:p>
        </p:txBody>
      </p:sp>
    </p:spTree>
  </p:cSld>
  <p:clrMapOvr>
    <a:masterClrMapping/>
  </p:clrMapOvr>
</p:sld>
</file>

<file path=ppt/slides/slide4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6" name="Shape 2966"/>
        <p:cNvGrpSpPr/>
        <p:nvPr/>
      </p:nvGrpSpPr>
      <p:grpSpPr>
        <a:xfrm>
          <a:off x="0" y="0"/>
          <a:ext cx="0" cy="0"/>
          <a:chOff x="0" y="0"/>
          <a:chExt cx="0" cy="0"/>
        </a:xfrm>
      </p:grpSpPr>
      <p:sp>
        <p:nvSpPr>
          <p:cNvPr id="2967" name="Google Shape;2967;p474"/>
          <p:cNvSpPr txBox="1"/>
          <p:nvPr>
            <p:ph idx="1" type="body"/>
          </p:nvPr>
        </p:nvSpPr>
        <p:spPr>
          <a:xfrm>
            <a:off x="415650" y="200450"/>
            <a:ext cx="11360700" cy="50541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4500"/>
              <a:t>You plead my cause</a:t>
            </a:r>
            <a:endParaRPr sz="4500"/>
          </a:p>
          <a:p>
            <a:pPr indent="0" lvl="0" marL="0" rtl="0" algn="ctr">
              <a:lnSpc>
                <a:spcPct val="150000"/>
              </a:lnSpc>
              <a:spcBef>
                <a:spcPts val="0"/>
              </a:spcBef>
              <a:spcAft>
                <a:spcPts val="0"/>
              </a:spcAft>
              <a:buClr>
                <a:schemeClr val="dk1"/>
              </a:buClr>
              <a:buSzPts val="1100"/>
              <a:buNone/>
            </a:pPr>
            <a:r>
              <a:rPr lang="en-US" sz="4500"/>
              <a:t>You right my wrongs</a:t>
            </a:r>
            <a:endParaRPr sz="4500"/>
          </a:p>
          <a:p>
            <a:pPr indent="0" lvl="0" marL="0" rtl="0" algn="ctr">
              <a:lnSpc>
                <a:spcPct val="150000"/>
              </a:lnSpc>
              <a:spcBef>
                <a:spcPts val="0"/>
              </a:spcBef>
              <a:spcAft>
                <a:spcPts val="0"/>
              </a:spcAft>
              <a:buClr>
                <a:schemeClr val="dk1"/>
              </a:buClr>
              <a:buSzPts val="1100"/>
              <a:buNone/>
            </a:pPr>
            <a:r>
              <a:rPr lang="en-US" sz="4500"/>
              <a:t>You break my chains</a:t>
            </a:r>
            <a:endParaRPr sz="4500"/>
          </a:p>
          <a:p>
            <a:pPr indent="0" lvl="0" marL="0" rtl="0" algn="ctr">
              <a:lnSpc>
                <a:spcPct val="150000"/>
              </a:lnSpc>
              <a:spcBef>
                <a:spcPts val="0"/>
              </a:spcBef>
              <a:spcAft>
                <a:spcPts val="0"/>
              </a:spcAft>
              <a:buClr>
                <a:schemeClr val="dk1"/>
              </a:buClr>
              <a:buSzPts val="1100"/>
              <a:buNone/>
            </a:pPr>
            <a:r>
              <a:rPr lang="en-US" sz="4500"/>
              <a:t>You overcome</a:t>
            </a:r>
            <a:endParaRPr sz="4500"/>
          </a:p>
        </p:txBody>
      </p:sp>
      <p:sp>
        <p:nvSpPr>
          <p:cNvPr id="2968" name="Google Shape;2968;p474"/>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How Can It Be</a:t>
            </a:r>
            <a:endParaRPr>
              <a:latin typeface="Playfair Display"/>
              <a:ea typeface="Playfair Display"/>
              <a:cs typeface="Playfair Display"/>
              <a:sym typeface="Playfair Display"/>
            </a:endParaRPr>
          </a:p>
        </p:txBody>
      </p:sp>
    </p:spTree>
  </p:cSld>
  <p:clrMapOvr>
    <a:masterClrMapping/>
  </p:clrMapOvr>
</p:sld>
</file>

<file path=ppt/slides/slide4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2" name="Shape 2972"/>
        <p:cNvGrpSpPr/>
        <p:nvPr/>
      </p:nvGrpSpPr>
      <p:grpSpPr>
        <a:xfrm>
          <a:off x="0" y="0"/>
          <a:ext cx="0" cy="0"/>
          <a:chOff x="0" y="0"/>
          <a:chExt cx="0" cy="0"/>
        </a:xfrm>
      </p:grpSpPr>
      <p:sp>
        <p:nvSpPr>
          <p:cNvPr id="2973" name="Google Shape;2973;p475"/>
          <p:cNvSpPr txBox="1"/>
          <p:nvPr>
            <p:ph idx="1" type="body"/>
          </p:nvPr>
        </p:nvSpPr>
        <p:spPr>
          <a:xfrm>
            <a:off x="415650" y="200450"/>
            <a:ext cx="11360700" cy="50541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4500"/>
              <a:t>You gave Your life</a:t>
            </a:r>
            <a:endParaRPr sz="4500"/>
          </a:p>
          <a:p>
            <a:pPr indent="0" lvl="0" marL="0" rtl="0" algn="ctr">
              <a:lnSpc>
                <a:spcPct val="150000"/>
              </a:lnSpc>
              <a:spcBef>
                <a:spcPts val="0"/>
              </a:spcBef>
              <a:spcAft>
                <a:spcPts val="0"/>
              </a:spcAft>
              <a:buClr>
                <a:schemeClr val="dk1"/>
              </a:buClr>
              <a:buSzPts val="1100"/>
              <a:buNone/>
            </a:pPr>
            <a:r>
              <a:rPr lang="en-US" sz="4500"/>
              <a:t>To give me mine</a:t>
            </a:r>
            <a:endParaRPr sz="4500"/>
          </a:p>
          <a:p>
            <a:pPr indent="0" lvl="0" marL="0" rtl="0" algn="ctr">
              <a:lnSpc>
                <a:spcPct val="150000"/>
              </a:lnSpc>
              <a:spcBef>
                <a:spcPts val="0"/>
              </a:spcBef>
              <a:spcAft>
                <a:spcPts val="0"/>
              </a:spcAft>
              <a:buClr>
                <a:schemeClr val="dk1"/>
              </a:buClr>
              <a:buSzPts val="1100"/>
              <a:buNone/>
            </a:pPr>
            <a:r>
              <a:rPr lang="en-US" sz="4500"/>
              <a:t>You say that I am free</a:t>
            </a:r>
            <a:endParaRPr sz="4500"/>
          </a:p>
          <a:p>
            <a:pPr indent="0" lvl="0" marL="0" rtl="0" algn="ctr">
              <a:lnSpc>
                <a:spcPct val="150000"/>
              </a:lnSpc>
              <a:spcBef>
                <a:spcPts val="0"/>
              </a:spcBef>
              <a:spcAft>
                <a:spcPts val="0"/>
              </a:spcAft>
              <a:buClr>
                <a:schemeClr val="dk1"/>
              </a:buClr>
              <a:buSzPts val="1100"/>
              <a:buNone/>
            </a:pPr>
            <a:r>
              <a:rPr lang="en-US" sz="4500"/>
              <a:t>How can it be?</a:t>
            </a:r>
            <a:endParaRPr sz="4500"/>
          </a:p>
          <a:p>
            <a:pPr indent="0" lvl="0" marL="0" rtl="0" algn="ctr">
              <a:lnSpc>
                <a:spcPct val="150000"/>
              </a:lnSpc>
              <a:spcBef>
                <a:spcPts val="0"/>
              </a:spcBef>
              <a:spcAft>
                <a:spcPts val="0"/>
              </a:spcAft>
              <a:buClr>
                <a:schemeClr val="dk1"/>
              </a:buClr>
              <a:buSzPts val="1100"/>
              <a:buNone/>
            </a:pPr>
            <a:r>
              <a:rPr lang="en-US" sz="4500"/>
              <a:t>How can it be?</a:t>
            </a:r>
            <a:endParaRPr sz="4500"/>
          </a:p>
        </p:txBody>
      </p:sp>
      <p:sp>
        <p:nvSpPr>
          <p:cNvPr id="2974" name="Google Shape;2974;p475"/>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How Can It Be</a:t>
            </a:r>
            <a:endParaRPr>
              <a:latin typeface="Playfair Display"/>
              <a:ea typeface="Playfair Display"/>
              <a:cs typeface="Playfair Display"/>
              <a:sym typeface="Playfair Display"/>
            </a:endParaRPr>
          </a:p>
        </p:txBody>
      </p:sp>
    </p:spTree>
  </p:cSld>
  <p:clrMapOvr>
    <a:masterClrMapping/>
  </p:clrMapOvr>
</p:sld>
</file>

<file path=ppt/slides/slide4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8" name="Shape 2978"/>
        <p:cNvGrpSpPr/>
        <p:nvPr/>
      </p:nvGrpSpPr>
      <p:grpSpPr>
        <a:xfrm>
          <a:off x="0" y="0"/>
          <a:ext cx="0" cy="0"/>
          <a:chOff x="0" y="0"/>
          <a:chExt cx="0" cy="0"/>
        </a:xfrm>
      </p:grpSpPr>
      <p:sp>
        <p:nvSpPr>
          <p:cNvPr id="2979" name="Google Shape;2979;p476"/>
          <p:cNvSpPr txBox="1"/>
          <p:nvPr>
            <p:ph idx="1" type="body"/>
          </p:nvPr>
        </p:nvSpPr>
        <p:spPr>
          <a:xfrm>
            <a:off x="415650" y="200450"/>
            <a:ext cx="11360700" cy="50541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4500"/>
              <a:t>Though I fall, You can make me new</a:t>
            </a:r>
            <a:endParaRPr sz="4500"/>
          </a:p>
          <a:p>
            <a:pPr indent="0" lvl="0" marL="0" rtl="0" algn="ctr">
              <a:lnSpc>
                <a:spcPct val="150000"/>
              </a:lnSpc>
              <a:spcBef>
                <a:spcPts val="0"/>
              </a:spcBef>
              <a:spcAft>
                <a:spcPts val="0"/>
              </a:spcAft>
              <a:buClr>
                <a:schemeClr val="dk1"/>
              </a:buClr>
              <a:buSzPts val="1100"/>
              <a:buNone/>
            </a:pPr>
            <a:r>
              <a:rPr lang="en-US" sz="4500"/>
              <a:t>From this death I will rise with You</a:t>
            </a:r>
            <a:endParaRPr sz="4500"/>
          </a:p>
          <a:p>
            <a:pPr indent="0" lvl="0" marL="0" rtl="0" algn="ctr">
              <a:lnSpc>
                <a:spcPct val="150000"/>
              </a:lnSpc>
              <a:spcBef>
                <a:spcPts val="0"/>
              </a:spcBef>
              <a:spcAft>
                <a:spcPts val="0"/>
              </a:spcAft>
              <a:buClr>
                <a:schemeClr val="dk1"/>
              </a:buClr>
              <a:buSzPts val="1100"/>
              <a:buNone/>
            </a:pPr>
            <a:r>
              <a:rPr lang="en-US" sz="4500"/>
              <a:t>Oh the grace reaching out for me</a:t>
            </a:r>
            <a:endParaRPr sz="4500"/>
          </a:p>
          <a:p>
            <a:pPr indent="0" lvl="0" marL="0" rtl="0" algn="ctr">
              <a:lnSpc>
                <a:spcPct val="150000"/>
              </a:lnSpc>
              <a:spcBef>
                <a:spcPts val="0"/>
              </a:spcBef>
              <a:spcAft>
                <a:spcPts val="0"/>
              </a:spcAft>
              <a:buClr>
                <a:schemeClr val="dk1"/>
              </a:buClr>
              <a:buSzPts val="1100"/>
              <a:buNone/>
            </a:pPr>
            <a:r>
              <a:rPr lang="en-US" sz="4500"/>
              <a:t>How can it be?</a:t>
            </a:r>
            <a:endParaRPr sz="4500"/>
          </a:p>
          <a:p>
            <a:pPr indent="0" lvl="0" marL="0" rtl="0" algn="ctr">
              <a:lnSpc>
                <a:spcPct val="150000"/>
              </a:lnSpc>
              <a:spcBef>
                <a:spcPts val="0"/>
              </a:spcBef>
              <a:spcAft>
                <a:spcPts val="0"/>
              </a:spcAft>
              <a:buClr>
                <a:schemeClr val="dk1"/>
              </a:buClr>
              <a:buSzPts val="1100"/>
              <a:buNone/>
            </a:pPr>
            <a:r>
              <a:rPr lang="en-US" sz="4500"/>
              <a:t>How can it be?</a:t>
            </a:r>
            <a:endParaRPr sz="4500"/>
          </a:p>
        </p:txBody>
      </p:sp>
      <p:sp>
        <p:nvSpPr>
          <p:cNvPr id="2980" name="Google Shape;2980;p476"/>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How Can It Be</a:t>
            </a:r>
            <a:endParaRPr>
              <a:latin typeface="Playfair Display"/>
              <a:ea typeface="Playfair Display"/>
              <a:cs typeface="Playfair Display"/>
              <a:sym typeface="Playfair Display"/>
            </a:endParaRPr>
          </a:p>
        </p:txBody>
      </p:sp>
    </p:spTree>
  </p:cSld>
  <p:clrMapOvr>
    <a:masterClrMapping/>
  </p:clrMapOvr>
</p:sld>
</file>

<file path=ppt/slides/slide4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4" name="Shape 2984"/>
        <p:cNvGrpSpPr/>
        <p:nvPr/>
      </p:nvGrpSpPr>
      <p:grpSpPr>
        <a:xfrm>
          <a:off x="0" y="0"/>
          <a:ext cx="0" cy="0"/>
          <a:chOff x="0" y="0"/>
          <a:chExt cx="0" cy="0"/>
        </a:xfrm>
      </p:grpSpPr>
      <p:sp>
        <p:nvSpPr>
          <p:cNvPr id="2985" name="Google Shape;2985;p477"/>
          <p:cNvSpPr txBox="1"/>
          <p:nvPr>
            <p:ph idx="1" type="body"/>
          </p:nvPr>
        </p:nvSpPr>
        <p:spPr>
          <a:xfrm>
            <a:off x="415650" y="200450"/>
            <a:ext cx="11360700" cy="50541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4500"/>
              <a:t>You plead my cause</a:t>
            </a:r>
            <a:endParaRPr sz="4500"/>
          </a:p>
          <a:p>
            <a:pPr indent="0" lvl="0" marL="0" rtl="0" algn="ctr">
              <a:lnSpc>
                <a:spcPct val="150000"/>
              </a:lnSpc>
              <a:spcBef>
                <a:spcPts val="0"/>
              </a:spcBef>
              <a:spcAft>
                <a:spcPts val="0"/>
              </a:spcAft>
              <a:buClr>
                <a:schemeClr val="dk1"/>
              </a:buClr>
              <a:buSzPts val="1100"/>
              <a:buNone/>
            </a:pPr>
            <a:r>
              <a:rPr lang="en-US" sz="4500"/>
              <a:t>You right my wrongs</a:t>
            </a:r>
            <a:endParaRPr sz="4500"/>
          </a:p>
          <a:p>
            <a:pPr indent="0" lvl="0" marL="0" rtl="0" algn="ctr">
              <a:lnSpc>
                <a:spcPct val="150000"/>
              </a:lnSpc>
              <a:spcBef>
                <a:spcPts val="0"/>
              </a:spcBef>
              <a:spcAft>
                <a:spcPts val="0"/>
              </a:spcAft>
              <a:buClr>
                <a:schemeClr val="dk1"/>
              </a:buClr>
              <a:buSzPts val="1100"/>
              <a:buNone/>
            </a:pPr>
            <a:r>
              <a:rPr lang="en-US" sz="4500"/>
              <a:t>You break my chains</a:t>
            </a:r>
            <a:endParaRPr sz="4500"/>
          </a:p>
          <a:p>
            <a:pPr indent="0" lvl="0" marL="0" rtl="0" algn="ctr">
              <a:lnSpc>
                <a:spcPct val="150000"/>
              </a:lnSpc>
              <a:spcBef>
                <a:spcPts val="0"/>
              </a:spcBef>
              <a:spcAft>
                <a:spcPts val="0"/>
              </a:spcAft>
              <a:buClr>
                <a:schemeClr val="dk1"/>
              </a:buClr>
              <a:buSzPts val="1100"/>
              <a:buNone/>
            </a:pPr>
            <a:r>
              <a:rPr lang="en-US" sz="4500"/>
              <a:t>You overcome</a:t>
            </a:r>
            <a:endParaRPr sz="4500"/>
          </a:p>
        </p:txBody>
      </p:sp>
      <p:sp>
        <p:nvSpPr>
          <p:cNvPr id="2986" name="Google Shape;2986;p477"/>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How Can It Be</a:t>
            </a:r>
            <a:endParaRPr>
              <a:latin typeface="Playfair Display"/>
              <a:ea typeface="Playfair Display"/>
              <a:cs typeface="Playfair Display"/>
              <a:sym typeface="Playfair Display"/>
            </a:endParaRPr>
          </a:p>
        </p:txBody>
      </p:sp>
    </p:spTree>
  </p:cSld>
  <p:clrMapOvr>
    <a:masterClrMapping/>
  </p:clrMapOvr>
</p:sld>
</file>

<file path=ppt/slides/slide4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0" name="Shape 2990"/>
        <p:cNvGrpSpPr/>
        <p:nvPr/>
      </p:nvGrpSpPr>
      <p:grpSpPr>
        <a:xfrm>
          <a:off x="0" y="0"/>
          <a:ext cx="0" cy="0"/>
          <a:chOff x="0" y="0"/>
          <a:chExt cx="0" cy="0"/>
        </a:xfrm>
      </p:grpSpPr>
      <p:sp>
        <p:nvSpPr>
          <p:cNvPr id="2991" name="Google Shape;2991;p478"/>
          <p:cNvSpPr txBox="1"/>
          <p:nvPr>
            <p:ph idx="1" type="body"/>
          </p:nvPr>
        </p:nvSpPr>
        <p:spPr>
          <a:xfrm>
            <a:off x="415650" y="200450"/>
            <a:ext cx="11360700" cy="50541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4500"/>
              <a:t>You gave Your life</a:t>
            </a:r>
            <a:endParaRPr sz="4500"/>
          </a:p>
          <a:p>
            <a:pPr indent="0" lvl="0" marL="0" rtl="0" algn="ctr">
              <a:lnSpc>
                <a:spcPct val="150000"/>
              </a:lnSpc>
              <a:spcBef>
                <a:spcPts val="0"/>
              </a:spcBef>
              <a:spcAft>
                <a:spcPts val="0"/>
              </a:spcAft>
              <a:buClr>
                <a:schemeClr val="dk1"/>
              </a:buClr>
              <a:buSzPts val="1100"/>
              <a:buNone/>
            </a:pPr>
            <a:r>
              <a:rPr lang="en-US" sz="4500"/>
              <a:t>To give me mine</a:t>
            </a:r>
            <a:endParaRPr sz="4500"/>
          </a:p>
          <a:p>
            <a:pPr indent="0" lvl="0" marL="0" rtl="0" algn="ctr">
              <a:lnSpc>
                <a:spcPct val="150000"/>
              </a:lnSpc>
              <a:spcBef>
                <a:spcPts val="0"/>
              </a:spcBef>
              <a:spcAft>
                <a:spcPts val="0"/>
              </a:spcAft>
              <a:buClr>
                <a:schemeClr val="dk1"/>
              </a:buClr>
              <a:buSzPts val="1100"/>
              <a:buNone/>
            </a:pPr>
            <a:r>
              <a:rPr lang="en-US" sz="4500"/>
              <a:t>You say that I am free</a:t>
            </a:r>
            <a:endParaRPr sz="4500"/>
          </a:p>
          <a:p>
            <a:pPr indent="0" lvl="0" marL="0" rtl="0" algn="ctr">
              <a:lnSpc>
                <a:spcPct val="150000"/>
              </a:lnSpc>
              <a:spcBef>
                <a:spcPts val="0"/>
              </a:spcBef>
              <a:spcAft>
                <a:spcPts val="0"/>
              </a:spcAft>
              <a:buClr>
                <a:schemeClr val="dk1"/>
              </a:buClr>
              <a:buSzPts val="1100"/>
              <a:buNone/>
            </a:pPr>
            <a:r>
              <a:rPr lang="en-US" sz="4500"/>
              <a:t>How can it be?</a:t>
            </a:r>
            <a:endParaRPr sz="4500"/>
          </a:p>
          <a:p>
            <a:pPr indent="0" lvl="0" marL="0" rtl="0" algn="ctr">
              <a:lnSpc>
                <a:spcPct val="150000"/>
              </a:lnSpc>
              <a:spcBef>
                <a:spcPts val="0"/>
              </a:spcBef>
              <a:spcAft>
                <a:spcPts val="0"/>
              </a:spcAft>
              <a:buClr>
                <a:schemeClr val="dk1"/>
              </a:buClr>
              <a:buSzPts val="1100"/>
              <a:buNone/>
            </a:pPr>
            <a:r>
              <a:rPr lang="en-US" sz="4500"/>
              <a:t>How can it be?</a:t>
            </a:r>
            <a:endParaRPr sz="4500"/>
          </a:p>
        </p:txBody>
      </p:sp>
      <p:sp>
        <p:nvSpPr>
          <p:cNvPr id="2992" name="Google Shape;2992;p478"/>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How Can It Be</a:t>
            </a:r>
            <a:endParaRPr>
              <a:latin typeface="Playfair Display"/>
              <a:ea typeface="Playfair Display"/>
              <a:cs typeface="Playfair Display"/>
              <a:sym typeface="Playfair Display"/>
            </a:endParaRPr>
          </a:p>
        </p:txBody>
      </p:sp>
      <p:pic>
        <p:nvPicPr>
          <p:cNvPr id="2993" name="Google Shape;2993;p478">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4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7" name="Shape 2997"/>
        <p:cNvGrpSpPr/>
        <p:nvPr/>
      </p:nvGrpSpPr>
      <p:grpSpPr>
        <a:xfrm>
          <a:off x="0" y="0"/>
          <a:ext cx="0" cy="0"/>
          <a:chOff x="0" y="0"/>
          <a:chExt cx="0" cy="0"/>
        </a:xfrm>
      </p:grpSpPr>
      <p:sp>
        <p:nvSpPr>
          <p:cNvPr id="2998" name="Google Shape;2998;p479"/>
          <p:cNvSpPr txBox="1"/>
          <p:nvPr>
            <p:ph type="ctrTitle"/>
          </p:nvPr>
        </p:nvSpPr>
        <p:spPr>
          <a:xfrm>
            <a:off x="1643525" y="2913525"/>
            <a:ext cx="8576400" cy="1314600"/>
          </a:xfrm>
          <a:prstGeom prst="rect">
            <a:avLst/>
          </a:prstGeom>
          <a:solidFill>
            <a:srgbClr val="FFFFFF">
              <a:alpha val="88235"/>
            </a:srgbClr>
          </a:solidFill>
          <a:ln>
            <a:noFill/>
          </a:ln>
        </p:spPr>
        <p:txBody>
          <a:bodyPr anchorCtr="0" anchor="ctr" bIns="121900" lIns="121900" spcFirstLastPara="1" rIns="121900" wrap="square" tIns="121900">
            <a:noAutofit/>
          </a:bodyPr>
          <a:lstStyle/>
          <a:p>
            <a:pPr indent="0" lvl="0" marL="0" rtl="0" algn="ctr">
              <a:lnSpc>
                <a:spcPct val="70000"/>
              </a:lnSpc>
              <a:spcBef>
                <a:spcPts val="0"/>
              </a:spcBef>
              <a:spcAft>
                <a:spcPts val="0"/>
              </a:spcAft>
              <a:buSzPts val="6900"/>
              <a:buNone/>
            </a:pPr>
            <a:r>
              <a:rPr lang="en-US"/>
              <a:t>How Could I Forget</a:t>
            </a:r>
            <a:endParaRPr/>
          </a:p>
        </p:txBody>
      </p:sp>
      <p:pic>
        <p:nvPicPr>
          <p:cNvPr id="2999" name="Google Shape;2999;p479">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48"/>
          <p:cNvSpPr txBox="1"/>
          <p:nvPr>
            <p:ph idx="1" type="body"/>
          </p:nvPr>
        </p:nvSpPr>
        <p:spPr>
          <a:xfrm>
            <a:off x="3496225" y="2620050"/>
            <a:ext cx="5035200" cy="16179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1000"/>
              </a:spcBef>
              <a:spcAft>
                <a:spcPts val="2100"/>
              </a:spcAft>
              <a:buSzPts val="1800"/>
              <a:buNone/>
            </a:pPr>
            <a:r>
              <a:rPr lang="en-US" sz="6900"/>
              <a:t>Asomen</a:t>
            </a:r>
            <a:endParaRPr sz="6900"/>
          </a:p>
        </p:txBody>
      </p:sp>
      <p:pic>
        <p:nvPicPr>
          <p:cNvPr id="350" name="Google Shape;350;p48">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4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3" name="Shape 3003"/>
        <p:cNvGrpSpPr/>
        <p:nvPr/>
      </p:nvGrpSpPr>
      <p:grpSpPr>
        <a:xfrm>
          <a:off x="0" y="0"/>
          <a:ext cx="0" cy="0"/>
          <a:chOff x="0" y="0"/>
          <a:chExt cx="0" cy="0"/>
        </a:xfrm>
      </p:grpSpPr>
      <p:sp>
        <p:nvSpPr>
          <p:cNvPr id="3004" name="Google Shape;3004;p480"/>
          <p:cNvSpPr txBox="1"/>
          <p:nvPr>
            <p:ph idx="1" type="body"/>
          </p:nvPr>
        </p:nvSpPr>
        <p:spPr>
          <a:xfrm>
            <a:off x="415650" y="200450"/>
            <a:ext cx="11360700" cy="50541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2400"/>
              <a:buNone/>
            </a:pPr>
            <a:r>
              <a:rPr lang="en-US"/>
              <a:t>(How could I forget, </a:t>
            </a:r>
            <a:endParaRPr/>
          </a:p>
          <a:p>
            <a:pPr indent="0" lvl="0" marL="0" rtl="0" algn="ctr">
              <a:lnSpc>
                <a:spcPct val="150000"/>
              </a:lnSpc>
              <a:spcBef>
                <a:spcPts val="0"/>
              </a:spcBef>
              <a:spcAft>
                <a:spcPts val="0"/>
              </a:spcAft>
              <a:buClr>
                <a:schemeClr val="dk1"/>
              </a:buClr>
              <a:buSzPts val="2400"/>
              <a:buNone/>
            </a:pPr>
            <a:r>
              <a:rPr lang="en-US"/>
              <a:t>the One who died for me</a:t>
            </a:r>
            <a:br>
              <a:rPr lang="en-US"/>
            </a:br>
            <a:r>
              <a:rPr lang="en-US"/>
              <a:t>How could I forget </a:t>
            </a:r>
            <a:endParaRPr/>
          </a:p>
          <a:p>
            <a:pPr indent="0" lvl="0" marL="0" rtl="0" algn="ctr">
              <a:lnSpc>
                <a:spcPct val="150000"/>
              </a:lnSpc>
              <a:spcBef>
                <a:spcPts val="0"/>
              </a:spcBef>
              <a:spcAft>
                <a:spcPts val="0"/>
              </a:spcAft>
              <a:buClr>
                <a:schemeClr val="dk1"/>
              </a:buClr>
              <a:buSzPts val="2400"/>
              <a:buNone/>
            </a:pPr>
            <a:r>
              <a:rPr lang="en-US"/>
              <a:t>His side that had to bleed) x2</a:t>
            </a:r>
            <a:endParaRPr>
              <a:latin typeface="Times"/>
              <a:ea typeface="Times"/>
              <a:cs typeface="Times"/>
              <a:sym typeface="Times"/>
            </a:endParaRPr>
          </a:p>
        </p:txBody>
      </p:sp>
      <p:sp>
        <p:nvSpPr>
          <p:cNvPr id="3005" name="Google Shape;3005;p480"/>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How Could I Forget</a:t>
            </a:r>
            <a:endParaRPr>
              <a:latin typeface="Playfair Display"/>
              <a:ea typeface="Playfair Display"/>
              <a:cs typeface="Playfair Display"/>
              <a:sym typeface="Playfair Display"/>
            </a:endParaRPr>
          </a:p>
        </p:txBody>
      </p:sp>
    </p:spTree>
  </p:cSld>
  <p:clrMapOvr>
    <a:masterClrMapping/>
  </p:clrMapOvr>
</p:sld>
</file>

<file path=ppt/slides/slide4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9" name="Shape 3009"/>
        <p:cNvGrpSpPr/>
        <p:nvPr/>
      </p:nvGrpSpPr>
      <p:grpSpPr>
        <a:xfrm>
          <a:off x="0" y="0"/>
          <a:ext cx="0" cy="0"/>
          <a:chOff x="0" y="0"/>
          <a:chExt cx="0" cy="0"/>
        </a:xfrm>
      </p:grpSpPr>
      <p:sp>
        <p:nvSpPr>
          <p:cNvPr id="3010" name="Google Shape;3010;p481"/>
          <p:cNvSpPr txBox="1"/>
          <p:nvPr>
            <p:ph idx="1" type="body"/>
          </p:nvPr>
        </p:nvSpPr>
        <p:spPr>
          <a:xfrm>
            <a:off x="415650" y="186125"/>
            <a:ext cx="11360700" cy="51399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1000"/>
              </a:spcBef>
              <a:spcAft>
                <a:spcPts val="0"/>
              </a:spcAft>
              <a:buClr>
                <a:schemeClr val="dk1"/>
              </a:buClr>
              <a:buSzPts val="2400"/>
              <a:buNone/>
            </a:pPr>
            <a:r>
              <a:rPr lang="en-US">
                <a:solidFill>
                  <a:schemeClr val="dk1"/>
                </a:solidFill>
              </a:rPr>
              <a:t>He who saw me in my misery, </a:t>
            </a:r>
            <a:endParaRPr>
              <a:solidFill>
                <a:schemeClr val="dk1"/>
              </a:solidFill>
            </a:endParaRPr>
          </a:p>
          <a:p>
            <a:pPr indent="0" lvl="0" marL="0" rtl="0" algn="ctr">
              <a:lnSpc>
                <a:spcPct val="150000"/>
              </a:lnSpc>
              <a:spcBef>
                <a:spcPts val="1000"/>
              </a:spcBef>
              <a:spcAft>
                <a:spcPts val="0"/>
              </a:spcAft>
              <a:buClr>
                <a:schemeClr val="dk1"/>
              </a:buClr>
              <a:buSzPts val="2400"/>
              <a:buNone/>
            </a:pPr>
            <a:r>
              <a:rPr lang="en-US">
                <a:solidFill>
                  <a:schemeClr val="dk1"/>
                </a:solidFill>
              </a:rPr>
              <a:t>so He came running to meet me</a:t>
            </a:r>
            <a:br>
              <a:rPr lang="en-US">
                <a:solidFill>
                  <a:schemeClr val="dk1"/>
                </a:solidFill>
              </a:rPr>
            </a:br>
            <a:r>
              <a:rPr lang="en-US">
                <a:solidFill>
                  <a:schemeClr val="dk1"/>
                </a:solidFill>
              </a:rPr>
              <a:t>He who bought me and redeemed me broke my chains and set me free</a:t>
            </a:r>
            <a:endParaRPr/>
          </a:p>
        </p:txBody>
      </p:sp>
      <p:sp>
        <p:nvSpPr>
          <p:cNvPr id="3011" name="Google Shape;3011;p481"/>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How Could I Forget</a:t>
            </a:r>
            <a:endParaRPr>
              <a:latin typeface="Playfair Display"/>
              <a:ea typeface="Playfair Display"/>
              <a:cs typeface="Playfair Display"/>
              <a:sym typeface="Playfair Display"/>
            </a:endParaRPr>
          </a:p>
        </p:txBody>
      </p:sp>
    </p:spTree>
  </p:cSld>
  <p:clrMapOvr>
    <a:masterClrMapping/>
  </p:clrMapOvr>
</p:sld>
</file>

<file path=ppt/slides/slide4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5" name="Shape 3015"/>
        <p:cNvGrpSpPr/>
        <p:nvPr/>
      </p:nvGrpSpPr>
      <p:grpSpPr>
        <a:xfrm>
          <a:off x="0" y="0"/>
          <a:ext cx="0" cy="0"/>
          <a:chOff x="0" y="0"/>
          <a:chExt cx="0" cy="0"/>
        </a:xfrm>
      </p:grpSpPr>
      <p:sp>
        <p:nvSpPr>
          <p:cNvPr id="3016" name="Google Shape;3016;p482"/>
          <p:cNvSpPr txBox="1"/>
          <p:nvPr>
            <p:ph idx="1" type="body"/>
          </p:nvPr>
        </p:nvSpPr>
        <p:spPr>
          <a:xfrm>
            <a:off x="415650" y="257700"/>
            <a:ext cx="11360700" cy="5111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2400"/>
              <a:buNone/>
            </a:pPr>
            <a:r>
              <a:rPr lang="en-US">
                <a:solidFill>
                  <a:schemeClr val="dk1"/>
                </a:solidFill>
              </a:rPr>
              <a:t>(How could I forget </a:t>
            </a:r>
            <a:endParaRPr>
              <a:solidFill>
                <a:schemeClr val="dk1"/>
              </a:solidFill>
            </a:endParaRPr>
          </a:p>
          <a:p>
            <a:pPr indent="0" lvl="0" marL="0" rtl="0" algn="ctr">
              <a:lnSpc>
                <a:spcPct val="150000"/>
              </a:lnSpc>
              <a:spcBef>
                <a:spcPts val="0"/>
              </a:spcBef>
              <a:spcAft>
                <a:spcPts val="0"/>
              </a:spcAft>
              <a:buClr>
                <a:schemeClr val="dk1"/>
              </a:buClr>
              <a:buSzPts val="2400"/>
              <a:buNone/>
            </a:pPr>
            <a:r>
              <a:rPr lang="en-US">
                <a:solidFill>
                  <a:schemeClr val="dk1"/>
                </a:solidFill>
              </a:rPr>
              <a:t>Your kindness through the years</a:t>
            </a:r>
            <a:br>
              <a:rPr lang="en-US">
                <a:solidFill>
                  <a:schemeClr val="dk1"/>
                </a:solidFill>
              </a:rPr>
            </a:br>
            <a:r>
              <a:rPr lang="en-US">
                <a:solidFill>
                  <a:schemeClr val="dk1"/>
                </a:solidFill>
              </a:rPr>
              <a:t>Your right hand </a:t>
            </a:r>
            <a:endParaRPr>
              <a:solidFill>
                <a:schemeClr val="dk1"/>
              </a:solidFill>
            </a:endParaRPr>
          </a:p>
          <a:p>
            <a:pPr indent="0" lvl="0" marL="0" rtl="0" algn="ctr">
              <a:lnSpc>
                <a:spcPct val="150000"/>
              </a:lnSpc>
              <a:spcBef>
                <a:spcPts val="0"/>
              </a:spcBef>
              <a:spcAft>
                <a:spcPts val="0"/>
              </a:spcAft>
              <a:buClr>
                <a:schemeClr val="dk1"/>
              </a:buClr>
              <a:buSzPts val="2400"/>
              <a:buNone/>
            </a:pPr>
            <a:r>
              <a:rPr lang="en-US">
                <a:solidFill>
                  <a:schemeClr val="dk1"/>
                </a:solidFill>
              </a:rPr>
              <a:t>always reaching out to me) x2</a:t>
            </a:r>
            <a:endParaRPr>
              <a:latin typeface="Times"/>
              <a:ea typeface="Times"/>
              <a:cs typeface="Times"/>
              <a:sym typeface="Times"/>
            </a:endParaRPr>
          </a:p>
        </p:txBody>
      </p:sp>
      <p:sp>
        <p:nvSpPr>
          <p:cNvPr id="3017" name="Google Shape;3017;p482"/>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How Could I Forget</a:t>
            </a:r>
            <a:endParaRPr>
              <a:latin typeface="Playfair Display"/>
              <a:ea typeface="Playfair Display"/>
              <a:cs typeface="Playfair Display"/>
              <a:sym typeface="Playfair Display"/>
            </a:endParaRPr>
          </a:p>
        </p:txBody>
      </p:sp>
    </p:spTree>
  </p:cSld>
  <p:clrMapOvr>
    <a:masterClrMapping/>
  </p:clrMapOvr>
</p:sld>
</file>

<file path=ppt/slides/slide4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1" name="Shape 3021"/>
        <p:cNvGrpSpPr/>
        <p:nvPr/>
      </p:nvGrpSpPr>
      <p:grpSpPr>
        <a:xfrm>
          <a:off x="0" y="0"/>
          <a:ext cx="0" cy="0"/>
          <a:chOff x="0" y="0"/>
          <a:chExt cx="0" cy="0"/>
        </a:xfrm>
      </p:grpSpPr>
      <p:sp>
        <p:nvSpPr>
          <p:cNvPr id="3022" name="Google Shape;3022;p483"/>
          <p:cNvSpPr txBox="1"/>
          <p:nvPr>
            <p:ph idx="1" type="body"/>
          </p:nvPr>
        </p:nvSpPr>
        <p:spPr>
          <a:xfrm>
            <a:off x="415650" y="229075"/>
            <a:ext cx="11360700" cy="49968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1000"/>
              </a:spcBef>
              <a:spcAft>
                <a:spcPts val="0"/>
              </a:spcAft>
              <a:buClr>
                <a:schemeClr val="dk1"/>
              </a:buClr>
              <a:buSzPts val="2400"/>
              <a:buNone/>
            </a:pPr>
            <a:r>
              <a:rPr lang="en-US">
                <a:solidFill>
                  <a:schemeClr val="dk1"/>
                </a:solidFill>
              </a:rPr>
              <a:t>In my joys and in my sorrows,</a:t>
            </a:r>
            <a:endParaRPr>
              <a:solidFill>
                <a:schemeClr val="dk1"/>
              </a:solidFill>
            </a:endParaRPr>
          </a:p>
          <a:p>
            <a:pPr indent="0" lvl="0" marL="0" rtl="0" algn="ctr">
              <a:lnSpc>
                <a:spcPct val="150000"/>
              </a:lnSpc>
              <a:spcBef>
                <a:spcPts val="1000"/>
              </a:spcBef>
              <a:spcAft>
                <a:spcPts val="0"/>
              </a:spcAft>
              <a:buClr>
                <a:schemeClr val="dk1"/>
              </a:buClr>
              <a:buSzPts val="2400"/>
              <a:buNone/>
            </a:pPr>
            <a:r>
              <a:rPr lang="en-US">
                <a:solidFill>
                  <a:schemeClr val="dk1"/>
                </a:solidFill>
              </a:rPr>
              <a:t> in all of life’s storms</a:t>
            </a:r>
            <a:br>
              <a:rPr lang="en-US">
                <a:solidFill>
                  <a:schemeClr val="dk1"/>
                </a:solidFill>
              </a:rPr>
            </a:br>
            <a:r>
              <a:rPr lang="en-US">
                <a:solidFill>
                  <a:schemeClr val="dk1"/>
                </a:solidFill>
              </a:rPr>
              <a:t>You've become my friend and fortress, You are the One to whom I call</a:t>
            </a:r>
            <a:endParaRPr>
              <a:solidFill>
                <a:schemeClr val="dk1"/>
              </a:solidFill>
            </a:endParaRPr>
          </a:p>
        </p:txBody>
      </p:sp>
      <p:sp>
        <p:nvSpPr>
          <p:cNvPr id="3023" name="Google Shape;3023;p483"/>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How Could I Forget</a:t>
            </a:r>
            <a:endParaRPr>
              <a:latin typeface="Playfair Display"/>
              <a:ea typeface="Playfair Display"/>
              <a:cs typeface="Playfair Display"/>
              <a:sym typeface="Playfair Display"/>
            </a:endParaRPr>
          </a:p>
        </p:txBody>
      </p:sp>
    </p:spTree>
  </p:cSld>
  <p:clrMapOvr>
    <a:masterClrMapping/>
  </p:clrMapOvr>
</p:sld>
</file>

<file path=ppt/slides/slide4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7" name="Shape 3027"/>
        <p:cNvGrpSpPr/>
        <p:nvPr/>
      </p:nvGrpSpPr>
      <p:grpSpPr>
        <a:xfrm>
          <a:off x="0" y="0"/>
          <a:ext cx="0" cy="0"/>
          <a:chOff x="0" y="0"/>
          <a:chExt cx="0" cy="0"/>
        </a:xfrm>
      </p:grpSpPr>
      <p:sp>
        <p:nvSpPr>
          <p:cNvPr id="3028" name="Google Shape;3028;p484"/>
          <p:cNvSpPr txBox="1"/>
          <p:nvPr>
            <p:ph idx="1" type="body"/>
          </p:nvPr>
        </p:nvSpPr>
        <p:spPr>
          <a:xfrm>
            <a:off x="415650" y="286350"/>
            <a:ext cx="11360700" cy="4982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solidFill>
                  <a:schemeClr val="dk1"/>
                </a:solidFill>
              </a:rPr>
              <a:t>(Help me Lord I </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want to lose myself in You</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All my pride has </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blinded me from seeing You.) x2</a:t>
            </a:r>
            <a:endParaRPr>
              <a:solidFill>
                <a:schemeClr val="dk1"/>
              </a:solidFill>
            </a:endParaRPr>
          </a:p>
        </p:txBody>
      </p:sp>
      <p:sp>
        <p:nvSpPr>
          <p:cNvPr id="3029" name="Google Shape;3029;p484"/>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How Could I Forget</a:t>
            </a:r>
            <a:endParaRPr>
              <a:latin typeface="Playfair Display"/>
              <a:ea typeface="Playfair Display"/>
              <a:cs typeface="Playfair Display"/>
              <a:sym typeface="Playfair Display"/>
            </a:endParaRPr>
          </a:p>
        </p:txBody>
      </p:sp>
    </p:spTree>
  </p:cSld>
  <p:clrMapOvr>
    <a:masterClrMapping/>
  </p:clrMapOvr>
</p:sld>
</file>

<file path=ppt/slides/slide4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3" name="Shape 3033"/>
        <p:cNvGrpSpPr/>
        <p:nvPr/>
      </p:nvGrpSpPr>
      <p:grpSpPr>
        <a:xfrm>
          <a:off x="0" y="0"/>
          <a:ext cx="0" cy="0"/>
          <a:chOff x="0" y="0"/>
          <a:chExt cx="0" cy="0"/>
        </a:xfrm>
      </p:grpSpPr>
      <p:sp>
        <p:nvSpPr>
          <p:cNvPr id="3034" name="Google Shape;3034;p485"/>
          <p:cNvSpPr txBox="1"/>
          <p:nvPr>
            <p:ph idx="1" type="body"/>
          </p:nvPr>
        </p:nvSpPr>
        <p:spPr>
          <a:xfrm>
            <a:off x="415650" y="214750"/>
            <a:ext cx="11360700" cy="49680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solidFill>
                  <a:schemeClr val="dk1"/>
                </a:solidFill>
              </a:rPr>
              <a:t>So I'll keep watching</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 and praying setting my eyes on You</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Trusting in Your sure promises that You’ll be there for me soon</a:t>
            </a:r>
            <a:endParaRPr>
              <a:solidFill>
                <a:schemeClr val="dk1"/>
              </a:solidFill>
            </a:endParaRPr>
          </a:p>
        </p:txBody>
      </p:sp>
      <p:sp>
        <p:nvSpPr>
          <p:cNvPr id="3035" name="Google Shape;3035;p485"/>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How Could I Forget</a:t>
            </a:r>
            <a:endParaRPr>
              <a:latin typeface="Playfair Display"/>
              <a:ea typeface="Playfair Display"/>
              <a:cs typeface="Playfair Display"/>
              <a:sym typeface="Playfair Display"/>
            </a:endParaRPr>
          </a:p>
        </p:txBody>
      </p:sp>
    </p:spTree>
  </p:cSld>
  <p:clrMapOvr>
    <a:masterClrMapping/>
  </p:clrMapOvr>
</p:sld>
</file>

<file path=ppt/slides/slide4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9" name="Shape 3039"/>
        <p:cNvGrpSpPr/>
        <p:nvPr/>
      </p:nvGrpSpPr>
      <p:grpSpPr>
        <a:xfrm>
          <a:off x="0" y="0"/>
          <a:ext cx="0" cy="0"/>
          <a:chOff x="0" y="0"/>
          <a:chExt cx="0" cy="0"/>
        </a:xfrm>
      </p:grpSpPr>
      <p:sp>
        <p:nvSpPr>
          <p:cNvPr id="3040" name="Google Shape;3040;p486"/>
          <p:cNvSpPr txBox="1"/>
          <p:nvPr>
            <p:ph idx="1" type="body"/>
          </p:nvPr>
        </p:nvSpPr>
        <p:spPr>
          <a:xfrm>
            <a:off x="415650" y="386575"/>
            <a:ext cx="11360700" cy="5024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2400"/>
              <a:buNone/>
            </a:pPr>
            <a:r>
              <a:rPr lang="en-US"/>
              <a:t>How could I forget, </a:t>
            </a:r>
            <a:endParaRPr/>
          </a:p>
          <a:p>
            <a:pPr indent="0" lvl="0" marL="0" rtl="0" algn="ctr">
              <a:lnSpc>
                <a:spcPct val="150000"/>
              </a:lnSpc>
              <a:spcBef>
                <a:spcPts val="0"/>
              </a:spcBef>
              <a:spcAft>
                <a:spcPts val="0"/>
              </a:spcAft>
              <a:buClr>
                <a:schemeClr val="dk1"/>
              </a:buClr>
              <a:buSzPts val="2400"/>
              <a:buNone/>
            </a:pPr>
            <a:r>
              <a:rPr lang="en-US"/>
              <a:t>the One who died for me</a:t>
            </a:r>
            <a:endParaRPr>
              <a:solidFill>
                <a:schemeClr val="dk1"/>
              </a:solidFill>
            </a:endParaRPr>
          </a:p>
          <a:p>
            <a:pPr indent="0" lvl="0" marL="0" rtl="0" algn="ctr">
              <a:lnSpc>
                <a:spcPct val="150000"/>
              </a:lnSpc>
              <a:spcBef>
                <a:spcPts val="0"/>
              </a:spcBef>
              <a:spcAft>
                <a:spcPts val="0"/>
              </a:spcAft>
              <a:buClr>
                <a:schemeClr val="dk1"/>
              </a:buClr>
              <a:buSzPts val="2400"/>
              <a:buNone/>
            </a:pPr>
            <a:r>
              <a:rPr lang="en-US">
                <a:solidFill>
                  <a:schemeClr val="dk1"/>
                </a:solidFill>
              </a:rPr>
              <a:t>How could I forget, </a:t>
            </a:r>
            <a:endParaRPr>
              <a:solidFill>
                <a:schemeClr val="dk1"/>
              </a:solidFill>
            </a:endParaRPr>
          </a:p>
          <a:p>
            <a:pPr indent="0" lvl="0" marL="0" rtl="0" algn="ctr">
              <a:lnSpc>
                <a:spcPct val="150000"/>
              </a:lnSpc>
              <a:spcBef>
                <a:spcPts val="0"/>
              </a:spcBef>
              <a:spcAft>
                <a:spcPts val="0"/>
              </a:spcAft>
              <a:buClr>
                <a:schemeClr val="dk1"/>
              </a:buClr>
              <a:buSzPts val="2400"/>
              <a:buNone/>
            </a:pPr>
            <a:r>
              <a:rPr lang="en-US">
                <a:solidFill>
                  <a:schemeClr val="dk1"/>
                </a:solidFill>
              </a:rPr>
              <a:t>the One who died for me</a:t>
            </a:r>
            <a:endParaRPr>
              <a:latin typeface="Times"/>
              <a:ea typeface="Times"/>
              <a:cs typeface="Times"/>
              <a:sym typeface="Times"/>
            </a:endParaRPr>
          </a:p>
        </p:txBody>
      </p:sp>
      <p:sp>
        <p:nvSpPr>
          <p:cNvPr id="3041" name="Google Shape;3041;p486"/>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How Could I Forget</a:t>
            </a:r>
            <a:endParaRPr>
              <a:latin typeface="Playfair Display"/>
              <a:ea typeface="Playfair Display"/>
              <a:cs typeface="Playfair Display"/>
              <a:sym typeface="Playfair Display"/>
            </a:endParaRPr>
          </a:p>
        </p:txBody>
      </p:sp>
      <p:pic>
        <p:nvPicPr>
          <p:cNvPr id="3042" name="Google Shape;3042;p486">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4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6" name="Shape 3046"/>
        <p:cNvGrpSpPr/>
        <p:nvPr/>
      </p:nvGrpSpPr>
      <p:grpSpPr>
        <a:xfrm>
          <a:off x="0" y="0"/>
          <a:ext cx="0" cy="0"/>
          <a:chOff x="0" y="0"/>
          <a:chExt cx="0" cy="0"/>
        </a:xfrm>
      </p:grpSpPr>
      <p:sp>
        <p:nvSpPr>
          <p:cNvPr id="3047" name="Google Shape;3047;p487"/>
          <p:cNvSpPr txBox="1"/>
          <p:nvPr>
            <p:ph type="ctrTitle"/>
          </p:nvPr>
        </p:nvSpPr>
        <p:spPr>
          <a:xfrm>
            <a:off x="1258050" y="2771700"/>
            <a:ext cx="9675900" cy="1314600"/>
          </a:xfrm>
          <a:prstGeom prst="rect">
            <a:avLst/>
          </a:prstGeom>
          <a:solidFill>
            <a:srgbClr val="FFFFFF">
              <a:alpha val="88235"/>
            </a:srgbClr>
          </a:solidFill>
          <a:ln>
            <a:noFill/>
          </a:ln>
        </p:spPr>
        <p:txBody>
          <a:bodyPr anchorCtr="0" anchor="ctr" bIns="121900" lIns="121900" spcFirstLastPara="1" rIns="121900" wrap="square" tIns="121900">
            <a:noAutofit/>
          </a:bodyPr>
          <a:lstStyle/>
          <a:p>
            <a:pPr indent="0" lvl="0" marL="0" rtl="0" algn="ctr">
              <a:lnSpc>
                <a:spcPct val="70000"/>
              </a:lnSpc>
              <a:spcBef>
                <a:spcPts val="0"/>
              </a:spcBef>
              <a:spcAft>
                <a:spcPts val="0"/>
              </a:spcAft>
              <a:buSzPts val="6900"/>
              <a:buNone/>
            </a:pPr>
            <a:r>
              <a:rPr lang="en-US"/>
              <a:t>How Great is Our God</a:t>
            </a:r>
            <a:endParaRPr/>
          </a:p>
        </p:txBody>
      </p:sp>
      <p:pic>
        <p:nvPicPr>
          <p:cNvPr id="3048" name="Google Shape;3048;p487">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4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2" name="Shape 3052"/>
        <p:cNvGrpSpPr/>
        <p:nvPr/>
      </p:nvGrpSpPr>
      <p:grpSpPr>
        <a:xfrm>
          <a:off x="0" y="0"/>
          <a:ext cx="0" cy="0"/>
          <a:chOff x="0" y="0"/>
          <a:chExt cx="0" cy="0"/>
        </a:xfrm>
      </p:grpSpPr>
      <p:sp>
        <p:nvSpPr>
          <p:cNvPr id="3053" name="Google Shape;3053;p488"/>
          <p:cNvSpPr txBox="1"/>
          <p:nvPr>
            <p:ph idx="1" type="body"/>
          </p:nvPr>
        </p:nvSpPr>
        <p:spPr>
          <a:xfrm>
            <a:off x="415775" y="206650"/>
            <a:ext cx="11360700" cy="5077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4600">
                <a:solidFill>
                  <a:schemeClr val="dk1"/>
                </a:solidFill>
              </a:rPr>
              <a:t>The splendor of a King, </a:t>
            </a:r>
            <a:endParaRPr sz="4600">
              <a:solidFill>
                <a:schemeClr val="dk1"/>
              </a:solidFill>
            </a:endParaRPr>
          </a:p>
          <a:p>
            <a:pPr indent="0" lvl="0" marL="0" rtl="0" algn="ctr">
              <a:lnSpc>
                <a:spcPct val="150000"/>
              </a:lnSpc>
              <a:spcBef>
                <a:spcPts val="0"/>
              </a:spcBef>
              <a:spcAft>
                <a:spcPts val="0"/>
              </a:spcAft>
              <a:buClr>
                <a:schemeClr val="dk1"/>
              </a:buClr>
              <a:buSzPts val="1100"/>
              <a:buNone/>
            </a:pPr>
            <a:r>
              <a:rPr lang="en-US" sz="4600">
                <a:solidFill>
                  <a:schemeClr val="dk1"/>
                </a:solidFill>
              </a:rPr>
              <a:t>clothed in majesty</a:t>
            </a:r>
            <a:endParaRPr sz="4600">
              <a:solidFill>
                <a:schemeClr val="dk1"/>
              </a:solidFill>
            </a:endParaRPr>
          </a:p>
          <a:p>
            <a:pPr indent="0" lvl="0" marL="0" rtl="0" algn="ctr">
              <a:lnSpc>
                <a:spcPct val="150000"/>
              </a:lnSpc>
              <a:spcBef>
                <a:spcPts val="0"/>
              </a:spcBef>
              <a:spcAft>
                <a:spcPts val="0"/>
              </a:spcAft>
              <a:buClr>
                <a:schemeClr val="dk1"/>
              </a:buClr>
              <a:buSzPts val="1100"/>
              <a:buNone/>
            </a:pPr>
            <a:r>
              <a:rPr lang="en-US" sz="4600">
                <a:solidFill>
                  <a:schemeClr val="dk1"/>
                </a:solidFill>
              </a:rPr>
              <a:t>Let all the Earth rejoice</a:t>
            </a:r>
            <a:endParaRPr sz="4600">
              <a:solidFill>
                <a:schemeClr val="dk1"/>
              </a:solidFill>
            </a:endParaRPr>
          </a:p>
          <a:p>
            <a:pPr indent="0" lvl="0" marL="0" rtl="0" algn="ctr">
              <a:lnSpc>
                <a:spcPct val="150000"/>
              </a:lnSpc>
              <a:spcBef>
                <a:spcPts val="0"/>
              </a:spcBef>
              <a:spcAft>
                <a:spcPts val="0"/>
              </a:spcAft>
              <a:buClr>
                <a:schemeClr val="dk1"/>
              </a:buClr>
              <a:buSzPts val="1100"/>
              <a:buNone/>
            </a:pPr>
            <a:r>
              <a:rPr lang="en-US" sz="4600">
                <a:solidFill>
                  <a:schemeClr val="dk1"/>
                </a:solidFill>
              </a:rPr>
              <a:t>All the Earth rejoice</a:t>
            </a:r>
            <a:endParaRPr sz="4600">
              <a:solidFill>
                <a:schemeClr val="dk1"/>
              </a:solidFill>
            </a:endParaRPr>
          </a:p>
        </p:txBody>
      </p:sp>
      <p:sp>
        <p:nvSpPr>
          <p:cNvPr id="3054" name="Google Shape;3054;p488"/>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How Great is Our God</a:t>
            </a:r>
            <a:endParaRPr>
              <a:latin typeface="Playfair Display"/>
              <a:ea typeface="Playfair Display"/>
              <a:cs typeface="Playfair Display"/>
              <a:sym typeface="Playfair Display"/>
            </a:endParaRPr>
          </a:p>
        </p:txBody>
      </p:sp>
    </p:spTree>
  </p:cSld>
  <p:clrMapOvr>
    <a:masterClrMapping/>
  </p:clrMapOvr>
</p:sld>
</file>

<file path=ppt/slides/slide4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8" name="Shape 3058"/>
        <p:cNvGrpSpPr/>
        <p:nvPr/>
      </p:nvGrpSpPr>
      <p:grpSpPr>
        <a:xfrm>
          <a:off x="0" y="0"/>
          <a:ext cx="0" cy="0"/>
          <a:chOff x="0" y="0"/>
          <a:chExt cx="0" cy="0"/>
        </a:xfrm>
      </p:grpSpPr>
      <p:sp>
        <p:nvSpPr>
          <p:cNvPr id="3059" name="Google Shape;3059;p489"/>
          <p:cNvSpPr txBox="1"/>
          <p:nvPr>
            <p:ph idx="1" type="body"/>
          </p:nvPr>
        </p:nvSpPr>
        <p:spPr>
          <a:xfrm>
            <a:off x="415775" y="206650"/>
            <a:ext cx="11360700" cy="4999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4700">
                <a:solidFill>
                  <a:schemeClr val="dk1"/>
                </a:solidFill>
              </a:rPr>
              <a:t>He wraps himself in light</a:t>
            </a:r>
            <a:endParaRPr sz="4700">
              <a:solidFill>
                <a:schemeClr val="dk1"/>
              </a:solidFill>
            </a:endParaRPr>
          </a:p>
          <a:p>
            <a:pPr indent="0" lvl="0" marL="0" rtl="0" algn="ctr">
              <a:lnSpc>
                <a:spcPct val="150000"/>
              </a:lnSpc>
              <a:spcBef>
                <a:spcPts val="0"/>
              </a:spcBef>
              <a:spcAft>
                <a:spcPts val="0"/>
              </a:spcAft>
              <a:buClr>
                <a:schemeClr val="dk1"/>
              </a:buClr>
              <a:buSzPts val="1100"/>
              <a:buNone/>
            </a:pPr>
            <a:r>
              <a:rPr lang="en-US" sz="4700">
                <a:solidFill>
                  <a:schemeClr val="dk1"/>
                </a:solidFill>
              </a:rPr>
              <a:t>And darkness tries to hide</a:t>
            </a:r>
            <a:endParaRPr sz="4700">
              <a:solidFill>
                <a:schemeClr val="dk1"/>
              </a:solidFill>
            </a:endParaRPr>
          </a:p>
          <a:p>
            <a:pPr indent="0" lvl="0" marL="0" rtl="0" algn="ctr">
              <a:lnSpc>
                <a:spcPct val="150000"/>
              </a:lnSpc>
              <a:spcBef>
                <a:spcPts val="0"/>
              </a:spcBef>
              <a:spcAft>
                <a:spcPts val="0"/>
              </a:spcAft>
              <a:buClr>
                <a:schemeClr val="dk1"/>
              </a:buClr>
              <a:buSzPts val="1100"/>
              <a:buNone/>
            </a:pPr>
            <a:r>
              <a:rPr lang="en-US" sz="4700">
                <a:solidFill>
                  <a:schemeClr val="dk1"/>
                </a:solidFill>
              </a:rPr>
              <a:t>And trembles at His voice</a:t>
            </a:r>
            <a:endParaRPr sz="4700">
              <a:solidFill>
                <a:schemeClr val="dk1"/>
              </a:solidFill>
            </a:endParaRPr>
          </a:p>
          <a:p>
            <a:pPr indent="0" lvl="0" marL="0" rtl="0" algn="ctr">
              <a:lnSpc>
                <a:spcPct val="150000"/>
              </a:lnSpc>
              <a:spcBef>
                <a:spcPts val="0"/>
              </a:spcBef>
              <a:spcAft>
                <a:spcPts val="0"/>
              </a:spcAft>
              <a:buClr>
                <a:schemeClr val="dk1"/>
              </a:buClr>
              <a:buSzPts val="1100"/>
              <a:buNone/>
            </a:pPr>
            <a:r>
              <a:rPr lang="en-US" sz="4700">
                <a:solidFill>
                  <a:schemeClr val="dk1"/>
                </a:solidFill>
              </a:rPr>
              <a:t>Trembles at His voice</a:t>
            </a:r>
            <a:endParaRPr sz="4700">
              <a:solidFill>
                <a:schemeClr val="dk1"/>
              </a:solidFill>
            </a:endParaRPr>
          </a:p>
        </p:txBody>
      </p:sp>
      <p:sp>
        <p:nvSpPr>
          <p:cNvPr id="3060" name="Google Shape;3060;p489"/>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How Great is Our God</a:t>
            </a:r>
            <a:endParaRPr>
              <a:latin typeface="Playfair Display"/>
              <a:ea typeface="Playfair Display"/>
              <a:cs typeface="Playfair Display"/>
              <a:sym typeface="Playfair Display"/>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49"/>
          <p:cNvSpPr txBox="1"/>
          <p:nvPr>
            <p:ph idx="1" type="body"/>
          </p:nvPr>
        </p:nvSpPr>
        <p:spPr>
          <a:xfrm>
            <a:off x="415650" y="326500"/>
            <a:ext cx="4918500" cy="5110800"/>
          </a:xfrm>
          <a:prstGeom prst="rect">
            <a:avLst/>
          </a:prstGeom>
          <a:solidFill>
            <a:srgbClr val="FFFFFF">
              <a:alpha val="88235"/>
            </a:srgbClr>
          </a:solidFill>
          <a:ln>
            <a:noFill/>
          </a:ln>
        </p:spPr>
        <p:txBody>
          <a:bodyPr anchorCtr="0" anchor="t"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sz="3000"/>
              <a:t>Let us praise the Lord, for with glory, He is glorified.</a:t>
            </a:r>
            <a:endParaRPr sz="3000"/>
          </a:p>
          <a:p>
            <a:pPr indent="0" lvl="0" marL="0" rtl="0" algn="ctr">
              <a:lnSpc>
                <a:spcPct val="150000"/>
              </a:lnSpc>
              <a:spcBef>
                <a:spcPts val="0"/>
              </a:spcBef>
              <a:spcAft>
                <a:spcPts val="0"/>
              </a:spcAft>
              <a:buClr>
                <a:schemeClr val="dk1"/>
              </a:buClr>
              <a:buSzPts val="1100"/>
              <a:buNone/>
            </a:pPr>
            <a:r>
              <a:rPr lang="en-US" sz="3000"/>
              <a:t>He ascended into the heavens, and sent to us the Paraclete, the Spirit of truth, the Comforter Amen Alleluia.</a:t>
            </a:r>
            <a:endParaRPr sz="3000"/>
          </a:p>
        </p:txBody>
      </p:sp>
      <p:sp>
        <p:nvSpPr>
          <p:cNvPr id="356" name="Google Shape;356;p49"/>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Asomen</a:t>
            </a:r>
            <a:endParaRPr>
              <a:latin typeface="Playfair Display"/>
              <a:ea typeface="Playfair Display"/>
              <a:cs typeface="Playfair Display"/>
              <a:sym typeface="Playfair Display"/>
            </a:endParaRPr>
          </a:p>
        </p:txBody>
      </p:sp>
      <p:pic>
        <p:nvPicPr>
          <p:cNvPr id="357" name="Google Shape;357;p49"/>
          <p:cNvPicPr preferRelativeResize="0"/>
          <p:nvPr/>
        </p:nvPicPr>
        <p:blipFill rotWithShape="1">
          <a:blip r:embed="rId3">
            <a:alphaModFix/>
          </a:blip>
          <a:srcRect b="0" l="0" r="0" t="0"/>
          <a:stretch/>
        </p:blipFill>
        <p:spPr>
          <a:xfrm>
            <a:off x="6384237" y="129150"/>
            <a:ext cx="5015922" cy="2577625"/>
          </a:xfrm>
          <a:prstGeom prst="rect">
            <a:avLst/>
          </a:prstGeom>
          <a:noFill/>
          <a:ln>
            <a:noFill/>
          </a:ln>
        </p:spPr>
      </p:pic>
      <p:sp>
        <p:nvSpPr>
          <p:cNvPr id="358" name="Google Shape;358;p49"/>
          <p:cNvSpPr txBox="1"/>
          <p:nvPr>
            <p:ph idx="1" type="body"/>
          </p:nvPr>
        </p:nvSpPr>
        <p:spPr>
          <a:xfrm>
            <a:off x="5876450" y="2931775"/>
            <a:ext cx="6031500" cy="2577600"/>
          </a:xfrm>
          <a:prstGeom prst="rect">
            <a:avLst/>
          </a:prstGeom>
          <a:solidFill>
            <a:srgbClr val="FFFFFF">
              <a:alpha val="88235"/>
            </a:srgbClr>
          </a:solidFill>
          <a:ln>
            <a:noFill/>
          </a:ln>
        </p:spPr>
        <p:txBody>
          <a:bodyPr anchorCtr="0" anchor="t"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2800"/>
              <a:t>Asomen to Kerio, en-zoxos ghar the-zoxasi, a-nellthon yes oo-ranos, axi-ton parak-liton, to epnev-ma tis ali-theias. Ameen Alleluia.</a:t>
            </a:r>
            <a:endParaRPr sz="2800"/>
          </a:p>
        </p:txBody>
      </p:sp>
    </p:spTree>
  </p:cSld>
  <p:clrMapOvr>
    <a:masterClrMapping/>
  </p:clrMapOvr>
</p:sld>
</file>

<file path=ppt/slides/slide4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4" name="Shape 3064"/>
        <p:cNvGrpSpPr/>
        <p:nvPr/>
      </p:nvGrpSpPr>
      <p:grpSpPr>
        <a:xfrm>
          <a:off x="0" y="0"/>
          <a:ext cx="0" cy="0"/>
          <a:chOff x="0" y="0"/>
          <a:chExt cx="0" cy="0"/>
        </a:xfrm>
      </p:grpSpPr>
      <p:sp>
        <p:nvSpPr>
          <p:cNvPr id="3065" name="Google Shape;3065;p490"/>
          <p:cNvSpPr txBox="1"/>
          <p:nvPr>
            <p:ph idx="1" type="body"/>
          </p:nvPr>
        </p:nvSpPr>
        <p:spPr>
          <a:xfrm>
            <a:off x="415775" y="206650"/>
            <a:ext cx="11360700" cy="5030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200000"/>
              </a:lnSpc>
              <a:spcBef>
                <a:spcPts val="0"/>
              </a:spcBef>
              <a:spcAft>
                <a:spcPts val="0"/>
              </a:spcAft>
              <a:buClr>
                <a:schemeClr val="dk1"/>
              </a:buClr>
              <a:buSzPts val="1100"/>
              <a:buNone/>
            </a:pPr>
            <a:r>
              <a:rPr lang="en-US" sz="4700">
                <a:solidFill>
                  <a:schemeClr val="dk1"/>
                </a:solidFill>
              </a:rPr>
              <a:t>How great is our God, sing with me</a:t>
            </a:r>
            <a:endParaRPr sz="4700">
              <a:solidFill>
                <a:schemeClr val="dk1"/>
              </a:solidFill>
            </a:endParaRPr>
          </a:p>
          <a:p>
            <a:pPr indent="0" lvl="0" marL="0" rtl="0" algn="ctr">
              <a:lnSpc>
                <a:spcPct val="200000"/>
              </a:lnSpc>
              <a:spcBef>
                <a:spcPts val="0"/>
              </a:spcBef>
              <a:spcAft>
                <a:spcPts val="0"/>
              </a:spcAft>
              <a:buClr>
                <a:schemeClr val="dk1"/>
              </a:buClr>
              <a:buSzPts val="1100"/>
              <a:buNone/>
            </a:pPr>
            <a:r>
              <a:rPr lang="en-US" sz="4700">
                <a:solidFill>
                  <a:schemeClr val="dk1"/>
                </a:solidFill>
              </a:rPr>
              <a:t>How great is our God, and all will see</a:t>
            </a:r>
            <a:endParaRPr sz="4700">
              <a:solidFill>
                <a:schemeClr val="dk1"/>
              </a:solidFill>
            </a:endParaRPr>
          </a:p>
          <a:p>
            <a:pPr indent="0" lvl="0" marL="0" rtl="0" algn="ctr">
              <a:lnSpc>
                <a:spcPct val="200000"/>
              </a:lnSpc>
              <a:spcBef>
                <a:spcPts val="0"/>
              </a:spcBef>
              <a:spcAft>
                <a:spcPts val="0"/>
              </a:spcAft>
              <a:buClr>
                <a:schemeClr val="dk1"/>
              </a:buClr>
              <a:buSzPts val="1100"/>
              <a:buNone/>
            </a:pPr>
            <a:r>
              <a:rPr lang="en-US" sz="4700">
                <a:solidFill>
                  <a:schemeClr val="dk1"/>
                </a:solidFill>
              </a:rPr>
              <a:t>How great, how great is our God</a:t>
            </a:r>
            <a:endParaRPr sz="4700">
              <a:solidFill>
                <a:schemeClr val="dk1"/>
              </a:solidFill>
            </a:endParaRPr>
          </a:p>
        </p:txBody>
      </p:sp>
      <p:sp>
        <p:nvSpPr>
          <p:cNvPr id="3066" name="Google Shape;3066;p490"/>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How Great is Our God</a:t>
            </a:r>
            <a:endParaRPr>
              <a:latin typeface="Playfair Display"/>
              <a:ea typeface="Playfair Display"/>
              <a:cs typeface="Playfair Display"/>
              <a:sym typeface="Playfair Display"/>
            </a:endParaRPr>
          </a:p>
        </p:txBody>
      </p:sp>
    </p:spTree>
  </p:cSld>
  <p:clrMapOvr>
    <a:masterClrMapping/>
  </p:clrMapOvr>
</p:sld>
</file>

<file path=ppt/slides/slide4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0" name="Shape 3070"/>
        <p:cNvGrpSpPr/>
        <p:nvPr/>
      </p:nvGrpSpPr>
      <p:grpSpPr>
        <a:xfrm>
          <a:off x="0" y="0"/>
          <a:ext cx="0" cy="0"/>
          <a:chOff x="0" y="0"/>
          <a:chExt cx="0" cy="0"/>
        </a:xfrm>
      </p:grpSpPr>
      <p:sp>
        <p:nvSpPr>
          <p:cNvPr id="3071" name="Google Shape;3071;p491"/>
          <p:cNvSpPr txBox="1"/>
          <p:nvPr>
            <p:ph idx="1" type="body"/>
          </p:nvPr>
        </p:nvSpPr>
        <p:spPr>
          <a:xfrm>
            <a:off x="415775" y="206650"/>
            <a:ext cx="11360700" cy="5077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4600">
                <a:solidFill>
                  <a:schemeClr val="dk1"/>
                </a:solidFill>
              </a:rPr>
              <a:t>Age to age He stands</a:t>
            </a:r>
            <a:endParaRPr sz="4600">
              <a:solidFill>
                <a:schemeClr val="dk1"/>
              </a:solidFill>
            </a:endParaRPr>
          </a:p>
          <a:p>
            <a:pPr indent="0" lvl="0" marL="0" rtl="0" algn="ctr">
              <a:lnSpc>
                <a:spcPct val="150000"/>
              </a:lnSpc>
              <a:spcBef>
                <a:spcPts val="0"/>
              </a:spcBef>
              <a:spcAft>
                <a:spcPts val="0"/>
              </a:spcAft>
              <a:buClr>
                <a:schemeClr val="dk1"/>
              </a:buClr>
              <a:buSzPts val="1100"/>
              <a:buNone/>
            </a:pPr>
            <a:r>
              <a:rPr lang="en-US" sz="4600">
                <a:solidFill>
                  <a:schemeClr val="dk1"/>
                </a:solidFill>
              </a:rPr>
              <a:t>And time is in His hands</a:t>
            </a:r>
            <a:endParaRPr sz="4600">
              <a:solidFill>
                <a:schemeClr val="dk1"/>
              </a:solidFill>
            </a:endParaRPr>
          </a:p>
          <a:p>
            <a:pPr indent="0" lvl="0" marL="0" rtl="0" algn="ctr">
              <a:lnSpc>
                <a:spcPct val="150000"/>
              </a:lnSpc>
              <a:spcBef>
                <a:spcPts val="0"/>
              </a:spcBef>
              <a:spcAft>
                <a:spcPts val="0"/>
              </a:spcAft>
              <a:buClr>
                <a:schemeClr val="dk1"/>
              </a:buClr>
              <a:buSzPts val="1100"/>
              <a:buNone/>
            </a:pPr>
            <a:r>
              <a:rPr lang="en-US" sz="4600">
                <a:solidFill>
                  <a:schemeClr val="dk1"/>
                </a:solidFill>
              </a:rPr>
              <a:t>Beginning and the end</a:t>
            </a:r>
            <a:endParaRPr sz="4600">
              <a:solidFill>
                <a:schemeClr val="dk1"/>
              </a:solidFill>
            </a:endParaRPr>
          </a:p>
          <a:p>
            <a:pPr indent="0" lvl="0" marL="0" rtl="0" algn="ctr">
              <a:lnSpc>
                <a:spcPct val="150000"/>
              </a:lnSpc>
              <a:spcBef>
                <a:spcPts val="0"/>
              </a:spcBef>
              <a:spcAft>
                <a:spcPts val="0"/>
              </a:spcAft>
              <a:buClr>
                <a:schemeClr val="dk1"/>
              </a:buClr>
              <a:buSzPts val="1100"/>
              <a:buNone/>
            </a:pPr>
            <a:r>
              <a:rPr lang="en-US" sz="4600">
                <a:solidFill>
                  <a:schemeClr val="dk1"/>
                </a:solidFill>
              </a:rPr>
              <a:t>Beginning and the end</a:t>
            </a:r>
            <a:endParaRPr sz="4600">
              <a:solidFill>
                <a:schemeClr val="dk1"/>
              </a:solidFill>
            </a:endParaRPr>
          </a:p>
        </p:txBody>
      </p:sp>
      <p:sp>
        <p:nvSpPr>
          <p:cNvPr id="3072" name="Google Shape;3072;p491"/>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How Great is Our God</a:t>
            </a:r>
            <a:endParaRPr>
              <a:latin typeface="Playfair Display"/>
              <a:ea typeface="Playfair Display"/>
              <a:cs typeface="Playfair Display"/>
              <a:sym typeface="Playfair Display"/>
            </a:endParaRPr>
          </a:p>
        </p:txBody>
      </p:sp>
    </p:spTree>
  </p:cSld>
  <p:clrMapOvr>
    <a:masterClrMapping/>
  </p:clrMapOvr>
</p:sld>
</file>

<file path=ppt/slides/slide4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6" name="Shape 3076"/>
        <p:cNvGrpSpPr/>
        <p:nvPr/>
      </p:nvGrpSpPr>
      <p:grpSpPr>
        <a:xfrm>
          <a:off x="0" y="0"/>
          <a:ext cx="0" cy="0"/>
          <a:chOff x="0" y="0"/>
          <a:chExt cx="0" cy="0"/>
        </a:xfrm>
      </p:grpSpPr>
      <p:sp>
        <p:nvSpPr>
          <p:cNvPr id="3077" name="Google Shape;3077;p492"/>
          <p:cNvSpPr txBox="1"/>
          <p:nvPr>
            <p:ph idx="1" type="body"/>
          </p:nvPr>
        </p:nvSpPr>
        <p:spPr>
          <a:xfrm>
            <a:off x="415775" y="206650"/>
            <a:ext cx="11360700" cy="4952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4700">
                <a:solidFill>
                  <a:schemeClr val="dk1"/>
                </a:solidFill>
              </a:rPr>
              <a:t>The Godhead Three in One</a:t>
            </a:r>
            <a:endParaRPr sz="4700">
              <a:solidFill>
                <a:schemeClr val="dk1"/>
              </a:solidFill>
            </a:endParaRPr>
          </a:p>
          <a:p>
            <a:pPr indent="0" lvl="0" marL="0" rtl="0" algn="ctr">
              <a:lnSpc>
                <a:spcPct val="150000"/>
              </a:lnSpc>
              <a:spcBef>
                <a:spcPts val="0"/>
              </a:spcBef>
              <a:spcAft>
                <a:spcPts val="0"/>
              </a:spcAft>
              <a:buClr>
                <a:schemeClr val="dk1"/>
              </a:buClr>
              <a:buSzPts val="1100"/>
              <a:buNone/>
            </a:pPr>
            <a:r>
              <a:rPr lang="en-US" sz="4700">
                <a:solidFill>
                  <a:schemeClr val="dk1"/>
                </a:solidFill>
              </a:rPr>
              <a:t>Father Spirit Son</a:t>
            </a:r>
            <a:endParaRPr sz="4700">
              <a:solidFill>
                <a:schemeClr val="dk1"/>
              </a:solidFill>
            </a:endParaRPr>
          </a:p>
          <a:p>
            <a:pPr indent="0" lvl="0" marL="0" rtl="0" algn="ctr">
              <a:lnSpc>
                <a:spcPct val="150000"/>
              </a:lnSpc>
              <a:spcBef>
                <a:spcPts val="0"/>
              </a:spcBef>
              <a:spcAft>
                <a:spcPts val="0"/>
              </a:spcAft>
              <a:buClr>
                <a:schemeClr val="dk1"/>
              </a:buClr>
              <a:buSzPts val="1100"/>
              <a:buNone/>
            </a:pPr>
            <a:r>
              <a:rPr lang="en-US" sz="4700">
                <a:solidFill>
                  <a:schemeClr val="dk1"/>
                </a:solidFill>
              </a:rPr>
              <a:t>The Lion and the Lamb</a:t>
            </a:r>
            <a:endParaRPr sz="4700">
              <a:solidFill>
                <a:schemeClr val="dk1"/>
              </a:solidFill>
            </a:endParaRPr>
          </a:p>
          <a:p>
            <a:pPr indent="0" lvl="0" marL="0" rtl="0" algn="ctr">
              <a:lnSpc>
                <a:spcPct val="150000"/>
              </a:lnSpc>
              <a:spcBef>
                <a:spcPts val="0"/>
              </a:spcBef>
              <a:spcAft>
                <a:spcPts val="0"/>
              </a:spcAft>
              <a:buClr>
                <a:schemeClr val="dk1"/>
              </a:buClr>
              <a:buSzPts val="1100"/>
              <a:buNone/>
            </a:pPr>
            <a:r>
              <a:rPr lang="en-US" sz="4700">
                <a:solidFill>
                  <a:schemeClr val="dk1"/>
                </a:solidFill>
              </a:rPr>
              <a:t>The Lion and the Lamb</a:t>
            </a:r>
            <a:endParaRPr sz="4700">
              <a:solidFill>
                <a:schemeClr val="dk1"/>
              </a:solidFill>
            </a:endParaRPr>
          </a:p>
        </p:txBody>
      </p:sp>
      <p:sp>
        <p:nvSpPr>
          <p:cNvPr id="3078" name="Google Shape;3078;p492"/>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How Great is Our God</a:t>
            </a:r>
            <a:endParaRPr>
              <a:latin typeface="Playfair Display"/>
              <a:ea typeface="Playfair Display"/>
              <a:cs typeface="Playfair Display"/>
              <a:sym typeface="Playfair Display"/>
            </a:endParaRPr>
          </a:p>
        </p:txBody>
      </p:sp>
    </p:spTree>
  </p:cSld>
  <p:clrMapOvr>
    <a:masterClrMapping/>
  </p:clrMapOvr>
</p:sld>
</file>

<file path=ppt/slides/slide4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2" name="Shape 3082"/>
        <p:cNvGrpSpPr/>
        <p:nvPr/>
      </p:nvGrpSpPr>
      <p:grpSpPr>
        <a:xfrm>
          <a:off x="0" y="0"/>
          <a:ext cx="0" cy="0"/>
          <a:chOff x="0" y="0"/>
          <a:chExt cx="0" cy="0"/>
        </a:xfrm>
      </p:grpSpPr>
      <p:sp>
        <p:nvSpPr>
          <p:cNvPr id="3083" name="Google Shape;3083;p493"/>
          <p:cNvSpPr txBox="1"/>
          <p:nvPr>
            <p:ph idx="1" type="body"/>
          </p:nvPr>
        </p:nvSpPr>
        <p:spPr>
          <a:xfrm>
            <a:off x="415775" y="206650"/>
            <a:ext cx="11360700" cy="4921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200000"/>
              </a:lnSpc>
              <a:spcBef>
                <a:spcPts val="0"/>
              </a:spcBef>
              <a:spcAft>
                <a:spcPts val="0"/>
              </a:spcAft>
              <a:buClr>
                <a:schemeClr val="dk1"/>
              </a:buClr>
              <a:buSzPts val="1100"/>
              <a:buNone/>
            </a:pPr>
            <a:r>
              <a:rPr lang="en-US" sz="4700">
                <a:solidFill>
                  <a:schemeClr val="dk1"/>
                </a:solidFill>
              </a:rPr>
              <a:t>How great is our God, sing with me</a:t>
            </a:r>
            <a:endParaRPr sz="4700">
              <a:solidFill>
                <a:schemeClr val="dk1"/>
              </a:solidFill>
            </a:endParaRPr>
          </a:p>
          <a:p>
            <a:pPr indent="0" lvl="0" marL="0" rtl="0" algn="ctr">
              <a:lnSpc>
                <a:spcPct val="200000"/>
              </a:lnSpc>
              <a:spcBef>
                <a:spcPts val="0"/>
              </a:spcBef>
              <a:spcAft>
                <a:spcPts val="0"/>
              </a:spcAft>
              <a:buClr>
                <a:schemeClr val="dk1"/>
              </a:buClr>
              <a:buSzPts val="1100"/>
              <a:buNone/>
            </a:pPr>
            <a:r>
              <a:rPr lang="en-US" sz="4700">
                <a:solidFill>
                  <a:schemeClr val="dk1"/>
                </a:solidFill>
              </a:rPr>
              <a:t>How great is our God, and all will see</a:t>
            </a:r>
            <a:endParaRPr sz="4700">
              <a:solidFill>
                <a:schemeClr val="dk1"/>
              </a:solidFill>
            </a:endParaRPr>
          </a:p>
          <a:p>
            <a:pPr indent="0" lvl="0" marL="0" rtl="0" algn="ctr">
              <a:lnSpc>
                <a:spcPct val="200000"/>
              </a:lnSpc>
              <a:spcBef>
                <a:spcPts val="0"/>
              </a:spcBef>
              <a:spcAft>
                <a:spcPts val="0"/>
              </a:spcAft>
              <a:buClr>
                <a:schemeClr val="dk1"/>
              </a:buClr>
              <a:buSzPts val="1100"/>
              <a:buNone/>
            </a:pPr>
            <a:r>
              <a:rPr lang="en-US" sz="4700">
                <a:solidFill>
                  <a:schemeClr val="dk1"/>
                </a:solidFill>
              </a:rPr>
              <a:t>How great, how great is our God</a:t>
            </a:r>
            <a:endParaRPr sz="4700">
              <a:solidFill>
                <a:schemeClr val="dk1"/>
              </a:solidFill>
            </a:endParaRPr>
          </a:p>
        </p:txBody>
      </p:sp>
      <p:sp>
        <p:nvSpPr>
          <p:cNvPr id="3084" name="Google Shape;3084;p493"/>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How Great is Our God</a:t>
            </a:r>
            <a:endParaRPr>
              <a:latin typeface="Playfair Display"/>
              <a:ea typeface="Playfair Display"/>
              <a:cs typeface="Playfair Display"/>
              <a:sym typeface="Playfair Display"/>
            </a:endParaRPr>
          </a:p>
        </p:txBody>
      </p:sp>
    </p:spTree>
  </p:cSld>
  <p:clrMapOvr>
    <a:masterClrMapping/>
  </p:clrMapOvr>
</p:sld>
</file>

<file path=ppt/slides/slide4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8" name="Shape 3088"/>
        <p:cNvGrpSpPr/>
        <p:nvPr/>
      </p:nvGrpSpPr>
      <p:grpSpPr>
        <a:xfrm>
          <a:off x="0" y="0"/>
          <a:ext cx="0" cy="0"/>
          <a:chOff x="0" y="0"/>
          <a:chExt cx="0" cy="0"/>
        </a:xfrm>
      </p:grpSpPr>
      <p:sp>
        <p:nvSpPr>
          <p:cNvPr id="3089" name="Google Shape;3089;p494"/>
          <p:cNvSpPr txBox="1"/>
          <p:nvPr>
            <p:ph idx="1" type="body"/>
          </p:nvPr>
        </p:nvSpPr>
        <p:spPr>
          <a:xfrm>
            <a:off x="477875" y="206650"/>
            <a:ext cx="11298600" cy="49680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4700">
                <a:solidFill>
                  <a:schemeClr val="dk1"/>
                </a:solidFill>
              </a:rPr>
              <a:t>Name above all names </a:t>
            </a:r>
            <a:endParaRPr sz="4700">
              <a:solidFill>
                <a:schemeClr val="dk1"/>
              </a:solidFill>
            </a:endParaRPr>
          </a:p>
          <a:p>
            <a:pPr indent="0" lvl="0" marL="0" rtl="0" algn="ctr">
              <a:lnSpc>
                <a:spcPct val="150000"/>
              </a:lnSpc>
              <a:spcBef>
                <a:spcPts val="0"/>
              </a:spcBef>
              <a:spcAft>
                <a:spcPts val="0"/>
              </a:spcAft>
              <a:buClr>
                <a:schemeClr val="dk1"/>
              </a:buClr>
              <a:buSzPts val="1100"/>
              <a:buNone/>
            </a:pPr>
            <a:r>
              <a:rPr lang="en-US" sz="4700">
                <a:solidFill>
                  <a:schemeClr val="dk1"/>
                </a:solidFill>
              </a:rPr>
              <a:t>Worthy of our praise </a:t>
            </a:r>
            <a:endParaRPr sz="4700">
              <a:solidFill>
                <a:schemeClr val="dk1"/>
              </a:solidFill>
            </a:endParaRPr>
          </a:p>
          <a:p>
            <a:pPr indent="0" lvl="0" marL="0" rtl="0" algn="ctr">
              <a:lnSpc>
                <a:spcPct val="150000"/>
              </a:lnSpc>
              <a:spcBef>
                <a:spcPts val="0"/>
              </a:spcBef>
              <a:spcAft>
                <a:spcPts val="0"/>
              </a:spcAft>
              <a:buClr>
                <a:schemeClr val="dk1"/>
              </a:buClr>
              <a:buSzPts val="1100"/>
              <a:buNone/>
            </a:pPr>
            <a:r>
              <a:rPr lang="en-US" sz="4700">
                <a:solidFill>
                  <a:schemeClr val="dk1"/>
                </a:solidFill>
              </a:rPr>
              <a:t>My heart will sing</a:t>
            </a:r>
            <a:endParaRPr sz="4700">
              <a:solidFill>
                <a:schemeClr val="dk1"/>
              </a:solidFill>
            </a:endParaRPr>
          </a:p>
          <a:p>
            <a:pPr indent="0" lvl="0" marL="0" rtl="0" algn="ctr">
              <a:lnSpc>
                <a:spcPct val="150000"/>
              </a:lnSpc>
              <a:spcBef>
                <a:spcPts val="0"/>
              </a:spcBef>
              <a:spcAft>
                <a:spcPts val="0"/>
              </a:spcAft>
              <a:buClr>
                <a:schemeClr val="dk1"/>
              </a:buClr>
              <a:buSzPts val="1100"/>
              <a:buNone/>
            </a:pPr>
            <a:r>
              <a:rPr lang="en-US" sz="4700">
                <a:solidFill>
                  <a:schemeClr val="dk1"/>
                </a:solidFill>
              </a:rPr>
              <a:t>How great is our God</a:t>
            </a:r>
            <a:endParaRPr sz="4700">
              <a:solidFill>
                <a:schemeClr val="dk1"/>
              </a:solidFill>
            </a:endParaRPr>
          </a:p>
        </p:txBody>
      </p:sp>
      <p:sp>
        <p:nvSpPr>
          <p:cNvPr id="3090" name="Google Shape;3090;p494"/>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How Great is Our God</a:t>
            </a:r>
            <a:endParaRPr>
              <a:latin typeface="Playfair Display"/>
              <a:ea typeface="Playfair Display"/>
              <a:cs typeface="Playfair Display"/>
              <a:sym typeface="Playfair Display"/>
            </a:endParaRPr>
          </a:p>
        </p:txBody>
      </p:sp>
    </p:spTree>
  </p:cSld>
  <p:clrMapOvr>
    <a:masterClrMapping/>
  </p:clrMapOvr>
</p:sld>
</file>

<file path=ppt/slides/slide4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4" name="Shape 3094"/>
        <p:cNvGrpSpPr/>
        <p:nvPr/>
      </p:nvGrpSpPr>
      <p:grpSpPr>
        <a:xfrm>
          <a:off x="0" y="0"/>
          <a:ext cx="0" cy="0"/>
          <a:chOff x="0" y="0"/>
          <a:chExt cx="0" cy="0"/>
        </a:xfrm>
      </p:grpSpPr>
      <p:sp>
        <p:nvSpPr>
          <p:cNvPr id="3095" name="Google Shape;3095;p495"/>
          <p:cNvSpPr txBox="1"/>
          <p:nvPr>
            <p:ph idx="1" type="body"/>
          </p:nvPr>
        </p:nvSpPr>
        <p:spPr>
          <a:xfrm>
            <a:off x="415775" y="206650"/>
            <a:ext cx="11360700" cy="49680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4700">
                <a:solidFill>
                  <a:schemeClr val="dk1"/>
                </a:solidFill>
              </a:rPr>
              <a:t>You're the name above all names </a:t>
            </a:r>
            <a:endParaRPr sz="4700">
              <a:solidFill>
                <a:schemeClr val="dk1"/>
              </a:solidFill>
            </a:endParaRPr>
          </a:p>
          <a:p>
            <a:pPr indent="0" lvl="0" marL="0" rtl="0" algn="ctr">
              <a:lnSpc>
                <a:spcPct val="150000"/>
              </a:lnSpc>
              <a:spcBef>
                <a:spcPts val="0"/>
              </a:spcBef>
              <a:spcAft>
                <a:spcPts val="0"/>
              </a:spcAft>
              <a:buClr>
                <a:schemeClr val="dk1"/>
              </a:buClr>
              <a:buSzPts val="1100"/>
              <a:buNone/>
            </a:pPr>
            <a:r>
              <a:rPr lang="en-US" sz="4700">
                <a:solidFill>
                  <a:schemeClr val="dk1"/>
                </a:solidFill>
              </a:rPr>
              <a:t>You are worthy of our praise </a:t>
            </a:r>
            <a:endParaRPr sz="4700">
              <a:solidFill>
                <a:schemeClr val="dk1"/>
              </a:solidFill>
            </a:endParaRPr>
          </a:p>
          <a:p>
            <a:pPr indent="0" lvl="0" marL="0" rtl="0" algn="ctr">
              <a:lnSpc>
                <a:spcPct val="150000"/>
              </a:lnSpc>
              <a:spcBef>
                <a:spcPts val="0"/>
              </a:spcBef>
              <a:spcAft>
                <a:spcPts val="0"/>
              </a:spcAft>
              <a:buClr>
                <a:schemeClr val="dk1"/>
              </a:buClr>
              <a:buSzPts val="1100"/>
              <a:buNone/>
            </a:pPr>
            <a:r>
              <a:rPr lang="en-US" sz="4700">
                <a:solidFill>
                  <a:schemeClr val="dk1"/>
                </a:solidFill>
              </a:rPr>
              <a:t>And my heart will sing</a:t>
            </a:r>
            <a:endParaRPr sz="4700">
              <a:solidFill>
                <a:schemeClr val="dk1"/>
              </a:solidFill>
            </a:endParaRPr>
          </a:p>
          <a:p>
            <a:pPr indent="0" lvl="0" marL="0" rtl="0" algn="ctr">
              <a:lnSpc>
                <a:spcPct val="150000"/>
              </a:lnSpc>
              <a:spcBef>
                <a:spcPts val="0"/>
              </a:spcBef>
              <a:spcAft>
                <a:spcPts val="0"/>
              </a:spcAft>
              <a:buClr>
                <a:schemeClr val="dk1"/>
              </a:buClr>
              <a:buSzPts val="1100"/>
              <a:buNone/>
            </a:pPr>
            <a:r>
              <a:rPr lang="en-US" sz="4700">
                <a:solidFill>
                  <a:schemeClr val="dk1"/>
                </a:solidFill>
              </a:rPr>
              <a:t>How great is our God</a:t>
            </a:r>
            <a:endParaRPr sz="4700">
              <a:solidFill>
                <a:schemeClr val="dk1"/>
              </a:solidFill>
            </a:endParaRPr>
          </a:p>
        </p:txBody>
      </p:sp>
      <p:sp>
        <p:nvSpPr>
          <p:cNvPr id="3096" name="Google Shape;3096;p495"/>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How Great is Our God</a:t>
            </a:r>
            <a:endParaRPr>
              <a:latin typeface="Playfair Display"/>
              <a:ea typeface="Playfair Display"/>
              <a:cs typeface="Playfair Display"/>
              <a:sym typeface="Playfair Display"/>
            </a:endParaRPr>
          </a:p>
        </p:txBody>
      </p:sp>
    </p:spTree>
  </p:cSld>
  <p:clrMapOvr>
    <a:masterClrMapping/>
  </p:clrMapOvr>
</p:sld>
</file>

<file path=ppt/slides/slide4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0" name="Shape 3100"/>
        <p:cNvGrpSpPr/>
        <p:nvPr/>
      </p:nvGrpSpPr>
      <p:grpSpPr>
        <a:xfrm>
          <a:off x="0" y="0"/>
          <a:ext cx="0" cy="0"/>
          <a:chOff x="0" y="0"/>
          <a:chExt cx="0" cy="0"/>
        </a:xfrm>
      </p:grpSpPr>
      <p:sp>
        <p:nvSpPr>
          <p:cNvPr id="3101" name="Google Shape;3101;p496"/>
          <p:cNvSpPr txBox="1"/>
          <p:nvPr>
            <p:ph idx="1" type="body"/>
          </p:nvPr>
        </p:nvSpPr>
        <p:spPr>
          <a:xfrm>
            <a:off x="415775" y="206650"/>
            <a:ext cx="11360700" cy="4874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200000"/>
              </a:lnSpc>
              <a:spcBef>
                <a:spcPts val="0"/>
              </a:spcBef>
              <a:spcAft>
                <a:spcPts val="0"/>
              </a:spcAft>
              <a:buClr>
                <a:schemeClr val="dk1"/>
              </a:buClr>
              <a:buSzPts val="1100"/>
              <a:buNone/>
            </a:pPr>
            <a:r>
              <a:rPr lang="en-US" sz="4700">
                <a:solidFill>
                  <a:schemeClr val="dk1"/>
                </a:solidFill>
              </a:rPr>
              <a:t>How great is our God, sing with me</a:t>
            </a:r>
            <a:endParaRPr sz="4700">
              <a:solidFill>
                <a:schemeClr val="dk1"/>
              </a:solidFill>
            </a:endParaRPr>
          </a:p>
          <a:p>
            <a:pPr indent="0" lvl="0" marL="0" rtl="0" algn="ctr">
              <a:lnSpc>
                <a:spcPct val="200000"/>
              </a:lnSpc>
              <a:spcBef>
                <a:spcPts val="0"/>
              </a:spcBef>
              <a:spcAft>
                <a:spcPts val="0"/>
              </a:spcAft>
              <a:buClr>
                <a:schemeClr val="dk1"/>
              </a:buClr>
              <a:buSzPts val="1100"/>
              <a:buNone/>
            </a:pPr>
            <a:r>
              <a:rPr lang="en-US" sz="4700">
                <a:solidFill>
                  <a:schemeClr val="dk1"/>
                </a:solidFill>
              </a:rPr>
              <a:t>How great is our God, and all will see</a:t>
            </a:r>
            <a:endParaRPr sz="4700">
              <a:solidFill>
                <a:schemeClr val="dk1"/>
              </a:solidFill>
            </a:endParaRPr>
          </a:p>
          <a:p>
            <a:pPr indent="0" lvl="0" marL="0" rtl="0" algn="ctr">
              <a:lnSpc>
                <a:spcPct val="200000"/>
              </a:lnSpc>
              <a:spcBef>
                <a:spcPts val="0"/>
              </a:spcBef>
              <a:spcAft>
                <a:spcPts val="0"/>
              </a:spcAft>
              <a:buClr>
                <a:schemeClr val="dk1"/>
              </a:buClr>
              <a:buSzPts val="1100"/>
              <a:buNone/>
            </a:pPr>
            <a:r>
              <a:rPr lang="en-US" sz="4700">
                <a:solidFill>
                  <a:schemeClr val="dk1"/>
                </a:solidFill>
              </a:rPr>
              <a:t>How great, how great is our God</a:t>
            </a:r>
            <a:endParaRPr sz="4700">
              <a:solidFill>
                <a:schemeClr val="dk1"/>
              </a:solidFill>
            </a:endParaRPr>
          </a:p>
        </p:txBody>
      </p:sp>
      <p:sp>
        <p:nvSpPr>
          <p:cNvPr id="3102" name="Google Shape;3102;p496"/>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How Great is Our God</a:t>
            </a:r>
            <a:endParaRPr>
              <a:latin typeface="Playfair Display"/>
              <a:ea typeface="Playfair Display"/>
              <a:cs typeface="Playfair Display"/>
              <a:sym typeface="Playfair Display"/>
            </a:endParaRPr>
          </a:p>
        </p:txBody>
      </p:sp>
      <p:pic>
        <p:nvPicPr>
          <p:cNvPr id="3103" name="Google Shape;3103;p496">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4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7" name="Shape 3107"/>
        <p:cNvGrpSpPr/>
        <p:nvPr/>
      </p:nvGrpSpPr>
      <p:grpSpPr>
        <a:xfrm>
          <a:off x="0" y="0"/>
          <a:ext cx="0" cy="0"/>
          <a:chOff x="0" y="0"/>
          <a:chExt cx="0" cy="0"/>
        </a:xfrm>
      </p:grpSpPr>
      <p:sp>
        <p:nvSpPr>
          <p:cNvPr id="3108" name="Google Shape;3108;p497"/>
          <p:cNvSpPr txBox="1"/>
          <p:nvPr>
            <p:ph type="ctrTitle"/>
          </p:nvPr>
        </p:nvSpPr>
        <p:spPr>
          <a:xfrm>
            <a:off x="2540000" y="2777100"/>
            <a:ext cx="6768300" cy="1303800"/>
          </a:xfrm>
          <a:prstGeom prst="rect">
            <a:avLst/>
          </a:prstGeom>
          <a:solidFill>
            <a:srgbClr val="FFFFFF">
              <a:alpha val="88235"/>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How He Loves</a:t>
            </a:r>
            <a:endParaRPr/>
          </a:p>
        </p:txBody>
      </p:sp>
      <p:pic>
        <p:nvPicPr>
          <p:cNvPr id="3109" name="Google Shape;3109;p497">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4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3" name="Shape 3113"/>
        <p:cNvGrpSpPr/>
        <p:nvPr/>
      </p:nvGrpSpPr>
      <p:grpSpPr>
        <a:xfrm>
          <a:off x="0" y="0"/>
          <a:ext cx="0" cy="0"/>
          <a:chOff x="0" y="0"/>
          <a:chExt cx="0" cy="0"/>
        </a:xfrm>
      </p:grpSpPr>
      <p:sp>
        <p:nvSpPr>
          <p:cNvPr id="3114" name="Google Shape;3114;p498"/>
          <p:cNvSpPr txBox="1"/>
          <p:nvPr>
            <p:ph idx="1" type="body"/>
          </p:nvPr>
        </p:nvSpPr>
        <p:spPr>
          <a:xfrm>
            <a:off x="415650" y="280550"/>
            <a:ext cx="11360700" cy="4958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solidFill>
                  <a:schemeClr val="dk1"/>
                </a:solidFill>
              </a:rPr>
              <a:t>He is jealous for me</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Love's like a hurricane, and I am a tree</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Bending beneath the weight of His wind and mercy</a:t>
            </a:r>
            <a:endParaRPr>
              <a:solidFill>
                <a:schemeClr val="dk1"/>
              </a:solidFill>
            </a:endParaRPr>
          </a:p>
        </p:txBody>
      </p:sp>
      <p:sp>
        <p:nvSpPr>
          <p:cNvPr id="3115" name="Google Shape;3115;p498"/>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How He Loves</a:t>
            </a:r>
            <a:endParaRPr>
              <a:latin typeface="Playfair Display"/>
              <a:ea typeface="Playfair Display"/>
              <a:cs typeface="Playfair Display"/>
              <a:sym typeface="Playfair Display"/>
            </a:endParaRPr>
          </a:p>
        </p:txBody>
      </p:sp>
    </p:spTree>
  </p:cSld>
  <p:clrMapOvr>
    <a:masterClrMapping/>
  </p:clrMapOvr>
</p:sld>
</file>

<file path=ppt/slides/slide4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9" name="Shape 3119"/>
        <p:cNvGrpSpPr/>
        <p:nvPr/>
      </p:nvGrpSpPr>
      <p:grpSpPr>
        <a:xfrm>
          <a:off x="0" y="0"/>
          <a:ext cx="0" cy="0"/>
          <a:chOff x="0" y="0"/>
          <a:chExt cx="0" cy="0"/>
        </a:xfrm>
      </p:grpSpPr>
      <p:sp>
        <p:nvSpPr>
          <p:cNvPr id="3120" name="Google Shape;3120;p499"/>
          <p:cNvSpPr txBox="1"/>
          <p:nvPr>
            <p:ph idx="1" type="body"/>
          </p:nvPr>
        </p:nvSpPr>
        <p:spPr>
          <a:xfrm>
            <a:off x="415650" y="280550"/>
            <a:ext cx="11360700" cy="4958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Font typeface="Arial"/>
              <a:buNone/>
            </a:pPr>
            <a:r>
              <a:rPr lang="en-US">
                <a:solidFill>
                  <a:schemeClr val="dk1"/>
                </a:solidFill>
              </a:rPr>
              <a:t>When all of a sudden</a:t>
            </a:r>
            <a:endParaRPr>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US">
                <a:solidFill>
                  <a:schemeClr val="dk1"/>
                </a:solidFill>
              </a:rPr>
              <a:t>I am unaware of these afflictions eclipsed by glory</a:t>
            </a:r>
            <a:endParaRPr>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US">
                <a:solidFill>
                  <a:schemeClr val="dk1"/>
                </a:solidFill>
              </a:rPr>
              <a:t>And I realize just how beautiful you are and how great your affections are for me</a:t>
            </a:r>
            <a:endParaRPr>
              <a:solidFill>
                <a:schemeClr val="dk1"/>
              </a:solidFill>
            </a:endParaRPr>
          </a:p>
        </p:txBody>
      </p:sp>
      <p:sp>
        <p:nvSpPr>
          <p:cNvPr id="3121" name="Google Shape;3121;p499"/>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How He Loves</a:t>
            </a:r>
            <a:endParaRPr>
              <a:latin typeface="Playfair Display"/>
              <a:ea typeface="Playfair Display"/>
              <a:cs typeface="Playfair Display"/>
              <a:sym typeface="Playfair Display"/>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5"/>
          <p:cNvSpPr txBox="1"/>
          <p:nvPr>
            <p:ph idx="1" type="body"/>
          </p:nvPr>
        </p:nvSpPr>
        <p:spPr>
          <a:xfrm>
            <a:off x="2378550" y="2779650"/>
            <a:ext cx="7434900" cy="12987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90000"/>
              </a:lnSpc>
              <a:spcBef>
                <a:spcPts val="1000"/>
              </a:spcBef>
              <a:spcAft>
                <a:spcPts val="2100"/>
              </a:spcAft>
              <a:buSzPts val="1800"/>
              <a:buNone/>
            </a:pPr>
            <a:r>
              <a:rPr lang="en-US" sz="6900"/>
              <a:t>A Stranger</a:t>
            </a:r>
            <a:endParaRPr sz="6900"/>
          </a:p>
        </p:txBody>
      </p:sp>
      <p:pic>
        <p:nvPicPr>
          <p:cNvPr id="87" name="Google Shape;87;p5">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50"/>
          <p:cNvSpPr txBox="1"/>
          <p:nvPr>
            <p:ph idx="1" type="body"/>
          </p:nvPr>
        </p:nvSpPr>
        <p:spPr>
          <a:xfrm>
            <a:off x="415650" y="326500"/>
            <a:ext cx="11360700" cy="48849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2400"/>
              <a:buNone/>
            </a:pPr>
            <a:r>
              <a:rPr lang="en-US" sz="4600"/>
              <a:t>He made the two into one, that is, the heaven and the earth. He ascended into the heavens, and sent to us the Paraclete, the Spirit of truth, the Comforter Amen Alleluia.</a:t>
            </a:r>
            <a:endParaRPr sz="4600"/>
          </a:p>
        </p:txBody>
      </p:sp>
      <p:sp>
        <p:nvSpPr>
          <p:cNvPr id="364" name="Google Shape;364;p50"/>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Asomen</a:t>
            </a:r>
            <a:endParaRPr>
              <a:latin typeface="Playfair Display"/>
              <a:ea typeface="Playfair Display"/>
              <a:cs typeface="Playfair Display"/>
              <a:sym typeface="Playfair Display"/>
            </a:endParaRPr>
          </a:p>
        </p:txBody>
      </p:sp>
    </p:spTree>
  </p:cSld>
  <p:clrMapOvr>
    <a:masterClrMapping/>
  </p:clrMapOvr>
</p:sld>
</file>

<file path=ppt/slides/slide5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5" name="Shape 3125"/>
        <p:cNvGrpSpPr/>
        <p:nvPr/>
      </p:nvGrpSpPr>
      <p:grpSpPr>
        <a:xfrm>
          <a:off x="0" y="0"/>
          <a:ext cx="0" cy="0"/>
          <a:chOff x="0" y="0"/>
          <a:chExt cx="0" cy="0"/>
        </a:xfrm>
      </p:grpSpPr>
      <p:sp>
        <p:nvSpPr>
          <p:cNvPr id="3126" name="Google Shape;3126;p500"/>
          <p:cNvSpPr txBox="1"/>
          <p:nvPr>
            <p:ph idx="1" type="body"/>
          </p:nvPr>
        </p:nvSpPr>
        <p:spPr>
          <a:xfrm>
            <a:off x="415650" y="280550"/>
            <a:ext cx="11360700" cy="4958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solidFill>
                  <a:schemeClr val="dk1"/>
                </a:solidFill>
              </a:rPr>
              <a:t>And oh how He loves us oh</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Oh how He loves us</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how He loves us oh</a:t>
            </a:r>
            <a:endParaRPr>
              <a:solidFill>
                <a:schemeClr val="dk1"/>
              </a:solidFill>
            </a:endParaRPr>
          </a:p>
        </p:txBody>
      </p:sp>
      <p:sp>
        <p:nvSpPr>
          <p:cNvPr id="3127" name="Google Shape;3127;p500"/>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How He Loves</a:t>
            </a:r>
            <a:endParaRPr>
              <a:latin typeface="Playfair Display"/>
              <a:ea typeface="Playfair Display"/>
              <a:cs typeface="Playfair Display"/>
              <a:sym typeface="Playfair Display"/>
            </a:endParaRPr>
          </a:p>
        </p:txBody>
      </p:sp>
    </p:spTree>
  </p:cSld>
  <p:clrMapOvr>
    <a:masterClrMapping/>
  </p:clrMapOvr>
</p:sld>
</file>

<file path=ppt/slides/slide5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1" name="Shape 3131"/>
        <p:cNvGrpSpPr/>
        <p:nvPr/>
      </p:nvGrpSpPr>
      <p:grpSpPr>
        <a:xfrm>
          <a:off x="0" y="0"/>
          <a:ext cx="0" cy="0"/>
          <a:chOff x="0" y="0"/>
          <a:chExt cx="0" cy="0"/>
        </a:xfrm>
      </p:grpSpPr>
      <p:sp>
        <p:nvSpPr>
          <p:cNvPr id="3132" name="Google Shape;3132;p501"/>
          <p:cNvSpPr txBox="1"/>
          <p:nvPr>
            <p:ph idx="1" type="body"/>
          </p:nvPr>
        </p:nvSpPr>
        <p:spPr>
          <a:xfrm>
            <a:off x="415650" y="280550"/>
            <a:ext cx="11360700" cy="4958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solidFill>
                  <a:schemeClr val="dk1"/>
                </a:solidFill>
              </a:rPr>
              <a:t>He is jealous for me</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Love's like a hurricane, and I am a tree</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Bending beneath the weight of His wind and mercy</a:t>
            </a:r>
            <a:endParaRPr>
              <a:solidFill>
                <a:schemeClr val="dk1"/>
              </a:solidFill>
            </a:endParaRPr>
          </a:p>
        </p:txBody>
      </p:sp>
      <p:sp>
        <p:nvSpPr>
          <p:cNvPr id="3133" name="Google Shape;3133;p501"/>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How He Loves</a:t>
            </a:r>
            <a:endParaRPr>
              <a:latin typeface="Playfair Display"/>
              <a:ea typeface="Playfair Display"/>
              <a:cs typeface="Playfair Display"/>
              <a:sym typeface="Playfair Display"/>
            </a:endParaRPr>
          </a:p>
        </p:txBody>
      </p:sp>
    </p:spTree>
  </p:cSld>
  <p:clrMapOvr>
    <a:masterClrMapping/>
  </p:clrMapOvr>
</p:sld>
</file>

<file path=ppt/slides/slide5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7" name="Shape 3137"/>
        <p:cNvGrpSpPr/>
        <p:nvPr/>
      </p:nvGrpSpPr>
      <p:grpSpPr>
        <a:xfrm>
          <a:off x="0" y="0"/>
          <a:ext cx="0" cy="0"/>
          <a:chOff x="0" y="0"/>
          <a:chExt cx="0" cy="0"/>
        </a:xfrm>
      </p:grpSpPr>
      <p:sp>
        <p:nvSpPr>
          <p:cNvPr id="3138" name="Google Shape;3138;p502"/>
          <p:cNvSpPr txBox="1"/>
          <p:nvPr>
            <p:ph idx="1" type="body"/>
          </p:nvPr>
        </p:nvSpPr>
        <p:spPr>
          <a:xfrm>
            <a:off x="415650" y="280550"/>
            <a:ext cx="11360700" cy="4958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Font typeface="Arial"/>
              <a:buNone/>
            </a:pPr>
            <a:r>
              <a:rPr lang="en-US">
                <a:solidFill>
                  <a:schemeClr val="dk1"/>
                </a:solidFill>
              </a:rPr>
              <a:t>When all of a sudden</a:t>
            </a:r>
            <a:endParaRPr>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US">
                <a:solidFill>
                  <a:schemeClr val="dk1"/>
                </a:solidFill>
              </a:rPr>
              <a:t>I am unaware of these afflictions eclipsed by glory</a:t>
            </a:r>
            <a:endParaRPr>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US">
                <a:solidFill>
                  <a:schemeClr val="dk1"/>
                </a:solidFill>
              </a:rPr>
              <a:t>And I realize just how beautiful you are and how great your affections are for me</a:t>
            </a:r>
            <a:endParaRPr>
              <a:solidFill>
                <a:schemeClr val="dk1"/>
              </a:solidFill>
            </a:endParaRPr>
          </a:p>
        </p:txBody>
      </p:sp>
      <p:sp>
        <p:nvSpPr>
          <p:cNvPr id="3139" name="Google Shape;3139;p502"/>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How He Loves</a:t>
            </a:r>
            <a:endParaRPr>
              <a:latin typeface="Playfair Display"/>
              <a:ea typeface="Playfair Display"/>
              <a:cs typeface="Playfair Display"/>
              <a:sym typeface="Playfair Display"/>
            </a:endParaRPr>
          </a:p>
        </p:txBody>
      </p:sp>
    </p:spTree>
  </p:cSld>
  <p:clrMapOvr>
    <a:masterClrMapping/>
  </p:clrMapOvr>
</p:sld>
</file>

<file path=ppt/slides/slide5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3" name="Shape 3143"/>
        <p:cNvGrpSpPr/>
        <p:nvPr/>
      </p:nvGrpSpPr>
      <p:grpSpPr>
        <a:xfrm>
          <a:off x="0" y="0"/>
          <a:ext cx="0" cy="0"/>
          <a:chOff x="0" y="0"/>
          <a:chExt cx="0" cy="0"/>
        </a:xfrm>
      </p:grpSpPr>
      <p:sp>
        <p:nvSpPr>
          <p:cNvPr id="3144" name="Google Shape;3144;p503"/>
          <p:cNvSpPr txBox="1"/>
          <p:nvPr>
            <p:ph idx="1" type="body"/>
          </p:nvPr>
        </p:nvSpPr>
        <p:spPr>
          <a:xfrm>
            <a:off x="415650" y="280550"/>
            <a:ext cx="11360700" cy="4958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solidFill>
                  <a:schemeClr val="dk1"/>
                </a:solidFill>
              </a:rPr>
              <a:t>And oh how He loves us oh</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Oh how He loves us</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how He loves us oh</a:t>
            </a:r>
            <a:endParaRPr>
              <a:solidFill>
                <a:schemeClr val="dk1"/>
              </a:solidFill>
            </a:endParaRPr>
          </a:p>
        </p:txBody>
      </p:sp>
      <p:sp>
        <p:nvSpPr>
          <p:cNvPr id="3145" name="Google Shape;3145;p503"/>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How He Loves</a:t>
            </a:r>
            <a:endParaRPr>
              <a:latin typeface="Playfair Display"/>
              <a:ea typeface="Playfair Display"/>
              <a:cs typeface="Playfair Display"/>
              <a:sym typeface="Playfair Display"/>
            </a:endParaRPr>
          </a:p>
        </p:txBody>
      </p:sp>
    </p:spTree>
  </p:cSld>
  <p:clrMapOvr>
    <a:masterClrMapping/>
  </p:clrMapOvr>
</p:sld>
</file>

<file path=ppt/slides/slide5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9" name="Shape 3149"/>
        <p:cNvGrpSpPr/>
        <p:nvPr/>
      </p:nvGrpSpPr>
      <p:grpSpPr>
        <a:xfrm>
          <a:off x="0" y="0"/>
          <a:ext cx="0" cy="0"/>
          <a:chOff x="0" y="0"/>
          <a:chExt cx="0" cy="0"/>
        </a:xfrm>
      </p:grpSpPr>
      <p:sp>
        <p:nvSpPr>
          <p:cNvPr id="3150" name="Google Shape;3150;p504"/>
          <p:cNvSpPr txBox="1"/>
          <p:nvPr>
            <p:ph idx="1" type="body"/>
          </p:nvPr>
        </p:nvSpPr>
        <p:spPr>
          <a:xfrm>
            <a:off x="415650" y="280550"/>
            <a:ext cx="11360700" cy="4958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solidFill>
                  <a:schemeClr val="dk1"/>
                </a:solidFill>
              </a:rPr>
              <a:t>Yeah He loves us</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Oh how He loves us</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Oh how He loves us</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Oh how He loves</a:t>
            </a:r>
            <a:endParaRPr>
              <a:solidFill>
                <a:schemeClr val="dk1"/>
              </a:solidFill>
            </a:endParaRPr>
          </a:p>
        </p:txBody>
      </p:sp>
      <p:sp>
        <p:nvSpPr>
          <p:cNvPr id="3151" name="Google Shape;3151;p504"/>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How He Loves</a:t>
            </a:r>
            <a:endParaRPr>
              <a:latin typeface="Playfair Display"/>
              <a:ea typeface="Playfair Display"/>
              <a:cs typeface="Playfair Display"/>
              <a:sym typeface="Playfair Display"/>
            </a:endParaRPr>
          </a:p>
        </p:txBody>
      </p:sp>
    </p:spTree>
  </p:cSld>
  <p:clrMapOvr>
    <a:masterClrMapping/>
  </p:clrMapOvr>
</p:sld>
</file>

<file path=ppt/slides/slide5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5" name="Shape 3155"/>
        <p:cNvGrpSpPr/>
        <p:nvPr/>
      </p:nvGrpSpPr>
      <p:grpSpPr>
        <a:xfrm>
          <a:off x="0" y="0"/>
          <a:ext cx="0" cy="0"/>
          <a:chOff x="0" y="0"/>
          <a:chExt cx="0" cy="0"/>
        </a:xfrm>
      </p:grpSpPr>
      <p:sp>
        <p:nvSpPr>
          <p:cNvPr id="3156" name="Google Shape;3156;p505"/>
          <p:cNvSpPr txBox="1"/>
          <p:nvPr>
            <p:ph idx="1" type="body"/>
          </p:nvPr>
        </p:nvSpPr>
        <p:spPr>
          <a:xfrm>
            <a:off x="415650" y="280550"/>
            <a:ext cx="11360700" cy="4958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solidFill>
                  <a:schemeClr val="dk1"/>
                </a:solidFill>
              </a:rPr>
              <a:t>We are His portion and He is our prize</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Drawn to redemption by the grace in his eyes</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If grace is an ocean, we're all sinking</a:t>
            </a:r>
            <a:endParaRPr>
              <a:solidFill>
                <a:schemeClr val="dk1"/>
              </a:solidFill>
            </a:endParaRPr>
          </a:p>
        </p:txBody>
      </p:sp>
      <p:sp>
        <p:nvSpPr>
          <p:cNvPr id="3157" name="Google Shape;3157;p505"/>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How He Loves</a:t>
            </a:r>
            <a:endParaRPr>
              <a:latin typeface="Playfair Display"/>
              <a:ea typeface="Playfair Display"/>
              <a:cs typeface="Playfair Display"/>
              <a:sym typeface="Playfair Display"/>
            </a:endParaRPr>
          </a:p>
        </p:txBody>
      </p:sp>
    </p:spTree>
  </p:cSld>
  <p:clrMapOvr>
    <a:masterClrMapping/>
  </p:clrMapOvr>
</p:sld>
</file>

<file path=ppt/slides/slide5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1" name="Shape 3161"/>
        <p:cNvGrpSpPr/>
        <p:nvPr/>
      </p:nvGrpSpPr>
      <p:grpSpPr>
        <a:xfrm>
          <a:off x="0" y="0"/>
          <a:ext cx="0" cy="0"/>
          <a:chOff x="0" y="0"/>
          <a:chExt cx="0" cy="0"/>
        </a:xfrm>
      </p:grpSpPr>
      <p:sp>
        <p:nvSpPr>
          <p:cNvPr id="3162" name="Google Shape;3162;p506"/>
          <p:cNvSpPr txBox="1"/>
          <p:nvPr>
            <p:ph idx="1" type="body"/>
          </p:nvPr>
        </p:nvSpPr>
        <p:spPr>
          <a:xfrm>
            <a:off x="415650" y="280550"/>
            <a:ext cx="11360700" cy="4958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Font typeface="Arial"/>
              <a:buNone/>
            </a:pPr>
            <a:r>
              <a:rPr lang="en-US" sz="4500">
                <a:solidFill>
                  <a:schemeClr val="dk1"/>
                </a:solidFill>
              </a:rPr>
              <a:t>So heaven meets earth like an unforeseen kiss</a:t>
            </a:r>
            <a:endParaRPr sz="45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US" sz="4500">
                <a:solidFill>
                  <a:schemeClr val="dk1"/>
                </a:solidFill>
              </a:rPr>
              <a:t>And my heart turns violently inside of my chest</a:t>
            </a:r>
            <a:endParaRPr sz="45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US" sz="4500">
                <a:solidFill>
                  <a:schemeClr val="dk1"/>
                </a:solidFill>
              </a:rPr>
              <a:t>I don't have time to maintain these regrets</a:t>
            </a:r>
            <a:endParaRPr sz="45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US" sz="4500">
                <a:solidFill>
                  <a:schemeClr val="dk1"/>
                </a:solidFill>
              </a:rPr>
              <a:t>when I think about the way</a:t>
            </a:r>
            <a:endParaRPr sz="4500">
              <a:solidFill>
                <a:schemeClr val="dk1"/>
              </a:solidFill>
            </a:endParaRPr>
          </a:p>
        </p:txBody>
      </p:sp>
      <p:sp>
        <p:nvSpPr>
          <p:cNvPr id="3163" name="Google Shape;3163;p506"/>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How He Loves</a:t>
            </a:r>
            <a:endParaRPr>
              <a:latin typeface="Playfair Display"/>
              <a:ea typeface="Playfair Display"/>
              <a:cs typeface="Playfair Display"/>
              <a:sym typeface="Playfair Display"/>
            </a:endParaRPr>
          </a:p>
        </p:txBody>
      </p:sp>
    </p:spTree>
  </p:cSld>
  <p:clrMapOvr>
    <a:masterClrMapping/>
  </p:clrMapOvr>
</p:sld>
</file>

<file path=ppt/slides/slide5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7" name="Shape 3167"/>
        <p:cNvGrpSpPr/>
        <p:nvPr/>
      </p:nvGrpSpPr>
      <p:grpSpPr>
        <a:xfrm>
          <a:off x="0" y="0"/>
          <a:ext cx="0" cy="0"/>
          <a:chOff x="0" y="0"/>
          <a:chExt cx="0" cy="0"/>
        </a:xfrm>
      </p:grpSpPr>
      <p:sp>
        <p:nvSpPr>
          <p:cNvPr id="3168" name="Google Shape;3168;p507"/>
          <p:cNvSpPr txBox="1"/>
          <p:nvPr>
            <p:ph idx="1" type="body"/>
          </p:nvPr>
        </p:nvSpPr>
        <p:spPr>
          <a:xfrm>
            <a:off x="415650" y="280550"/>
            <a:ext cx="11360700" cy="4958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solidFill>
                  <a:schemeClr val="dk1"/>
                </a:solidFill>
              </a:rPr>
              <a:t>That He loves us </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Oh how He loves us</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Oh how He loves us oh</a:t>
            </a:r>
            <a:endParaRPr>
              <a:solidFill>
                <a:schemeClr val="dk1"/>
              </a:solidFill>
            </a:endParaRPr>
          </a:p>
        </p:txBody>
      </p:sp>
      <p:sp>
        <p:nvSpPr>
          <p:cNvPr id="3169" name="Google Shape;3169;p507"/>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How He Loves</a:t>
            </a:r>
            <a:endParaRPr>
              <a:latin typeface="Playfair Display"/>
              <a:ea typeface="Playfair Display"/>
              <a:cs typeface="Playfair Display"/>
              <a:sym typeface="Playfair Display"/>
            </a:endParaRPr>
          </a:p>
        </p:txBody>
      </p:sp>
      <p:pic>
        <p:nvPicPr>
          <p:cNvPr id="3170" name="Google Shape;3170;p507">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5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4" name="Shape 3174"/>
        <p:cNvGrpSpPr/>
        <p:nvPr/>
      </p:nvGrpSpPr>
      <p:grpSpPr>
        <a:xfrm>
          <a:off x="0" y="0"/>
          <a:ext cx="0" cy="0"/>
          <a:chOff x="0" y="0"/>
          <a:chExt cx="0" cy="0"/>
        </a:xfrm>
      </p:grpSpPr>
      <p:sp>
        <p:nvSpPr>
          <p:cNvPr id="3175" name="Google Shape;3175;p508"/>
          <p:cNvSpPr txBox="1"/>
          <p:nvPr>
            <p:ph type="ctrTitle"/>
          </p:nvPr>
        </p:nvSpPr>
        <p:spPr>
          <a:xfrm>
            <a:off x="1208850" y="2697450"/>
            <a:ext cx="9774300" cy="1463100"/>
          </a:xfrm>
          <a:prstGeom prst="rect">
            <a:avLst/>
          </a:prstGeom>
          <a:solidFill>
            <a:srgbClr val="FFFFFF">
              <a:alpha val="88235"/>
            </a:srgbClr>
          </a:solid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How Lovely It Is</a:t>
            </a:r>
            <a:endParaRPr/>
          </a:p>
        </p:txBody>
      </p:sp>
      <p:pic>
        <p:nvPicPr>
          <p:cNvPr id="3176" name="Google Shape;3176;p508">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5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0" name="Shape 3180"/>
        <p:cNvGrpSpPr/>
        <p:nvPr/>
      </p:nvGrpSpPr>
      <p:grpSpPr>
        <a:xfrm>
          <a:off x="0" y="0"/>
          <a:ext cx="0" cy="0"/>
          <a:chOff x="0" y="0"/>
          <a:chExt cx="0" cy="0"/>
        </a:xfrm>
      </p:grpSpPr>
      <p:sp>
        <p:nvSpPr>
          <p:cNvPr id="3181" name="Google Shape;3181;p509"/>
          <p:cNvSpPr txBox="1"/>
          <p:nvPr>
            <p:ph idx="1" type="body"/>
          </p:nvPr>
        </p:nvSpPr>
        <p:spPr>
          <a:xfrm>
            <a:off x="415650" y="280550"/>
            <a:ext cx="11360700" cy="4958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sz="4600">
                <a:solidFill>
                  <a:schemeClr val="dk1"/>
                </a:solidFill>
              </a:rPr>
              <a:t>(How lovely it is to get together </a:t>
            </a:r>
            <a:endParaRPr sz="4600">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sz="4600">
                <a:solidFill>
                  <a:schemeClr val="dk1"/>
                </a:solidFill>
              </a:rPr>
              <a:t>in love our Lord teaches us</a:t>
            </a:r>
            <a:endParaRPr sz="4600">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sz="4600">
                <a:solidFill>
                  <a:schemeClr val="dk1"/>
                </a:solidFill>
              </a:rPr>
              <a:t>When two meet in My Name together</a:t>
            </a:r>
            <a:endParaRPr sz="4600">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sz="4600">
                <a:solidFill>
                  <a:schemeClr val="dk1"/>
                </a:solidFill>
              </a:rPr>
              <a:t>I will always be in between their gather) x2</a:t>
            </a:r>
            <a:endParaRPr sz="4600">
              <a:solidFill>
                <a:schemeClr val="dk1"/>
              </a:solidFill>
            </a:endParaRPr>
          </a:p>
        </p:txBody>
      </p:sp>
      <p:sp>
        <p:nvSpPr>
          <p:cNvPr id="3182" name="Google Shape;3182;p509"/>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How Lovely It Is</a:t>
            </a:r>
            <a:endParaRPr>
              <a:latin typeface="Playfair Display"/>
              <a:ea typeface="Playfair Display"/>
              <a:cs typeface="Playfair Display"/>
              <a:sym typeface="Playfair Display"/>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51"/>
          <p:cNvSpPr txBox="1"/>
          <p:nvPr>
            <p:ph idx="1" type="body"/>
          </p:nvPr>
        </p:nvSpPr>
        <p:spPr>
          <a:xfrm>
            <a:off x="415650" y="326500"/>
            <a:ext cx="11360700" cy="49137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2400"/>
              <a:buNone/>
            </a:pPr>
            <a:r>
              <a:rPr lang="en-US" sz="4600"/>
              <a:t>O come, all you peoples, let us worship Jesus Christ. He ascended into the heavens, and sent to us the Paraclete, the Spirit of truth, the Comforter Amen Alleluia.</a:t>
            </a:r>
            <a:endParaRPr sz="4600"/>
          </a:p>
        </p:txBody>
      </p:sp>
      <p:sp>
        <p:nvSpPr>
          <p:cNvPr id="370" name="Google Shape;370;p51"/>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Asomen</a:t>
            </a:r>
            <a:endParaRPr>
              <a:latin typeface="Playfair Display"/>
              <a:ea typeface="Playfair Display"/>
              <a:cs typeface="Playfair Display"/>
              <a:sym typeface="Playfair Display"/>
            </a:endParaRPr>
          </a:p>
        </p:txBody>
      </p:sp>
    </p:spTree>
  </p:cSld>
  <p:clrMapOvr>
    <a:masterClrMapping/>
  </p:clrMapOvr>
</p:sld>
</file>

<file path=ppt/slides/slide5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6" name="Shape 3186"/>
        <p:cNvGrpSpPr/>
        <p:nvPr/>
      </p:nvGrpSpPr>
      <p:grpSpPr>
        <a:xfrm>
          <a:off x="0" y="0"/>
          <a:ext cx="0" cy="0"/>
          <a:chOff x="0" y="0"/>
          <a:chExt cx="0" cy="0"/>
        </a:xfrm>
      </p:grpSpPr>
      <p:sp>
        <p:nvSpPr>
          <p:cNvPr id="3187" name="Google Shape;3187;p510"/>
          <p:cNvSpPr txBox="1"/>
          <p:nvPr>
            <p:ph idx="1" type="body"/>
          </p:nvPr>
        </p:nvSpPr>
        <p:spPr>
          <a:xfrm>
            <a:off x="415650" y="280550"/>
            <a:ext cx="11360700" cy="4958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sz="4600">
                <a:solidFill>
                  <a:schemeClr val="dk1"/>
                </a:solidFill>
              </a:rPr>
              <a:t>(O Lord come now and join us here</a:t>
            </a:r>
            <a:endParaRPr sz="4600">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sz="4600">
                <a:solidFill>
                  <a:schemeClr val="dk1"/>
                </a:solidFill>
              </a:rPr>
              <a:t>We ask You to come and give us cheer</a:t>
            </a:r>
            <a:endParaRPr sz="4600">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sz="4600">
                <a:solidFill>
                  <a:schemeClr val="dk1"/>
                </a:solidFill>
              </a:rPr>
              <a:t>Fill us with joy from Your Holy Spirit</a:t>
            </a:r>
            <a:endParaRPr sz="4600">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sz="4600">
                <a:solidFill>
                  <a:schemeClr val="dk1"/>
                </a:solidFill>
              </a:rPr>
              <a:t>And peace no riches can provide) x2</a:t>
            </a:r>
            <a:endParaRPr sz="4600">
              <a:solidFill>
                <a:schemeClr val="dk1"/>
              </a:solidFill>
            </a:endParaRPr>
          </a:p>
        </p:txBody>
      </p:sp>
      <p:sp>
        <p:nvSpPr>
          <p:cNvPr id="3188" name="Google Shape;3188;p510"/>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How Lovely It Is</a:t>
            </a:r>
            <a:endParaRPr>
              <a:latin typeface="Playfair Display"/>
              <a:ea typeface="Playfair Display"/>
              <a:cs typeface="Playfair Display"/>
              <a:sym typeface="Playfair Display"/>
            </a:endParaRPr>
          </a:p>
        </p:txBody>
      </p:sp>
    </p:spTree>
  </p:cSld>
  <p:clrMapOvr>
    <a:masterClrMapping/>
  </p:clrMapOvr>
</p:sld>
</file>

<file path=ppt/slides/slide5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2" name="Shape 3192"/>
        <p:cNvGrpSpPr/>
        <p:nvPr/>
      </p:nvGrpSpPr>
      <p:grpSpPr>
        <a:xfrm>
          <a:off x="0" y="0"/>
          <a:ext cx="0" cy="0"/>
          <a:chOff x="0" y="0"/>
          <a:chExt cx="0" cy="0"/>
        </a:xfrm>
      </p:grpSpPr>
      <p:sp>
        <p:nvSpPr>
          <p:cNvPr id="3193" name="Google Shape;3193;p511"/>
          <p:cNvSpPr txBox="1"/>
          <p:nvPr>
            <p:ph idx="1" type="body"/>
          </p:nvPr>
        </p:nvSpPr>
        <p:spPr>
          <a:xfrm>
            <a:off x="415650" y="280550"/>
            <a:ext cx="11360700" cy="4958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sz="4600">
                <a:solidFill>
                  <a:schemeClr val="dk1"/>
                </a:solidFill>
              </a:rPr>
              <a:t>(The Lord is here always with us</a:t>
            </a:r>
            <a:endParaRPr sz="4600">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sz="4600">
                <a:solidFill>
                  <a:schemeClr val="dk1"/>
                </a:solidFill>
              </a:rPr>
              <a:t>How lovely He is, how content we are,</a:t>
            </a:r>
            <a:endParaRPr sz="4600">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sz="4600">
                <a:solidFill>
                  <a:schemeClr val="dk1"/>
                </a:solidFill>
              </a:rPr>
              <a:t>We talk to Him and He always listens</a:t>
            </a:r>
            <a:endParaRPr sz="4600">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sz="4600">
                <a:solidFill>
                  <a:schemeClr val="dk1"/>
                </a:solidFill>
              </a:rPr>
              <a:t>He'll always be with us in us) x2</a:t>
            </a:r>
            <a:endParaRPr sz="4600">
              <a:solidFill>
                <a:schemeClr val="dk1"/>
              </a:solidFill>
            </a:endParaRPr>
          </a:p>
        </p:txBody>
      </p:sp>
      <p:sp>
        <p:nvSpPr>
          <p:cNvPr id="3194" name="Google Shape;3194;p511"/>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How Lovely It Is</a:t>
            </a:r>
            <a:endParaRPr>
              <a:latin typeface="Playfair Display"/>
              <a:ea typeface="Playfair Display"/>
              <a:cs typeface="Playfair Display"/>
              <a:sym typeface="Playfair Display"/>
            </a:endParaRPr>
          </a:p>
        </p:txBody>
      </p:sp>
    </p:spTree>
  </p:cSld>
  <p:clrMapOvr>
    <a:masterClrMapping/>
  </p:clrMapOvr>
</p:sld>
</file>

<file path=ppt/slides/slide5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8" name="Shape 3198"/>
        <p:cNvGrpSpPr/>
        <p:nvPr/>
      </p:nvGrpSpPr>
      <p:grpSpPr>
        <a:xfrm>
          <a:off x="0" y="0"/>
          <a:ext cx="0" cy="0"/>
          <a:chOff x="0" y="0"/>
          <a:chExt cx="0" cy="0"/>
        </a:xfrm>
      </p:grpSpPr>
      <p:sp>
        <p:nvSpPr>
          <p:cNvPr id="3199" name="Google Shape;3199;p512"/>
          <p:cNvSpPr txBox="1"/>
          <p:nvPr>
            <p:ph idx="1" type="body"/>
          </p:nvPr>
        </p:nvSpPr>
        <p:spPr>
          <a:xfrm>
            <a:off x="415650" y="280550"/>
            <a:ext cx="11360700" cy="4958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sz="4600">
                <a:solidFill>
                  <a:schemeClr val="dk1"/>
                </a:solidFill>
              </a:rPr>
              <a:t>(O Lord come now and join us here</a:t>
            </a:r>
            <a:endParaRPr sz="4600">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sz="4600">
                <a:solidFill>
                  <a:schemeClr val="dk1"/>
                </a:solidFill>
              </a:rPr>
              <a:t>We ask You to come and give us cheer</a:t>
            </a:r>
            <a:endParaRPr sz="4600">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sz="4600">
                <a:solidFill>
                  <a:schemeClr val="dk1"/>
                </a:solidFill>
              </a:rPr>
              <a:t>Fill us with joy from Your Holy Spirit</a:t>
            </a:r>
            <a:endParaRPr sz="4600">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sz="4600">
                <a:solidFill>
                  <a:schemeClr val="dk1"/>
                </a:solidFill>
              </a:rPr>
              <a:t>And peace no riches can provide) x2</a:t>
            </a:r>
            <a:endParaRPr sz="4600">
              <a:solidFill>
                <a:schemeClr val="dk1"/>
              </a:solidFill>
            </a:endParaRPr>
          </a:p>
        </p:txBody>
      </p:sp>
      <p:sp>
        <p:nvSpPr>
          <p:cNvPr id="3200" name="Google Shape;3200;p512"/>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How Lovely It Is</a:t>
            </a:r>
            <a:endParaRPr>
              <a:latin typeface="Playfair Display"/>
              <a:ea typeface="Playfair Display"/>
              <a:cs typeface="Playfair Display"/>
              <a:sym typeface="Playfair Display"/>
            </a:endParaRPr>
          </a:p>
        </p:txBody>
      </p:sp>
      <p:pic>
        <p:nvPicPr>
          <p:cNvPr id="3201" name="Google Shape;3201;p512">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5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5" name="Shape 3205"/>
        <p:cNvGrpSpPr/>
        <p:nvPr/>
      </p:nvGrpSpPr>
      <p:grpSpPr>
        <a:xfrm>
          <a:off x="0" y="0"/>
          <a:ext cx="0" cy="0"/>
          <a:chOff x="0" y="0"/>
          <a:chExt cx="0" cy="0"/>
        </a:xfrm>
      </p:grpSpPr>
      <p:sp>
        <p:nvSpPr>
          <p:cNvPr id="3206" name="Google Shape;3206;p513"/>
          <p:cNvSpPr txBox="1"/>
          <p:nvPr>
            <p:ph type="ctrTitle"/>
          </p:nvPr>
        </p:nvSpPr>
        <p:spPr>
          <a:xfrm>
            <a:off x="1658850" y="2209500"/>
            <a:ext cx="8874300" cy="2439000"/>
          </a:xfrm>
          <a:prstGeom prst="rect">
            <a:avLst/>
          </a:prstGeom>
          <a:solidFill>
            <a:srgbClr val="FFFFFF">
              <a:alpha val="88235"/>
            </a:srgbClr>
          </a:solid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How Lovely It Is</a:t>
            </a:r>
            <a:endParaRPr/>
          </a:p>
          <a:p>
            <a:pPr indent="0" lvl="0" marL="0" rtl="1" algn="ctr">
              <a:lnSpc>
                <a:spcPct val="100000"/>
              </a:lnSpc>
              <a:spcBef>
                <a:spcPts val="0"/>
              </a:spcBef>
              <a:spcAft>
                <a:spcPts val="0"/>
              </a:spcAft>
              <a:buSzPts val="6900"/>
              <a:buNone/>
            </a:pPr>
            <a:r>
              <a:rPr lang="en-US"/>
              <a:t>ما أحلى أن نجتمع معًا </a:t>
            </a:r>
            <a:endParaRPr/>
          </a:p>
        </p:txBody>
      </p:sp>
      <p:pic>
        <p:nvPicPr>
          <p:cNvPr id="3207" name="Google Shape;3207;p513">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5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1" name="Shape 3211"/>
        <p:cNvGrpSpPr/>
        <p:nvPr/>
      </p:nvGrpSpPr>
      <p:grpSpPr>
        <a:xfrm>
          <a:off x="0" y="0"/>
          <a:ext cx="0" cy="0"/>
          <a:chOff x="0" y="0"/>
          <a:chExt cx="0" cy="0"/>
        </a:xfrm>
      </p:grpSpPr>
      <p:sp>
        <p:nvSpPr>
          <p:cNvPr id="3212" name="Google Shape;3212;p514"/>
          <p:cNvSpPr txBox="1"/>
          <p:nvPr>
            <p:ph idx="1" type="body"/>
          </p:nvPr>
        </p:nvSpPr>
        <p:spPr>
          <a:xfrm>
            <a:off x="100700"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US" sz="3400"/>
              <a:t>(How lovely it is to get together </a:t>
            </a:r>
            <a:endParaRPr sz="3400"/>
          </a:p>
          <a:p>
            <a:pPr indent="0" lvl="0" marL="0" rtl="0" algn="ctr">
              <a:lnSpc>
                <a:spcPct val="100000"/>
              </a:lnSpc>
              <a:spcBef>
                <a:spcPts val="0"/>
              </a:spcBef>
              <a:spcAft>
                <a:spcPts val="0"/>
              </a:spcAft>
              <a:buClr>
                <a:schemeClr val="dk1"/>
              </a:buClr>
              <a:buSzPts val="1100"/>
              <a:buNone/>
            </a:pPr>
            <a:r>
              <a:rPr lang="en-US" sz="3400"/>
              <a:t>in love our Lord teaches us</a:t>
            </a:r>
            <a:endParaRPr sz="3400"/>
          </a:p>
          <a:p>
            <a:pPr indent="0" lvl="0" marL="0" rtl="0" algn="ctr">
              <a:lnSpc>
                <a:spcPct val="100000"/>
              </a:lnSpc>
              <a:spcBef>
                <a:spcPts val="0"/>
              </a:spcBef>
              <a:spcAft>
                <a:spcPts val="0"/>
              </a:spcAft>
              <a:buClr>
                <a:schemeClr val="dk1"/>
              </a:buClr>
              <a:buSzPts val="1100"/>
              <a:buNone/>
            </a:pPr>
            <a:r>
              <a:rPr lang="en-US" sz="3400"/>
              <a:t>When two meet in My Name together</a:t>
            </a:r>
            <a:endParaRPr sz="3400"/>
          </a:p>
          <a:p>
            <a:pPr indent="0" lvl="0" marL="0" rtl="0" algn="ctr">
              <a:lnSpc>
                <a:spcPct val="100000"/>
              </a:lnSpc>
              <a:spcBef>
                <a:spcPts val="0"/>
              </a:spcBef>
              <a:spcAft>
                <a:spcPts val="0"/>
              </a:spcAft>
              <a:buClr>
                <a:schemeClr val="dk1"/>
              </a:buClr>
              <a:buSzPts val="1100"/>
              <a:buNone/>
            </a:pPr>
            <a:r>
              <a:rPr lang="en-US" sz="3400"/>
              <a:t>I will always be in between their gather) x2</a:t>
            </a:r>
            <a:endParaRPr sz="3400"/>
          </a:p>
        </p:txBody>
      </p:sp>
      <p:sp>
        <p:nvSpPr>
          <p:cNvPr id="3213" name="Google Shape;3213;p514"/>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1100"/>
              <a:buNone/>
            </a:pPr>
            <a:r>
              <a:rPr lang="en-US"/>
              <a:t>How Lovely It Is - ما أحلى أن نجتمع معًا</a:t>
            </a:r>
            <a:endParaRPr/>
          </a:p>
        </p:txBody>
      </p:sp>
      <p:sp>
        <p:nvSpPr>
          <p:cNvPr id="3214" name="Google Shape;3214;p514"/>
          <p:cNvSpPr txBox="1"/>
          <p:nvPr>
            <p:ph idx="1" type="body"/>
          </p:nvPr>
        </p:nvSpPr>
        <p:spPr>
          <a:xfrm>
            <a:off x="4156288"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4100"/>
              <a:t>ما أحلى أن نجتمع معا بالحب يقول الرب لنا</a:t>
            </a:r>
            <a:endParaRPr sz="4100"/>
          </a:p>
          <a:p>
            <a:pPr indent="0" lvl="0" marL="0" rtl="0" algn="ctr">
              <a:lnSpc>
                <a:spcPct val="115000"/>
              </a:lnSpc>
              <a:spcBef>
                <a:spcPts val="0"/>
              </a:spcBef>
              <a:spcAft>
                <a:spcPts val="0"/>
              </a:spcAft>
              <a:buClr>
                <a:schemeClr val="dk1"/>
              </a:buClr>
              <a:buSzPts val="1100"/>
              <a:buNone/>
            </a:pPr>
            <a:r>
              <a:rPr lang="en-US" sz="4100"/>
              <a:t> ما اجتمع باسمي اثنان معا إلا وهناك أكون أنا</a:t>
            </a:r>
            <a:endParaRPr sz="4100"/>
          </a:p>
        </p:txBody>
      </p:sp>
      <p:sp>
        <p:nvSpPr>
          <p:cNvPr id="3215" name="Google Shape;3215;p514"/>
          <p:cNvSpPr txBox="1"/>
          <p:nvPr>
            <p:ph idx="1" type="body"/>
          </p:nvPr>
        </p:nvSpPr>
        <p:spPr>
          <a:xfrm>
            <a:off x="8211875"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3400"/>
              <a:t>(Ma 27la 2an nagtme3 ma3an be el 7ob yekol el rab lana </a:t>
            </a:r>
            <a:endParaRPr sz="3400"/>
          </a:p>
          <a:p>
            <a:pPr indent="0" lvl="0" marL="0" rtl="0" algn="ctr">
              <a:lnSpc>
                <a:spcPct val="115000"/>
              </a:lnSpc>
              <a:spcBef>
                <a:spcPts val="0"/>
              </a:spcBef>
              <a:spcAft>
                <a:spcPts val="0"/>
              </a:spcAft>
              <a:buClr>
                <a:schemeClr val="dk1"/>
              </a:buClr>
              <a:buSzPts val="1100"/>
              <a:buNone/>
            </a:pPr>
            <a:r>
              <a:rPr lang="en-US" sz="3400"/>
              <a:t>Ma 2gtam3 be2smy 2snan ma3an 2la we honak akon ana) x2 </a:t>
            </a:r>
            <a:endParaRPr sz="3400"/>
          </a:p>
        </p:txBody>
      </p:sp>
    </p:spTree>
  </p:cSld>
  <p:clrMapOvr>
    <a:masterClrMapping/>
  </p:clrMapOvr>
</p:sld>
</file>

<file path=ppt/slides/slide5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9" name="Shape 3219"/>
        <p:cNvGrpSpPr/>
        <p:nvPr/>
      </p:nvGrpSpPr>
      <p:grpSpPr>
        <a:xfrm>
          <a:off x="0" y="0"/>
          <a:ext cx="0" cy="0"/>
          <a:chOff x="0" y="0"/>
          <a:chExt cx="0" cy="0"/>
        </a:xfrm>
      </p:grpSpPr>
      <p:sp>
        <p:nvSpPr>
          <p:cNvPr id="3220" name="Google Shape;3220;p515"/>
          <p:cNvSpPr txBox="1"/>
          <p:nvPr>
            <p:ph idx="1" type="body"/>
          </p:nvPr>
        </p:nvSpPr>
        <p:spPr>
          <a:xfrm>
            <a:off x="100700"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US" sz="3200"/>
              <a:t>(O Lord come now and join us here</a:t>
            </a:r>
            <a:endParaRPr sz="3200"/>
          </a:p>
          <a:p>
            <a:pPr indent="0" lvl="0" marL="0" rtl="0" algn="ctr">
              <a:lnSpc>
                <a:spcPct val="100000"/>
              </a:lnSpc>
              <a:spcBef>
                <a:spcPts val="0"/>
              </a:spcBef>
              <a:spcAft>
                <a:spcPts val="0"/>
              </a:spcAft>
              <a:buClr>
                <a:schemeClr val="dk1"/>
              </a:buClr>
              <a:buSzPts val="1100"/>
              <a:buNone/>
            </a:pPr>
            <a:r>
              <a:rPr lang="en-US" sz="3200"/>
              <a:t>We ask You to come and give us cheer</a:t>
            </a:r>
            <a:endParaRPr sz="3200"/>
          </a:p>
          <a:p>
            <a:pPr indent="0" lvl="0" marL="0" rtl="0" algn="ctr">
              <a:lnSpc>
                <a:spcPct val="100000"/>
              </a:lnSpc>
              <a:spcBef>
                <a:spcPts val="0"/>
              </a:spcBef>
              <a:spcAft>
                <a:spcPts val="0"/>
              </a:spcAft>
              <a:buClr>
                <a:schemeClr val="dk1"/>
              </a:buClr>
              <a:buSzPts val="1100"/>
              <a:buNone/>
            </a:pPr>
            <a:r>
              <a:rPr lang="en-US" sz="3200"/>
              <a:t>Fill us with joy from Your Holy Spirit</a:t>
            </a:r>
            <a:endParaRPr sz="3200"/>
          </a:p>
          <a:p>
            <a:pPr indent="0" lvl="0" marL="0" rtl="0" algn="ctr">
              <a:lnSpc>
                <a:spcPct val="100000"/>
              </a:lnSpc>
              <a:spcBef>
                <a:spcPts val="0"/>
              </a:spcBef>
              <a:spcAft>
                <a:spcPts val="0"/>
              </a:spcAft>
              <a:buClr>
                <a:schemeClr val="dk1"/>
              </a:buClr>
              <a:buSzPts val="1100"/>
              <a:buNone/>
            </a:pPr>
            <a:r>
              <a:rPr lang="en-US" sz="3200"/>
              <a:t>And peace no riches can provide) x2</a:t>
            </a:r>
            <a:endParaRPr sz="3200"/>
          </a:p>
        </p:txBody>
      </p:sp>
      <p:sp>
        <p:nvSpPr>
          <p:cNvPr id="3221" name="Google Shape;3221;p515"/>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chemeClr val="dk1"/>
              </a:buClr>
              <a:buSzPts val="1100"/>
              <a:buFont typeface="Arial"/>
              <a:buNone/>
            </a:pPr>
            <a:r>
              <a:rPr lang="en-US"/>
              <a:t>How Lovely It Is - ما أحلى أن نجتمع معًا</a:t>
            </a:r>
            <a:endParaRPr/>
          </a:p>
          <a:p>
            <a:pPr indent="0" lvl="0" marL="0" rtl="0" algn="l">
              <a:lnSpc>
                <a:spcPct val="100000"/>
              </a:lnSpc>
              <a:spcBef>
                <a:spcPts val="0"/>
              </a:spcBef>
              <a:spcAft>
                <a:spcPts val="0"/>
              </a:spcAft>
              <a:buSzPts val="1100"/>
              <a:buNone/>
            </a:pPr>
            <a:r>
              <a:t/>
            </a:r>
            <a:endParaRPr/>
          </a:p>
        </p:txBody>
      </p:sp>
      <p:sp>
        <p:nvSpPr>
          <p:cNvPr id="3222" name="Google Shape;3222;p515"/>
          <p:cNvSpPr txBox="1"/>
          <p:nvPr>
            <p:ph idx="1" type="body"/>
          </p:nvPr>
        </p:nvSpPr>
        <p:spPr>
          <a:xfrm>
            <a:off x="4156288"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4100"/>
              <a:t>يا رب تعال الآن هنا ..ندعوك تعال و كن معنا ..من روحك املآنا فرحا ..و سلاما لا يعطيه غنى</a:t>
            </a:r>
            <a:endParaRPr sz="4100"/>
          </a:p>
        </p:txBody>
      </p:sp>
      <p:sp>
        <p:nvSpPr>
          <p:cNvPr id="3223" name="Google Shape;3223;p515"/>
          <p:cNvSpPr txBox="1"/>
          <p:nvPr>
            <p:ph idx="1" type="body"/>
          </p:nvPr>
        </p:nvSpPr>
        <p:spPr>
          <a:xfrm>
            <a:off x="8211875"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3600"/>
              <a:t>(Ya rab ta3ala elana hona nad3ok ta3ala we kon ma3ana</a:t>
            </a:r>
            <a:endParaRPr sz="3600"/>
          </a:p>
          <a:p>
            <a:pPr indent="0" lvl="0" marL="0" rtl="0" algn="ctr">
              <a:lnSpc>
                <a:spcPct val="115000"/>
              </a:lnSpc>
              <a:spcBef>
                <a:spcPts val="0"/>
              </a:spcBef>
              <a:spcAft>
                <a:spcPts val="0"/>
              </a:spcAft>
              <a:buClr>
                <a:schemeClr val="dk1"/>
              </a:buClr>
              <a:buSzPts val="1100"/>
              <a:buNone/>
            </a:pPr>
            <a:r>
              <a:rPr lang="en-US" sz="3600"/>
              <a:t> men ro7ek yeml2ana far7an </a:t>
            </a:r>
            <a:endParaRPr sz="3600"/>
          </a:p>
          <a:p>
            <a:pPr indent="0" lvl="0" marL="0" rtl="0" algn="ctr">
              <a:lnSpc>
                <a:spcPct val="115000"/>
              </a:lnSpc>
              <a:spcBef>
                <a:spcPts val="0"/>
              </a:spcBef>
              <a:spcAft>
                <a:spcPts val="0"/>
              </a:spcAft>
              <a:buClr>
                <a:schemeClr val="dk1"/>
              </a:buClr>
              <a:buSzPts val="1100"/>
              <a:buNone/>
            </a:pPr>
            <a:r>
              <a:rPr lang="en-US" sz="3600"/>
              <a:t>we salaman la yo3teh 3’ena) x2</a:t>
            </a:r>
            <a:endParaRPr sz="3600"/>
          </a:p>
        </p:txBody>
      </p:sp>
    </p:spTree>
  </p:cSld>
  <p:clrMapOvr>
    <a:masterClrMapping/>
  </p:clrMapOvr>
</p:sld>
</file>

<file path=ppt/slides/slide5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7" name="Shape 3227"/>
        <p:cNvGrpSpPr/>
        <p:nvPr/>
      </p:nvGrpSpPr>
      <p:grpSpPr>
        <a:xfrm>
          <a:off x="0" y="0"/>
          <a:ext cx="0" cy="0"/>
          <a:chOff x="0" y="0"/>
          <a:chExt cx="0" cy="0"/>
        </a:xfrm>
      </p:grpSpPr>
      <p:sp>
        <p:nvSpPr>
          <p:cNvPr id="3228" name="Google Shape;3228;p516"/>
          <p:cNvSpPr txBox="1"/>
          <p:nvPr>
            <p:ph idx="1" type="body"/>
          </p:nvPr>
        </p:nvSpPr>
        <p:spPr>
          <a:xfrm>
            <a:off x="100700"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US" sz="3400"/>
              <a:t>(The Lord is here always with us</a:t>
            </a:r>
            <a:endParaRPr sz="3400"/>
          </a:p>
          <a:p>
            <a:pPr indent="0" lvl="0" marL="0" rtl="0" algn="ctr">
              <a:lnSpc>
                <a:spcPct val="100000"/>
              </a:lnSpc>
              <a:spcBef>
                <a:spcPts val="0"/>
              </a:spcBef>
              <a:spcAft>
                <a:spcPts val="0"/>
              </a:spcAft>
              <a:buClr>
                <a:schemeClr val="dk1"/>
              </a:buClr>
              <a:buSzPts val="1100"/>
              <a:buNone/>
            </a:pPr>
            <a:r>
              <a:rPr lang="en-US" sz="3400"/>
              <a:t>How lovely He is, how content we are,</a:t>
            </a:r>
            <a:endParaRPr sz="3400"/>
          </a:p>
          <a:p>
            <a:pPr indent="0" lvl="0" marL="0" rtl="0" algn="ctr">
              <a:lnSpc>
                <a:spcPct val="100000"/>
              </a:lnSpc>
              <a:spcBef>
                <a:spcPts val="0"/>
              </a:spcBef>
              <a:spcAft>
                <a:spcPts val="0"/>
              </a:spcAft>
              <a:buClr>
                <a:schemeClr val="dk1"/>
              </a:buClr>
              <a:buSzPts val="1100"/>
              <a:buNone/>
            </a:pPr>
            <a:r>
              <a:rPr lang="en-US" sz="3400"/>
              <a:t>We talk to Him and He always listens</a:t>
            </a:r>
            <a:endParaRPr sz="3400"/>
          </a:p>
          <a:p>
            <a:pPr indent="0" lvl="0" marL="0" rtl="0" algn="ctr">
              <a:lnSpc>
                <a:spcPct val="100000"/>
              </a:lnSpc>
              <a:spcBef>
                <a:spcPts val="0"/>
              </a:spcBef>
              <a:spcAft>
                <a:spcPts val="0"/>
              </a:spcAft>
              <a:buClr>
                <a:schemeClr val="dk1"/>
              </a:buClr>
              <a:buSzPts val="1100"/>
              <a:buNone/>
            </a:pPr>
            <a:r>
              <a:rPr lang="en-US" sz="3400"/>
              <a:t>He'll always be with us in us) x2</a:t>
            </a:r>
            <a:endParaRPr sz="3400"/>
          </a:p>
        </p:txBody>
      </p:sp>
      <p:sp>
        <p:nvSpPr>
          <p:cNvPr id="3229" name="Google Shape;3229;p516"/>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chemeClr val="dk1"/>
              </a:buClr>
              <a:buSzPts val="1100"/>
              <a:buFont typeface="Arial"/>
              <a:buNone/>
            </a:pPr>
            <a:r>
              <a:rPr lang="en-US"/>
              <a:t>How Lovely It Is - ما أحلى أن نجتمع معًا</a:t>
            </a:r>
            <a:endParaRPr/>
          </a:p>
          <a:p>
            <a:pPr indent="0" lvl="0" marL="0" rtl="0" algn="l">
              <a:lnSpc>
                <a:spcPct val="100000"/>
              </a:lnSpc>
              <a:spcBef>
                <a:spcPts val="0"/>
              </a:spcBef>
              <a:spcAft>
                <a:spcPts val="0"/>
              </a:spcAft>
              <a:buSzPts val="1100"/>
              <a:buNone/>
            </a:pPr>
            <a:r>
              <a:t/>
            </a:r>
            <a:endParaRPr/>
          </a:p>
        </p:txBody>
      </p:sp>
      <p:sp>
        <p:nvSpPr>
          <p:cNvPr id="3230" name="Google Shape;3230;p516"/>
          <p:cNvSpPr txBox="1"/>
          <p:nvPr>
            <p:ph idx="1" type="body"/>
          </p:nvPr>
        </p:nvSpPr>
        <p:spPr>
          <a:xfrm>
            <a:off x="4156288"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4100"/>
              <a:t>إذ أنت لنا عون و سند في كل طريق نسلكه</a:t>
            </a:r>
            <a:endParaRPr sz="4100"/>
          </a:p>
          <a:p>
            <a:pPr indent="0" lvl="0" marL="0" rtl="0" algn="ctr">
              <a:lnSpc>
                <a:spcPct val="115000"/>
              </a:lnSpc>
              <a:spcBef>
                <a:spcPts val="0"/>
              </a:spcBef>
              <a:spcAft>
                <a:spcPts val="0"/>
              </a:spcAft>
              <a:buClr>
                <a:schemeClr val="dk1"/>
              </a:buClr>
              <a:buSzPts val="1100"/>
              <a:buNone/>
            </a:pPr>
            <a:r>
              <a:rPr lang="en-US" sz="4100"/>
              <a:t>و صديق ليس سواه نجد نعطيه القلب نملكه</a:t>
            </a:r>
            <a:endParaRPr sz="4100"/>
          </a:p>
        </p:txBody>
      </p:sp>
      <p:sp>
        <p:nvSpPr>
          <p:cNvPr id="3231" name="Google Shape;3231;p516"/>
          <p:cNvSpPr txBox="1"/>
          <p:nvPr>
            <p:ph idx="1" type="body"/>
          </p:nvPr>
        </p:nvSpPr>
        <p:spPr>
          <a:xfrm>
            <a:off x="8211875"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3600"/>
              <a:t>(2z ana lana 3awnon we sana fe kol tarek nasloka-ho </a:t>
            </a:r>
            <a:endParaRPr sz="3600"/>
          </a:p>
          <a:p>
            <a:pPr indent="0" lvl="0" marL="0" rtl="0" algn="ctr">
              <a:lnSpc>
                <a:spcPct val="115000"/>
              </a:lnSpc>
              <a:spcBef>
                <a:spcPts val="0"/>
              </a:spcBef>
              <a:spcAft>
                <a:spcPts val="0"/>
              </a:spcAft>
              <a:buClr>
                <a:schemeClr val="dk1"/>
              </a:buClr>
              <a:buSzPts val="1100"/>
              <a:buNone/>
            </a:pPr>
            <a:r>
              <a:rPr lang="en-US" sz="3600"/>
              <a:t>We sadekon laysa sewah nagged no3teh el kalb nomaleka-ho) x2</a:t>
            </a:r>
            <a:endParaRPr sz="3600"/>
          </a:p>
        </p:txBody>
      </p:sp>
    </p:spTree>
  </p:cSld>
  <p:clrMapOvr>
    <a:masterClrMapping/>
  </p:clrMapOvr>
</p:sld>
</file>

<file path=ppt/slides/slide5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5" name="Shape 3235"/>
        <p:cNvGrpSpPr/>
        <p:nvPr/>
      </p:nvGrpSpPr>
      <p:grpSpPr>
        <a:xfrm>
          <a:off x="0" y="0"/>
          <a:ext cx="0" cy="0"/>
          <a:chOff x="0" y="0"/>
          <a:chExt cx="0" cy="0"/>
        </a:xfrm>
      </p:grpSpPr>
      <p:sp>
        <p:nvSpPr>
          <p:cNvPr id="3236" name="Google Shape;3236;p517"/>
          <p:cNvSpPr txBox="1"/>
          <p:nvPr>
            <p:ph idx="1" type="body"/>
          </p:nvPr>
        </p:nvSpPr>
        <p:spPr>
          <a:xfrm>
            <a:off x="100700"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US" sz="3200"/>
              <a:t>(O Lord come now and join us here</a:t>
            </a:r>
            <a:endParaRPr sz="3200"/>
          </a:p>
          <a:p>
            <a:pPr indent="0" lvl="0" marL="0" rtl="0" algn="ctr">
              <a:lnSpc>
                <a:spcPct val="100000"/>
              </a:lnSpc>
              <a:spcBef>
                <a:spcPts val="0"/>
              </a:spcBef>
              <a:spcAft>
                <a:spcPts val="0"/>
              </a:spcAft>
              <a:buClr>
                <a:schemeClr val="dk1"/>
              </a:buClr>
              <a:buSzPts val="1100"/>
              <a:buNone/>
            </a:pPr>
            <a:r>
              <a:rPr lang="en-US" sz="3200"/>
              <a:t>We ask You to come and give us cheer</a:t>
            </a:r>
            <a:endParaRPr sz="3200"/>
          </a:p>
          <a:p>
            <a:pPr indent="0" lvl="0" marL="0" rtl="0" algn="ctr">
              <a:lnSpc>
                <a:spcPct val="100000"/>
              </a:lnSpc>
              <a:spcBef>
                <a:spcPts val="0"/>
              </a:spcBef>
              <a:spcAft>
                <a:spcPts val="0"/>
              </a:spcAft>
              <a:buClr>
                <a:schemeClr val="dk1"/>
              </a:buClr>
              <a:buSzPts val="1100"/>
              <a:buNone/>
            </a:pPr>
            <a:r>
              <a:rPr lang="en-US" sz="3200"/>
              <a:t>Fill us with joy from Your Holy Spirit</a:t>
            </a:r>
            <a:endParaRPr sz="3200"/>
          </a:p>
          <a:p>
            <a:pPr indent="0" lvl="0" marL="0" rtl="0" algn="ctr">
              <a:lnSpc>
                <a:spcPct val="100000"/>
              </a:lnSpc>
              <a:spcBef>
                <a:spcPts val="0"/>
              </a:spcBef>
              <a:spcAft>
                <a:spcPts val="0"/>
              </a:spcAft>
              <a:buClr>
                <a:schemeClr val="dk1"/>
              </a:buClr>
              <a:buSzPts val="1100"/>
              <a:buNone/>
            </a:pPr>
            <a:r>
              <a:rPr lang="en-US" sz="3200"/>
              <a:t>And peace no riches can provide) x2</a:t>
            </a:r>
            <a:endParaRPr sz="3200"/>
          </a:p>
        </p:txBody>
      </p:sp>
      <p:sp>
        <p:nvSpPr>
          <p:cNvPr id="3237" name="Google Shape;3237;p517"/>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chemeClr val="dk1"/>
              </a:buClr>
              <a:buSzPts val="1100"/>
              <a:buFont typeface="Arial"/>
              <a:buNone/>
            </a:pPr>
            <a:r>
              <a:rPr lang="en-US"/>
              <a:t>How Lovely It Is - ما أحلى أن نجتمع معًا</a:t>
            </a:r>
            <a:endParaRPr/>
          </a:p>
          <a:p>
            <a:pPr indent="0" lvl="0" marL="0" rtl="0" algn="l">
              <a:lnSpc>
                <a:spcPct val="100000"/>
              </a:lnSpc>
              <a:spcBef>
                <a:spcPts val="0"/>
              </a:spcBef>
              <a:spcAft>
                <a:spcPts val="0"/>
              </a:spcAft>
              <a:buSzPts val="1100"/>
              <a:buNone/>
            </a:pPr>
            <a:r>
              <a:t/>
            </a:r>
            <a:endParaRPr/>
          </a:p>
        </p:txBody>
      </p:sp>
      <p:sp>
        <p:nvSpPr>
          <p:cNvPr id="3238" name="Google Shape;3238;p517"/>
          <p:cNvSpPr txBox="1"/>
          <p:nvPr>
            <p:ph idx="1" type="body"/>
          </p:nvPr>
        </p:nvSpPr>
        <p:spPr>
          <a:xfrm>
            <a:off x="4156288"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4100"/>
              <a:t>يا رب تعال الآن هنا ..ندعوك تعال و كن معنا ..من روحك املآنا فرحا ..و سلاما لا يعطيه غنى</a:t>
            </a:r>
            <a:endParaRPr sz="4100"/>
          </a:p>
        </p:txBody>
      </p:sp>
      <p:sp>
        <p:nvSpPr>
          <p:cNvPr id="3239" name="Google Shape;3239;p517"/>
          <p:cNvSpPr txBox="1"/>
          <p:nvPr>
            <p:ph idx="1" type="body"/>
          </p:nvPr>
        </p:nvSpPr>
        <p:spPr>
          <a:xfrm>
            <a:off x="8211875"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3600"/>
              <a:t>(Ya rab ta3ala elana hona nad3ok ta3ala we kon ma3ana</a:t>
            </a:r>
            <a:endParaRPr sz="3600"/>
          </a:p>
          <a:p>
            <a:pPr indent="0" lvl="0" marL="0" rtl="0" algn="ctr">
              <a:lnSpc>
                <a:spcPct val="115000"/>
              </a:lnSpc>
              <a:spcBef>
                <a:spcPts val="0"/>
              </a:spcBef>
              <a:spcAft>
                <a:spcPts val="0"/>
              </a:spcAft>
              <a:buClr>
                <a:schemeClr val="dk1"/>
              </a:buClr>
              <a:buSzPts val="1100"/>
              <a:buNone/>
            </a:pPr>
            <a:r>
              <a:rPr lang="en-US" sz="3600"/>
              <a:t> men ro7ek yeml2ana far7an </a:t>
            </a:r>
            <a:endParaRPr sz="3600"/>
          </a:p>
          <a:p>
            <a:pPr indent="0" lvl="0" marL="0" rtl="0" algn="ctr">
              <a:lnSpc>
                <a:spcPct val="115000"/>
              </a:lnSpc>
              <a:spcBef>
                <a:spcPts val="0"/>
              </a:spcBef>
              <a:spcAft>
                <a:spcPts val="0"/>
              </a:spcAft>
              <a:buClr>
                <a:schemeClr val="dk1"/>
              </a:buClr>
              <a:buSzPts val="1100"/>
              <a:buNone/>
            </a:pPr>
            <a:r>
              <a:rPr lang="en-US" sz="3600"/>
              <a:t>we salaman la yo3teh 3’ena) x2</a:t>
            </a:r>
            <a:endParaRPr sz="3600"/>
          </a:p>
        </p:txBody>
      </p:sp>
      <p:pic>
        <p:nvPicPr>
          <p:cNvPr id="3240" name="Google Shape;3240;p517">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5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4" name="Shape 3244"/>
        <p:cNvGrpSpPr/>
        <p:nvPr/>
      </p:nvGrpSpPr>
      <p:grpSpPr>
        <a:xfrm>
          <a:off x="0" y="0"/>
          <a:ext cx="0" cy="0"/>
          <a:chOff x="0" y="0"/>
          <a:chExt cx="0" cy="0"/>
        </a:xfrm>
      </p:grpSpPr>
      <p:sp>
        <p:nvSpPr>
          <p:cNvPr id="3245" name="Google Shape;3245;p518"/>
          <p:cNvSpPr txBox="1"/>
          <p:nvPr>
            <p:ph type="ctrTitle"/>
          </p:nvPr>
        </p:nvSpPr>
        <p:spPr>
          <a:xfrm>
            <a:off x="1927400" y="2777100"/>
            <a:ext cx="8202600" cy="1303800"/>
          </a:xfrm>
          <a:prstGeom prst="rect">
            <a:avLst/>
          </a:prstGeom>
          <a:solidFill>
            <a:srgbClr val="FFFFFF">
              <a:alpha val="88235"/>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How Many Kings</a:t>
            </a:r>
            <a:endParaRPr/>
          </a:p>
        </p:txBody>
      </p:sp>
      <p:pic>
        <p:nvPicPr>
          <p:cNvPr id="3246" name="Google Shape;3246;p518">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5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0" name="Shape 3250"/>
        <p:cNvGrpSpPr/>
        <p:nvPr/>
      </p:nvGrpSpPr>
      <p:grpSpPr>
        <a:xfrm>
          <a:off x="0" y="0"/>
          <a:ext cx="0" cy="0"/>
          <a:chOff x="0" y="0"/>
          <a:chExt cx="0" cy="0"/>
        </a:xfrm>
      </p:grpSpPr>
      <p:sp>
        <p:nvSpPr>
          <p:cNvPr id="3251" name="Google Shape;3251;p519"/>
          <p:cNvSpPr txBox="1"/>
          <p:nvPr>
            <p:ph idx="1" type="body"/>
          </p:nvPr>
        </p:nvSpPr>
        <p:spPr>
          <a:xfrm>
            <a:off x="477875" y="206650"/>
            <a:ext cx="11298600" cy="5114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4600">
                <a:solidFill>
                  <a:schemeClr val="dk1"/>
                </a:solidFill>
              </a:rPr>
              <a:t>Follow the star to a place unexpected</a:t>
            </a:r>
            <a:endParaRPr sz="4600">
              <a:solidFill>
                <a:schemeClr val="dk1"/>
              </a:solidFill>
            </a:endParaRPr>
          </a:p>
          <a:p>
            <a:pPr indent="0" lvl="0" marL="0" rtl="0" algn="ctr">
              <a:lnSpc>
                <a:spcPct val="150000"/>
              </a:lnSpc>
              <a:spcBef>
                <a:spcPts val="0"/>
              </a:spcBef>
              <a:spcAft>
                <a:spcPts val="0"/>
              </a:spcAft>
              <a:buClr>
                <a:schemeClr val="dk1"/>
              </a:buClr>
              <a:buSzPts val="1100"/>
              <a:buNone/>
            </a:pPr>
            <a:r>
              <a:rPr lang="en-US" sz="4600">
                <a:solidFill>
                  <a:schemeClr val="dk1"/>
                </a:solidFill>
              </a:rPr>
              <a:t>Would you believe, after all we've projected</a:t>
            </a:r>
            <a:endParaRPr sz="4600">
              <a:solidFill>
                <a:schemeClr val="dk1"/>
              </a:solidFill>
            </a:endParaRPr>
          </a:p>
          <a:p>
            <a:pPr indent="0" lvl="0" marL="0" rtl="0" algn="ctr">
              <a:lnSpc>
                <a:spcPct val="150000"/>
              </a:lnSpc>
              <a:spcBef>
                <a:spcPts val="0"/>
              </a:spcBef>
              <a:spcAft>
                <a:spcPts val="0"/>
              </a:spcAft>
              <a:buClr>
                <a:schemeClr val="dk1"/>
              </a:buClr>
              <a:buSzPts val="1100"/>
              <a:buNone/>
            </a:pPr>
            <a:r>
              <a:rPr lang="en-US" sz="4600">
                <a:solidFill>
                  <a:schemeClr val="dk1"/>
                </a:solidFill>
              </a:rPr>
              <a:t>A child in a manger?</a:t>
            </a:r>
            <a:endParaRPr sz="4600">
              <a:solidFill>
                <a:schemeClr val="dk1"/>
              </a:solidFill>
            </a:endParaRPr>
          </a:p>
        </p:txBody>
      </p:sp>
      <p:sp>
        <p:nvSpPr>
          <p:cNvPr id="3252" name="Google Shape;3252;p519"/>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How Many Kings</a:t>
            </a:r>
            <a:endParaRPr>
              <a:latin typeface="Playfair Display"/>
              <a:ea typeface="Playfair Display"/>
              <a:cs typeface="Playfair Display"/>
              <a:sym typeface="Playfair Display"/>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52"/>
          <p:cNvSpPr txBox="1"/>
          <p:nvPr>
            <p:ph idx="1" type="body"/>
          </p:nvPr>
        </p:nvSpPr>
        <p:spPr>
          <a:xfrm>
            <a:off x="415650" y="326500"/>
            <a:ext cx="11360700" cy="4772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2400"/>
              <a:buNone/>
            </a:pPr>
            <a:r>
              <a:rPr lang="en-US" sz="4600"/>
              <a:t>This is God our Savior, and the Lord of all flesh. He ascended into the heavens, and sent to us the Paraclete, the Spirit of truth, the Comforter Amen Alleluia.</a:t>
            </a:r>
            <a:endParaRPr sz="4600"/>
          </a:p>
        </p:txBody>
      </p:sp>
      <p:sp>
        <p:nvSpPr>
          <p:cNvPr id="376" name="Google Shape;376;p52"/>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Asomen</a:t>
            </a:r>
            <a:endParaRPr>
              <a:latin typeface="Playfair Display"/>
              <a:ea typeface="Playfair Display"/>
              <a:cs typeface="Playfair Display"/>
              <a:sym typeface="Playfair Display"/>
            </a:endParaRPr>
          </a:p>
        </p:txBody>
      </p:sp>
    </p:spTree>
  </p:cSld>
  <p:clrMapOvr>
    <a:masterClrMapping/>
  </p:clrMapOvr>
</p:sld>
</file>

<file path=ppt/slides/slide5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6" name="Shape 3256"/>
        <p:cNvGrpSpPr/>
        <p:nvPr/>
      </p:nvGrpSpPr>
      <p:grpSpPr>
        <a:xfrm>
          <a:off x="0" y="0"/>
          <a:ext cx="0" cy="0"/>
          <a:chOff x="0" y="0"/>
          <a:chExt cx="0" cy="0"/>
        </a:xfrm>
      </p:grpSpPr>
      <p:sp>
        <p:nvSpPr>
          <p:cNvPr id="3257" name="Google Shape;3257;p520"/>
          <p:cNvSpPr txBox="1"/>
          <p:nvPr>
            <p:ph idx="1" type="body"/>
          </p:nvPr>
        </p:nvSpPr>
        <p:spPr>
          <a:xfrm>
            <a:off x="477875" y="206650"/>
            <a:ext cx="11298600" cy="5114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4600">
                <a:solidFill>
                  <a:schemeClr val="dk1"/>
                </a:solidFill>
              </a:rPr>
              <a:t>Lowly and small, the weakest of all</a:t>
            </a:r>
            <a:endParaRPr sz="4600">
              <a:solidFill>
                <a:schemeClr val="dk1"/>
              </a:solidFill>
            </a:endParaRPr>
          </a:p>
          <a:p>
            <a:pPr indent="0" lvl="0" marL="0" rtl="0" algn="ctr">
              <a:lnSpc>
                <a:spcPct val="150000"/>
              </a:lnSpc>
              <a:spcBef>
                <a:spcPts val="0"/>
              </a:spcBef>
              <a:spcAft>
                <a:spcPts val="0"/>
              </a:spcAft>
              <a:buClr>
                <a:schemeClr val="dk1"/>
              </a:buClr>
              <a:buSzPts val="1100"/>
              <a:buNone/>
            </a:pPr>
            <a:r>
              <a:rPr lang="en-US" sz="4600">
                <a:solidFill>
                  <a:schemeClr val="dk1"/>
                </a:solidFill>
              </a:rPr>
              <a:t>Unlikeliest hero, wrapped in his mother's shawl</a:t>
            </a:r>
            <a:endParaRPr sz="4600">
              <a:solidFill>
                <a:schemeClr val="dk1"/>
              </a:solidFill>
            </a:endParaRPr>
          </a:p>
          <a:p>
            <a:pPr indent="0" lvl="0" marL="0" rtl="0" algn="ctr">
              <a:lnSpc>
                <a:spcPct val="150000"/>
              </a:lnSpc>
              <a:spcBef>
                <a:spcPts val="0"/>
              </a:spcBef>
              <a:spcAft>
                <a:spcPts val="0"/>
              </a:spcAft>
              <a:buClr>
                <a:schemeClr val="dk1"/>
              </a:buClr>
              <a:buSzPts val="1100"/>
              <a:buNone/>
            </a:pPr>
            <a:r>
              <a:rPr lang="en-US" sz="4600">
                <a:solidFill>
                  <a:schemeClr val="dk1"/>
                </a:solidFill>
              </a:rPr>
              <a:t>Just a child</a:t>
            </a:r>
            <a:endParaRPr sz="4600">
              <a:solidFill>
                <a:schemeClr val="dk1"/>
              </a:solidFill>
            </a:endParaRPr>
          </a:p>
          <a:p>
            <a:pPr indent="0" lvl="0" marL="0" rtl="0" algn="ctr">
              <a:lnSpc>
                <a:spcPct val="150000"/>
              </a:lnSpc>
              <a:spcBef>
                <a:spcPts val="0"/>
              </a:spcBef>
              <a:spcAft>
                <a:spcPts val="0"/>
              </a:spcAft>
              <a:buClr>
                <a:schemeClr val="dk1"/>
              </a:buClr>
              <a:buSzPts val="1100"/>
              <a:buNone/>
            </a:pPr>
            <a:r>
              <a:rPr lang="en-US" sz="4600">
                <a:solidFill>
                  <a:schemeClr val="dk1"/>
                </a:solidFill>
              </a:rPr>
              <a:t>Is this who we've waited for?</a:t>
            </a:r>
            <a:endParaRPr sz="4600">
              <a:solidFill>
                <a:schemeClr val="dk1"/>
              </a:solidFill>
            </a:endParaRPr>
          </a:p>
        </p:txBody>
      </p:sp>
      <p:sp>
        <p:nvSpPr>
          <p:cNvPr id="3258" name="Google Shape;3258;p520"/>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How Many Kings</a:t>
            </a:r>
            <a:endParaRPr>
              <a:latin typeface="Playfair Display"/>
              <a:ea typeface="Playfair Display"/>
              <a:cs typeface="Playfair Display"/>
              <a:sym typeface="Playfair Display"/>
            </a:endParaRPr>
          </a:p>
        </p:txBody>
      </p:sp>
    </p:spTree>
  </p:cSld>
  <p:clrMapOvr>
    <a:masterClrMapping/>
  </p:clrMapOvr>
</p:sld>
</file>

<file path=ppt/slides/slide5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2" name="Shape 3262"/>
        <p:cNvGrpSpPr/>
        <p:nvPr/>
      </p:nvGrpSpPr>
      <p:grpSpPr>
        <a:xfrm>
          <a:off x="0" y="0"/>
          <a:ext cx="0" cy="0"/>
          <a:chOff x="0" y="0"/>
          <a:chExt cx="0" cy="0"/>
        </a:xfrm>
      </p:grpSpPr>
      <p:sp>
        <p:nvSpPr>
          <p:cNvPr id="3263" name="Google Shape;3263;p521"/>
          <p:cNvSpPr txBox="1"/>
          <p:nvPr>
            <p:ph idx="1" type="body"/>
          </p:nvPr>
        </p:nvSpPr>
        <p:spPr>
          <a:xfrm>
            <a:off x="477875" y="206650"/>
            <a:ext cx="11298600" cy="5114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4600">
                <a:solidFill>
                  <a:schemeClr val="dk1"/>
                </a:solidFill>
              </a:rPr>
              <a:t>'Cause how many kings step down from their thrones</a:t>
            </a:r>
            <a:endParaRPr sz="4600">
              <a:solidFill>
                <a:schemeClr val="dk1"/>
              </a:solidFill>
            </a:endParaRPr>
          </a:p>
          <a:p>
            <a:pPr indent="0" lvl="0" marL="0" rtl="0" algn="ctr">
              <a:lnSpc>
                <a:spcPct val="115000"/>
              </a:lnSpc>
              <a:spcBef>
                <a:spcPts val="0"/>
              </a:spcBef>
              <a:spcAft>
                <a:spcPts val="0"/>
              </a:spcAft>
              <a:buClr>
                <a:schemeClr val="dk1"/>
              </a:buClr>
              <a:buSzPts val="1100"/>
              <a:buNone/>
            </a:pPr>
            <a:r>
              <a:rPr lang="en-US" sz="4600">
                <a:solidFill>
                  <a:schemeClr val="dk1"/>
                </a:solidFill>
              </a:rPr>
              <a:t>How many lords have abandoned their homes?</a:t>
            </a:r>
            <a:endParaRPr sz="4600">
              <a:solidFill>
                <a:schemeClr val="dk1"/>
              </a:solidFill>
            </a:endParaRPr>
          </a:p>
          <a:p>
            <a:pPr indent="0" lvl="0" marL="0" rtl="0" algn="ctr">
              <a:lnSpc>
                <a:spcPct val="115000"/>
              </a:lnSpc>
              <a:spcBef>
                <a:spcPts val="0"/>
              </a:spcBef>
              <a:spcAft>
                <a:spcPts val="0"/>
              </a:spcAft>
              <a:buClr>
                <a:schemeClr val="dk1"/>
              </a:buClr>
              <a:buSzPts val="1100"/>
              <a:buNone/>
            </a:pPr>
            <a:r>
              <a:rPr lang="en-US" sz="4600">
                <a:solidFill>
                  <a:schemeClr val="dk1"/>
                </a:solidFill>
              </a:rPr>
              <a:t>How many greats have become the least for me?</a:t>
            </a:r>
            <a:endParaRPr sz="4600">
              <a:solidFill>
                <a:schemeClr val="dk1"/>
              </a:solidFill>
            </a:endParaRPr>
          </a:p>
        </p:txBody>
      </p:sp>
      <p:sp>
        <p:nvSpPr>
          <p:cNvPr id="3264" name="Google Shape;3264;p521"/>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How Many Kings</a:t>
            </a:r>
            <a:endParaRPr>
              <a:latin typeface="Playfair Display"/>
              <a:ea typeface="Playfair Display"/>
              <a:cs typeface="Playfair Display"/>
              <a:sym typeface="Playfair Display"/>
            </a:endParaRPr>
          </a:p>
        </p:txBody>
      </p:sp>
    </p:spTree>
  </p:cSld>
  <p:clrMapOvr>
    <a:masterClrMapping/>
  </p:clrMapOvr>
</p:sld>
</file>

<file path=ppt/slides/slide5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8" name="Shape 3268"/>
        <p:cNvGrpSpPr/>
        <p:nvPr/>
      </p:nvGrpSpPr>
      <p:grpSpPr>
        <a:xfrm>
          <a:off x="0" y="0"/>
          <a:ext cx="0" cy="0"/>
          <a:chOff x="0" y="0"/>
          <a:chExt cx="0" cy="0"/>
        </a:xfrm>
      </p:grpSpPr>
      <p:sp>
        <p:nvSpPr>
          <p:cNvPr id="3269" name="Google Shape;3269;p522"/>
          <p:cNvSpPr txBox="1"/>
          <p:nvPr>
            <p:ph idx="1" type="body"/>
          </p:nvPr>
        </p:nvSpPr>
        <p:spPr>
          <a:xfrm>
            <a:off x="477875" y="206650"/>
            <a:ext cx="11298600" cy="5114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4600">
                <a:solidFill>
                  <a:schemeClr val="dk1"/>
                </a:solidFill>
              </a:rPr>
              <a:t>And how many gods have poured out their hearts</a:t>
            </a:r>
            <a:endParaRPr sz="4600">
              <a:solidFill>
                <a:schemeClr val="dk1"/>
              </a:solidFill>
            </a:endParaRPr>
          </a:p>
          <a:p>
            <a:pPr indent="0" lvl="0" marL="0" rtl="0" algn="ctr">
              <a:lnSpc>
                <a:spcPct val="115000"/>
              </a:lnSpc>
              <a:spcBef>
                <a:spcPts val="0"/>
              </a:spcBef>
              <a:spcAft>
                <a:spcPts val="0"/>
              </a:spcAft>
              <a:buClr>
                <a:schemeClr val="dk1"/>
              </a:buClr>
              <a:buSzPts val="1100"/>
              <a:buNone/>
            </a:pPr>
            <a:r>
              <a:rPr lang="en-US" sz="4600">
                <a:solidFill>
                  <a:schemeClr val="dk1"/>
                </a:solidFill>
              </a:rPr>
              <a:t>To romance a world that is torn all apart?</a:t>
            </a:r>
            <a:endParaRPr sz="4600">
              <a:solidFill>
                <a:schemeClr val="dk1"/>
              </a:solidFill>
            </a:endParaRPr>
          </a:p>
          <a:p>
            <a:pPr indent="0" lvl="0" marL="0" rtl="0" algn="ctr">
              <a:lnSpc>
                <a:spcPct val="115000"/>
              </a:lnSpc>
              <a:spcBef>
                <a:spcPts val="0"/>
              </a:spcBef>
              <a:spcAft>
                <a:spcPts val="0"/>
              </a:spcAft>
              <a:buClr>
                <a:schemeClr val="dk1"/>
              </a:buClr>
              <a:buSzPts val="1100"/>
              <a:buNone/>
            </a:pPr>
            <a:r>
              <a:rPr lang="en-US" sz="4600">
                <a:solidFill>
                  <a:schemeClr val="dk1"/>
                </a:solidFill>
              </a:rPr>
              <a:t>How many fathers gave up their sons for me?</a:t>
            </a:r>
            <a:endParaRPr sz="4600">
              <a:solidFill>
                <a:schemeClr val="dk1"/>
              </a:solidFill>
            </a:endParaRPr>
          </a:p>
        </p:txBody>
      </p:sp>
      <p:sp>
        <p:nvSpPr>
          <p:cNvPr id="3270" name="Google Shape;3270;p522"/>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How Many Kings</a:t>
            </a:r>
            <a:endParaRPr>
              <a:latin typeface="Playfair Display"/>
              <a:ea typeface="Playfair Display"/>
              <a:cs typeface="Playfair Display"/>
              <a:sym typeface="Playfair Display"/>
            </a:endParaRPr>
          </a:p>
        </p:txBody>
      </p:sp>
    </p:spTree>
  </p:cSld>
  <p:clrMapOvr>
    <a:masterClrMapping/>
  </p:clrMapOvr>
</p:sld>
</file>

<file path=ppt/slides/slide5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4" name="Shape 3274"/>
        <p:cNvGrpSpPr/>
        <p:nvPr/>
      </p:nvGrpSpPr>
      <p:grpSpPr>
        <a:xfrm>
          <a:off x="0" y="0"/>
          <a:ext cx="0" cy="0"/>
          <a:chOff x="0" y="0"/>
          <a:chExt cx="0" cy="0"/>
        </a:xfrm>
      </p:grpSpPr>
      <p:sp>
        <p:nvSpPr>
          <p:cNvPr id="3275" name="Google Shape;3275;p523"/>
          <p:cNvSpPr txBox="1"/>
          <p:nvPr>
            <p:ph idx="1" type="body"/>
          </p:nvPr>
        </p:nvSpPr>
        <p:spPr>
          <a:xfrm>
            <a:off x="477875" y="206650"/>
            <a:ext cx="11298600" cy="5114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4600">
                <a:solidFill>
                  <a:schemeClr val="dk1"/>
                </a:solidFill>
              </a:rPr>
              <a:t>Bringing our gifts for the newborn Savior</a:t>
            </a:r>
            <a:endParaRPr sz="4600">
              <a:solidFill>
                <a:schemeClr val="dk1"/>
              </a:solidFill>
            </a:endParaRPr>
          </a:p>
          <a:p>
            <a:pPr indent="0" lvl="0" marL="0" rtl="0" algn="ctr">
              <a:lnSpc>
                <a:spcPct val="150000"/>
              </a:lnSpc>
              <a:spcBef>
                <a:spcPts val="0"/>
              </a:spcBef>
              <a:spcAft>
                <a:spcPts val="0"/>
              </a:spcAft>
              <a:buClr>
                <a:schemeClr val="dk1"/>
              </a:buClr>
              <a:buSzPts val="1100"/>
              <a:buNone/>
            </a:pPr>
            <a:r>
              <a:rPr lang="en-US" sz="4600">
                <a:solidFill>
                  <a:schemeClr val="dk1"/>
                </a:solidFill>
              </a:rPr>
              <a:t>All that we have, whether costly or meek</a:t>
            </a:r>
            <a:endParaRPr sz="4600">
              <a:solidFill>
                <a:schemeClr val="dk1"/>
              </a:solidFill>
            </a:endParaRPr>
          </a:p>
          <a:p>
            <a:pPr indent="0" lvl="0" marL="0" rtl="0" algn="ctr">
              <a:lnSpc>
                <a:spcPct val="150000"/>
              </a:lnSpc>
              <a:spcBef>
                <a:spcPts val="0"/>
              </a:spcBef>
              <a:spcAft>
                <a:spcPts val="0"/>
              </a:spcAft>
              <a:buClr>
                <a:schemeClr val="dk1"/>
              </a:buClr>
              <a:buSzPts val="1100"/>
              <a:buNone/>
            </a:pPr>
            <a:r>
              <a:rPr lang="en-US" sz="4600">
                <a:solidFill>
                  <a:schemeClr val="dk1"/>
                </a:solidFill>
              </a:rPr>
              <a:t>Because we believe</a:t>
            </a:r>
            <a:endParaRPr sz="4600">
              <a:solidFill>
                <a:schemeClr val="dk1"/>
              </a:solidFill>
            </a:endParaRPr>
          </a:p>
        </p:txBody>
      </p:sp>
      <p:sp>
        <p:nvSpPr>
          <p:cNvPr id="3276" name="Google Shape;3276;p523"/>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How Many Kings</a:t>
            </a:r>
            <a:endParaRPr>
              <a:latin typeface="Playfair Display"/>
              <a:ea typeface="Playfair Display"/>
              <a:cs typeface="Playfair Display"/>
              <a:sym typeface="Playfair Display"/>
            </a:endParaRPr>
          </a:p>
        </p:txBody>
      </p:sp>
    </p:spTree>
  </p:cSld>
  <p:clrMapOvr>
    <a:masterClrMapping/>
  </p:clrMapOvr>
</p:sld>
</file>

<file path=ppt/slides/slide5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0" name="Shape 3280"/>
        <p:cNvGrpSpPr/>
        <p:nvPr/>
      </p:nvGrpSpPr>
      <p:grpSpPr>
        <a:xfrm>
          <a:off x="0" y="0"/>
          <a:ext cx="0" cy="0"/>
          <a:chOff x="0" y="0"/>
          <a:chExt cx="0" cy="0"/>
        </a:xfrm>
      </p:grpSpPr>
      <p:sp>
        <p:nvSpPr>
          <p:cNvPr id="3281" name="Google Shape;3281;p524"/>
          <p:cNvSpPr txBox="1"/>
          <p:nvPr>
            <p:ph idx="1" type="body"/>
          </p:nvPr>
        </p:nvSpPr>
        <p:spPr>
          <a:xfrm>
            <a:off x="477875" y="206650"/>
            <a:ext cx="11298600" cy="5114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4600">
                <a:solidFill>
                  <a:schemeClr val="dk1"/>
                </a:solidFill>
              </a:rPr>
              <a:t>Gold for his honor, and frankincense for his pleasure</a:t>
            </a:r>
            <a:endParaRPr sz="4600">
              <a:solidFill>
                <a:schemeClr val="dk1"/>
              </a:solidFill>
            </a:endParaRPr>
          </a:p>
          <a:p>
            <a:pPr indent="0" lvl="0" marL="0" rtl="0" algn="ctr">
              <a:lnSpc>
                <a:spcPct val="150000"/>
              </a:lnSpc>
              <a:spcBef>
                <a:spcPts val="0"/>
              </a:spcBef>
              <a:spcAft>
                <a:spcPts val="0"/>
              </a:spcAft>
              <a:buClr>
                <a:schemeClr val="dk1"/>
              </a:buClr>
              <a:buSzPts val="1100"/>
              <a:buNone/>
            </a:pPr>
            <a:r>
              <a:rPr lang="en-US" sz="4600">
                <a:solidFill>
                  <a:schemeClr val="dk1"/>
                </a:solidFill>
              </a:rPr>
              <a:t>And myrrh for the cross He will suffer</a:t>
            </a:r>
            <a:endParaRPr sz="4600">
              <a:solidFill>
                <a:schemeClr val="dk1"/>
              </a:solidFill>
            </a:endParaRPr>
          </a:p>
          <a:p>
            <a:pPr indent="0" lvl="0" marL="0" rtl="0" algn="ctr">
              <a:lnSpc>
                <a:spcPct val="150000"/>
              </a:lnSpc>
              <a:spcBef>
                <a:spcPts val="0"/>
              </a:spcBef>
              <a:spcAft>
                <a:spcPts val="0"/>
              </a:spcAft>
              <a:buClr>
                <a:schemeClr val="dk1"/>
              </a:buClr>
              <a:buSzPts val="1100"/>
              <a:buNone/>
            </a:pPr>
            <a:r>
              <a:rPr lang="en-US" sz="4600">
                <a:solidFill>
                  <a:schemeClr val="dk1"/>
                </a:solidFill>
              </a:rPr>
              <a:t>Do you believe?</a:t>
            </a:r>
            <a:endParaRPr sz="4600">
              <a:solidFill>
                <a:schemeClr val="dk1"/>
              </a:solidFill>
            </a:endParaRPr>
          </a:p>
          <a:p>
            <a:pPr indent="0" lvl="0" marL="0" rtl="0" algn="ctr">
              <a:lnSpc>
                <a:spcPct val="150000"/>
              </a:lnSpc>
              <a:spcBef>
                <a:spcPts val="0"/>
              </a:spcBef>
              <a:spcAft>
                <a:spcPts val="0"/>
              </a:spcAft>
              <a:buClr>
                <a:schemeClr val="dk1"/>
              </a:buClr>
              <a:buSzPts val="1100"/>
              <a:buNone/>
            </a:pPr>
            <a:r>
              <a:rPr lang="en-US" sz="4600">
                <a:solidFill>
                  <a:schemeClr val="dk1"/>
                </a:solidFill>
              </a:rPr>
              <a:t>Is this who we've waited for?</a:t>
            </a:r>
            <a:endParaRPr sz="4600">
              <a:solidFill>
                <a:schemeClr val="dk1"/>
              </a:solidFill>
            </a:endParaRPr>
          </a:p>
        </p:txBody>
      </p:sp>
      <p:sp>
        <p:nvSpPr>
          <p:cNvPr id="3282" name="Google Shape;3282;p524"/>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How Many Kings</a:t>
            </a:r>
            <a:endParaRPr>
              <a:latin typeface="Playfair Display"/>
              <a:ea typeface="Playfair Display"/>
              <a:cs typeface="Playfair Display"/>
              <a:sym typeface="Playfair Display"/>
            </a:endParaRPr>
          </a:p>
        </p:txBody>
      </p:sp>
    </p:spTree>
  </p:cSld>
  <p:clrMapOvr>
    <a:masterClrMapping/>
  </p:clrMapOvr>
</p:sld>
</file>

<file path=ppt/slides/slide5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6" name="Shape 3286"/>
        <p:cNvGrpSpPr/>
        <p:nvPr/>
      </p:nvGrpSpPr>
      <p:grpSpPr>
        <a:xfrm>
          <a:off x="0" y="0"/>
          <a:ext cx="0" cy="0"/>
          <a:chOff x="0" y="0"/>
          <a:chExt cx="0" cy="0"/>
        </a:xfrm>
      </p:grpSpPr>
      <p:sp>
        <p:nvSpPr>
          <p:cNvPr id="3287" name="Google Shape;3287;p525"/>
          <p:cNvSpPr txBox="1"/>
          <p:nvPr>
            <p:ph idx="1" type="body"/>
          </p:nvPr>
        </p:nvSpPr>
        <p:spPr>
          <a:xfrm>
            <a:off x="477875" y="206650"/>
            <a:ext cx="11298600" cy="5114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4600">
                <a:solidFill>
                  <a:schemeClr val="dk1"/>
                </a:solidFill>
              </a:rPr>
              <a:t>How many kings step down from their thrones?</a:t>
            </a:r>
            <a:endParaRPr sz="4600">
              <a:solidFill>
                <a:schemeClr val="dk1"/>
              </a:solidFill>
            </a:endParaRPr>
          </a:p>
          <a:p>
            <a:pPr indent="0" lvl="0" marL="0" rtl="0" algn="ctr">
              <a:lnSpc>
                <a:spcPct val="115000"/>
              </a:lnSpc>
              <a:spcBef>
                <a:spcPts val="0"/>
              </a:spcBef>
              <a:spcAft>
                <a:spcPts val="0"/>
              </a:spcAft>
              <a:buClr>
                <a:schemeClr val="dk1"/>
              </a:buClr>
              <a:buSzPts val="1100"/>
              <a:buNone/>
            </a:pPr>
            <a:r>
              <a:rPr lang="en-US" sz="4600">
                <a:solidFill>
                  <a:schemeClr val="dk1"/>
                </a:solidFill>
              </a:rPr>
              <a:t>How many lords have abandoned their homes?</a:t>
            </a:r>
            <a:endParaRPr sz="4600">
              <a:solidFill>
                <a:schemeClr val="dk1"/>
              </a:solidFill>
            </a:endParaRPr>
          </a:p>
          <a:p>
            <a:pPr indent="0" lvl="0" marL="0" rtl="0" algn="ctr">
              <a:lnSpc>
                <a:spcPct val="115000"/>
              </a:lnSpc>
              <a:spcBef>
                <a:spcPts val="0"/>
              </a:spcBef>
              <a:spcAft>
                <a:spcPts val="0"/>
              </a:spcAft>
              <a:buClr>
                <a:schemeClr val="dk1"/>
              </a:buClr>
              <a:buSzPts val="1100"/>
              <a:buNone/>
            </a:pPr>
            <a:r>
              <a:rPr lang="en-US" sz="4600">
                <a:solidFill>
                  <a:schemeClr val="dk1"/>
                </a:solidFill>
              </a:rPr>
              <a:t>How many greats have become the least for me?</a:t>
            </a:r>
            <a:endParaRPr sz="4600">
              <a:solidFill>
                <a:schemeClr val="dk1"/>
              </a:solidFill>
            </a:endParaRPr>
          </a:p>
        </p:txBody>
      </p:sp>
      <p:sp>
        <p:nvSpPr>
          <p:cNvPr id="3288" name="Google Shape;3288;p525"/>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How Many Kings</a:t>
            </a:r>
            <a:endParaRPr>
              <a:latin typeface="Playfair Display"/>
              <a:ea typeface="Playfair Display"/>
              <a:cs typeface="Playfair Display"/>
              <a:sym typeface="Playfair Display"/>
            </a:endParaRPr>
          </a:p>
        </p:txBody>
      </p:sp>
    </p:spTree>
  </p:cSld>
  <p:clrMapOvr>
    <a:masterClrMapping/>
  </p:clrMapOvr>
</p:sld>
</file>

<file path=ppt/slides/slide5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2" name="Shape 3292"/>
        <p:cNvGrpSpPr/>
        <p:nvPr/>
      </p:nvGrpSpPr>
      <p:grpSpPr>
        <a:xfrm>
          <a:off x="0" y="0"/>
          <a:ext cx="0" cy="0"/>
          <a:chOff x="0" y="0"/>
          <a:chExt cx="0" cy="0"/>
        </a:xfrm>
      </p:grpSpPr>
      <p:sp>
        <p:nvSpPr>
          <p:cNvPr id="3293" name="Google Shape;3293;p526"/>
          <p:cNvSpPr txBox="1"/>
          <p:nvPr>
            <p:ph idx="1" type="body"/>
          </p:nvPr>
        </p:nvSpPr>
        <p:spPr>
          <a:xfrm>
            <a:off x="477875" y="206650"/>
            <a:ext cx="11298600" cy="5114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4600">
                <a:solidFill>
                  <a:schemeClr val="dk1"/>
                </a:solidFill>
              </a:rPr>
              <a:t>(And how many gods have poured out their hearts</a:t>
            </a:r>
            <a:endParaRPr sz="4600">
              <a:solidFill>
                <a:schemeClr val="dk1"/>
              </a:solidFill>
            </a:endParaRPr>
          </a:p>
          <a:p>
            <a:pPr indent="0" lvl="0" marL="0" rtl="0" algn="ctr">
              <a:lnSpc>
                <a:spcPct val="115000"/>
              </a:lnSpc>
              <a:spcBef>
                <a:spcPts val="0"/>
              </a:spcBef>
              <a:spcAft>
                <a:spcPts val="0"/>
              </a:spcAft>
              <a:buClr>
                <a:schemeClr val="dk1"/>
              </a:buClr>
              <a:buSzPts val="1100"/>
              <a:buNone/>
            </a:pPr>
            <a:r>
              <a:rPr lang="en-US" sz="4600">
                <a:solidFill>
                  <a:schemeClr val="dk1"/>
                </a:solidFill>
              </a:rPr>
              <a:t>To romance a world that is torn all apart?</a:t>
            </a:r>
            <a:endParaRPr sz="4600">
              <a:solidFill>
                <a:schemeClr val="dk1"/>
              </a:solidFill>
            </a:endParaRPr>
          </a:p>
          <a:p>
            <a:pPr indent="0" lvl="0" marL="0" rtl="0" algn="ctr">
              <a:lnSpc>
                <a:spcPct val="115000"/>
              </a:lnSpc>
              <a:spcBef>
                <a:spcPts val="0"/>
              </a:spcBef>
              <a:spcAft>
                <a:spcPts val="0"/>
              </a:spcAft>
              <a:buClr>
                <a:schemeClr val="dk1"/>
              </a:buClr>
              <a:buSzPts val="1100"/>
              <a:buNone/>
            </a:pPr>
            <a:r>
              <a:rPr lang="en-US" sz="4600">
                <a:solidFill>
                  <a:schemeClr val="dk1"/>
                </a:solidFill>
              </a:rPr>
              <a:t>How many fathers gave up their sons for me?</a:t>
            </a:r>
            <a:endParaRPr sz="4600">
              <a:solidFill>
                <a:schemeClr val="dk1"/>
              </a:solidFill>
            </a:endParaRPr>
          </a:p>
          <a:p>
            <a:pPr indent="0" lvl="0" marL="0" rtl="0" algn="ctr">
              <a:lnSpc>
                <a:spcPct val="115000"/>
              </a:lnSpc>
              <a:spcBef>
                <a:spcPts val="0"/>
              </a:spcBef>
              <a:spcAft>
                <a:spcPts val="0"/>
              </a:spcAft>
              <a:buClr>
                <a:schemeClr val="dk1"/>
              </a:buClr>
              <a:buSzPts val="1100"/>
              <a:buNone/>
            </a:pPr>
            <a:r>
              <a:rPr lang="en-US" sz="4600">
                <a:solidFill>
                  <a:schemeClr val="dk1"/>
                </a:solidFill>
              </a:rPr>
              <a:t>Only one did that for me) x2</a:t>
            </a:r>
            <a:endParaRPr sz="4600">
              <a:solidFill>
                <a:schemeClr val="dk1"/>
              </a:solidFill>
            </a:endParaRPr>
          </a:p>
        </p:txBody>
      </p:sp>
      <p:sp>
        <p:nvSpPr>
          <p:cNvPr id="3294" name="Google Shape;3294;p526"/>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How Many Kings</a:t>
            </a:r>
            <a:endParaRPr>
              <a:latin typeface="Playfair Display"/>
              <a:ea typeface="Playfair Display"/>
              <a:cs typeface="Playfair Display"/>
              <a:sym typeface="Playfair Display"/>
            </a:endParaRPr>
          </a:p>
        </p:txBody>
      </p:sp>
      <p:pic>
        <p:nvPicPr>
          <p:cNvPr id="3295" name="Google Shape;3295;p526">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5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9" name="Shape 3299"/>
        <p:cNvGrpSpPr/>
        <p:nvPr/>
      </p:nvGrpSpPr>
      <p:grpSpPr>
        <a:xfrm>
          <a:off x="0" y="0"/>
          <a:ext cx="0" cy="0"/>
          <a:chOff x="0" y="0"/>
          <a:chExt cx="0" cy="0"/>
        </a:xfrm>
      </p:grpSpPr>
      <p:sp>
        <p:nvSpPr>
          <p:cNvPr id="3300" name="Google Shape;3300;p527"/>
          <p:cNvSpPr txBox="1"/>
          <p:nvPr>
            <p:ph type="ctrTitle"/>
          </p:nvPr>
        </p:nvSpPr>
        <p:spPr>
          <a:xfrm>
            <a:off x="1927400" y="2777100"/>
            <a:ext cx="8202600" cy="1303800"/>
          </a:xfrm>
          <a:prstGeom prst="rect">
            <a:avLst/>
          </a:prstGeom>
          <a:solidFill>
            <a:srgbClr val="FFFFFF">
              <a:alpha val="88235"/>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I Am a Soldier</a:t>
            </a:r>
            <a:endParaRPr/>
          </a:p>
        </p:txBody>
      </p:sp>
      <p:pic>
        <p:nvPicPr>
          <p:cNvPr id="3301" name="Google Shape;3301;p527">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5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5" name="Shape 3305"/>
        <p:cNvGrpSpPr/>
        <p:nvPr/>
      </p:nvGrpSpPr>
      <p:grpSpPr>
        <a:xfrm>
          <a:off x="0" y="0"/>
          <a:ext cx="0" cy="0"/>
          <a:chOff x="0" y="0"/>
          <a:chExt cx="0" cy="0"/>
        </a:xfrm>
      </p:grpSpPr>
      <p:sp>
        <p:nvSpPr>
          <p:cNvPr id="3306" name="Google Shape;3306;p528"/>
          <p:cNvSpPr txBox="1"/>
          <p:nvPr>
            <p:ph idx="1" type="body"/>
          </p:nvPr>
        </p:nvSpPr>
        <p:spPr>
          <a:xfrm>
            <a:off x="477875" y="206650"/>
            <a:ext cx="11298600" cy="5114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b="1" lang="en-US" sz="4400">
                <a:solidFill>
                  <a:srgbClr val="BF9000"/>
                </a:solidFill>
              </a:rPr>
              <a:t>Chorus:</a:t>
            </a:r>
            <a:r>
              <a:rPr lang="en-US" sz="4400">
                <a:solidFill>
                  <a:schemeClr val="dk1"/>
                </a:solidFill>
              </a:rPr>
              <a:t> I am a soldier for Jesus Christ</a:t>
            </a:r>
            <a:endParaRPr sz="4400">
              <a:solidFill>
                <a:schemeClr val="dk1"/>
              </a:solidFill>
            </a:endParaRPr>
          </a:p>
          <a:p>
            <a:pPr indent="0" lvl="0" marL="0" rtl="0" algn="ctr">
              <a:lnSpc>
                <a:spcPct val="150000"/>
              </a:lnSpc>
              <a:spcBef>
                <a:spcPts val="0"/>
              </a:spcBef>
              <a:spcAft>
                <a:spcPts val="0"/>
              </a:spcAft>
              <a:buClr>
                <a:schemeClr val="dk1"/>
              </a:buClr>
              <a:buSzPts val="1100"/>
              <a:buFont typeface="Arial"/>
              <a:buNone/>
            </a:pPr>
            <a:r>
              <a:rPr b="1" lang="en-US" sz="4400">
                <a:solidFill>
                  <a:srgbClr val="990000"/>
                </a:solidFill>
              </a:rPr>
              <a:t>Leader:</a:t>
            </a:r>
            <a:r>
              <a:rPr lang="en-US" sz="4400">
                <a:solidFill>
                  <a:schemeClr val="dk1"/>
                </a:solidFill>
              </a:rPr>
              <a:t> He is my God and King </a:t>
            </a:r>
            <a:endParaRPr sz="4400">
              <a:solidFill>
                <a:schemeClr val="dk1"/>
              </a:solidFill>
            </a:endParaRPr>
          </a:p>
          <a:p>
            <a:pPr indent="0" lvl="0" marL="0" rtl="0" algn="ctr">
              <a:lnSpc>
                <a:spcPct val="150000"/>
              </a:lnSpc>
              <a:spcBef>
                <a:spcPts val="0"/>
              </a:spcBef>
              <a:spcAft>
                <a:spcPts val="0"/>
              </a:spcAft>
              <a:buClr>
                <a:schemeClr val="dk1"/>
              </a:buClr>
              <a:buSzPts val="1100"/>
              <a:buFont typeface="Arial"/>
              <a:buNone/>
            </a:pPr>
            <a:r>
              <a:rPr b="1" lang="en-US" sz="4400">
                <a:solidFill>
                  <a:srgbClr val="BF9000"/>
                </a:solidFill>
              </a:rPr>
              <a:t>Chorus:</a:t>
            </a:r>
            <a:r>
              <a:rPr lang="en-US" sz="4400">
                <a:solidFill>
                  <a:schemeClr val="dk1"/>
                </a:solidFill>
              </a:rPr>
              <a:t> He fights before us, so who can war us </a:t>
            </a:r>
            <a:endParaRPr sz="4400">
              <a:solidFill>
                <a:schemeClr val="dk1"/>
              </a:solidFill>
            </a:endParaRPr>
          </a:p>
          <a:p>
            <a:pPr indent="0" lvl="0" marL="0" rtl="0" algn="ctr">
              <a:lnSpc>
                <a:spcPct val="150000"/>
              </a:lnSpc>
              <a:spcBef>
                <a:spcPts val="0"/>
              </a:spcBef>
              <a:spcAft>
                <a:spcPts val="0"/>
              </a:spcAft>
              <a:buClr>
                <a:schemeClr val="dk1"/>
              </a:buClr>
              <a:buSzPts val="1100"/>
              <a:buNone/>
            </a:pPr>
            <a:r>
              <a:rPr b="1" lang="en-US" sz="4400">
                <a:solidFill>
                  <a:srgbClr val="990000"/>
                </a:solidFill>
              </a:rPr>
              <a:t>Leader:</a:t>
            </a:r>
            <a:r>
              <a:rPr lang="en-US" sz="4400">
                <a:solidFill>
                  <a:schemeClr val="dk1"/>
                </a:solidFill>
              </a:rPr>
              <a:t> We can now do all things</a:t>
            </a:r>
            <a:endParaRPr sz="4400">
              <a:solidFill>
                <a:schemeClr val="dk1"/>
              </a:solidFill>
            </a:endParaRPr>
          </a:p>
        </p:txBody>
      </p:sp>
      <p:sp>
        <p:nvSpPr>
          <p:cNvPr id="3307" name="Google Shape;3307;p528"/>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I Am a Soldier</a:t>
            </a:r>
            <a:endParaRPr>
              <a:latin typeface="Playfair Display"/>
              <a:ea typeface="Playfair Display"/>
              <a:cs typeface="Playfair Display"/>
              <a:sym typeface="Playfair Display"/>
            </a:endParaRPr>
          </a:p>
        </p:txBody>
      </p:sp>
    </p:spTree>
  </p:cSld>
  <p:clrMapOvr>
    <a:masterClrMapping/>
  </p:clrMapOvr>
</p:sld>
</file>

<file path=ppt/slides/slide5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1" name="Shape 3311"/>
        <p:cNvGrpSpPr/>
        <p:nvPr/>
      </p:nvGrpSpPr>
      <p:grpSpPr>
        <a:xfrm>
          <a:off x="0" y="0"/>
          <a:ext cx="0" cy="0"/>
          <a:chOff x="0" y="0"/>
          <a:chExt cx="0" cy="0"/>
        </a:xfrm>
      </p:grpSpPr>
      <p:sp>
        <p:nvSpPr>
          <p:cNvPr id="3312" name="Google Shape;3312;p529"/>
          <p:cNvSpPr txBox="1"/>
          <p:nvPr>
            <p:ph idx="1" type="body"/>
          </p:nvPr>
        </p:nvSpPr>
        <p:spPr>
          <a:xfrm>
            <a:off x="477875" y="206650"/>
            <a:ext cx="11298600" cy="5114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b="1" lang="en-US" sz="4400">
                <a:solidFill>
                  <a:srgbClr val="BF9000"/>
                </a:solidFill>
              </a:rPr>
              <a:t>Chorus:</a:t>
            </a:r>
            <a:r>
              <a:rPr lang="en-US" sz="4400">
                <a:solidFill>
                  <a:schemeClr val="dk1"/>
                </a:solidFill>
              </a:rPr>
              <a:t> I am a soldier for Jesus Christ</a:t>
            </a:r>
            <a:endParaRPr sz="4400">
              <a:solidFill>
                <a:schemeClr val="dk1"/>
              </a:solidFill>
            </a:endParaRPr>
          </a:p>
          <a:p>
            <a:pPr indent="0" lvl="0" marL="0" rtl="0" algn="ctr">
              <a:lnSpc>
                <a:spcPct val="150000"/>
              </a:lnSpc>
              <a:spcBef>
                <a:spcPts val="0"/>
              </a:spcBef>
              <a:spcAft>
                <a:spcPts val="0"/>
              </a:spcAft>
              <a:buClr>
                <a:schemeClr val="dk1"/>
              </a:buClr>
              <a:buSzPts val="1100"/>
              <a:buNone/>
            </a:pPr>
            <a:r>
              <a:rPr b="1" lang="en-US" sz="4400">
                <a:solidFill>
                  <a:srgbClr val="990000"/>
                </a:solidFill>
              </a:rPr>
              <a:t>Leader:</a:t>
            </a:r>
            <a:r>
              <a:rPr lang="en-US" sz="4400">
                <a:solidFill>
                  <a:schemeClr val="dk1"/>
                </a:solidFill>
              </a:rPr>
              <a:t> He is the Lord of Hosts</a:t>
            </a:r>
            <a:endParaRPr sz="4400">
              <a:solidFill>
                <a:schemeClr val="dk1"/>
              </a:solidFill>
            </a:endParaRPr>
          </a:p>
          <a:p>
            <a:pPr indent="0" lvl="0" marL="0" rtl="0" algn="ctr">
              <a:lnSpc>
                <a:spcPct val="150000"/>
              </a:lnSpc>
              <a:spcBef>
                <a:spcPts val="0"/>
              </a:spcBef>
              <a:spcAft>
                <a:spcPts val="0"/>
              </a:spcAft>
              <a:buClr>
                <a:schemeClr val="dk1"/>
              </a:buClr>
              <a:buSzPts val="1100"/>
              <a:buNone/>
            </a:pPr>
            <a:r>
              <a:rPr b="1" lang="en-US" sz="4400">
                <a:solidFill>
                  <a:srgbClr val="BF9000"/>
                </a:solidFill>
              </a:rPr>
              <a:t>Chorus:</a:t>
            </a:r>
            <a:r>
              <a:rPr lang="en-US" sz="4400">
                <a:solidFill>
                  <a:schemeClr val="dk1"/>
                </a:solidFill>
              </a:rPr>
              <a:t> He fights before us, so who can war us </a:t>
            </a:r>
            <a:endParaRPr sz="4400">
              <a:solidFill>
                <a:schemeClr val="dk1"/>
              </a:solidFill>
            </a:endParaRPr>
          </a:p>
          <a:p>
            <a:pPr indent="0" lvl="0" marL="0" rtl="0" algn="ctr">
              <a:lnSpc>
                <a:spcPct val="150000"/>
              </a:lnSpc>
              <a:spcBef>
                <a:spcPts val="0"/>
              </a:spcBef>
              <a:spcAft>
                <a:spcPts val="0"/>
              </a:spcAft>
              <a:buClr>
                <a:schemeClr val="dk1"/>
              </a:buClr>
              <a:buSzPts val="1100"/>
              <a:buNone/>
            </a:pPr>
            <a:r>
              <a:rPr b="1" lang="en-US" sz="4400">
                <a:solidFill>
                  <a:srgbClr val="990000"/>
                </a:solidFill>
              </a:rPr>
              <a:t>Leader:</a:t>
            </a:r>
            <a:r>
              <a:rPr lang="en-US" sz="4400">
                <a:solidFill>
                  <a:schemeClr val="dk1"/>
                </a:solidFill>
              </a:rPr>
              <a:t> In His cross we will boast. </a:t>
            </a:r>
            <a:endParaRPr sz="4400">
              <a:solidFill>
                <a:schemeClr val="dk1"/>
              </a:solidFill>
            </a:endParaRPr>
          </a:p>
        </p:txBody>
      </p:sp>
      <p:sp>
        <p:nvSpPr>
          <p:cNvPr id="3313" name="Google Shape;3313;p529"/>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I Am a Soldier</a:t>
            </a:r>
            <a:endParaRPr>
              <a:latin typeface="Playfair Display"/>
              <a:ea typeface="Playfair Display"/>
              <a:cs typeface="Playfair Display"/>
              <a:sym typeface="Playfair Display"/>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53"/>
          <p:cNvSpPr txBox="1"/>
          <p:nvPr>
            <p:ph idx="1" type="body"/>
          </p:nvPr>
        </p:nvSpPr>
        <p:spPr>
          <a:xfrm>
            <a:off x="415650" y="326500"/>
            <a:ext cx="11360700" cy="48420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200000"/>
              </a:lnSpc>
              <a:spcBef>
                <a:spcPts val="0"/>
              </a:spcBef>
              <a:spcAft>
                <a:spcPts val="0"/>
              </a:spcAft>
              <a:buClr>
                <a:schemeClr val="dk1"/>
              </a:buClr>
              <a:buSzPts val="2400"/>
              <a:buNone/>
            </a:pPr>
            <a:r>
              <a:rPr lang="en-US" sz="4600"/>
              <a:t>Three in One and One in Three: the Father, the Son, and the Holy Spirit, the Spirit of truth, the Comforter. Amen Alleluia.</a:t>
            </a:r>
            <a:endParaRPr sz="4600"/>
          </a:p>
        </p:txBody>
      </p:sp>
      <p:sp>
        <p:nvSpPr>
          <p:cNvPr id="382" name="Google Shape;382;p53"/>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Asomen</a:t>
            </a:r>
            <a:endParaRPr>
              <a:latin typeface="Playfair Display"/>
              <a:ea typeface="Playfair Display"/>
              <a:cs typeface="Playfair Display"/>
              <a:sym typeface="Playfair Display"/>
            </a:endParaRPr>
          </a:p>
        </p:txBody>
      </p:sp>
      <p:pic>
        <p:nvPicPr>
          <p:cNvPr id="383" name="Google Shape;383;p53">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5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7" name="Shape 3317"/>
        <p:cNvGrpSpPr/>
        <p:nvPr/>
      </p:nvGrpSpPr>
      <p:grpSpPr>
        <a:xfrm>
          <a:off x="0" y="0"/>
          <a:ext cx="0" cy="0"/>
          <a:chOff x="0" y="0"/>
          <a:chExt cx="0" cy="0"/>
        </a:xfrm>
      </p:grpSpPr>
      <p:sp>
        <p:nvSpPr>
          <p:cNvPr id="3318" name="Google Shape;3318;p530"/>
          <p:cNvSpPr txBox="1"/>
          <p:nvPr>
            <p:ph idx="1" type="body"/>
          </p:nvPr>
        </p:nvSpPr>
        <p:spPr>
          <a:xfrm>
            <a:off x="477875" y="206650"/>
            <a:ext cx="11298600" cy="5114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b="1" lang="en-US" sz="4400">
                <a:solidFill>
                  <a:srgbClr val="990000"/>
                </a:solidFill>
              </a:rPr>
              <a:t>Leader:</a:t>
            </a:r>
            <a:r>
              <a:rPr lang="en-US" sz="4400">
                <a:solidFill>
                  <a:schemeClr val="dk1"/>
                </a:solidFill>
              </a:rPr>
              <a:t> He is my King, He is my King,</a:t>
            </a:r>
            <a:endParaRPr sz="4400">
              <a:solidFill>
                <a:schemeClr val="dk1"/>
              </a:solidFill>
            </a:endParaRPr>
          </a:p>
          <a:p>
            <a:pPr indent="0" lvl="0" marL="0" rtl="0" algn="ctr">
              <a:lnSpc>
                <a:spcPct val="115000"/>
              </a:lnSpc>
              <a:spcBef>
                <a:spcPts val="0"/>
              </a:spcBef>
              <a:spcAft>
                <a:spcPts val="0"/>
              </a:spcAft>
              <a:buClr>
                <a:schemeClr val="dk1"/>
              </a:buClr>
              <a:buSzPts val="1100"/>
              <a:buNone/>
            </a:pPr>
            <a:r>
              <a:rPr b="1" lang="en-US" sz="4400">
                <a:solidFill>
                  <a:srgbClr val="BF9000"/>
                </a:solidFill>
              </a:rPr>
              <a:t>Chorus:</a:t>
            </a:r>
            <a:r>
              <a:rPr lang="en-US" sz="4400">
                <a:solidFill>
                  <a:schemeClr val="dk1"/>
                </a:solidFill>
              </a:rPr>
              <a:t> He is our King, He is our King. </a:t>
            </a:r>
            <a:endParaRPr sz="4400">
              <a:solidFill>
                <a:schemeClr val="dk1"/>
              </a:solidFill>
            </a:endParaRPr>
          </a:p>
          <a:p>
            <a:pPr indent="0" lvl="0" marL="0" rtl="0" algn="ctr">
              <a:lnSpc>
                <a:spcPct val="115000"/>
              </a:lnSpc>
              <a:spcBef>
                <a:spcPts val="0"/>
              </a:spcBef>
              <a:spcAft>
                <a:spcPts val="0"/>
              </a:spcAft>
              <a:buClr>
                <a:schemeClr val="dk1"/>
              </a:buClr>
              <a:buSzPts val="1100"/>
              <a:buNone/>
            </a:pPr>
            <a:r>
              <a:rPr b="1" lang="en-US" sz="4400">
                <a:solidFill>
                  <a:srgbClr val="990000"/>
                </a:solidFill>
              </a:rPr>
              <a:t>Leader:</a:t>
            </a:r>
            <a:r>
              <a:rPr lang="en-US" sz="4400">
                <a:solidFill>
                  <a:schemeClr val="dk1"/>
                </a:solidFill>
              </a:rPr>
              <a:t> I can't describe Him, there's no one like Him, He is my everything. </a:t>
            </a:r>
            <a:endParaRPr sz="4400">
              <a:solidFill>
                <a:schemeClr val="dk1"/>
              </a:solidFill>
            </a:endParaRPr>
          </a:p>
          <a:p>
            <a:pPr indent="0" lvl="0" marL="0" rtl="0" algn="ctr">
              <a:lnSpc>
                <a:spcPct val="115000"/>
              </a:lnSpc>
              <a:spcBef>
                <a:spcPts val="0"/>
              </a:spcBef>
              <a:spcAft>
                <a:spcPts val="0"/>
              </a:spcAft>
              <a:buClr>
                <a:schemeClr val="dk1"/>
              </a:buClr>
              <a:buSzPts val="1100"/>
              <a:buNone/>
            </a:pPr>
            <a:r>
              <a:rPr b="1" lang="en-US" sz="4400">
                <a:solidFill>
                  <a:srgbClr val="BF9000"/>
                </a:solidFill>
              </a:rPr>
              <a:t>Chorus:</a:t>
            </a:r>
            <a:r>
              <a:rPr lang="en-US" sz="4400">
                <a:solidFill>
                  <a:schemeClr val="dk1"/>
                </a:solidFill>
              </a:rPr>
              <a:t> I wish you knew Him, you're precious to Him, He is our everything. </a:t>
            </a:r>
            <a:endParaRPr sz="4400">
              <a:solidFill>
                <a:schemeClr val="dk1"/>
              </a:solidFill>
            </a:endParaRPr>
          </a:p>
        </p:txBody>
      </p:sp>
      <p:sp>
        <p:nvSpPr>
          <p:cNvPr id="3319" name="Google Shape;3319;p530"/>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I Am a Soldier</a:t>
            </a:r>
            <a:endParaRPr>
              <a:latin typeface="Playfair Display"/>
              <a:ea typeface="Playfair Display"/>
              <a:cs typeface="Playfair Display"/>
              <a:sym typeface="Playfair Display"/>
            </a:endParaRPr>
          </a:p>
        </p:txBody>
      </p:sp>
    </p:spTree>
  </p:cSld>
  <p:clrMapOvr>
    <a:masterClrMapping/>
  </p:clrMapOvr>
</p:sld>
</file>

<file path=ppt/slides/slide5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3" name="Shape 3323"/>
        <p:cNvGrpSpPr/>
        <p:nvPr/>
      </p:nvGrpSpPr>
      <p:grpSpPr>
        <a:xfrm>
          <a:off x="0" y="0"/>
          <a:ext cx="0" cy="0"/>
          <a:chOff x="0" y="0"/>
          <a:chExt cx="0" cy="0"/>
        </a:xfrm>
      </p:grpSpPr>
      <p:sp>
        <p:nvSpPr>
          <p:cNvPr id="3324" name="Google Shape;3324;p531"/>
          <p:cNvSpPr txBox="1"/>
          <p:nvPr>
            <p:ph idx="1" type="body"/>
          </p:nvPr>
        </p:nvSpPr>
        <p:spPr>
          <a:xfrm>
            <a:off x="477875" y="206650"/>
            <a:ext cx="11298600" cy="5114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b="1" lang="en-US" sz="4400">
                <a:solidFill>
                  <a:srgbClr val="BF9000"/>
                </a:solidFill>
              </a:rPr>
              <a:t>Chorus:</a:t>
            </a:r>
            <a:r>
              <a:rPr lang="en-US" sz="4400">
                <a:solidFill>
                  <a:schemeClr val="dk1"/>
                </a:solidFill>
              </a:rPr>
              <a:t> I am a soldier for Jesus Christ</a:t>
            </a:r>
            <a:endParaRPr sz="4400">
              <a:solidFill>
                <a:schemeClr val="dk1"/>
              </a:solidFill>
            </a:endParaRPr>
          </a:p>
          <a:p>
            <a:pPr indent="0" lvl="0" marL="0" rtl="0" algn="ctr">
              <a:lnSpc>
                <a:spcPct val="150000"/>
              </a:lnSpc>
              <a:spcBef>
                <a:spcPts val="0"/>
              </a:spcBef>
              <a:spcAft>
                <a:spcPts val="0"/>
              </a:spcAft>
              <a:buClr>
                <a:schemeClr val="dk1"/>
              </a:buClr>
              <a:buSzPts val="1100"/>
              <a:buNone/>
            </a:pPr>
            <a:r>
              <a:rPr b="1" lang="en-US" sz="4400">
                <a:solidFill>
                  <a:srgbClr val="990000"/>
                </a:solidFill>
              </a:rPr>
              <a:t>Leader:</a:t>
            </a:r>
            <a:r>
              <a:rPr lang="en-US" sz="4400">
                <a:solidFill>
                  <a:schemeClr val="dk1"/>
                </a:solidFill>
              </a:rPr>
              <a:t> He is the Good Shepherd, </a:t>
            </a:r>
            <a:endParaRPr sz="4400">
              <a:solidFill>
                <a:schemeClr val="dk1"/>
              </a:solidFill>
            </a:endParaRPr>
          </a:p>
          <a:p>
            <a:pPr indent="0" lvl="0" marL="0" rtl="0" algn="ctr">
              <a:lnSpc>
                <a:spcPct val="150000"/>
              </a:lnSpc>
              <a:spcBef>
                <a:spcPts val="0"/>
              </a:spcBef>
              <a:spcAft>
                <a:spcPts val="0"/>
              </a:spcAft>
              <a:buClr>
                <a:schemeClr val="dk1"/>
              </a:buClr>
              <a:buSzPts val="1100"/>
              <a:buNone/>
            </a:pPr>
            <a:r>
              <a:rPr b="1" lang="en-US" sz="4400">
                <a:solidFill>
                  <a:srgbClr val="BF9000"/>
                </a:solidFill>
              </a:rPr>
              <a:t>Chorus:</a:t>
            </a:r>
            <a:r>
              <a:rPr lang="en-US" sz="4400">
                <a:solidFill>
                  <a:schemeClr val="dk1"/>
                </a:solidFill>
              </a:rPr>
              <a:t> He fights before us, so who can war us </a:t>
            </a:r>
            <a:endParaRPr sz="4400">
              <a:solidFill>
                <a:schemeClr val="dk1"/>
              </a:solidFill>
            </a:endParaRPr>
          </a:p>
          <a:p>
            <a:pPr indent="0" lvl="0" marL="0" rtl="0" algn="ctr">
              <a:lnSpc>
                <a:spcPct val="150000"/>
              </a:lnSpc>
              <a:spcBef>
                <a:spcPts val="0"/>
              </a:spcBef>
              <a:spcAft>
                <a:spcPts val="0"/>
              </a:spcAft>
              <a:buClr>
                <a:schemeClr val="dk1"/>
              </a:buClr>
              <a:buSzPts val="1100"/>
              <a:buNone/>
            </a:pPr>
            <a:r>
              <a:rPr b="1" lang="en-US" sz="4400">
                <a:solidFill>
                  <a:srgbClr val="990000"/>
                </a:solidFill>
              </a:rPr>
              <a:t>Leader:</a:t>
            </a:r>
            <a:r>
              <a:rPr lang="en-US" sz="4400">
                <a:solidFill>
                  <a:schemeClr val="dk1"/>
                </a:solidFill>
              </a:rPr>
              <a:t> In Him we will conquer. </a:t>
            </a:r>
            <a:endParaRPr sz="4400">
              <a:solidFill>
                <a:schemeClr val="dk1"/>
              </a:solidFill>
            </a:endParaRPr>
          </a:p>
        </p:txBody>
      </p:sp>
      <p:sp>
        <p:nvSpPr>
          <p:cNvPr id="3325" name="Google Shape;3325;p531"/>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I Am a Soldier</a:t>
            </a:r>
            <a:endParaRPr>
              <a:latin typeface="Playfair Display"/>
              <a:ea typeface="Playfair Display"/>
              <a:cs typeface="Playfair Display"/>
              <a:sym typeface="Playfair Display"/>
            </a:endParaRPr>
          </a:p>
        </p:txBody>
      </p:sp>
    </p:spTree>
  </p:cSld>
  <p:clrMapOvr>
    <a:masterClrMapping/>
  </p:clrMapOvr>
</p:sld>
</file>

<file path=ppt/slides/slide5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9" name="Shape 3329"/>
        <p:cNvGrpSpPr/>
        <p:nvPr/>
      </p:nvGrpSpPr>
      <p:grpSpPr>
        <a:xfrm>
          <a:off x="0" y="0"/>
          <a:ext cx="0" cy="0"/>
          <a:chOff x="0" y="0"/>
          <a:chExt cx="0" cy="0"/>
        </a:xfrm>
      </p:grpSpPr>
      <p:sp>
        <p:nvSpPr>
          <p:cNvPr id="3330" name="Google Shape;3330;p532"/>
          <p:cNvSpPr txBox="1"/>
          <p:nvPr>
            <p:ph idx="1" type="body"/>
          </p:nvPr>
        </p:nvSpPr>
        <p:spPr>
          <a:xfrm>
            <a:off x="477875" y="206650"/>
            <a:ext cx="11298600" cy="5114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b="1" lang="en-US" sz="4400">
                <a:solidFill>
                  <a:srgbClr val="BF9000"/>
                </a:solidFill>
              </a:rPr>
              <a:t>Chorus:</a:t>
            </a:r>
            <a:r>
              <a:rPr lang="en-US" sz="4400">
                <a:solidFill>
                  <a:schemeClr val="dk1"/>
                </a:solidFill>
              </a:rPr>
              <a:t> I am a soldier for Jesus Christ</a:t>
            </a:r>
            <a:endParaRPr sz="4400">
              <a:solidFill>
                <a:schemeClr val="dk1"/>
              </a:solidFill>
            </a:endParaRPr>
          </a:p>
          <a:p>
            <a:pPr indent="0" lvl="0" marL="0" rtl="0" algn="ctr">
              <a:lnSpc>
                <a:spcPct val="150000"/>
              </a:lnSpc>
              <a:spcBef>
                <a:spcPts val="0"/>
              </a:spcBef>
              <a:spcAft>
                <a:spcPts val="0"/>
              </a:spcAft>
              <a:buClr>
                <a:schemeClr val="dk1"/>
              </a:buClr>
              <a:buSzPts val="1100"/>
              <a:buNone/>
            </a:pPr>
            <a:r>
              <a:rPr b="1" lang="en-US" sz="4400">
                <a:solidFill>
                  <a:srgbClr val="990000"/>
                </a:solidFill>
              </a:rPr>
              <a:t>Leader:</a:t>
            </a:r>
            <a:r>
              <a:rPr lang="en-US" sz="4400">
                <a:solidFill>
                  <a:schemeClr val="dk1"/>
                </a:solidFill>
              </a:rPr>
              <a:t> The son of the most High, </a:t>
            </a:r>
            <a:endParaRPr sz="4400">
              <a:solidFill>
                <a:schemeClr val="dk1"/>
              </a:solidFill>
            </a:endParaRPr>
          </a:p>
          <a:p>
            <a:pPr indent="0" lvl="0" marL="0" rtl="0" algn="ctr">
              <a:lnSpc>
                <a:spcPct val="150000"/>
              </a:lnSpc>
              <a:spcBef>
                <a:spcPts val="0"/>
              </a:spcBef>
              <a:spcAft>
                <a:spcPts val="0"/>
              </a:spcAft>
              <a:buClr>
                <a:schemeClr val="dk1"/>
              </a:buClr>
              <a:buSzPts val="1100"/>
              <a:buNone/>
            </a:pPr>
            <a:r>
              <a:rPr b="1" lang="en-US" sz="4400">
                <a:solidFill>
                  <a:srgbClr val="BF9000"/>
                </a:solidFill>
              </a:rPr>
              <a:t>Chorus:</a:t>
            </a:r>
            <a:r>
              <a:rPr lang="en-US" sz="4400">
                <a:solidFill>
                  <a:schemeClr val="dk1"/>
                </a:solidFill>
              </a:rPr>
              <a:t> He fights before us, so who can war us </a:t>
            </a:r>
            <a:endParaRPr sz="4400">
              <a:solidFill>
                <a:schemeClr val="dk1"/>
              </a:solidFill>
            </a:endParaRPr>
          </a:p>
          <a:p>
            <a:pPr indent="0" lvl="0" marL="0" rtl="0" algn="ctr">
              <a:lnSpc>
                <a:spcPct val="150000"/>
              </a:lnSpc>
              <a:spcBef>
                <a:spcPts val="0"/>
              </a:spcBef>
              <a:spcAft>
                <a:spcPts val="0"/>
              </a:spcAft>
              <a:buClr>
                <a:schemeClr val="dk1"/>
              </a:buClr>
              <a:buSzPts val="1100"/>
              <a:buNone/>
            </a:pPr>
            <a:r>
              <a:rPr b="1" lang="en-US" sz="4400">
                <a:solidFill>
                  <a:srgbClr val="990000"/>
                </a:solidFill>
              </a:rPr>
              <a:t>Leader:</a:t>
            </a:r>
            <a:r>
              <a:rPr lang="en-US" sz="4400">
                <a:solidFill>
                  <a:schemeClr val="dk1"/>
                </a:solidFill>
              </a:rPr>
              <a:t> For Him we gladly die.</a:t>
            </a:r>
            <a:endParaRPr sz="4400">
              <a:solidFill>
                <a:schemeClr val="dk1"/>
              </a:solidFill>
            </a:endParaRPr>
          </a:p>
        </p:txBody>
      </p:sp>
      <p:sp>
        <p:nvSpPr>
          <p:cNvPr id="3331" name="Google Shape;3331;p532"/>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I Am a Soldier</a:t>
            </a:r>
            <a:endParaRPr>
              <a:latin typeface="Playfair Display"/>
              <a:ea typeface="Playfair Display"/>
              <a:cs typeface="Playfair Display"/>
              <a:sym typeface="Playfair Display"/>
            </a:endParaRPr>
          </a:p>
        </p:txBody>
      </p:sp>
    </p:spTree>
  </p:cSld>
  <p:clrMapOvr>
    <a:masterClrMapping/>
  </p:clrMapOvr>
</p:sld>
</file>

<file path=ppt/slides/slide5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5" name="Shape 3335"/>
        <p:cNvGrpSpPr/>
        <p:nvPr/>
      </p:nvGrpSpPr>
      <p:grpSpPr>
        <a:xfrm>
          <a:off x="0" y="0"/>
          <a:ext cx="0" cy="0"/>
          <a:chOff x="0" y="0"/>
          <a:chExt cx="0" cy="0"/>
        </a:xfrm>
      </p:grpSpPr>
      <p:sp>
        <p:nvSpPr>
          <p:cNvPr id="3336" name="Google Shape;3336;p533"/>
          <p:cNvSpPr txBox="1"/>
          <p:nvPr>
            <p:ph idx="1" type="body"/>
          </p:nvPr>
        </p:nvSpPr>
        <p:spPr>
          <a:xfrm>
            <a:off x="477875" y="206650"/>
            <a:ext cx="11298600" cy="5114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b="1" lang="en-US" sz="4400">
                <a:solidFill>
                  <a:srgbClr val="990000"/>
                </a:solidFill>
              </a:rPr>
              <a:t>Leader:</a:t>
            </a:r>
            <a:r>
              <a:rPr lang="en-US" sz="4400">
                <a:solidFill>
                  <a:schemeClr val="dk1"/>
                </a:solidFill>
              </a:rPr>
              <a:t> He is my King, He is my King,</a:t>
            </a:r>
            <a:endParaRPr sz="4400">
              <a:solidFill>
                <a:schemeClr val="dk1"/>
              </a:solidFill>
            </a:endParaRPr>
          </a:p>
          <a:p>
            <a:pPr indent="0" lvl="0" marL="0" rtl="0" algn="ctr">
              <a:lnSpc>
                <a:spcPct val="115000"/>
              </a:lnSpc>
              <a:spcBef>
                <a:spcPts val="0"/>
              </a:spcBef>
              <a:spcAft>
                <a:spcPts val="0"/>
              </a:spcAft>
              <a:buClr>
                <a:schemeClr val="dk1"/>
              </a:buClr>
              <a:buSzPts val="1100"/>
              <a:buNone/>
            </a:pPr>
            <a:r>
              <a:rPr b="1" lang="en-US" sz="4400">
                <a:solidFill>
                  <a:srgbClr val="BF9000"/>
                </a:solidFill>
              </a:rPr>
              <a:t>Chorus:</a:t>
            </a:r>
            <a:r>
              <a:rPr lang="en-US" sz="4400">
                <a:solidFill>
                  <a:schemeClr val="dk1"/>
                </a:solidFill>
              </a:rPr>
              <a:t> He is our King, He is our King. </a:t>
            </a:r>
            <a:endParaRPr sz="4400">
              <a:solidFill>
                <a:schemeClr val="dk1"/>
              </a:solidFill>
            </a:endParaRPr>
          </a:p>
          <a:p>
            <a:pPr indent="0" lvl="0" marL="0" rtl="0" algn="ctr">
              <a:lnSpc>
                <a:spcPct val="115000"/>
              </a:lnSpc>
              <a:spcBef>
                <a:spcPts val="0"/>
              </a:spcBef>
              <a:spcAft>
                <a:spcPts val="0"/>
              </a:spcAft>
              <a:buClr>
                <a:schemeClr val="dk1"/>
              </a:buClr>
              <a:buSzPts val="1100"/>
              <a:buNone/>
            </a:pPr>
            <a:r>
              <a:rPr b="1" lang="en-US" sz="4400">
                <a:solidFill>
                  <a:srgbClr val="990000"/>
                </a:solidFill>
              </a:rPr>
              <a:t>Leader:</a:t>
            </a:r>
            <a:r>
              <a:rPr lang="en-US" sz="4400">
                <a:solidFill>
                  <a:schemeClr val="dk1"/>
                </a:solidFill>
              </a:rPr>
              <a:t> I can't describe Him, there's no one like Him, He is my everything. </a:t>
            </a:r>
            <a:endParaRPr sz="4400">
              <a:solidFill>
                <a:schemeClr val="dk1"/>
              </a:solidFill>
            </a:endParaRPr>
          </a:p>
          <a:p>
            <a:pPr indent="0" lvl="0" marL="0" rtl="0" algn="ctr">
              <a:lnSpc>
                <a:spcPct val="115000"/>
              </a:lnSpc>
              <a:spcBef>
                <a:spcPts val="0"/>
              </a:spcBef>
              <a:spcAft>
                <a:spcPts val="0"/>
              </a:spcAft>
              <a:buClr>
                <a:schemeClr val="dk1"/>
              </a:buClr>
              <a:buSzPts val="1100"/>
              <a:buNone/>
            </a:pPr>
            <a:r>
              <a:rPr b="1" lang="en-US" sz="4400">
                <a:solidFill>
                  <a:srgbClr val="BF9000"/>
                </a:solidFill>
              </a:rPr>
              <a:t>Chorus:</a:t>
            </a:r>
            <a:r>
              <a:rPr lang="en-US" sz="4400">
                <a:solidFill>
                  <a:schemeClr val="dk1"/>
                </a:solidFill>
              </a:rPr>
              <a:t> I wish you knew Him, you're precious to Him, He is our everything. </a:t>
            </a:r>
            <a:endParaRPr sz="4400">
              <a:solidFill>
                <a:schemeClr val="dk1"/>
              </a:solidFill>
            </a:endParaRPr>
          </a:p>
        </p:txBody>
      </p:sp>
      <p:sp>
        <p:nvSpPr>
          <p:cNvPr id="3337" name="Google Shape;3337;p533"/>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I Am a Soldier</a:t>
            </a:r>
            <a:endParaRPr>
              <a:latin typeface="Playfair Display"/>
              <a:ea typeface="Playfair Display"/>
              <a:cs typeface="Playfair Display"/>
              <a:sym typeface="Playfair Display"/>
            </a:endParaRPr>
          </a:p>
        </p:txBody>
      </p:sp>
      <p:pic>
        <p:nvPicPr>
          <p:cNvPr id="3338" name="Google Shape;3338;p533">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5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2" name="Shape 3342"/>
        <p:cNvGrpSpPr/>
        <p:nvPr/>
      </p:nvGrpSpPr>
      <p:grpSpPr>
        <a:xfrm>
          <a:off x="0" y="0"/>
          <a:ext cx="0" cy="0"/>
          <a:chOff x="0" y="0"/>
          <a:chExt cx="0" cy="0"/>
        </a:xfrm>
      </p:grpSpPr>
      <p:sp>
        <p:nvSpPr>
          <p:cNvPr id="3343" name="Google Shape;3343;p534"/>
          <p:cNvSpPr txBox="1"/>
          <p:nvPr>
            <p:ph type="ctrTitle"/>
          </p:nvPr>
        </p:nvSpPr>
        <p:spPr>
          <a:xfrm>
            <a:off x="1927400" y="2777100"/>
            <a:ext cx="8202600" cy="1303800"/>
          </a:xfrm>
          <a:prstGeom prst="rect">
            <a:avLst/>
          </a:prstGeom>
          <a:solidFill>
            <a:srgbClr val="FFFFFF">
              <a:alpha val="88235"/>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I Am Redeemed</a:t>
            </a:r>
            <a:endParaRPr/>
          </a:p>
        </p:txBody>
      </p:sp>
      <p:pic>
        <p:nvPicPr>
          <p:cNvPr id="3344" name="Google Shape;3344;p534">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5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8" name="Shape 3348"/>
        <p:cNvGrpSpPr/>
        <p:nvPr/>
      </p:nvGrpSpPr>
      <p:grpSpPr>
        <a:xfrm>
          <a:off x="0" y="0"/>
          <a:ext cx="0" cy="0"/>
          <a:chOff x="0" y="0"/>
          <a:chExt cx="0" cy="0"/>
        </a:xfrm>
      </p:grpSpPr>
      <p:sp>
        <p:nvSpPr>
          <p:cNvPr id="3349" name="Google Shape;3349;p535"/>
          <p:cNvSpPr txBox="1"/>
          <p:nvPr>
            <p:ph idx="1" type="body"/>
          </p:nvPr>
        </p:nvSpPr>
        <p:spPr>
          <a:xfrm>
            <a:off x="477875" y="206650"/>
            <a:ext cx="11298600" cy="5114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b="1" lang="en-US" sz="4400">
                <a:solidFill>
                  <a:srgbClr val="990000"/>
                </a:solidFill>
              </a:rPr>
              <a:t>Leader:</a:t>
            </a:r>
            <a:r>
              <a:rPr lang="en-US" sz="4400">
                <a:solidFill>
                  <a:schemeClr val="dk1"/>
                </a:solidFill>
              </a:rPr>
              <a:t> I am redeemed</a:t>
            </a:r>
            <a:endParaRPr sz="4400">
              <a:solidFill>
                <a:schemeClr val="dk1"/>
              </a:solidFill>
            </a:endParaRPr>
          </a:p>
          <a:p>
            <a:pPr indent="0" lvl="0" marL="0" rtl="0" algn="ctr">
              <a:lnSpc>
                <a:spcPct val="150000"/>
              </a:lnSpc>
              <a:spcBef>
                <a:spcPts val="0"/>
              </a:spcBef>
              <a:spcAft>
                <a:spcPts val="0"/>
              </a:spcAft>
              <a:buClr>
                <a:schemeClr val="dk1"/>
              </a:buClr>
              <a:buSzPts val="1100"/>
              <a:buFont typeface="Arial"/>
              <a:buNone/>
            </a:pPr>
            <a:r>
              <a:rPr b="1" lang="en-US" sz="4400">
                <a:solidFill>
                  <a:srgbClr val="BF9000"/>
                </a:solidFill>
              </a:rPr>
              <a:t>Chorus:</a:t>
            </a:r>
            <a:r>
              <a:rPr lang="en-US" sz="4400">
                <a:solidFill>
                  <a:schemeClr val="dk1"/>
                </a:solidFill>
              </a:rPr>
              <a:t> I am redeemed</a:t>
            </a:r>
            <a:endParaRPr sz="4400">
              <a:solidFill>
                <a:schemeClr val="dk1"/>
              </a:solidFill>
            </a:endParaRPr>
          </a:p>
          <a:p>
            <a:pPr indent="0" lvl="0" marL="0" rtl="0" algn="ctr">
              <a:lnSpc>
                <a:spcPct val="150000"/>
              </a:lnSpc>
              <a:spcBef>
                <a:spcPts val="0"/>
              </a:spcBef>
              <a:spcAft>
                <a:spcPts val="0"/>
              </a:spcAft>
              <a:buClr>
                <a:schemeClr val="dk1"/>
              </a:buClr>
              <a:buSzPts val="1100"/>
              <a:buNone/>
            </a:pPr>
            <a:r>
              <a:rPr b="1" lang="en-US" sz="4400">
                <a:solidFill>
                  <a:srgbClr val="990000"/>
                </a:solidFill>
              </a:rPr>
              <a:t>Leader:</a:t>
            </a:r>
            <a:r>
              <a:rPr lang="en-US" sz="4400">
                <a:solidFill>
                  <a:schemeClr val="dk1"/>
                </a:solidFill>
              </a:rPr>
              <a:t> By the Blood of the Lamb</a:t>
            </a:r>
            <a:endParaRPr sz="4400">
              <a:solidFill>
                <a:schemeClr val="dk1"/>
              </a:solidFill>
            </a:endParaRPr>
          </a:p>
          <a:p>
            <a:pPr indent="0" lvl="0" marL="0" rtl="0" algn="ctr">
              <a:lnSpc>
                <a:spcPct val="150000"/>
              </a:lnSpc>
              <a:spcBef>
                <a:spcPts val="0"/>
              </a:spcBef>
              <a:spcAft>
                <a:spcPts val="0"/>
              </a:spcAft>
              <a:buClr>
                <a:schemeClr val="dk1"/>
              </a:buClr>
              <a:buSzPts val="1100"/>
              <a:buNone/>
            </a:pPr>
            <a:r>
              <a:rPr b="1" lang="en-US" sz="4400">
                <a:solidFill>
                  <a:srgbClr val="BF9000"/>
                </a:solidFill>
              </a:rPr>
              <a:t>Chorus:</a:t>
            </a:r>
            <a:r>
              <a:rPr lang="en-US" sz="4400">
                <a:solidFill>
                  <a:schemeClr val="dk1"/>
                </a:solidFill>
              </a:rPr>
              <a:t> By the Blood of the Lamb</a:t>
            </a:r>
            <a:endParaRPr sz="4400">
              <a:solidFill>
                <a:schemeClr val="dk1"/>
              </a:solidFill>
            </a:endParaRPr>
          </a:p>
        </p:txBody>
      </p:sp>
      <p:sp>
        <p:nvSpPr>
          <p:cNvPr id="3350" name="Google Shape;3350;p535"/>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I Am Redeemed</a:t>
            </a:r>
            <a:endParaRPr>
              <a:latin typeface="Playfair Display"/>
              <a:ea typeface="Playfair Display"/>
              <a:cs typeface="Playfair Display"/>
              <a:sym typeface="Playfair Display"/>
            </a:endParaRPr>
          </a:p>
        </p:txBody>
      </p:sp>
    </p:spTree>
  </p:cSld>
  <p:clrMapOvr>
    <a:masterClrMapping/>
  </p:clrMapOvr>
</p:sld>
</file>

<file path=ppt/slides/slide5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4" name="Shape 3354"/>
        <p:cNvGrpSpPr/>
        <p:nvPr/>
      </p:nvGrpSpPr>
      <p:grpSpPr>
        <a:xfrm>
          <a:off x="0" y="0"/>
          <a:ext cx="0" cy="0"/>
          <a:chOff x="0" y="0"/>
          <a:chExt cx="0" cy="0"/>
        </a:xfrm>
      </p:grpSpPr>
      <p:sp>
        <p:nvSpPr>
          <p:cNvPr id="3355" name="Google Shape;3355;p536"/>
          <p:cNvSpPr txBox="1"/>
          <p:nvPr>
            <p:ph idx="1" type="body"/>
          </p:nvPr>
        </p:nvSpPr>
        <p:spPr>
          <a:xfrm>
            <a:off x="477875" y="206650"/>
            <a:ext cx="11298600" cy="5114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b="1" lang="en-US" sz="4400">
                <a:solidFill>
                  <a:srgbClr val="990000"/>
                </a:solidFill>
              </a:rPr>
              <a:t>Leader:</a:t>
            </a:r>
            <a:r>
              <a:rPr lang="en-US" sz="4400">
                <a:solidFill>
                  <a:schemeClr val="dk1"/>
                </a:solidFill>
              </a:rPr>
              <a:t> I am redeemed</a:t>
            </a:r>
            <a:endParaRPr sz="4400">
              <a:solidFill>
                <a:schemeClr val="dk1"/>
              </a:solidFill>
            </a:endParaRPr>
          </a:p>
          <a:p>
            <a:pPr indent="0" lvl="0" marL="0" rtl="0" algn="ctr">
              <a:lnSpc>
                <a:spcPct val="150000"/>
              </a:lnSpc>
              <a:spcBef>
                <a:spcPts val="0"/>
              </a:spcBef>
              <a:spcAft>
                <a:spcPts val="0"/>
              </a:spcAft>
              <a:buClr>
                <a:schemeClr val="dk1"/>
              </a:buClr>
              <a:buSzPts val="1100"/>
              <a:buFont typeface="Arial"/>
              <a:buNone/>
            </a:pPr>
            <a:r>
              <a:rPr b="1" lang="en-US" sz="4400">
                <a:solidFill>
                  <a:srgbClr val="BF9000"/>
                </a:solidFill>
              </a:rPr>
              <a:t>Chorus:</a:t>
            </a:r>
            <a:r>
              <a:rPr lang="en-US" sz="4400">
                <a:solidFill>
                  <a:schemeClr val="dk1"/>
                </a:solidFill>
              </a:rPr>
              <a:t> I am redeemed</a:t>
            </a:r>
            <a:endParaRPr sz="4400">
              <a:solidFill>
                <a:schemeClr val="dk1"/>
              </a:solidFill>
            </a:endParaRPr>
          </a:p>
          <a:p>
            <a:pPr indent="0" lvl="0" marL="0" rtl="0" algn="ctr">
              <a:lnSpc>
                <a:spcPct val="150000"/>
              </a:lnSpc>
              <a:spcBef>
                <a:spcPts val="0"/>
              </a:spcBef>
              <a:spcAft>
                <a:spcPts val="0"/>
              </a:spcAft>
              <a:buClr>
                <a:schemeClr val="dk1"/>
              </a:buClr>
              <a:buSzPts val="1100"/>
              <a:buNone/>
            </a:pPr>
            <a:r>
              <a:rPr b="1" lang="en-US" sz="4400">
                <a:solidFill>
                  <a:srgbClr val="990000"/>
                </a:solidFill>
              </a:rPr>
              <a:t>Leader:</a:t>
            </a:r>
            <a:r>
              <a:rPr lang="en-US" sz="4400">
                <a:solidFill>
                  <a:schemeClr val="dk1"/>
                </a:solidFill>
              </a:rPr>
              <a:t> By the Blood of the Lamb</a:t>
            </a:r>
            <a:endParaRPr sz="4400">
              <a:solidFill>
                <a:schemeClr val="dk1"/>
              </a:solidFill>
            </a:endParaRPr>
          </a:p>
          <a:p>
            <a:pPr indent="0" lvl="0" marL="0" rtl="0" algn="ctr">
              <a:lnSpc>
                <a:spcPct val="150000"/>
              </a:lnSpc>
              <a:spcBef>
                <a:spcPts val="0"/>
              </a:spcBef>
              <a:spcAft>
                <a:spcPts val="0"/>
              </a:spcAft>
              <a:buClr>
                <a:schemeClr val="dk1"/>
              </a:buClr>
              <a:buSzPts val="1100"/>
              <a:buNone/>
            </a:pPr>
            <a:r>
              <a:rPr b="1" lang="en-US" sz="4400">
                <a:solidFill>
                  <a:srgbClr val="BF9000"/>
                </a:solidFill>
              </a:rPr>
              <a:t>Chorus:</a:t>
            </a:r>
            <a:r>
              <a:rPr lang="en-US" sz="4400">
                <a:solidFill>
                  <a:schemeClr val="dk1"/>
                </a:solidFill>
              </a:rPr>
              <a:t> By the Blood of the Lamb</a:t>
            </a:r>
            <a:endParaRPr sz="4400">
              <a:solidFill>
                <a:schemeClr val="dk1"/>
              </a:solidFill>
            </a:endParaRPr>
          </a:p>
        </p:txBody>
      </p:sp>
      <p:sp>
        <p:nvSpPr>
          <p:cNvPr id="3356" name="Google Shape;3356;p536"/>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I Am Redeemed</a:t>
            </a:r>
            <a:endParaRPr>
              <a:latin typeface="Playfair Display"/>
              <a:ea typeface="Playfair Display"/>
              <a:cs typeface="Playfair Display"/>
              <a:sym typeface="Playfair Display"/>
            </a:endParaRPr>
          </a:p>
        </p:txBody>
      </p:sp>
    </p:spTree>
  </p:cSld>
  <p:clrMapOvr>
    <a:masterClrMapping/>
  </p:clrMapOvr>
</p:sld>
</file>

<file path=ppt/slides/slide5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0" name="Shape 3360"/>
        <p:cNvGrpSpPr/>
        <p:nvPr/>
      </p:nvGrpSpPr>
      <p:grpSpPr>
        <a:xfrm>
          <a:off x="0" y="0"/>
          <a:ext cx="0" cy="0"/>
          <a:chOff x="0" y="0"/>
          <a:chExt cx="0" cy="0"/>
        </a:xfrm>
      </p:grpSpPr>
      <p:sp>
        <p:nvSpPr>
          <p:cNvPr id="3361" name="Google Shape;3361;p537"/>
          <p:cNvSpPr txBox="1"/>
          <p:nvPr>
            <p:ph idx="1" type="body"/>
          </p:nvPr>
        </p:nvSpPr>
        <p:spPr>
          <a:xfrm>
            <a:off x="477875" y="206650"/>
            <a:ext cx="11298600" cy="5114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b="1" lang="en-US" sz="4400">
                <a:solidFill>
                  <a:srgbClr val="5C8487"/>
                </a:solidFill>
              </a:rPr>
              <a:t>Together: </a:t>
            </a:r>
            <a:endParaRPr b="1" sz="4400">
              <a:solidFill>
                <a:srgbClr val="5C8487"/>
              </a:solidFill>
            </a:endParaRPr>
          </a:p>
          <a:p>
            <a:pPr indent="0" lvl="0" marL="0" rtl="0" algn="ctr">
              <a:lnSpc>
                <a:spcPct val="150000"/>
              </a:lnSpc>
              <a:spcBef>
                <a:spcPts val="0"/>
              </a:spcBef>
              <a:spcAft>
                <a:spcPts val="0"/>
              </a:spcAft>
              <a:buClr>
                <a:schemeClr val="dk1"/>
              </a:buClr>
              <a:buSzPts val="1100"/>
              <a:buNone/>
            </a:pPr>
            <a:r>
              <a:rPr lang="en-US" sz="4400">
                <a:solidFill>
                  <a:schemeClr val="dk1"/>
                </a:solidFill>
              </a:rPr>
              <a:t>I am redeemed </a:t>
            </a:r>
            <a:endParaRPr sz="4400">
              <a:solidFill>
                <a:schemeClr val="dk1"/>
              </a:solidFill>
            </a:endParaRPr>
          </a:p>
          <a:p>
            <a:pPr indent="0" lvl="0" marL="0" rtl="0" algn="ctr">
              <a:lnSpc>
                <a:spcPct val="150000"/>
              </a:lnSpc>
              <a:spcBef>
                <a:spcPts val="0"/>
              </a:spcBef>
              <a:spcAft>
                <a:spcPts val="0"/>
              </a:spcAft>
              <a:buClr>
                <a:schemeClr val="dk1"/>
              </a:buClr>
              <a:buSzPts val="1100"/>
              <a:buNone/>
            </a:pPr>
            <a:r>
              <a:rPr lang="en-US" sz="4400">
                <a:solidFill>
                  <a:schemeClr val="dk1"/>
                </a:solidFill>
              </a:rPr>
              <a:t>By the blood of the lamb </a:t>
            </a:r>
            <a:endParaRPr sz="4400">
              <a:solidFill>
                <a:schemeClr val="dk1"/>
              </a:solidFill>
            </a:endParaRPr>
          </a:p>
          <a:p>
            <a:pPr indent="0" lvl="0" marL="0" rtl="0" algn="ctr">
              <a:lnSpc>
                <a:spcPct val="150000"/>
              </a:lnSpc>
              <a:spcBef>
                <a:spcPts val="0"/>
              </a:spcBef>
              <a:spcAft>
                <a:spcPts val="0"/>
              </a:spcAft>
              <a:buClr>
                <a:schemeClr val="dk1"/>
              </a:buClr>
              <a:buSzPts val="1100"/>
              <a:buNone/>
            </a:pPr>
            <a:r>
              <a:rPr lang="en-US" sz="4400">
                <a:solidFill>
                  <a:schemeClr val="dk1"/>
                </a:solidFill>
              </a:rPr>
              <a:t>Save and sanctified I am</a:t>
            </a:r>
            <a:endParaRPr sz="4400">
              <a:solidFill>
                <a:schemeClr val="dk1"/>
              </a:solidFill>
            </a:endParaRPr>
          </a:p>
          <a:p>
            <a:pPr indent="0" lvl="0" marL="0" rtl="0" algn="ctr">
              <a:lnSpc>
                <a:spcPct val="150000"/>
              </a:lnSpc>
              <a:spcBef>
                <a:spcPts val="0"/>
              </a:spcBef>
              <a:spcAft>
                <a:spcPts val="0"/>
              </a:spcAft>
              <a:buClr>
                <a:schemeClr val="dk1"/>
              </a:buClr>
              <a:buSzPts val="1100"/>
              <a:buNone/>
            </a:pPr>
            <a:r>
              <a:rPr lang="en-US" sz="4400">
                <a:solidFill>
                  <a:schemeClr val="dk1"/>
                </a:solidFill>
              </a:rPr>
              <a:t>All my sins are taken away, taken away</a:t>
            </a:r>
            <a:endParaRPr sz="4400">
              <a:solidFill>
                <a:schemeClr val="dk1"/>
              </a:solidFill>
            </a:endParaRPr>
          </a:p>
        </p:txBody>
      </p:sp>
      <p:sp>
        <p:nvSpPr>
          <p:cNvPr id="3362" name="Google Shape;3362;p537"/>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I Am Redeemed</a:t>
            </a:r>
            <a:endParaRPr>
              <a:latin typeface="Playfair Display"/>
              <a:ea typeface="Playfair Display"/>
              <a:cs typeface="Playfair Display"/>
              <a:sym typeface="Playfair Display"/>
            </a:endParaRPr>
          </a:p>
        </p:txBody>
      </p:sp>
    </p:spTree>
  </p:cSld>
  <p:clrMapOvr>
    <a:masterClrMapping/>
  </p:clrMapOvr>
</p:sld>
</file>

<file path=ppt/slides/slide5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6" name="Shape 3366"/>
        <p:cNvGrpSpPr/>
        <p:nvPr/>
      </p:nvGrpSpPr>
      <p:grpSpPr>
        <a:xfrm>
          <a:off x="0" y="0"/>
          <a:ext cx="0" cy="0"/>
          <a:chOff x="0" y="0"/>
          <a:chExt cx="0" cy="0"/>
        </a:xfrm>
      </p:grpSpPr>
      <p:sp>
        <p:nvSpPr>
          <p:cNvPr id="3367" name="Google Shape;3367;p538"/>
          <p:cNvSpPr txBox="1"/>
          <p:nvPr>
            <p:ph idx="1" type="body"/>
          </p:nvPr>
        </p:nvSpPr>
        <p:spPr>
          <a:xfrm>
            <a:off x="477875" y="206650"/>
            <a:ext cx="11298600" cy="5114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b="1" lang="en-US" sz="4400">
                <a:solidFill>
                  <a:srgbClr val="990000"/>
                </a:solidFill>
              </a:rPr>
              <a:t>Leader:</a:t>
            </a:r>
            <a:r>
              <a:rPr lang="en-US" sz="4400">
                <a:solidFill>
                  <a:schemeClr val="dk1"/>
                </a:solidFill>
              </a:rPr>
              <a:t> Now Jesus and me</a:t>
            </a:r>
            <a:endParaRPr sz="4400">
              <a:solidFill>
                <a:schemeClr val="dk1"/>
              </a:solidFill>
            </a:endParaRPr>
          </a:p>
          <a:p>
            <a:pPr indent="0" lvl="0" marL="0" rtl="0" algn="ctr">
              <a:lnSpc>
                <a:spcPct val="150000"/>
              </a:lnSpc>
              <a:spcBef>
                <a:spcPts val="0"/>
              </a:spcBef>
              <a:spcAft>
                <a:spcPts val="0"/>
              </a:spcAft>
              <a:buClr>
                <a:schemeClr val="dk1"/>
              </a:buClr>
              <a:buSzPts val="1100"/>
              <a:buFont typeface="Arial"/>
              <a:buNone/>
            </a:pPr>
            <a:r>
              <a:rPr b="1" lang="en-US" sz="4400">
                <a:solidFill>
                  <a:srgbClr val="BF9000"/>
                </a:solidFill>
              </a:rPr>
              <a:t>Chorus:</a:t>
            </a:r>
            <a:r>
              <a:rPr lang="en-US" sz="4400">
                <a:solidFill>
                  <a:schemeClr val="dk1"/>
                </a:solidFill>
              </a:rPr>
              <a:t> Now Jesus and me</a:t>
            </a:r>
            <a:endParaRPr sz="4400">
              <a:solidFill>
                <a:schemeClr val="dk1"/>
              </a:solidFill>
            </a:endParaRPr>
          </a:p>
          <a:p>
            <a:pPr indent="0" lvl="0" marL="0" rtl="0" algn="ctr">
              <a:lnSpc>
                <a:spcPct val="150000"/>
              </a:lnSpc>
              <a:spcBef>
                <a:spcPts val="0"/>
              </a:spcBef>
              <a:spcAft>
                <a:spcPts val="0"/>
              </a:spcAft>
              <a:buClr>
                <a:schemeClr val="dk1"/>
              </a:buClr>
              <a:buSzPts val="1100"/>
              <a:buNone/>
            </a:pPr>
            <a:r>
              <a:rPr b="1" lang="en-US" sz="4400">
                <a:solidFill>
                  <a:srgbClr val="990000"/>
                </a:solidFill>
              </a:rPr>
              <a:t>Leader:</a:t>
            </a:r>
            <a:r>
              <a:rPr lang="en-US" sz="4400">
                <a:solidFill>
                  <a:schemeClr val="dk1"/>
                </a:solidFill>
              </a:rPr>
              <a:t> We do agree</a:t>
            </a:r>
            <a:endParaRPr sz="4400">
              <a:solidFill>
                <a:schemeClr val="dk1"/>
              </a:solidFill>
            </a:endParaRPr>
          </a:p>
          <a:p>
            <a:pPr indent="0" lvl="0" marL="0" rtl="0" algn="ctr">
              <a:lnSpc>
                <a:spcPct val="150000"/>
              </a:lnSpc>
              <a:spcBef>
                <a:spcPts val="0"/>
              </a:spcBef>
              <a:spcAft>
                <a:spcPts val="0"/>
              </a:spcAft>
              <a:buClr>
                <a:schemeClr val="dk1"/>
              </a:buClr>
              <a:buSzPts val="1100"/>
              <a:buNone/>
            </a:pPr>
            <a:r>
              <a:rPr b="1" lang="en-US" sz="4400">
                <a:solidFill>
                  <a:srgbClr val="BF9000"/>
                </a:solidFill>
              </a:rPr>
              <a:t>Chorus:</a:t>
            </a:r>
            <a:r>
              <a:rPr lang="en-US" sz="4400">
                <a:solidFill>
                  <a:schemeClr val="dk1"/>
                </a:solidFill>
              </a:rPr>
              <a:t> We do agree</a:t>
            </a:r>
            <a:endParaRPr sz="4400">
              <a:solidFill>
                <a:schemeClr val="dk1"/>
              </a:solidFill>
            </a:endParaRPr>
          </a:p>
        </p:txBody>
      </p:sp>
      <p:sp>
        <p:nvSpPr>
          <p:cNvPr id="3368" name="Google Shape;3368;p538"/>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I Am Redeemed</a:t>
            </a:r>
            <a:endParaRPr>
              <a:latin typeface="Playfair Display"/>
              <a:ea typeface="Playfair Display"/>
              <a:cs typeface="Playfair Display"/>
              <a:sym typeface="Playfair Display"/>
            </a:endParaRPr>
          </a:p>
        </p:txBody>
      </p:sp>
    </p:spTree>
  </p:cSld>
  <p:clrMapOvr>
    <a:masterClrMapping/>
  </p:clrMapOvr>
</p:sld>
</file>

<file path=ppt/slides/slide5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2" name="Shape 3372"/>
        <p:cNvGrpSpPr/>
        <p:nvPr/>
      </p:nvGrpSpPr>
      <p:grpSpPr>
        <a:xfrm>
          <a:off x="0" y="0"/>
          <a:ext cx="0" cy="0"/>
          <a:chOff x="0" y="0"/>
          <a:chExt cx="0" cy="0"/>
        </a:xfrm>
      </p:grpSpPr>
      <p:sp>
        <p:nvSpPr>
          <p:cNvPr id="3373" name="Google Shape;3373;p539"/>
          <p:cNvSpPr txBox="1"/>
          <p:nvPr>
            <p:ph idx="1" type="body"/>
          </p:nvPr>
        </p:nvSpPr>
        <p:spPr>
          <a:xfrm>
            <a:off x="477875" y="206650"/>
            <a:ext cx="11298600" cy="5114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b="1" lang="en-US" sz="4400">
                <a:solidFill>
                  <a:srgbClr val="990000"/>
                </a:solidFill>
              </a:rPr>
              <a:t>Leader:</a:t>
            </a:r>
            <a:r>
              <a:rPr lang="en-US" sz="4400">
                <a:solidFill>
                  <a:schemeClr val="dk1"/>
                </a:solidFill>
              </a:rPr>
              <a:t> Now Jesus and me</a:t>
            </a:r>
            <a:endParaRPr sz="4400">
              <a:solidFill>
                <a:schemeClr val="dk1"/>
              </a:solidFill>
            </a:endParaRPr>
          </a:p>
          <a:p>
            <a:pPr indent="0" lvl="0" marL="0" rtl="0" algn="ctr">
              <a:lnSpc>
                <a:spcPct val="150000"/>
              </a:lnSpc>
              <a:spcBef>
                <a:spcPts val="0"/>
              </a:spcBef>
              <a:spcAft>
                <a:spcPts val="0"/>
              </a:spcAft>
              <a:buClr>
                <a:schemeClr val="dk1"/>
              </a:buClr>
              <a:buSzPts val="1100"/>
              <a:buFont typeface="Arial"/>
              <a:buNone/>
            </a:pPr>
            <a:r>
              <a:rPr b="1" lang="en-US" sz="4400">
                <a:solidFill>
                  <a:srgbClr val="BF9000"/>
                </a:solidFill>
              </a:rPr>
              <a:t>Chorus:</a:t>
            </a:r>
            <a:r>
              <a:rPr lang="en-US" sz="4400">
                <a:solidFill>
                  <a:schemeClr val="dk1"/>
                </a:solidFill>
              </a:rPr>
              <a:t> Now Jesus and me</a:t>
            </a:r>
            <a:endParaRPr sz="4400">
              <a:solidFill>
                <a:schemeClr val="dk1"/>
              </a:solidFill>
            </a:endParaRPr>
          </a:p>
          <a:p>
            <a:pPr indent="0" lvl="0" marL="0" rtl="0" algn="ctr">
              <a:lnSpc>
                <a:spcPct val="150000"/>
              </a:lnSpc>
              <a:spcBef>
                <a:spcPts val="0"/>
              </a:spcBef>
              <a:spcAft>
                <a:spcPts val="0"/>
              </a:spcAft>
              <a:buClr>
                <a:schemeClr val="dk1"/>
              </a:buClr>
              <a:buSzPts val="1100"/>
              <a:buNone/>
            </a:pPr>
            <a:r>
              <a:rPr b="1" lang="en-US" sz="4400">
                <a:solidFill>
                  <a:srgbClr val="990000"/>
                </a:solidFill>
              </a:rPr>
              <a:t>Leader:</a:t>
            </a:r>
            <a:r>
              <a:rPr lang="en-US" sz="4400">
                <a:solidFill>
                  <a:schemeClr val="dk1"/>
                </a:solidFill>
              </a:rPr>
              <a:t> We do agree</a:t>
            </a:r>
            <a:endParaRPr sz="4400">
              <a:solidFill>
                <a:schemeClr val="dk1"/>
              </a:solidFill>
            </a:endParaRPr>
          </a:p>
          <a:p>
            <a:pPr indent="0" lvl="0" marL="0" rtl="0" algn="ctr">
              <a:lnSpc>
                <a:spcPct val="150000"/>
              </a:lnSpc>
              <a:spcBef>
                <a:spcPts val="0"/>
              </a:spcBef>
              <a:spcAft>
                <a:spcPts val="0"/>
              </a:spcAft>
              <a:buClr>
                <a:schemeClr val="dk1"/>
              </a:buClr>
              <a:buSzPts val="1100"/>
              <a:buNone/>
            </a:pPr>
            <a:r>
              <a:rPr b="1" lang="en-US" sz="4400">
                <a:solidFill>
                  <a:srgbClr val="BF9000"/>
                </a:solidFill>
              </a:rPr>
              <a:t>Chorus:</a:t>
            </a:r>
            <a:r>
              <a:rPr lang="en-US" sz="4400">
                <a:solidFill>
                  <a:schemeClr val="dk1"/>
                </a:solidFill>
              </a:rPr>
              <a:t> We do agree</a:t>
            </a:r>
            <a:endParaRPr sz="4400">
              <a:solidFill>
                <a:schemeClr val="dk1"/>
              </a:solidFill>
            </a:endParaRPr>
          </a:p>
        </p:txBody>
      </p:sp>
      <p:sp>
        <p:nvSpPr>
          <p:cNvPr id="3374" name="Google Shape;3374;p539"/>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I Am Redeemed</a:t>
            </a:r>
            <a:endParaRPr>
              <a:latin typeface="Playfair Display"/>
              <a:ea typeface="Playfair Display"/>
              <a:cs typeface="Playfair Display"/>
              <a:sym typeface="Playfair Display"/>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54"/>
          <p:cNvSpPr txBox="1"/>
          <p:nvPr>
            <p:ph idx="1" type="body"/>
          </p:nvPr>
        </p:nvSpPr>
        <p:spPr>
          <a:xfrm>
            <a:off x="2723550" y="2620050"/>
            <a:ext cx="6744900" cy="16179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1000"/>
              </a:spcBef>
              <a:spcAft>
                <a:spcPts val="2100"/>
              </a:spcAft>
              <a:buSzPts val="1800"/>
              <a:buNone/>
            </a:pPr>
            <a:r>
              <a:rPr lang="en-US" sz="6900"/>
              <a:t>At the Cross</a:t>
            </a:r>
            <a:endParaRPr sz="6900"/>
          </a:p>
        </p:txBody>
      </p:sp>
      <p:pic>
        <p:nvPicPr>
          <p:cNvPr id="389" name="Google Shape;389;p54">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5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8" name="Shape 3378"/>
        <p:cNvGrpSpPr/>
        <p:nvPr/>
      </p:nvGrpSpPr>
      <p:grpSpPr>
        <a:xfrm>
          <a:off x="0" y="0"/>
          <a:ext cx="0" cy="0"/>
          <a:chOff x="0" y="0"/>
          <a:chExt cx="0" cy="0"/>
        </a:xfrm>
      </p:grpSpPr>
      <p:sp>
        <p:nvSpPr>
          <p:cNvPr id="3379" name="Google Shape;3379;p540"/>
          <p:cNvSpPr txBox="1"/>
          <p:nvPr>
            <p:ph idx="1" type="body"/>
          </p:nvPr>
        </p:nvSpPr>
        <p:spPr>
          <a:xfrm>
            <a:off x="477875" y="206650"/>
            <a:ext cx="11298600" cy="5114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b="1" lang="en-US" sz="4400">
                <a:solidFill>
                  <a:srgbClr val="5C8487"/>
                </a:solidFill>
              </a:rPr>
              <a:t>Together: </a:t>
            </a:r>
            <a:endParaRPr b="1" sz="4400">
              <a:solidFill>
                <a:srgbClr val="5C8487"/>
              </a:solidFill>
            </a:endParaRPr>
          </a:p>
          <a:p>
            <a:pPr indent="0" lvl="0" marL="0" rtl="0" algn="ctr">
              <a:lnSpc>
                <a:spcPct val="150000"/>
              </a:lnSpc>
              <a:spcBef>
                <a:spcPts val="0"/>
              </a:spcBef>
              <a:spcAft>
                <a:spcPts val="0"/>
              </a:spcAft>
              <a:buClr>
                <a:schemeClr val="dk1"/>
              </a:buClr>
              <a:buSzPts val="1100"/>
              <a:buNone/>
            </a:pPr>
            <a:r>
              <a:rPr lang="en-US" sz="4400">
                <a:solidFill>
                  <a:schemeClr val="dk1"/>
                </a:solidFill>
              </a:rPr>
              <a:t>Now Jesus and me </a:t>
            </a:r>
            <a:endParaRPr sz="4400">
              <a:solidFill>
                <a:schemeClr val="dk1"/>
              </a:solidFill>
            </a:endParaRPr>
          </a:p>
          <a:p>
            <a:pPr indent="0" lvl="0" marL="0" rtl="0" algn="ctr">
              <a:lnSpc>
                <a:spcPct val="150000"/>
              </a:lnSpc>
              <a:spcBef>
                <a:spcPts val="0"/>
              </a:spcBef>
              <a:spcAft>
                <a:spcPts val="0"/>
              </a:spcAft>
              <a:buClr>
                <a:schemeClr val="dk1"/>
              </a:buClr>
              <a:buSzPts val="1100"/>
              <a:buNone/>
            </a:pPr>
            <a:r>
              <a:rPr lang="en-US" sz="4400">
                <a:solidFill>
                  <a:schemeClr val="dk1"/>
                </a:solidFill>
              </a:rPr>
              <a:t>We do agree</a:t>
            </a:r>
            <a:endParaRPr sz="4400">
              <a:solidFill>
                <a:schemeClr val="dk1"/>
              </a:solidFill>
            </a:endParaRPr>
          </a:p>
          <a:p>
            <a:pPr indent="0" lvl="0" marL="0" rtl="0" algn="ctr">
              <a:lnSpc>
                <a:spcPct val="150000"/>
              </a:lnSpc>
              <a:spcBef>
                <a:spcPts val="0"/>
              </a:spcBef>
              <a:spcAft>
                <a:spcPts val="0"/>
              </a:spcAft>
              <a:buClr>
                <a:schemeClr val="dk1"/>
              </a:buClr>
              <a:buSzPts val="1100"/>
              <a:buNone/>
            </a:pPr>
            <a:r>
              <a:rPr lang="en-US" sz="4400">
                <a:solidFill>
                  <a:schemeClr val="dk1"/>
                </a:solidFill>
              </a:rPr>
              <a:t>I love Him and He love me </a:t>
            </a:r>
            <a:endParaRPr sz="4400">
              <a:solidFill>
                <a:schemeClr val="dk1"/>
              </a:solidFill>
            </a:endParaRPr>
          </a:p>
          <a:p>
            <a:pPr indent="0" lvl="0" marL="0" rtl="0" algn="ctr">
              <a:lnSpc>
                <a:spcPct val="150000"/>
              </a:lnSpc>
              <a:spcBef>
                <a:spcPts val="0"/>
              </a:spcBef>
              <a:spcAft>
                <a:spcPts val="0"/>
              </a:spcAft>
              <a:buClr>
                <a:schemeClr val="dk1"/>
              </a:buClr>
              <a:buSzPts val="1100"/>
              <a:buNone/>
            </a:pPr>
            <a:r>
              <a:rPr lang="en-US" sz="4400">
                <a:solidFill>
                  <a:schemeClr val="dk1"/>
                </a:solidFill>
              </a:rPr>
              <a:t>All my sins are taken away, taken away</a:t>
            </a:r>
            <a:endParaRPr sz="4400">
              <a:solidFill>
                <a:schemeClr val="dk1"/>
              </a:solidFill>
            </a:endParaRPr>
          </a:p>
        </p:txBody>
      </p:sp>
      <p:sp>
        <p:nvSpPr>
          <p:cNvPr id="3380" name="Google Shape;3380;p540"/>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I Am Redeemed</a:t>
            </a:r>
            <a:endParaRPr>
              <a:latin typeface="Playfair Display"/>
              <a:ea typeface="Playfair Display"/>
              <a:cs typeface="Playfair Display"/>
              <a:sym typeface="Playfair Display"/>
            </a:endParaRPr>
          </a:p>
        </p:txBody>
      </p:sp>
    </p:spTree>
  </p:cSld>
  <p:clrMapOvr>
    <a:masterClrMapping/>
  </p:clrMapOvr>
</p:sld>
</file>

<file path=ppt/slides/slide5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4" name="Shape 3384"/>
        <p:cNvGrpSpPr/>
        <p:nvPr/>
      </p:nvGrpSpPr>
      <p:grpSpPr>
        <a:xfrm>
          <a:off x="0" y="0"/>
          <a:ext cx="0" cy="0"/>
          <a:chOff x="0" y="0"/>
          <a:chExt cx="0" cy="0"/>
        </a:xfrm>
      </p:grpSpPr>
      <p:sp>
        <p:nvSpPr>
          <p:cNvPr id="3385" name="Google Shape;3385;p541"/>
          <p:cNvSpPr txBox="1"/>
          <p:nvPr>
            <p:ph idx="1" type="body"/>
          </p:nvPr>
        </p:nvSpPr>
        <p:spPr>
          <a:xfrm>
            <a:off x="477875" y="206650"/>
            <a:ext cx="11298600" cy="5114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b="1" lang="en-US" sz="4400">
                <a:solidFill>
                  <a:srgbClr val="990000"/>
                </a:solidFill>
              </a:rPr>
              <a:t>Leader:</a:t>
            </a:r>
            <a:r>
              <a:rPr lang="en-US" sz="4400">
                <a:solidFill>
                  <a:schemeClr val="dk1"/>
                </a:solidFill>
              </a:rPr>
              <a:t> Now the devil and me</a:t>
            </a:r>
            <a:endParaRPr sz="4400">
              <a:solidFill>
                <a:schemeClr val="dk1"/>
              </a:solidFill>
            </a:endParaRPr>
          </a:p>
          <a:p>
            <a:pPr indent="0" lvl="0" marL="0" rtl="0" algn="ctr">
              <a:lnSpc>
                <a:spcPct val="150000"/>
              </a:lnSpc>
              <a:spcBef>
                <a:spcPts val="0"/>
              </a:spcBef>
              <a:spcAft>
                <a:spcPts val="0"/>
              </a:spcAft>
              <a:buClr>
                <a:schemeClr val="dk1"/>
              </a:buClr>
              <a:buSzPts val="1100"/>
              <a:buFont typeface="Arial"/>
              <a:buNone/>
            </a:pPr>
            <a:r>
              <a:rPr b="1" lang="en-US" sz="4400">
                <a:solidFill>
                  <a:srgbClr val="BF9000"/>
                </a:solidFill>
              </a:rPr>
              <a:t>Chorus:</a:t>
            </a:r>
            <a:r>
              <a:rPr lang="en-US" sz="4400">
                <a:solidFill>
                  <a:schemeClr val="dk1"/>
                </a:solidFill>
              </a:rPr>
              <a:t> Now the devil and me</a:t>
            </a:r>
            <a:endParaRPr sz="4400">
              <a:solidFill>
                <a:schemeClr val="dk1"/>
              </a:solidFill>
            </a:endParaRPr>
          </a:p>
          <a:p>
            <a:pPr indent="0" lvl="0" marL="0" rtl="0" algn="ctr">
              <a:lnSpc>
                <a:spcPct val="150000"/>
              </a:lnSpc>
              <a:spcBef>
                <a:spcPts val="0"/>
              </a:spcBef>
              <a:spcAft>
                <a:spcPts val="0"/>
              </a:spcAft>
              <a:buClr>
                <a:schemeClr val="dk1"/>
              </a:buClr>
              <a:buSzPts val="1100"/>
              <a:buNone/>
            </a:pPr>
            <a:r>
              <a:rPr b="1" lang="en-US" sz="4400">
                <a:solidFill>
                  <a:srgbClr val="990000"/>
                </a:solidFill>
              </a:rPr>
              <a:t>Leader:</a:t>
            </a:r>
            <a:r>
              <a:rPr lang="en-US" sz="4400">
                <a:solidFill>
                  <a:schemeClr val="dk1"/>
                </a:solidFill>
              </a:rPr>
              <a:t> We don’t agree </a:t>
            </a:r>
            <a:endParaRPr sz="4400">
              <a:solidFill>
                <a:schemeClr val="dk1"/>
              </a:solidFill>
            </a:endParaRPr>
          </a:p>
          <a:p>
            <a:pPr indent="0" lvl="0" marL="0" rtl="0" algn="ctr">
              <a:lnSpc>
                <a:spcPct val="150000"/>
              </a:lnSpc>
              <a:spcBef>
                <a:spcPts val="0"/>
              </a:spcBef>
              <a:spcAft>
                <a:spcPts val="0"/>
              </a:spcAft>
              <a:buClr>
                <a:schemeClr val="dk1"/>
              </a:buClr>
              <a:buSzPts val="1100"/>
              <a:buNone/>
            </a:pPr>
            <a:r>
              <a:rPr b="1" lang="en-US" sz="4400">
                <a:solidFill>
                  <a:srgbClr val="BF9000"/>
                </a:solidFill>
              </a:rPr>
              <a:t>Chorus:</a:t>
            </a:r>
            <a:r>
              <a:rPr lang="en-US" sz="4400">
                <a:solidFill>
                  <a:schemeClr val="dk1"/>
                </a:solidFill>
              </a:rPr>
              <a:t> We don’t agree </a:t>
            </a:r>
            <a:endParaRPr sz="4400">
              <a:solidFill>
                <a:schemeClr val="dk1"/>
              </a:solidFill>
            </a:endParaRPr>
          </a:p>
        </p:txBody>
      </p:sp>
      <p:sp>
        <p:nvSpPr>
          <p:cNvPr id="3386" name="Google Shape;3386;p541"/>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I Am Redeemed</a:t>
            </a:r>
            <a:endParaRPr>
              <a:latin typeface="Playfair Display"/>
              <a:ea typeface="Playfair Display"/>
              <a:cs typeface="Playfair Display"/>
              <a:sym typeface="Playfair Display"/>
            </a:endParaRPr>
          </a:p>
        </p:txBody>
      </p:sp>
    </p:spTree>
  </p:cSld>
  <p:clrMapOvr>
    <a:masterClrMapping/>
  </p:clrMapOvr>
</p:sld>
</file>

<file path=ppt/slides/slide5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0" name="Shape 3390"/>
        <p:cNvGrpSpPr/>
        <p:nvPr/>
      </p:nvGrpSpPr>
      <p:grpSpPr>
        <a:xfrm>
          <a:off x="0" y="0"/>
          <a:ext cx="0" cy="0"/>
          <a:chOff x="0" y="0"/>
          <a:chExt cx="0" cy="0"/>
        </a:xfrm>
      </p:grpSpPr>
      <p:sp>
        <p:nvSpPr>
          <p:cNvPr id="3391" name="Google Shape;3391;p542"/>
          <p:cNvSpPr txBox="1"/>
          <p:nvPr>
            <p:ph idx="1" type="body"/>
          </p:nvPr>
        </p:nvSpPr>
        <p:spPr>
          <a:xfrm>
            <a:off x="477875" y="206650"/>
            <a:ext cx="11298600" cy="5114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b="1" lang="en-US" sz="4400">
                <a:solidFill>
                  <a:srgbClr val="990000"/>
                </a:solidFill>
              </a:rPr>
              <a:t>Leader:</a:t>
            </a:r>
            <a:r>
              <a:rPr lang="en-US" sz="4400">
                <a:solidFill>
                  <a:schemeClr val="dk1"/>
                </a:solidFill>
              </a:rPr>
              <a:t> Now the devil and me</a:t>
            </a:r>
            <a:endParaRPr sz="4400">
              <a:solidFill>
                <a:schemeClr val="dk1"/>
              </a:solidFill>
            </a:endParaRPr>
          </a:p>
          <a:p>
            <a:pPr indent="0" lvl="0" marL="0" rtl="0" algn="ctr">
              <a:lnSpc>
                <a:spcPct val="150000"/>
              </a:lnSpc>
              <a:spcBef>
                <a:spcPts val="0"/>
              </a:spcBef>
              <a:spcAft>
                <a:spcPts val="0"/>
              </a:spcAft>
              <a:buClr>
                <a:schemeClr val="dk1"/>
              </a:buClr>
              <a:buSzPts val="1100"/>
              <a:buFont typeface="Arial"/>
              <a:buNone/>
            </a:pPr>
            <a:r>
              <a:rPr b="1" lang="en-US" sz="4400">
                <a:solidFill>
                  <a:srgbClr val="BF9000"/>
                </a:solidFill>
              </a:rPr>
              <a:t>Chorus:</a:t>
            </a:r>
            <a:r>
              <a:rPr lang="en-US" sz="4400">
                <a:solidFill>
                  <a:schemeClr val="dk1"/>
                </a:solidFill>
              </a:rPr>
              <a:t> Now the devil and me</a:t>
            </a:r>
            <a:endParaRPr sz="4400">
              <a:solidFill>
                <a:schemeClr val="dk1"/>
              </a:solidFill>
            </a:endParaRPr>
          </a:p>
          <a:p>
            <a:pPr indent="0" lvl="0" marL="0" rtl="0" algn="ctr">
              <a:lnSpc>
                <a:spcPct val="150000"/>
              </a:lnSpc>
              <a:spcBef>
                <a:spcPts val="0"/>
              </a:spcBef>
              <a:spcAft>
                <a:spcPts val="0"/>
              </a:spcAft>
              <a:buClr>
                <a:schemeClr val="dk1"/>
              </a:buClr>
              <a:buSzPts val="1100"/>
              <a:buNone/>
            </a:pPr>
            <a:r>
              <a:rPr b="1" lang="en-US" sz="4400">
                <a:solidFill>
                  <a:srgbClr val="990000"/>
                </a:solidFill>
              </a:rPr>
              <a:t>Leader:</a:t>
            </a:r>
            <a:r>
              <a:rPr lang="en-US" sz="4400">
                <a:solidFill>
                  <a:schemeClr val="dk1"/>
                </a:solidFill>
              </a:rPr>
              <a:t> We don’t agree </a:t>
            </a:r>
            <a:endParaRPr sz="4400">
              <a:solidFill>
                <a:schemeClr val="dk1"/>
              </a:solidFill>
            </a:endParaRPr>
          </a:p>
          <a:p>
            <a:pPr indent="0" lvl="0" marL="0" rtl="0" algn="ctr">
              <a:lnSpc>
                <a:spcPct val="150000"/>
              </a:lnSpc>
              <a:spcBef>
                <a:spcPts val="0"/>
              </a:spcBef>
              <a:spcAft>
                <a:spcPts val="0"/>
              </a:spcAft>
              <a:buClr>
                <a:schemeClr val="dk1"/>
              </a:buClr>
              <a:buSzPts val="1100"/>
              <a:buNone/>
            </a:pPr>
            <a:r>
              <a:rPr b="1" lang="en-US" sz="4400">
                <a:solidFill>
                  <a:srgbClr val="BF9000"/>
                </a:solidFill>
              </a:rPr>
              <a:t>Chorus:</a:t>
            </a:r>
            <a:r>
              <a:rPr lang="en-US" sz="4400">
                <a:solidFill>
                  <a:schemeClr val="dk1"/>
                </a:solidFill>
              </a:rPr>
              <a:t> We don’t agree </a:t>
            </a:r>
            <a:endParaRPr sz="4400">
              <a:solidFill>
                <a:schemeClr val="dk1"/>
              </a:solidFill>
            </a:endParaRPr>
          </a:p>
        </p:txBody>
      </p:sp>
      <p:sp>
        <p:nvSpPr>
          <p:cNvPr id="3392" name="Google Shape;3392;p542"/>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I Am Redeemed</a:t>
            </a:r>
            <a:endParaRPr>
              <a:latin typeface="Playfair Display"/>
              <a:ea typeface="Playfair Display"/>
              <a:cs typeface="Playfair Display"/>
              <a:sym typeface="Playfair Display"/>
            </a:endParaRPr>
          </a:p>
        </p:txBody>
      </p:sp>
    </p:spTree>
  </p:cSld>
  <p:clrMapOvr>
    <a:masterClrMapping/>
  </p:clrMapOvr>
</p:sld>
</file>

<file path=ppt/slides/slide5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6" name="Shape 3396"/>
        <p:cNvGrpSpPr/>
        <p:nvPr/>
      </p:nvGrpSpPr>
      <p:grpSpPr>
        <a:xfrm>
          <a:off x="0" y="0"/>
          <a:ext cx="0" cy="0"/>
          <a:chOff x="0" y="0"/>
          <a:chExt cx="0" cy="0"/>
        </a:xfrm>
      </p:grpSpPr>
      <p:sp>
        <p:nvSpPr>
          <p:cNvPr id="3397" name="Google Shape;3397;p543"/>
          <p:cNvSpPr txBox="1"/>
          <p:nvPr>
            <p:ph idx="1" type="body"/>
          </p:nvPr>
        </p:nvSpPr>
        <p:spPr>
          <a:xfrm>
            <a:off x="477875" y="206650"/>
            <a:ext cx="11298600" cy="5114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b="1" lang="en-US" sz="4400">
                <a:solidFill>
                  <a:srgbClr val="5C8487"/>
                </a:solidFill>
              </a:rPr>
              <a:t>Together: </a:t>
            </a:r>
            <a:endParaRPr b="1" sz="4400">
              <a:solidFill>
                <a:srgbClr val="5C8487"/>
              </a:solidFill>
            </a:endParaRPr>
          </a:p>
          <a:p>
            <a:pPr indent="0" lvl="0" marL="0" rtl="0" algn="ctr">
              <a:lnSpc>
                <a:spcPct val="150000"/>
              </a:lnSpc>
              <a:spcBef>
                <a:spcPts val="0"/>
              </a:spcBef>
              <a:spcAft>
                <a:spcPts val="0"/>
              </a:spcAft>
              <a:buClr>
                <a:schemeClr val="dk1"/>
              </a:buClr>
              <a:buSzPts val="1100"/>
              <a:buNone/>
            </a:pPr>
            <a:r>
              <a:rPr lang="en-US" sz="4400">
                <a:solidFill>
                  <a:schemeClr val="dk1"/>
                </a:solidFill>
              </a:rPr>
              <a:t>Now the devil and me </a:t>
            </a:r>
            <a:endParaRPr sz="4400">
              <a:solidFill>
                <a:schemeClr val="dk1"/>
              </a:solidFill>
            </a:endParaRPr>
          </a:p>
          <a:p>
            <a:pPr indent="0" lvl="0" marL="0" rtl="0" algn="ctr">
              <a:lnSpc>
                <a:spcPct val="150000"/>
              </a:lnSpc>
              <a:spcBef>
                <a:spcPts val="0"/>
              </a:spcBef>
              <a:spcAft>
                <a:spcPts val="0"/>
              </a:spcAft>
              <a:buClr>
                <a:schemeClr val="dk1"/>
              </a:buClr>
              <a:buSzPts val="1100"/>
              <a:buNone/>
            </a:pPr>
            <a:r>
              <a:rPr lang="en-US" sz="4400">
                <a:solidFill>
                  <a:schemeClr val="dk1"/>
                </a:solidFill>
              </a:rPr>
              <a:t>We don’t agree</a:t>
            </a:r>
            <a:endParaRPr sz="4400">
              <a:solidFill>
                <a:schemeClr val="dk1"/>
              </a:solidFill>
            </a:endParaRPr>
          </a:p>
          <a:p>
            <a:pPr indent="0" lvl="0" marL="0" rtl="0" algn="ctr">
              <a:lnSpc>
                <a:spcPct val="150000"/>
              </a:lnSpc>
              <a:spcBef>
                <a:spcPts val="0"/>
              </a:spcBef>
              <a:spcAft>
                <a:spcPts val="0"/>
              </a:spcAft>
              <a:buClr>
                <a:schemeClr val="dk1"/>
              </a:buClr>
              <a:buSzPts val="1100"/>
              <a:buNone/>
            </a:pPr>
            <a:r>
              <a:rPr lang="en-US" sz="4400">
                <a:solidFill>
                  <a:schemeClr val="dk1"/>
                </a:solidFill>
              </a:rPr>
              <a:t>I hate him and he hates me </a:t>
            </a:r>
            <a:endParaRPr sz="4400">
              <a:solidFill>
                <a:schemeClr val="dk1"/>
              </a:solidFill>
            </a:endParaRPr>
          </a:p>
          <a:p>
            <a:pPr indent="0" lvl="0" marL="0" rtl="0" algn="ctr">
              <a:lnSpc>
                <a:spcPct val="150000"/>
              </a:lnSpc>
              <a:spcBef>
                <a:spcPts val="0"/>
              </a:spcBef>
              <a:spcAft>
                <a:spcPts val="0"/>
              </a:spcAft>
              <a:buClr>
                <a:schemeClr val="dk1"/>
              </a:buClr>
              <a:buSzPts val="1100"/>
              <a:buNone/>
            </a:pPr>
            <a:r>
              <a:rPr lang="en-US" sz="4400">
                <a:solidFill>
                  <a:schemeClr val="dk1"/>
                </a:solidFill>
              </a:rPr>
              <a:t>All my sins are taken away, taken away</a:t>
            </a:r>
            <a:endParaRPr sz="4400">
              <a:solidFill>
                <a:schemeClr val="dk1"/>
              </a:solidFill>
            </a:endParaRPr>
          </a:p>
        </p:txBody>
      </p:sp>
      <p:sp>
        <p:nvSpPr>
          <p:cNvPr id="3398" name="Google Shape;3398;p543"/>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I Am Redeemed</a:t>
            </a:r>
            <a:endParaRPr>
              <a:latin typeface="Playfair Display"/>
              <a:ea typeface="Playfair Display"/>
              <a:cs typeface="Playfair Display"/>
              <a:sym typeface="Playfair Display"/>
            </a:endParaRPr>
          </a:p>
        </p:txBody>
      </p:sp>
    </p:spTree>
  </p:cSld>
  <p:clrMapOvr>
    <a:masterClrMapping/>
  </p:clrMapOvr>
</p:sld>
</file>

<file path=ppt/slides/slide5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2" name="Shape 3402"/>
        <p:cNvGrpSpPr/>
        <p:nvPr/>
      </p:nvGrpSpPr>
      <p:grpSpPr>
        <a:xfrm>
          <a:off x="0" y="0"/>
          <a:ext cx="0" cy="0"/>
          <a:chOff x="0" y="0"/>
          <a:chExt cx="0" cy="0"/>
        </a:xfrm>
      </p:grpSpPr>
      <p:sp>
        <p:nvSpPr>
          <p:cNvPr id="3403" name="Google Shape;3403;p544"/>
          <p:cNvSpPr txBox="1"/>
          <p:nvPr>
            <p:ph idx="1" type="body"/>
          </p:nvPr>
        </p:nvSpPr>
        <p:spPr>
          <a:xfrm>
            <a:off x="477875" y="206650"/>
            <a:ext cx="11298600" cy="5114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b="1" lang="en-US" sz="4400">
                <a:solidFill>
                  <a:srgbClr val="990000"/>
                </a:solidFill>
              </a:rPr>
              <a:t>Leader:</a:t>
            </a:r>
            <a:r>
              <a:rPr lang="en-US" sz="4400">
                <a:solidFill>
                  <a:schemeClr val="dk1"/>
                </a:solidFill>
              </a:rPr>
              <a:t> I’m going home</a:t>
            </a:r>
            <a:endParaRPr sz="4400">
              <a:solidFill>
                <a:schemeClr val="dk1"/>
              </a:solidFill>
            </a:endParaRPr>
          </a:p>
          <a:p>
            <a:pPr indent="0" lvl="0" marL="0" rtl="0" algn="ctr">
              <a:lnSpc>
                <a:spcPct val="150000"/>
              </a:lnSpc>
              <a:spcBef>
                <a:spcPts val="0"/>
              </a:spcBef>
              <a:spcAft>
                <a:spcPts val="0"/>
              </a:spcAft>
              <a:buClr>
                <a:schemeClr val="dk1"/>
              </a:buClr>
              <a:buSzPts val="1100"/>
              <a:buFont typeface="Arial"/>
              <a:buNone/>
            </a:pPr>
            <a:r>
              <a:rPr b="1" lang="en-US" sz="4400">
                <a:solidFill>
                  <a:srgbClr val="BF9000"/>
                </a:solidFill>
              </a:rPr>
              <a:t>Chorus:</a:t>
            </a:r>
            <a:r>
              <a:rPr lang="en-US" sz="4400">
                <a:solidFill>
                  <a:schemeClr val="dk1"/>
                </a:solidFill>
              </a:rPr>
              <a:t> I’m going home</a:t>
            </a:r>
            <a:endParaRPr sz="4400">
              <a:solidFill>
                <a:schemeClr val="dk1"/>
              </a:solidFill>
            </a:endParaRPr>
          </a:p>
          <a:p>
            <a:pPr indent="0" lvl="0" marL="0" rtl="0" algn="ctr">
              <a:lnSpc>
                <a:spcPct val="150000"/>
              </a:lnSpc>
              <a:spcBef>
                <a:spcPts val="0"/>
              </a:spcBef>
              <a:spcAft>
                <a:spcPts val="0"/>
              </a:spcAft>
              <a:buClr>
                <a:schemeClr val="dk1"/>
              </a:buClr>
              <a:buSzPts val="1100"/>
              <a:buNone/>
            </a:pPr>
            <a:r>
              <a:rPr b="1" lang="en-US" sz="4400">
                <a:solidFill>
                  <a:srgbClr val="990000"/>
                </a:solidFill>
              </a:rPr>
              <a:t>Leader:</a:t>
            </a:r>
            <a:r>
              <a:rPr lang="en-US" sz="4400">
                <a:solidFill>
                  <a:schemeClr val="dk1"/>
                </a:solidFill>
              </a:rPr>
              <a:t> On the glory train </a:t>
            </a:r>
            <a:endParaRPr sz="4400">
              <a:solidFill>
                <a:schemeClr val="dk1"/>
              </a:solidFill>
            </a:endParaRPr>
          </a:p>
          <a:p>
            <a:pPr indent="0" lvl="0" marL="0" rtl="0" algn="ctr">
              <a:lnSpc>
                <a:spcPct val="150000"/>
              </a:lnSpc>
              <a:spcBef>
                <a:spcPts val="0"/>
              </a:spcBef>
              <a:spcAft>
                <a:spcPts val="0"/>
              </a:spcAft>
              <a:buClr>
                <a:schemeClr val="dk1"/>
              </a:buClr>
              <a:buSzPts val="1100"/>
              <a:buNone/>
            </a:pPr>
            <a:r>
              <a:rPr b="1" lang="en-US" sz="4400">
                <a:solidFill>
                  <a:srgbClr val="BF9000"/>
                </a:solidFill>
              </a:rPr>
              <a:t>Chorus:</a:t>
            </a:r>
            <a:r>
              <a:rPr lang="en-US" sz="4400">
                <a:solidFill>
                  <a:schemeClr val="dk1"/>
                </a:solidFill>
              </a:rPr>
              <a:t> On the glory train</a:t>
            </a:r>
            <a:endParaRPr sz="4400">
              <a:solidFill>
                <a:schemeClr val="dk1"/>
              </a:solidFill>
            </a:endParaRPr>
          </a:p>
        </p:txBody>
      </p:sp>
      <p:sp>
        <p:nvSpPr>
          <p:cNvPr id="3404" name="Google Shape;3404;p544"/>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I Am Redeemed</a:t>
            </a:r>
            <a:endParaRPr>
              <a:latin typeface="Playfair Display"/>
              <a:ea typeface="Playfair Display"/>
              <a:cs typeface="Playfair Display"/>
              <a:sym typeface="Playfair Display"/>
            </a:endParaRPr>
          </a:p>
        </p:txBody>
      </p:sp>
    </p:spTree>
  </p:cSld>
  <p:clrMapOvr>
    <a:masterClrMapping/>
  </p:clrMapOvr>
</p:sld>
</file>

<file path=ppt/slides/slide5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8" name="Shape 3408"/>
        <p:cNvGrpSpPr/>
        <p:nvPr/>
      </p:nvGrpSpPr>
      <p:grpSpPr>
        <a:xfrm>
          <a:off x="0" y="0"/>
          <a:ext cx="0" cy="0"/>
          <a:chOff x="0" y="0"/>
          <a:chExt cx="0" cy="0"/>
        </a:xfrm>
      </p:grpSpPr>
      <p:sp>
        <p:nvSpPr>
          <p:cNvPr id="3409" name="Google Shape;3409;p545"/>
          <p:cNvSpPr txBox="1"/>
          <p:nvPr>
            <p:ph idx="1" type="body"/>
          </p:nvPr>
        </p:nvSpPr>
        <p:spPr>
          <a:xfrm>
            <a:off x="477875" y="206650"/>
            <a:ext cx="11298600" cy="5114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b="1" lang="en-US" sz="4400">
                <a:solidFill>
                  <a:srgbClr val="990000"/>
                </a:solidFill>
              </a:rPr>
              <a:t>Leader:</a:t>
            </a:r>
            <a:r>
              <a:rPr lang="en-US" sz="4400">
                <a:solidFill>
                  <a:schemeClr val="dk1"/>
                </a:solidFill>
              </a:rPr>
              <a:t> I’m going home</a:t>
            </a:r>
            <a:endParaRPr sz="4400">
              <a:solidFill>
                <a:schemeClr val="dk1"/>
              </a:solidFill>
            </a:endParaRPr>
          </a:p>
          <a:p>
            <a:pPr indent="0" lvl="0" marL="0" rtl="0" algn="ctr">
              <a:lnSpc>
                <a:spcPct val="150000"/>
              </a:lnSpc>
              <a:spcBef>
                <a:spcPts val="0"/>
              </a:spcBef>
              <a:spcAft>
                <a:spcPts val="0"/>
              </a:spcAft>
              <a:buClr>
                <a:schemeClr val="dk1"/>
              </a:buClr>
              <a:buSzPts val="1100"/>
              <a:buFont typeface="Arial"/>
              <a:buNone/>
            </a:pPr>
            <a:r>
              <a:rPr b="1" lang="en-US" sz="4400">
                <a:solidFill>
                  <a:srgbClr val="BF9000"/>
                </a:solidFill>
              </a:rPr>
              <a:t>Chorus:</a:t>
            </a:r>
            <a:r>
              <a:rPr lang="en-US" sz="4400">
                <a:solidFill>
                  <a:schemeClr val="dk1"/>
                </a:solidFill>
              </a:rPr>
              <a:t> I’m going home</a:t>
            </a:r>
            <a:endParaRPr sz="4400">
              <a:solidFill>
                <a:schemeClr val="dk1"/>
              </a:solidFill>
            </a:endParaRPr>
          </a:p>
          <a:p>
            <a:pPr indent="0" lvl="0" marL="0" rtl="0" algn="ctr">
              <a:lnSpc>
                <a:spcPct val="150000"/>
              </a:lnSpc>
              <a:spcBef>
                <a:spcPts val="0"/>
              </a:spcBef>
              <a:spcAft>
                <a:spcPts val="0"/>
              </a:spcAft>
              <a:buClr>
                <a:schemeClr val="dk1"/>
              </a:buClr>
              <a:buSzPts val="1100"/>
              <a:buNone/>
            </a:pPr>
            <a:r>
              <a:rPr b="1" lang="en-US" sz="4400">
                <a:solidFill>
                  <a:srgbClr val="990000"/>
                </a:solidFill>
              </a:rPr>
              <a:t>Leader:</a:t>
            </a:r>
            <a:r>
              <a:rPr lang="en-US" sz="4400">
                <a:solidFill>
                  <a:schemeClr val="dk1"/>
                </a:solidFill>
              </a:rPr>
              <a:t> On the glory train </a:t>
            </a:r>
            <a:endParaRPr sz="4400">
              <a:solidFill>
                <a:schemeClr val="dk1"/>
              </a:solidFill>
            </a:endParaRPr>
          </a:p>
          <a:p>
            <a:pPr indent="0" lvl="0" marL="0" rtl="0" algn="ctr">
              <a:lnSpc>
                <a:spcPct val="150000"/>
              </a:lnSpc>
              <a:spcBef>
                <a:spcPts val="0"/>
              </a:spcBef>
              <a:spcAft>
                <a:spcPts val="0"/>
              </a:spcAft>
              <a:buClr>
                <a:schemeClr val="dk1"/>
              </a:buClr>
              <a:buSzPts val="1100"/>
              <a:buNone/>
            </a:pPr>
            <a:r>
              <a:rPr b="1" lang="en-US" sz="4400">
                <a:solidFill>
                  <a:srgbClr val="BF9000"/>
                </a:solidFill>
              </a:rPr>
              <a:t>Chorus:</a:t>
            </a:r>
            <a:r>
              <a:rPr lang="en-US" sz="4400">
                <a:solidFill>
                  <a:schemeClr val="dk1"/>
                </a:solidFill>
              </a:rPr>
              <a:t> On the glory train</a:t>
            </a:r>
            <a:endParaRPr sz="4400">
              <a:solidFill>
                <a:schemeClr val="dk1"/>
              </a:solidFill>
            </a:endParaRPr>
          </a:p>
        </p:txBody>
      </p:sp>
      <p:sp>
        <p:nvSpPr>
          <p:cNvPr id="3410" name="Google Shape;3410;p545"/>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I Am Redeemed</a:t>
            </a:r>
            <a:endParaRPr>
              <a:latin typeface="Playfair Display"/>
              <a:ea typeface="Playfair Display"/>
              <a:cs typeface="Playfair Display"/>
              <a:sym typeface="Playfair Display"/>
            </a:endParaRPr>
          </a:p>
        </p:txBody>
      </p:sp>
    </p:spTree>
  </p:cSld>
  <p:clrMapOvr>
    <a:masterClrMapping/>
  </p:clrMapOvr>
</p:sld>
</file>

<file path=ppt/slides/slide5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4" name="Shape 3414"/>
        <p:cNvGrpSpPr/>
        <p:nvPr/>
      </p:nvGrpSpPr>
      <p:grpSpPr>
        <a:xfrm>
          <a:off x="0" y="0"/>
          <a:ext cx="0" cy="0"/>
          <a:chOff x="0" y="0"/>
          <a:chExt cx="0" cy="0"/>
        </a:xfrm>
      </p:grpSpPr>
      <p:sp>
        <p:nvSpPr>
          <p:cNvPr id="3415" name="Google Shape;3415;p546"/>
          <p:cNvSpPr txBox="1"/>
          <p:nvPr>
            <p:ph idx="1" type="body"/>
          </p:nvPr>
        </p:nvSpPr>
        <p:spPr>
          <a:xfrm>
            <a:off x="477875" y="206650"/>
            <a:ext cx="11298600" cy="5114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b="1" lang="en-US" sz="4400">
                <a:solidFill>
                  <a:srgbClr val="5C8487"/>
                </a:solidFill>
              </a:rPr>
              <a:t>Together: </a:t>
            </a:r>
            <a:endParaRPr b="1" sz="4400">
              <a:solidFill>
                <a:srgbClr val="5C8487"/>
              </a:solidFill>
            </a:endParaRPr>
          </a:p>
          <a:p>
            <a:pPr indent="0" lvl="0" marL="0" rtl="0" algn="ctr">
              <a:lnSpc>
                <a:spcPct val="150000"/>
              </a:lnSpc>
              <a:spcBef>
                <a:spcPts val="0"/>
              </a:spcBef>
              <a:spcAft>
                <a:spcPts val="0"/>
              </a:spcAft>
              <a:buClr>
                <a:schemeClr val="dk1"/>
              </a:buClr>
              <a:buSzPts val="1100"/>
              <a:buNone/>
            </a:pPr>
            <a:r>
              <a:rPr lang="en-US" sz="4400">
                <a:solidFill>
                  <a:schemeClr val="dk1"/>
                </a:solidFill>
              </a:rPr>
              <a:t>I’m going home </a:t>
            </a:r>
            <a:endParaRPr sz="4400">
              <a:solidFill>
                <a:schemeClr val="dk1"/>
              </a:solidFill>
            </a:endParaRPr>
          </a:p>
          <a:p>
            <a:pPr indent="0" lvl="0" marL="0" rtl="0" algn="ctr">
              <a:lnSpc>
                <a:spcPct val="150000"/>
              </a:lnSpc>
              <a:spcBef>
                <a:spcPts val="0"/>
              </a:spcBef>
              <a:spcAft>
                <a:spcPts val="0"/>
              </a:spcAft>
              <a:buClr>
                <a:schemeClr val="dk1"/>
              </a:buClr>
              <a:buSzPts val="1100"/>
              <a:buNone/>
            </a:pPr>
            <a:r>
              <a:rPr lang="en-US" sz="4400">
                <a:solidFill>
                  <a:schemeClr val="dk1"/>
                </a:solidFill>
              </a:rPr>
              <a:t>On the glory train </a:t>
            </a:r>
            <a:endParaRPr sz="4400">
              <a:solidFill>
                <a:schemeClr val="dk1"/>
              </a:solidFill>
            </a:endParaRPr>
          </a:p>
          <a:p>
            <a:pPr indent="0" lvl="0" marL="0" rtl="0" algn="ctr">
              <a:lnSpc>
                <a:spcPct val="150000"/>
              </a:lnSpc>
              <a:spcBef>
                <a:spcPts val="0"/>
              </a:spcBef>
              <a:spcAft>
                <a:spcPts val="0"/>
              </a:spcAft>
              <a:buClr>
                <a:schemeClr val="dk1"/>
              </a:buClr>
              <a:buSzPts val="1100"/>
              <a:buNone/>
            </a:pPr>
            <a:r>
              <a:rPr lang="en-US" sz="4400">
                <a:solidFill>
                  <a:schemeClr val="dk1"/>
                </a:solidFill>
              </a:rPr>
              <a:t>All the more for my Lord to reign </a:t>
            </a:r>
            <a:endParaRPr sz="4400">
              <a:solidFill>
                <a:schemeClr val="dk1"/>
              </a:solidFill>
            </a:endParaRPr>
          </a:p>
          <a:p>
            <a:pPr indent="0" lvl="0" marL="0" rtl="0" algn="ctr">
              <a:lnSpc>
                <a:spcPct val="150000"/>
              </a:lnSpc>
              <a:spcBef>
                <a:spcPts val="0"/>
              </a:spcBef>
              <a:spcAft>
                <a:spcPts val="0"/>
              </a:spcAft>
              <a:buClr>
                <a:schemeClr val="dk1"/>
              </a:buClr>
              <a:buSzPts val="1100"/>
              <a:buNone/>
            </a:pPr>
            <a:r>
              <a:rPr lang="en-US" sz="4400">
                <a:solidFill>
                  <a:schemeClr val="dk1"/>
                </a:solidFill>
              </a:rPr>
              <a:t>All my sins are taken away, taken away</a:t>
            </a:r>
            <a:endParaRPr sz="4400">
              <a:solidFill>
                <a:schemeClr val="dk1"/>
              </a:solidFill>
            </a:endParaRPr>
          </a:p>
        </p:txBody>
      </p:sp>
      <p:sp>
        <p:nvSpPr>
          <p:cNvPr id="3416" name="Google Shape;3416;p546"/>
          <p:cNvSpPr txBox="1"/>
          <p:nvPr>
            <p:ph type="title"/>
          </p:nvPr>
        </p:nvSpPr>
        <p:spPr>
          <a:xfrm>
            <a:off x="415650" y="5660767"/>
            <a:ext cx="11360700" cy="763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I Am Redeemed</a:t>
            </a:r>
            <a:endParaRPr>
              <a:latin typeface="Playfair Display"/>
              <a:ea typeface="Playfair Display"/>
              <a:cs typeface="Playfair Display"/>
              <a:sym typeface="Playfair Display"/>
            </a:endParaRPr>
          </a:p>
        </p:txBody>
      </p:sp>
      <p:pic>
        <p:nvPicPr>
          <p:cNvPr id="3417" name="Google Shape;3417;p546">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5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1" name="Shape 3421"/>
        <p:cNvGrpSpPr/>
        <p:nvPr/>
      </p:nvGrpSpPr>
      <p:grpSpPr>
        <a:xfrm>
          <a:off x="0" y="0"/>
          <a:ext cx="0" cy="0"/>
          <a:chOff x="0" y="0"/>
          <a:chExt cx="0" cy="0"/>
        </a:xfrm>
      </p:grpSpPr>
      <p:sp>
        <p:nvSpPr>
          <p:cNvPr id="3422" name="Google Shape;3422;p547"/>
          <p:cNvSpPr txBox="1"/>
          <p:nvPr>
            <p:ph type="ctrTitle"/>
          </p:nvPr>
        </p:nvSpPr>
        <p:spPr>
          <a:xfrm>
            <a:off x="1295850" y="2777100"/>
            <a:ext cx="9600300" cy="1303800"/>
          </a:xfrm>
          <a:prstGeom prst="rect">
            <a:avLst/>
          </a:prstGeom>
          <a:solidFill>
            <a:srgbClr val="FFFFFF">
              <a:alpha val="88235"/>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I Am the Lost Sheep</a:t>
            </a:r>
            <a:endParaRPr/>
          </a:p>
        </p:txBody>
      </p:sp>
      <p:pic>
        <p:nvPicPr>
          <p:cNvPr id="3423" name="Google Shape;3423;p547">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5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7" name="Shape 3427"/>
        <p:cNvGrpSpPr/>
        <p:nvPr/>
      </p:nvGrpSpPr>
      <p:grpSpPr>
        <a:xfrm>
          <a:off x="0" y="0"/>
          <a:ext cx="0" cy="0"/>
          <a:chOff x="0" y="0"/>
          <a:chExt cx="0" cy="0"/>
        </a:xfrm>
      </p:grpSpPr>
      <p:sp>
        <p:nvSpPr>
          <p:cNvPr id="3428" name="Google Shape;3428;p548"/>
          <p:cNvSpPr txBox="1"/>
          <p:nvPr>
            <p:ph idx="1" type="body"/>
          </p:nvPr>
        </p:nvSpPr>
        <p:spPr>
          <a:xfrm>
            <a:off x="415650" y="326500"/>
            <a:ext cx="11360700" cy="49710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(I am the lost sheep </a:t>
            </a:r>
            <a:endParaRPr/>
          </a:p>
          <a:p>
            <a:pPr indent="0" lvl="0" marL="0" rtl="0" algn="ctr">
              <a:lnSpc>
                <a:spcPct val="150000"/>
              </a:lnSpc>
              <a:spcBef>
                <a:spcPts val="0"/>
              </a:spcBef>
              <a:spcAft>
                <a:spcPts val="0"/>
              </a:spcAft>
              <a:buClr>
                <a:schemeClr val="dk1"/>
              </a:buClr>
              <a:buSzPts val="1100"/>
              <a:buNone/>
            </a:pPr>
            <a:r>
              <a:rPr lang="en-US"/>
              <a:t>and You’re the True Shepherd) x2</a:t>
            </a:r>
            <a:endParaRPr/>
          </a:p>
          <a:p>
            <a:pPr indent="0" lvl="0" marL="0" rtl="0" algn="ctr">
              <a:lnSpc>
                <a:spcPct val="150000"/>
              </a:lnSpc>
              <a:spcBef>
                <a:spcPts val="0"/>
              </a:spcBef>
              <a:spcAft>
                <a:spcPts val="0"/>
              </a:spcAft>
              <a:buClr>
                <a:schemeClr val="dk1"/>
              </a:buClr>
              <a:buSzPts val="1100"/>
              <a:buNone/>
            </a:pPr>
            <a:r>
              <a:rPr lang="en-US"/>
              <a:t>(You left on the mountain </a:t>
            </a:r>
            <a:endParaRPr/>
          </a:p>
          <a:p>
            <a:pPr indent="0" lvl="0" marL="0" rtl="0" algn="ctr">
              <a:lnSpc>
                <a:spcPct val="150000"/>
              </a:lnSpc>
              <a:spcBef>
                <a:spcPts val="0"/>
              </a:spcBef>
              <a:spcAft>
                <a:spcPts val="0"/>
              </a:spcAft>
              <a:buClr>
                <a:schemeClr val="dk1"/>
              </a:buClr>
              <a:buSzPts val="1100"/>
              <a:buNone/>
            </a:pPr>
            <a:r>
              <a:rPr lang="en-US"/>
              <a:t>the ninety-nine sheep ) x2</a:t>
            </a:r>
            <a:endParaRPr/>
          </a:p>
        </p:txBody>
      </p:sp>
      <p:sp>
        <p:nvSpPr>
          <p:cNvPr id="3429" name="Google Shape;3429;p548"/>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 Am the Lost Sheep</a:t>
            </a:r>
            <a:endParaRPr>
              <a:latin typeface="Playfair Display"/>
              <a:ea typeface="Playfair Display"/>
              <a:cs typeface="Playfair Display"/>
              <a:sym typeface="Playfair Display"/>
            </a:endParaRPr>
          </a:p>
        </p:txBody>
      </p:sp>
    </p:spTree>
  </p:cSld>
  <p:clrMapOvr>
    <a:masterClrMapping/>
  </p:clrMapOvr>
</p:sld>
</file>

<file path=ppt/slides/slide5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3" name="Shape 3433"/>
        <p:cNvGrpSpPr/>
        <p:nvPr/>
      </p:nvGrpSpPr>
      <p:grpSpPr>
        <a:xfrm>
          <a:off x="0" y="0"/>
          <a:ext cx="0" cy="0"/>
          <a:chOff x="0" y="0"/>
          <a:chExt cx="0" cy="0"/>
        </a:xfrm>
      </p:grpSpPr>
      <p:sp>
        <p:nvSpPr>
          <p:cNvPr id="3434" name="Google Shape;3434;p549"/>
          <p:cNvSpPr txBox="1"/>
          <p:nvPr>
            <p:ph idx="1" type="body"/>
          </p:nvPr>
        </p:nvSpPr>
        <p:spPr>
          <a:xfrm>
            <a:off x="415650" y="326500"/>
            <a:ext cx="11360700" cy="49710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(So eager yet patient </a:t>
            </a:r>
            <a:endParaRPr/>
          </a:p>
          <a:p>
            <a:pPr indent="0" lvl="0" marL="0" rtl="0" algn="ctr">
              <a:lnSpc>
                <a:spcPct val="150000"/>
              </a:lnSpc>
              <a:spcBef>
                <a:spcPts val="0"/>
              </a:spcBef>
              <a:spcAft>
                <a:spcPts val="0"/>
              </a:spcAft>
              <a:buClr>
                <a:schemeClr val="dk1"/>
              </a:buClr>
              <a:buSzPts val="1100"/>
              <a:buNone/>
            </a:pPr>
            <a:r>
              <a:rPr lang="en-US"/>
              <a:t>You searched left and right) x2</a:t>
            </a:r>
            <a:endParaRPr/>
          </a:p>
          <a:p>
            <a:pPr indent="0" lvl="0" marL="0" rtl="0" algn="ctr">
              <a:lnSpc>
                <a:spcPct val="150000"/>
              </a:lnSpc>
              <a:spcBef>
                <a:spcPts val="0"/>
              </a:spcBef>
              <a:spcAft>
                <a:spcPts val="0"/>
              </a:spcAft>
              <a:buClr>
                <a:schemeClr val="dk1"/>
              </a:buClr>
              <a:buSzPts val="1100"/>
              <a:buNone/>
            </a:pPr>
            <a:r>
              <a:rPr lang="en-US"/>
              <a:t>You searched for me with hope</a:t>
            </a:r>
            <a:endParaRPr/>
          </a:p>
          <a:p>
            <a:pPr indent="0" lvl="0" marL="0" rtl="0" algn="ctr">
              <a:lnSpc>
                <a:spcPct val="150000"/>
              </a:lnSpc>
              <a:spcBef>
                <a:spcPts val="0"/>
              </a:spcBef>
              <a:spcAft>
                <a:spcPts val="0"/>
              </a:spcAft>
              <a:buClr>
                <a:schemeClr val="dk1"/>
              </a:buClr>
              <a:buSzPts val="1100"/>
              <a:buNone/>
            </a:pPr>
            <a:r>
              <a:rPr lang="en-US">
                <a:solidFill>
                  <a:schemeClr val="dk1"/>
                </a:solidFill>
              </a:rPr>
              <a:t>You searched for me with hope</a:t>
            </a:r>
            <a:endParaRPr/>
          </a:p>
        </p:txBody>
      </p:sp>
      <p:sp>
        <p:nvSpPr>
          <p:cNvPr id="3435" name="Google Shape;3435;p549"/>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 Am the Lost Sheep</a:t>
            </a:r>
            <a:endParaRPr>
              <a:latin typeface="Playfair Display"/>
              <a:ea typeface="Playfair Display"/>
              <a:cs typeface="Playfair Display"/>
              <a:sym typeface="Playfair Display"/>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55"/>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At the Cross</a:t>
            </a:r>
            <a:endParaRPr/>
          </a:p>
        </p:txBody>
      </p:sp>
      <p:sp>
        <p:nvSpPr>
          <p:cNvPr id="395" name="Google Shape;395;p55"/>
          <p:cNvSpPr txBox="1"/>
          <p:nvPr>
            <p:ph idx="1" type="body"/>
          </p:nvPr>
        </p:nvSpPr>
        <p:spPr>
          <a:xfrm>
            <a:off x="415650" y="326508"/>
            <a:ext cx="11360700" cy="45552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50000"/>
              </a:lnSpc>
              <a:spcBef>
                <a:spcPts val="0"/>
              </a:spcBef>
              <a:spcAft>
                <a:spcPts val="0"/>
              </a:spcAft>
              <a:buClr>
                <a:schemeClr val="dk1"/>
              </a:buClr>
              <a:buSzPts val="1100"/>
              <a:buFont typeface="Arial"/>
              <a:buNone/>
            </a:pPr>
            <a:r>
              <a:rPr lang="en-US"/>
              <a:t>Oh Lord You've searched me</a:t>
            </a:r>
            <a:endParaRPr/>
          </a:p>
          <a:p>
            <a:pPr indent="0" lvl="0" marL="0" rtl="0" algn="ctr">
              <a:lnSpc>
                <a:spcPct val="150000"/>
              </a:lnSpc>
              <a:spcBef>
                <a:spcPts val="0"/>
              </a:spcBef>
              <a:spcAft>
                <a:spcPts val="0"/>
              </a:spcAft>
              <a:buClr>
                <a:schemeClr val="dk1"/>
              </a:buClr>
              <a:buSzPts val="1100"/>
              <a:buFont typeface="Arial"/>
              <a:buNone/>
            </a:pPr>
            <a:r>
              <a:rPr lang="en-US"/>
              <a:t>You know my way</a:t>
            </a:r>
            <a:endParaRPr/>
          </a:p>
          <a:p>
            <a:pPr indent="0" lvl="0" marL="0" rtl="0" algn="ctr">
              <a:lnSpc>
                <a:spcPct val="150000"/>
              </a:lnSpc>
              <a:spcBef>
                <a:spcPts val="0"/>
              </a:spcBef>
              <a:spcAft>
                <a:spcPts val="0"/>
              </a:spcAft>
              <a:buClr>
                <a:schemeClr val="dk1"/>
              </a:buClr>
              <a:buSzPts val="1100"/>
              <a:buFont typeface="Arial"/>
              <a:buNone/>
            </a:pPr>
            <a:r>
              <a:rPr lang="en-US"/>
              <a:t>Even when I fail you</a:t>
            </a:r>
            <a:endParaRPr/>
          </a:p>
          <a:p>
            <a:pPr indent="0" lvl="0" marL="0" rtl="0" algn="ctr">
              <a:lnSpc>
                <a:spcPct val="150000"/>
              </a:lnSpc>
              <a:spcBef>
                <a:spcPts val="0"/>
              </a:spcBef>
              <a:spcAft>
                <a:spcPts val="0"/>
              </a:spcAft>
              <a:buClr>
                <a:schemeClr val="dk1"/>
              </a:buClr>
              <a:buSzPts val="1100"/>
              <a:buFont typeface="Arial"/>
              <a:buNone/>
            </a:pPr>
            <a:r>
              <a:rPr lang="en-US"/>
              <a:t>I know You love me</a:t>
            </a:r>
            <a:endParaRPr/>
          </a:p>
        </p:txBody>
      </p:sp>
    </p:spTree>
  </p:cSld>
  <p:clrMapOvr>
    <a:masterClrMapping/>
  </p:clrMapOvr>
</p:sld>
</file>

<file path=ppt/slides/slide5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9" name="Shape 3439"/>
        <p:cNvGrpSpPr/>
        <p:nvPr/>
      </p:nvGrpSpPr>
      <p:grpSpPr>
        <a:xfrm>
          <a:off x="0" y="0"/>
          <a:ext cx="0" cy="0"/>
          <a:chOff x="0" y="0"/>
          <a:chExt cx="0" cy="0"/>
        </a:xfrm>
      </p:grpSpPr>
      <p:sp>
        <p:nvSpPr>
          <p:cNvPr id="3440" name="Google Shape;3440;p550"/>
          <p:cNvSpPr txBox="1"/>
          <p:nvPr>
            <p:ph idx="1" type="body"/>
          </p:nvPr>
        </p:nvSpPr>
        <p:spPr>
          <a:xfrm>
            <a:off x="415650" y="326500"/>
            <a:ext cx="11360700" cy="49710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(It was Your kind heart </a:t>
            </a:r>
            <a:endParaRPr/>
          </a:p>
          <a:p>
            <a:pPr indent="0" lvl="0" marL="0" rtl="0" algn="ctr">
              <a:lnSpc>
                <a:spcPct val="150000"/>
              </a:lnSpc>
              <a:spcBef>
                <a:spcPts val="0"/>
              </a:spcBef>
              <a:spcAft>
                <a:spcPts val="0"/>
              </a:spcAft>
              <a:buClr>
                <a:schemeClr val="dk1"/>
              </a:buClr>
              <a:buSzPts val="1100"/>
              <a:buNone/>
            </a:pPr>
            <a:r>
              <a:rPr lang="en-US"/>
              <a:t>with the emptiness You felt) x2</a:t>
            </a:r>
            <a:endParaRPr/>
          </a:p>
          <a:p>
            <a:pPr indent="0" lvl="0" marL="0" rtl="0" algn="ctr">
              <a:lnSpc>
                <a:spcPct val="150000"/>
              </a:lnSpc>
              <a:spcBef>
                <a:spcPts val="0"/>
              </a:spcBef>
              <a:spcAft>
                <a:spcPts val="0"/>
              </a:spcAft>
              <a:buClr>
                <a:schemeClr val="dk1"/>
              </a:buClr>
              <a:buSzPts val="1100"/>
              <a:buNone/>
            </a:pPr>
            <a:r>
              <a:rPr lang="en-US"/>
              <a:t>(You called for me “Where are you,</a:t>
            </a:r>
            <a:endParaRPr/>
          </a:p>
          <a:p>
            <a:pPr indent="0" lvl="0" marL="0" rtl="0" algn="ctr">
              <a:lnSpc>
                <a:spcPct val="150000"/>
              </a:lnSpc>
              <a:spcBef>
                <a:spcPts val="0"/>
              </a:spcBef>
              <a:spcAft>
                <a:spcPts val="0"/>
              </a:spcAft>
              <a:buClr>
                <a:schemeClr val="dk1"/>
              </a:buClr>
              <a:buSzPts val="1100"/>
              <a:buNone/>
            </a:pPr>
            <a:r>
              <a:rPr lang="en-US"/>
              <a:t> O My beloved son”) x2</a:t>
            </a:r>
            <a:endParaRPr/>
          </a:p>
        </p:txBody>
      </p:sp>
      <p:sp>
        <p:nvSpPr>
          <p:cNvPr id="3441" name="Google Shape;3441;p550"/>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 Am the Lost Sheep</a:t>
            </a:r>
            <a:endParaRPr>
              <a:latin typeface="Playfair Display"/>
              <a:ea typeface="Playfair Display"/>
              <a:cs typeface="Playfair Display"/>
              <a:sym typeface="Playfair Display"/>
            </a:endParaRPr>
          </a:p>
        </p:txBody>
      </p:sp>
    </p:spTree>
  </p:cSld>
  <p:clrMapOvr>
    <a:masterClrMapping/>
  </p:clrMapOvr>
</p:sld>
</file>

<file path=ppt/slides/slide5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5" name="Shape 3445"/>
        <p:cNvGrpSpPr/>
        <p:nvPr/>
      </p:nvGrpSpPr>
      <p:grpSpPr>
        <a:xfrm>
          <a:off x="0" y="0"/>
          <a:ext cx="0" cy="0"/>
          <a:chOff x="0" y="0"/>
          <a:chExt cx="0" cy="0"/>
        </a:xfrm>
      </p:grpSpPr>
      <p:sp>
        <p:nvSpPr>
          <p:cNvPr id="3446" name="Google Shape;3446;p551"/>
          <p:cNvSpPr txBox="1"/>
          <p:nvPr>
            <p:ph idx="1" type="body"/>
          </p:nvPr>
        </p:nvSpPr>
        <p:spPr>
          <a:xfrm>
            <a:off x="415650" y="326500"/>
            <a:ext cx="11360700" cy="49710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(Where are you O poor one, I fear you’re in trouble) x2</a:t>
            </a:r>
            <a:endParaRPr/>
          </a:p>
          <a:p>
            <a:pPr indent="0" lvl="0" marL="0" rtl="0" algn="ctr">
              <a:lnSpc>
                <a:spcPct val="150000"/>
              </a:lnSpc>
              <a:spcBef>
                <a:spcPts val="0"/>
              </a:spcBef>
              <a:spcAft>
                <a:spcPts val="0"/>
              </a:spcAft>
              <a:buClr>
                <a:schemeClr val="dk1"/>
              </a:buClr>
              <a:buSzPts val="1100"/>
              <a:buNone/>
            </a:pPr>
            <a:r>
              <a:rPr lang="en-US"/>
              <a:t>Where are you, O My child?</a:t>
            </a:r>
            <a:endParaRPr/>
          </a:p>
          <a:p>
            <a:pPr indent="0" lvl="0" marL="0" rtl="0" algn="ctr">
              <a:lnSpc>
                <a:spcPct val="150000"/>
              </a:lnSpc>
              <a:spcBef>
                <a:spcPts val="0"/>
              </a:spcBef>
              <a:spcAft>
                <a:spcPts val="0"/>
              </a:spcAft>
              <a:buClr>
                <a:schemeClr val="dk1"/>
              </a:buClr>
              <a:buSzPts val="1100"/>
              <a:buNone/>
            </a:pPr>
            <a:r>
              <a:rPr lang="en-US">
                <a:solidFill>
                  <a:schemeClr val="dk1"/>
                </a:solidFill>
              </a:rPr>
              <a:t>Where are you, O My child?</a:t>
            </a:r>
            <a:endParaRPr/>
          </a:p>
        </p:txBody>
      </p:sp>
      <p:sp>
        <p:nvSpPr>
          <p:cNvPr id="3447" name="Google Shape;3447;p551"/>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 Am the Lost Sheep</a:t>
            </a:r>
            <a:endParaRPr>
              <a:latin typeface="Playfair Display"/>
              <a:ea typeface="Playfair Display"/>
              <a:cs typeface="Playfair Display"/>
              <a:sym typeface="Playfair Display"/>
            </a:endParaRPr>
          </a:p>
        </p:txBody>
      </p:sp>
    </p:spTree>
  </p:cSld>
  <p:clrMapOvr>
    <a:masterClrMapping/>
  </p:clrMapOvr>
</p:sld>
</file>

<file path=ppt/slides/slide5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1" name="Shape 3451"/>
        <p:cNvGrpSpPr/>
        <p:nvPr/>
      </p:nvGrpSpPr>
      <p:grpSpPr>
        <a:xfrm>
          <a:off x="0" y="0"/>
          <a:ext cx="0" cy="0"/>
          <a:chOff x="0" y="0"/>
          <a:chExt cx="0" cy="0"/>
        </a:xfrm>
      </p:grpSpPr>
      <p:sp>
        <p:nvSpPr>
          <p:cNvPr id="3452" name="Google Shape;3452;p552"/>
          <p:cNvSpPr txBox="1"/>
          <p:nvPr>
            <p:ph idx="1" type="body"/>
          </p:nvPr>
        </p:nvSpPr>
        <p:spPr>
          <a:xfrm>
            <a:off x="415650" y="326500"/>
            <a:ext cx="11360700" cy="49710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(You found me in the thorns, </a:t>
            </a:r>
            <a:endParaRPr/>
          </a:p>
          <a:p>
            <a:pPr indent="0" lvl="0" marL="0" rtl="0" algn="ctr">
              <a:lnSpc>
                <a:spcPct val="150000"/>
              </a:lnSpc>
              <a:spcBef>
                <a:spcPts val="0"/>
              </a:spcBef>
              <a:spcAft>
                <a:spcPts val="0"/>
              </a:spcAft>
              <a:buClr>
                <a:schemeClr val="dk1"/>
              </a:buClr>
              <a:buSzPts val="1100"/>
              <a:buNone/>
            </a:pPr>
            <a:r>
              <a:rPr lang="en-US"/>
              <a:t>You came to help me out) x2</a:t>
            </a:r>
            <a:endParaRPr/>
          </a:p>
          <a:p>
            <a:pPr indent="0" lvl="0" marL="0" rtl="0" algn="ctr">
              <a:lnSpc>
                <a:spcPct val="150000"/>
              </a:lnSpc>
              <a:spcBef>
                <a:spcPts val="0"/>
              </a:spcBef>
              <a:spcAft>
                <a:spcPts val="0"/>
              </a:spcAft>
              <a:buClr>
                <a:schemeClr val="dk1"/>
              </a:buClr>
              <a:buSzPts val="1100"/>
              <a:buNone/>
            </a:pPr>
            <a:r>
              <a:rPr lang="en-US"/>
              <a:t>(You held me with Your hands</a:t>
            </a:r>
            <a:endParaRPr/>
          </a:p>
          <a:p>
            <a:pPr indent="0" lvl="0" marL="0" rtl="0" algn="ctr">
              <a:lnSpc>
                <a:spcPct val="150000"/>
              </a:lnSpc>
              <a:spcBef>
                <a:spcPts val="0"/>
              </a:spcBef>
              <a:spcAft>
                <a:spcPts val="0"/>
              </a:spcAft>
              <a:buClr>
                <a:schemeClr val="dk1"/>
              </a:buClr>
              <a:buSzPts val="1100"/>
              <a:buNone/>
            </a:pPr>
            <a:r>
              <a:rPr lang="en-US"/>
              <a:t> and saved me from evil) x2</a:t>
            </a:r>
            <a:endParaRPr/>
          </a:p>
        </p:txBody>
      </p:sp>
      <p:sp>
        <p:nvSpPr>
          <p:cNvPr id="3453" name="Google Shape;3453;p552"/>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 Am the Lost Sheep</a:t>
            </a:r>
            <a:endParaRPr>
              <a:latin typeface="Playfair Display"/>
              <a:ea typeface="Playfair Display"/>
              <a:cs typeface="Playfair Display"/>
              <a:sym typeface="Playfair Display"/>
            </a:endParaRPr>
          </a:p>
        </p:txBody>
      </p:sp>
    </p:spTree>
  </p:cSld>
  <p:clrMapOvr>
    <a:masterClrMapping/>
  </p:clrMapOvr>
</p:sld>
</file>

<file path=ppt/slides/slide5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7" name="Shape 3457"/>
        <p:cNvGrpSpPr/>
        <p:nvPr/>
      </p:nvGrpSpPr>
      <p:grpSpPr>
        <a:xfrm>
          <a:off x="0" y="0"/>
          <a:ext cx="0" cy="0"/>
          <a:chOff x="0" y="0"/>
          <a:chExt cx="0" cy="0"/>
        </a:xfrm>
      </p:grpSpPr>
      <p:sp>
        <p:nvSpPr>
          <p:cNvPr id="3458" name="Google Shape;3458;p553"/>
          <p:cNvSpPr txBox="1"/>
          <p:nvPr>
            <p:ph idx="1" type="body"/>
          </p:nvPr>
        </p:nvSpPr>
        <p:spPr>
          <a:xfrm>
            <a:off x="415650" y="326500"/>
            <a:ext cx="11360700" cy="49710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(Your blood for me was shed </a:t>
            </a:r>
            <a:endParaRPr/>
          </a:p>
          <a:p>
            <a:pPr indent="0" lvl="0" marL="0" rtl="0" algn="ctr">
              <a:lnSpc>
                <a:spcPct val="150000"/>
              </a:lnSpc>
              <a:spcBef>
                <a:spcPts val="0"/>
              </a:spcBef>
              <a:spcAft>
                <a:spcPts val="0"/>
              </a:spcAft>
              <a:buClr>
                <a:schemeClr val="dk1"/>
              </a:buClr>
              <a:buSzPts val="1100"/>
              <a:buNone/>
            </a:pPr>
            <a:r>
              <a:rPr lang="en-US"/>
              <a:t>from the thorns on Your head) x2</a:t>
            </a:r>
            <a:endParaRPr/>
          </a:p>
          <a:p>
            <a:pPr indent="0" lvl="0" marL="0" rtl="0" algn="ctr">
              <a:lnSpc>
                <a:spcPct val="150000"/>
              </a:lnSpc>
              <a:spcBef>
                <a:spcPts val="0"/>
              </a:spcBef>
              <a:spcAft>
                <a:spcPts val="0"/>
              </a:spcAft>
              <a:buClr>
                <a:schemeClr val="dk1"/>
              </a:buClr>
              <a:buSzPts val="1100"/>
              <a:buNone/>
            </a:pPr>
            <a:r>
              <a:rPr lang="en-US"/>
              <a:t>And stayed guarding me</a:t>
            </a:r>
            <a:endParaRPr/>
          </a:p>
          <a:p>
            <a:pPr indent="0" lvl="0" marL="0" rtl="0" algn="ctr">
              <a:lnSpc>
                <a:spcPct val="150000"/>
              </a:lnSpc>
              <a:spcBef>
                <a:spcPts val="0"/>
              </a:spcBef>
              <a:spcAft>
                <a:spcPts val="0"/>
              </a:spcAft>
              <a:buClr>
                <a:schemeClr val="dk1"/>
              </a:buClr>
              <a:buSzPts val="1100"/>
              <a:buNone/>
            </a:pPr>
            <a:r>
              <a:rPr lang="en-US">
                <a:solidFill>
                  <a:schemeClr val="dk1"/>
                </a:solidFill>
              </a:rPr>
              <a:t>And stayed guarding me</a:t>
            </a:r>
            <a:endParaRPr/>
          </a:p>
        </p:txBody>
      </p:sp>
      <p:sp>
        <p:nvSpPr>
          <p:cNvPr id="3459" name="Google Shape;3459;p553"/>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 Am the Lost Sheep</a:t>
            </a:r>
            <a:endParaRPr>
              <a:latin typeface="Playfair Display"/>
              <a:ea typeface="Playfair Display"/>
              <a:cs typeface="Playfair Display"/>
              <a:sym typeface="Playfair Display"/>
            </a:endParaRPr>
          </a:p>
        </p:txBody>
      </p:sp>
    </p:spTree>
  </p:cSld>
  <p:clrMapOvr>
    <a:masterClrMapping/>
  </p:clrMapOvr>
</p:sld>
</file>

<file path=ppt/slides/slide5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3" name="Shape 3463"/>
        <p:cNvGrpSpPr/>
        <p:nvPr/>
      </p:nvGrpSpPr>
      <p:grpSpPr>
        <a:xfrm>
          <a:off x="0" y="0"/>
          <a:ext cx="0" cy="0"/>
          <a:chOff x="0" y="0"/>
          <a:chExt cx="0" cy="0"/>
        </a:xfrm>
      </p:grpSpPr>
      <p:sp>
        <p:nvSpPr>
          <p:cNvPr id="3464" name="Google Shape;3464;p554"/>
          <p:cNvSpPr txBox="1"/>
          <p:nvPr>
            <p:ph idx="1" type="body"/>
          </p:nvPr>
        </p:nvSpPr>
        <p:spPr>
          <a:xfrm>
            <a:off x="415650" y="326500"/>
            <a:ext cx="11360700" cy="49710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(Your shoulders carried me,</a:t>
            </a:r>
            <a:endParaRPr/>
          </a:p>
          <a:p>
            <a:pPr indent="0" lvl="0" marL="0" rtl="0" algn="ctr">
              <a:lnSpc>
                <a:spcPct val="150000"/>
              </a:lnSpc>
              <a:spcBef>
                <a:spcPts val="0"/>
              </a:spcBef>
              <a:spcAft>
                <a:spcPts val="0"/>
              </a:spcAft>
              <a:buClr>
                <a:schemeClr val="dk1"/>
              </a:buClr>
              <a:buSzPts val="1100"/>
              <a:buNone/>
            </a:pPr>
            <a:r>
              <a:rPr lang="en-US"/>
              <a:t> You returned me with great joy) x2</a:t>
            </a:r>
            <a:endParaRPr/>
          </a:p>
          <a:p>
            <a:pPr indent="0" lvl="0" marL="0" rtl="0" algn="ctr">
              <a:lnSpc>
                <a:spcPct val="150000"/>
              </a:lnSpc>
              <a:spcBef>
                <a:spcPts val="0"/>
              </a:spcBef>
              <a:spcAft>
                <a:spcPts val="0"/>
              </a:spcAft>
              <a:buClr>
                <a:schemeClr val="dk1"/>
              </a:buClr>
              <a:buSzPts val="1100"/>
              <a:buNone/>
            </a:pPr>
            <a:r>
              <a:rPr lang="en-US"/>
              <a:t>(Your humble and gentle arms surrounded me with love) x2</a:t>
            </a:r>
            <a:endParaRPr/>
          </a:p>
        </p:txBody>
      </p:sp>
      <p:sp>
        <p:nvSpPr>
          <p:cNvPr id="3465" name="Google Shape;3465;p554"/>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 Am the Lost Sheep</a:t>
            </a:r>
            <a:endParaRPr>
              <a:latin typeface="Playfair Display"/>
              <a:ea typeface="Playfair Display"/>
              <a:cs typeface="Playfair Display"/>
              <a:sym typeface="Playfair Display"/>
            </a:endParaRPr>
          </a:p>
        </p:txBody>
      </p:sp>
    </p:spTree>
  </p:cSld>
  <p:clrMapOvr>
    <a:masterClrMapping/>
  </p:clrMapOvr>
</p:sld>
</file>

<file path=ppt/slides/slide5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9" name="Shape 3469"/>
        <p:cNvGrpSpPr/>
        <p:nvPr/>
      </p:nvGrpSpPr>
      <p:grpSpPr>
        <a:xfrm>
          <a:off x="0" y="0"/>
          <a:ext cx="0" cy="0"/>
          <a:chOff x="0" y="0"/>
          <a:chExt cx="0" cy="0"/>
        </a:xfrm>
      </p:grpSpPr>
      <p:sp>
        <p:nvSpPr>
          <p:cNvPr id="3470" name="Google Shape;3470;p555"/>
          <p:cNvSpPr txBox="1"/>
          <p:nvPr>
            <p:ph idx="1" type="body"/>
          </p:nvPr>
        </p:nvSpPr>
        <p:spPr>
          <a:xfrm>
            <a:off x="415650" y="326500"/>
            <a:ext cx="11360700" cy="49710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(You kept me safe within</a:t>
            </a:r>
            <a:endParaRPr/>
          </a:p>
          <a:p>
            <a:pPr indent="0" lvl="0" marL="0" rtl="0" algn="ctr">
              <a:lnSpc>
                <a:spcPct val="150000"/>
              </a:lnSpc>
              <a:spcBef>
                <a:spcPts val="0"/>
              </a:spcBef>
              <a:spcAft>
                <a:spcPts val="0"/>
              </a:spcAft>
              <a:buClr>
                <a:schemeClr val="dk1"/>
              </a:buClr>
              <a:buSzPts val="1100"/>
              <a:buNone/>
            </a:pPr>
            <a:r>
              <a:rPr lang="en-US"/>
              <a:t> the rest of the sheep) x2</a:t>
            </a:r>
            <a:endParaRPr/>
          </a:p>
          <a:p>
            <a:pPr indent="0" lvl="0" marL="0" rtl="0" algn="ctr">
              <a:lnSpc>
                <a:spcPct val="150000"/>
              </a:lnSpc>
              <a:spcBef>
                <a:spcPts val="0"/>
              </a:spcBef>
              <a:spcAft>
                <a:spcPts val="0"/>
              </a:spcAft>
              <a:buClr>
                <a:schemeClr val="dk1"/>
              </a:buClr>
              <a:buSzPts val="1100"/>
              <a:buNone/>
            </a:pPr>
            <a:r>
              <a:rPr lang="en-US"/>
              <a:t>Your heart now has comfort</a:t>
            </a:r>
            <a:endParaRPr/>
          </a:p>
          <a:p>
            <a:pPr indent="0" lvl="0" marL="0" rtl="0" algn="ctr">
              <a:lnSpc>
                <a:spcPct val="150000"/>
              </a:lnSpc>
              <a:spcBef>
                <a:spcPts val="0"/>
              </a:spcBef>
              <a:spcAft>
                <a:spcPts val="0"/>
              </a:spcAft>
              <a:buClr>
                <a:schemeClr val="dk1"/>
              </a:buClr>
              <a:buSzPts val="1100"/>
              <a:buNone/>
            </a:pPr>
            <a:r>
              <a:rPr lang="en-US">
                <a:solidFill>
                  <a:schemeClr val="dk1"/>
                </a:solidFill>
              </a:rPr>
              <a:t>Your heart now has comfort</a:t>
            </a:r>
            <a:endParaRPr/>
          </a:p>
        </p:txBody>
      </p:sp>
      <p:sp>
        <p:nvSpPr>
          <p:cNvPr id="3471" name="Google Shape;3471;p555"/>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 Am the Lost Sheep</a:t>
            </a:r>
            <a:endParaRPr>
              <a:latin typeface="Playfair Display"/>
              <a:ea typeface="Playfair Display"/>
              <a:cs typeface="Playfair Display"/>
              <a:sym typeface="Playfair Display"/>
            </a:endParaRPr>
          </a:p>
        </p:txBody>
      </p:sp>
    </p:spTree>
  </p:cSld>
  <p:clrMapOvr>
    <a:masterClrMapping/>
  </p:clrMapOvr>
</p:sld>
</file>

<file path=ppt/slides/slide5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5" name="Shape 3475"/>
        <p:cNvGrpSpPr/>
        <p:nvPr/>
      </p:nvGrpSpPr>
      <p:grpSpPr>
        <a:xfrm>
          <a:off x="0" y="0"/>
          <a:ext cx="0" cy="0"/>
          <a:chOff x="0" y="0"/>
          <a:chExt cx="0" cy="0"/>
        </a:xfrm>
      </p:grpSpPr>
      <p:sp>
        <p:nvSpPr>
          <p:cNvPr id="3476" name="Google Shape;3476;p556"/>
          <p:cNvSpPr txBox="1"/>
          <p:nvPr>
            <p:ph idx="1" type="body"/>
          </p:nvPr>
        </p:nvSpPr>
        <p:spPr>
          <a:xfrm>
            <a:off x="415650" y="326500"/>
            <a:ext cx="11360700" cy="49710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solidFill>
                  <a:schemeClr val="dk1"/>
                </a:solidFill>
              </a:rPr>
              <a:t>(I am the lost sheep </a:t>
            </a:r>
            <a:endParaRPr>
              <a:solidFill>
                <a:schemeClr val="dk1"/>
              </a:solidFill>
            </a:endParaRPr>
          </a:p>
          <a:p>
            <a:pPr indent="0" lvl="0" marL="0" rtl="0" algn="ctr">
              <a:lnSpc>
                <a:spcPct val="150000"/>
              </a:lnSpc>
              <a:spcBef>
                <a:spcPts val="0"/>
              </a:spcBef>
              <a:spcAft>
                <a:spcPts val="0"/>
              </a:spcAft>
              <a:buClr>
                <a:schemeClr val="dk1"/>
              </a:buClr>
              <a:buSzPts val="1100"/>
              <a:buNone/>
            </a:pPr>
            <a:r>
              <a:rPr lang="en-US">
                <a:solidFill>
                  <a:schemeClr val="dk1"/>
                </a:solidFill>
              </a:rPr>
              <a:t>and You’re the True Shepherd) x2</a:t>
            </a:r>
            <a:endParaRPr>
              <a:solidFill>
                <a:schemeClr val="dk1"/>
              </a:solidFill>
            </a:endParaRPr>
          </a:p>
          <a:p>
            <a:pPr indent="0" lvl="0" marL="0" rtl="0" algn="ctr">
              <a:lnSpc>
                <a:spcPct val="150000"/>
              </a:lnSpc>
              <a:spcBef>
                <a:spcPts val="0"/>
              </a:spcBef>
              <a:spcAft>
                <a:spcPts val="0"/>
              </a:spcAft>
              <a:buClr>
                <a:schemeClr val="dk1"/>
              </a:buClr>
              <a:buSzPts val="1100"/>
              <a:buNone/>
            </a:pPr>
            <a:r>
              <a:rPr lang="en-US">
                <a:solidFill>
                  <a:schemeClr val="dk1"/>
                </a:solidFill>
              </a:rPr>
              <a:t>(You left on the mountain </a:t>
            </a:r>
            <a:endParaRPr>
              <a:solidFill>
                <a:schemeClr val="dk1"/>
              </a:solidFill>
            </a:endParaRPr>
          </a:p>
          <a:p>
            <a:pPr indent="0" lvl="0" marL="0" rtl="0" algn="ctr">
              <a:lnSpc>
                <a:spcPct val="150000"/>
              </a:lnSpc>
              <a:spcBef>
                <a:spcPts val="0"/>
              </a:spcBef>
              <a:spcAft>
                <a:spcPts val="0"/>
              </a:spcAft>
              <a:buClr>
                <a:schemeClr val="dk1"/>
              </a:buClr>
              <a:buSzPts val="1100"/>
              <a:buNone/>
            </a:pPr>
            <a:r>
              <a:rPr lang="en-US">
                <a:solidFill>
                  <a:schemeClr val="dk1"/>
                </a:solidFill>
              </a:rPr>
              <a:t>the ninety-nine sheep ) x2</a:t>
            </a:r>
            <a:endParaRPr/>
          </a:p>
        </p:txBody>
      </p:sp>
      <p:sp>
        <p:nvSpPr>
          <p:cNvPr id="3477" name="Google Shape;3477;p556"/>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 Am the Lost Sheep</a:t>
            </a:r>
            <a:endParaRPr>
              <a:latin typeface="Playfair Display"/>
              <a:ea typeface="Playfair Display"/>
              <a:cs typeface="Playfair Display"/>
              <a:sym typeface="Playfair Display"/>
            </a:endParaRPr>
          </a:p>
        </p:txBody>
      </p:sp>
    </p:spTree>
  </p:cSld>
  <p:clrMapOvr>
    <a:masterClrMapping/>
  </p:clrMapOvr>
</p:sld>
</file>

<file path=ppt/slides/slide5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1" name="Shape 3481"/>
        <p:cNvGrpSpPr/>
        <p:nvPr/>
      </p:nvGrpSpPr>
      <p:grpSpPr>
        <a:xfrm>
          <a:off x="0" y="0"/>
          <a:ext cx="0" cy="0"/>
          <a:chOff x="0" y="0"/>
          <a:chExt cx="0" cy="0"/>
        </a:xfrm>
      </p:grpSpPr>
      <p:sp>
        <p:nvSpPr>
          <p:cNvPr id="3482" name="Google Shape;3482;p557"/>
          <p:cNvSpPr txBox="1"/>
          <p:nvPr>
            <p:ph idx="1" type="body"/>
          </p:nvPr>
        </p:nvSpPr>
        <p:spPr>
          <a:xfrm>
            <a:off x="415650" y="326500"/>
            <a:ext cx="11360700" cy="49710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solidFill>
                  <a:schemeClr val="dk1"/>
                </a:solidFill>
              </a:rPr>
              <a:t>(So eager yet patient </a:t>
            </a:r>
            <a:endParaRPr>
              <a:solidFill>
                <a:schemeClr val="dk1"/>
              </a:solidFill>
            </a:endParaRPr>
          </a:p>
          <a:p>
            <a:pPr indent="0" lvl="0" marL="0" rtl="0" algn="ctr">
              <a:lnSpc>
                <a:spcPct val="150000"/>
              </a:lnSpc>
              <a:spcBef>
                <a:spcPts val="0"/>
              </a:spcBef>
              <a:spcAft>
                <a:spcPts val="0"/>
              </a:spcAft>
              <a:buClr>
                <a:schemeClr val="dk1"/>
              </a:buClr>
              <a:buSzPts val="1100"/>
              <a:buNone/>
            </a:pPr>
            <a:r>
              <a:rPr lang="en-US">
                <a:solidFill>
                  <a:schemeClr val="dk1"/>
                </a:solidFill>
              </a:rPr>
              <a:t>You searched left and right) x2</a:t>
            </a:r>
            <a:endParaRPr>
              <a:solidFill>
                <a:schemeClr val="dk1"/>
              </a:solidFill>
            </a:endParaRPr>
          </a:p>
          <a:p>
            <a:pPr indent="0" lvl="0" marL="0" rtl="0" algn="ctr">
              <a:lnSpc>
                <a:spcPct val="150000"/>
              </a:lnSpc>
              <a:spcBef>
                <a:spcPts val="0"/>
              </a:spcBef>
              <a:spcAft>
                <a:spcPts val="0"/>
              </a:spcAft>
              <a:buClr>
                <a:schemeClr val="dk1"/>
              </a:buClr>
              <a:buSzPts val="1100"/>
              <a:buNone/>
            </a:pPr>
            <a:r>
              <a:rPr lang="en-US">
                <a:solidFill>
                  <a:schemeClr val="dk1"/>
                </a:solidFill>
              </a:rPr>
              <a:t>You searched for me with hope</a:t>
            </a:r>
            <a:endParaRPr>
              <a:solidFill>
                <a:schemeClr val="dk1"/>
              </a:solidFill>
            </a:endParaRPr>
          </a:p>
          <a:p>
            <a:pPr indent="0" lvl="0" marL="0" rtl="0" algn="ctr">
              <a:lnSpc>
                <a:spcPct val="150000"/>
              </a:lnSpc>
              <a:spcBef>
                <a:spcPts val="0"/>
              </a:spcBef>
              <a:spcAft>
                <a:spcPts val="0"/>
              </a:spcAft>
              <a:buClr>
                <a:schemeClr val="dk1"/>
              </a:buClr>
              <a:buSzPts val="1100"/>
              <a:buNone/>
            </a:pPr>
            <a:r>
              <a:rPr lang="en-US">
                <a:solidFill>
                  <a:schemeClr val="dk1"/>
                </a:solidFill>
              </a:rPr>
              <a:t>You searched for me with hope</a:t>
            </a:r>
            <a:endParaRPr/>
          </a:p>
        </p:txBody>
      </p:sp>
      <p:sp>
        <p:nvSpPr>
          <p:cNvPr id="3483" name="Google Shape;3483;p557"/>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 Am the Lost Sheep</a:t>
            </a:r>
            <a:endParaRPr>
              <a:latin typeface="Playfair Display"/>
              <a:ea typeface="Playfair Display"/>
              <a:cs typeface="Playfair Display"/>
              <a:sym typeface="Playfair Display"/>
            </a:endParaRPr>
          </a:p>
        </p:txBody>
      </p:sp>
      <p:pic>
        <p:nvPicPr>
          <p:cNvPr id="3484" name="Google Shape;3484;p557">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5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8" name="Shape 3488"/>
        <p:cNvGrpSpPr/>
        <p:nvPr/>
      </p:nvGrpSpPr>
      <p:grpSpPr>
        <a:xfrm>
          <a:off x="0" y="0"/>
          <a:ext cx="0" cy="0"/>
          <a:chOff x="0" y="0"/>
          <a:chExt cx="0" cy="0"/>
        </a:xfrm>
      </p:grpSpPr>
      <p:sp>
        <p:nvSpPr>
          <p:cNvPr id="3489" name="Google Shape;3489;p558"/>
          <p:cNvSpPr txBox="1"/>
          <p:nvPr>
            <p:ph type="ctrTitle"/>
          </p:nvPr>
        </p:nvSpPr>
        <p:spPr>
          <a:xfrm>
            <a:off x="1927400" y="2777100"/>
            <a:ext cx="8202600" cy="1303800"/>
          </a:xfrm>
          <a:prstGeom prst="rect">
            <a:avLst/>
          </a:prstGeom>
          <a:solidFill>
            <a:srgbClr val="FFFFFF">
              <a:alpha val="88235"/>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I Can Only Imagine</a:t>
            </a:r>
            <a:endParaRPr/>
          </a:p>
        </p:txBody>
      </p:sp>
      <p:pic>
        <p:nvPicPr>
          <p:cNvPr id="3490" name="Google Shape;3490;p558">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5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4" name="Shape 3494"/>
        <p:cNvGrpSpPr/>
        <p:nvPr/>
      </p:nvGrpSpPr>
      <p:grpSpPr>
        <a:xfrm>
          <a:off x="0" y="0"/>
          <a:ext cx="0" cy="0"/>
          <a:chOff x="0" y="0"/>
          <a:chExt cx="0" cy="0"/>
        </a:xfrm>
      </p:grpSpPr>
      <p:sp>
        <p:nvSpPr>
          <p:cNvPr id="3495" name="Google Shape;3495;p559"/>
          <p:cNvSpPr txBox="1"/>
          <p:nvPr>
            <p:ph idx="1" type="body"/>
          </p:nvPr>
        </p:nvSpPr>
        <p:spPr>
          <a:xfrm>
            <a:off x="415650" y="326500"/>
            <a:ext cx="11360700" cy="4971000"/>
          </a:xfrm>
          <a:prstGeom prst="rect">
            <a:avLst/>
          </a:prstGeom>
          <a:solidFill>
            <a:srgbClr val="FFFFFF">
              <a:alpha val="88235"/>
            </a:srgbClr>
          </a:solidFill>
          <a:ln>
            <a:noFill/>
          </a:ln>
        </p:spPr>
        <p:txBody>
          <a:bodyPr anchorCtr="0" anchor="t"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Font typeface="Arial"/>
              <a:buNone/>
            </a:pPr>
            <a:r>
              <a:rPr lang="en-US"/>
              <a:t>I can only imagine what it will be like</a:t>
            </a:r>
            <a:endParaRPr/>
          </a:p>
          <a:p>
            <a:pPr indent="0" lvl="0" marL="0" rtl="0" algn="ctr">
              <a:lnSpc>
                <a:spcPct val="115000"/>
              </a:lnSpc>
              <a:spcBef>
                <a:spcPts val="0"/>
              </a:spcBef>
              <a:spcAft>
                <a:spcPts val="0"/>
              </a:spcAft>
              <a:buClr>
                <a:schemeClr val="dk1"/>
              </a:buClr>
              <a:buSzPts val="1100"/>
              <a:buFont typeface="Arial"/>
              <a:buNone/>
            </a:pPr>
            <a:r>
              <a:rPr lang="en-US"/>
              <a:t>When I walk, by your side</a:t>
            </a:r>
            <a:endParaRPr/>
          </a:p>
          <a:p>
            <a:pPr indent="0" lvl="0" marL="0" rtl="0" algn="ctr">
              <a:lnSpc>
                <a:spcPct val="115000"/>
              </a:lnSpc>
              <a:spcBef>
                <a:spcPts val="0"/>
              </a:spcBef>
              <a:spcAft>
                <a:spcPts val="0"/>
              </a:spcAft>
              <a:buClr>
                <a:schemeClr val="dk1"/>
              </a:buClr>
              <a:buSzPts val="1100"/>
              <a:buFont typeface="Arial"/>
              <a:buNone/>
            </a:pPr>
            <a:r>
              <a:rPr lang="en-US"/>
              <a:t>I can only imagine what my eyes will see</a:t>
            </a:r>
            <a:endParaRPr/>
          </a:p>
          <a:p>
            <a:pPr indent="0" lvl="0" marL="0" rtl="0" algn="ctr">
              <a:lnSpc>
                <a:spcPct val="115000"/>
              </a:lnSpc>
              <a:spcBef>
                <a:spcPts val="0"/>
              </a:spcBef>
              <a:spcAft>
                <a:spcPts val="0"/>
              </a:spcAft>
              <a:buClr>
                <a:schemeClr val="dk1"/>
              </a:buClr>
              <a:buSzPts val="1100"/>
              <a:buFont typeface="Arial"/>
              <a:buNone/>
            </a:pPr>
            <a:r>
              <a:rPr lang="en-US"/>
              <a:t>When you face is before me</a:t>
            </a:r>
            <a:endParaRPr/>
          </a:p>
          <a:p>
            <a:pPr indent="0" lvl="0" marL="0" rtl="0" algn="ctr">
              <a:lnSpc>
                <a:spcPct val="115000"/>
              </a:lnSpc>
              <a:spcBef>
                <a:spcPts val="0"/>
              </a:spcBef>
              <a:spcAft>
                <a:spcPts val="0"/>
              </a:spcAft>
              <a:buClr>
                <a:schemeClr val="dk1"/>
              </a:buClr>
              <a:buSzPts val="1100"/>
              <a:buFont typeface="Arial"/>
              <a:buNone/>
            </a:pPr>
            <a:r>
              <a:rPr lang="en-US"/>
              <a:t>I can only imagine</a:t>
            </a:r>
            <a:endParaRPr/>
          </a:p>
          <a:p>
            <a:pPr indent="0" lvl="0" marL="0" rtl="0" algn="ctr">
              <a:lnSpc>
                <a:spcPct val="115000"/>
              </a:lnSpc>
              <a:spcBef>
                <a:spcPts val="0"/>
              </a:spcBef>
              <a:spcAft>
                <a:spcPts val="0"/>
              </a:spcAft>
              <a:buClr>
                <a:schemeClr val="dk1"/>
              </a:buClr>
              <a:buSzPts val="1100"/>
              <a:buNone/>
            </a:pPr>
            <a:r>
              <a:rPr lang="en-US"/>
              <a:t>I can only imagine</a:t>
            </a:r>
            <a:endParaRPr/>
          </a:p>
        </p:txBody>
      </p:sp>
      <p:sp>
        <p:nvSpPr>
          <p:cNvPr id="3496" name="Google Shape;3496;p559"/>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 Can Only Imagine</a:t>
            </a:r>
            <a:endParaRPr>
              <a:latin typeface="Playfair Display"/>
              <a:ea typeface="Playfair Display"/>
              <a:cs typeface="Playfair Display"/>
              <a:sym typeface="Playfair Display"/>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56"/>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At the Cross</a:t>
            </a:r>
            <a:endParaRPr/>
          </a:p>
        </p:txBody>
      </p:sp>
      <p:sp>
        <p:nvSpPr>
          <p:cNvPr id="401" name="Google Shape;401;p56"/>
          <p:cNvSpPr txBox="1"/>
          <p:nvPr>
            <p:ph idx="1" type="body"/>
          </p:nvPr>
        </p:nvSpPr>
        <p:spPr>
          <a:xfrm>
            <a:off x="415650" y="326508"/>
            <a:ext cx="11360700" cy="45552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15000"/>
              </a:lnSpc>
              <a:spcBef>
                <a:spcPts val="0"/>
              </a:spcBef>
              <a:spcAft>
                <a:spcPts val="0"/>
              </a:spcAft>
              <a:buClr>
                <a:schemeClr val="dk1"/>
              </a:buClr>
              <a:buSzPts val="1100"/>
              <a:buFont typeface="Arial"/>
              <a:buNone/>
            </a:pPr>
            <a:r>
              <a:rPr lang="en-US"/>
              <a:t>Your holy presence</a:t>
            </a:r>
            <a:endParaRPr/>
          </a:p>
          <a:p>
            <a:pPr indent="0" lvl="0" marL="0" rtl="0" algn="ctr">
              <a:lnSpc>
                <a:spcPct val="115000"/>
              </a:lnSpc>
              <a:spcBef>
                <a:spcPts val="0"/>
              </a:spcBef>
              <a:spcAft>
                <a:spcPts val="0"/>
              </a:spcAft>
              <a:buClr>
                <a:schemeClr val="dk1"/>
              </a:buClr>
              <a:buSzPts val="1100"/>
              <a:buFont typeface="Arial"/>
              <a:buNone/>
            </a:pPr>
            <a:r>
              <a:rPr lang="en-US"/>
              <a:t>Surrounded me</a:t>
            </a:r>
            <a:endParaRPr/>
          </a:p>
          <a:p>
            <a:pPr indent="0" lvl="0" marL="0" rtl="0" algn="ctr">
              <a:lnSpc>
                <a:spcPct val="115000"/>
              </a:lnSpc>
              <a:spcBef>
                <a:spcPts val="0"/>
              </a:spcBef>
              <a:spcAft>
                <a:spcPts val="0"/>
              </a:spcAft>
              <a:buClr>
                <a:schemeClr val="dk1"/>
              </a:buClr>
              <a:buSzPts val="1100"/>
              <a:buFont typeface="Arial"/>
              <a:buNone/>
            </a:pPr>
            <a:r>
              <a:rPr lang="en-US"/>
              <a:t>In every season</a:t>
            </a:r>
            <a:endParaRPr/>
          </a:p>
          <a:p>
            <a:pPr indent="0" lvl="0" marL="0" rtl="0" algn="ctr">
              <a:lnSpc>
                <a:spcPct val="115000"/>
              </a:lnSpc>
              <a:spcBef>
                <a:spcPts val="0"/>
              </a:spcBef>
              <a:spcAft>
                <a:spcPts val="0"/>
              </a:spcAft>
              <a:buClr>
                <a:schemeClr val="dk1"/>
              </a:buClr>
              <a:buSzPts val="1100"/>
              <a:buFont typeface="Arial"/>
              <a:buNone/>
            </a:pPr>
            <a:r>
              <a:rPr lang="en-US"/>
              <a:t>I know You love me</a:t>
            </a:r>
            <a:endParaRPr/>
          </a:p>
          <a:p>
            <a:pPr indent="0" lvl="0" marL="0" rtl="0" algn="ctr">
              <a:lnSpc>
                <a:spcPct val="115000"/>
              </a:lnSpc>
              <a:spcBef>
                <a:spcPts val="0"/>
              </a:spcBef>
              <a:spcAft>
                <a:spcPts val="0"/>
              </a:spcAft>
              <a:buClr>
                <a:schemeClr val="dk1"/>
              </a:buClr>
              <a:buSzPts val="1100"/>
              <a:buFont typeface="Arial"/>
              <a:buNone/>
            </a:pPr>
            <a:r>
              <a:rPr lang="en-US"/>
              <a:t>I know You love me</a:t>
            </a:r>
            <a:endParaRPr/>
          </a:p>
        </p:txBody>
      </p:sp>
    </p:spTree>
  </p:cSld>
  <p:clrMapOvr>
    <a:masterClrMapping/>
  </p:clrMapOvr>
</p:sld>
</file>

<file path=ppt/slides/slide5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0" name="Shape 3500"/>
        <p:cNvGrpSpPr/>
        <p:nvPr/>
      </p:nvGrpSpPr>
      <p:grpSpPr>
        <a:xfrm>
          <a:off x="0" y="0"/>
          <a:ext cx="0" cy="0"/>
          <a:chOff x="0" y="0"/>
          <a:chExt cx="0" cy="0"/>
        </a:xfrm>
      </p:grpSpPr>
      <p:sp>
        <p:nvSpPr>
          <p:cNvPr id="3501" name="Google Shape;3501;p560"/>
          <p:cNvSpPr txBox="1"/>
          <p:nvPr>
            <p:ph idx="1" type="body"/>
          </p:nvPr>
        </p:nvSpPr>
        <p:spPr>
          <a:xfrm>
            <a:off x="415650" y="326499"/>
            <a:ext cx="11360700" cy="4834200"/>
          </a:xfrm>
          <a:prstGeom prst="rect">
            <a:avLst/>
          </a:prstGeom>
          <a:solidFill>
            <a:srgbClr val="FFFFFF">
              <a:alpha val="88235"/>
            </a:srgbClr>
          </a:solidFill>
          <a:ln>
            <a:noFill/>
          </a:ln>
        </p:spPr>
        <p:txBody>
          <a:bodyPr anchorCtr="0" anchor="t"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t>Surrounded by You glory</a:t>
            </a:r>
            <a:endParaRPr/>
          </a:p>
          <a:p>
            <a:pPr indent="0" lvl="0" marL="0" rtl="0" algn="ctr">
              <a:lnSpc>
                <a:spcPct val="150000"/>
              </a:lnSpc>
              <a:spcBef>
                <a:spcPts val="0"/>
              </a:spcBef>
              <a:spcAft>
                <a:spcPts val="0"/>
              </a:spcAft>
              <a:buClr>
                <a:schemeClr val="dk1"/>
              </a:buClr>
              <a:buSzPts val="1100"/>
              <a:buFont typeface="Arial"/>
              <a:buNone/>
            </a:pPr>
            <a:r>
              <a:rPr lang="en-US"/>
              <a:t>What will my heart feel</a:t>
            </a:r>
            <a:endParaRPr/>
          </a:p>
          <a:p>
            <a:pPr indent="0" lvl="0" marL="0" rtl="0" algn="ctr">
              <a:lnSpc>
                <a:spcPct val="150000"/>
              </a:lnSpc>
              <a:spcBef>
                <a:spcPts val="0"/>
              </a:spcBef>
              <a:spcAft>
                <a:spcPts val="0"/>
              </a:spcAft>
              <a:buClr>
                <a:schemeClr val="dk1"/>
              </a:buClr>
              <a:buSzPts val="1100"/>
              <a:buFont typeface="Arial"/>
              <a:buNone/>
            </a:pPr>
            <a:r>
              <a:rPr lang="en-US"/>
              <a:t>Will I dance for you Jesus</a:t>
            </a:r>
            <a:endParaRPr/>
          </a:p>
          <a:p>
            <a:pPr indent="0" lvl="0" marL="0" rtl="0" algn="ctr">
              <a:lnSpc>
                <a:spcPct val="150000"/>
              </a:lnSpc>
              <a:spcBef>
                <a:spcPts val="0"/>
              </a:spcBef>
              <a:spcAft>
                <a:spcPts val="0"/>
              </a:spcAft>
              <a:buClr>
                <a:schemeClr val="dk1"/>
              </a:buClr>
              <a:buSzPts val="1100"/>
              <a:buNone/>
            </a:pPr>
            <a:r>
              <a:rPr lang="en-US"/>
              <a:t>Or in awe of You be still</a:t>
            </a:r>
            <a:endParaRPr/>
          </a:p>
          <a:p>
            <a:pPr indent="0" lvl="0" marL="0" rtl="0" algn="ctr">
              <a:lnSpc>
                <a:spcPct val="150000"/>
              </a:lnSpc>
              <a:spcBef>
                <a:spcPts val="0"/>
              </a:spcBef>
              <a:spcAft>
                <a:spcPts val="0"/>
              </a:spcAft>
              <a:buClr>
                <a:schemeClr val="dk1"/>
              </a:buClr>
              <a:buSzPts val="1100"/>
              <a:buNone/>
            </a:pPr>
            <a:r>
              <a:t/>
            </a:r>
            <a:endParaRPr/>
          </a:p>
        </p:txBody>
      </p:sp>
      <p:sp>
        <p:nvSpPr>
          <p:cNvPr id="3502" name="Google Shape;3502;p560"/>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 Can Only Imagine</a:t>
            </a:r>
            <a:endParaRPr>
              <a:latin typeface="Playfair Display"/>
              <a:ea typeface="Playfair Display"/>
              <a:cs typeface="Playfair Display"/>
              <a:sym typeface="Playfair Display"/>
            </a:endParaRPr>
          </a:p>
        </p:txBody>
      </p:sp>
    </p:spTree>
  </p:cSld>
  <p:clrMapOvr>
    <a:masterClrMapping/>
  </p:clrMapOvr>
</p:sld>
</file>

<file path=ppt/slides/slide5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6" name="Shape 3506"/>
        <p:cNvGrpSpPr/>
        <p:nvPr/>
      </p:nvGrpSpPr>
      <p:grpSpPr>
        <a:xfrm>
          <a:off x="0" y="0"/>
          <a:ext cx="0" cy="0"/>
          <a:chOff x="0" y="0"/>
          <a:chExt cx="0" cy="0"/>
        </a:xfrm>
      </p:grpSpPr>
      <p:sp>
        <p:nvSpPr>
          <p:cNvPr id="3507" name="Google Shape;3507;p561"/>
          <p:cNvSpPr txBox="1"/>
          <p:nvPr>
            <p:ph idx="1" type="body"/>
          </p:nvPr>
        </p:nvSpPr>
        <p:spPr>
          <a:xfrm>
            <a:off x="415650" y="326500"/>
            <a:ext cx="11360700" cy="5022000"/>
          </a:xfrm>
          <a:prstGeom prst="rect">
            <a:avLst/>
          </a:prstGeom>
          <a:solidFill>
            <a:srgbClr val="FFFFFF">
              <a:alpha val="88235"/>
            </a:srgbClr>
          </a:solidFill>
          <a:ln>
            <a:noFill/>
          </a:ln>
        </p:spPr>
        <p:txBody>
          <a:bodyPr anchorCtr="0" anchor="t"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Font typeface="Arial"/>
              <a:buNone/>
            </a:pPr>
            <a:r>
              <a:rPr lang="en-US"/>
              <a:t>Will I stand in your presence</a:t>
            </a:r>
            <a:endParaRPr/>
          </a:p>
          <a:p>
            <a:pPr indent="0" lvl="0" marL="0" rtl="0" algn="ctr">
              <a:lnSpc>
                <a:spcPct val="115000"/>
              </a:lnSpc>
              <a:spcBef>
                <a:spcPts val="0"/>
              </a:spcBef>
              <a:spcAft>
                <a:spcPts val="0"/>
              </a:spcAft>
              <a:buClr>
                <a:schemeClr val="dk1"/>
              </a:buClr>
              <a:buSzPts val="1100"/>
              <a:buFont typeface="Arial"/>
              <a:buNone/>
            </a:pPr>
            <a:r>
              <a:rPr lang="en-US"/>
              <a:t>Or to my knees will I fall</a:t>
            </a:r>
            <a:endParaRPr/>
          </a:p>
          <a:p>
            <a:pPr indent="0" lvl="0" marL="0" rtl="0" algn="ctr">
              <a:lnSpc>
                <a:spcPct val="115000"/>
              </a:lnSpc>
              <a:spcBef>
                <a:spcPts val="0"/>
              </a:spcBef>
              <a:spcAft>
                <a:spcPts val="0"/>
              </a:spcAft>
              <a:buClr>
                <a:schemeClr val="dk1"/>
              </a:buClr>
              <a:buSzPts val="1100"/>
              <a:buFont typeface="Arial"/>
              <a:buNone/>
            </a:pPr>
            <a:r>
              <a:rPr lang="en-US"/>
              <a:t>Will I sing hallelujah</a:t>
            </a:r>
            <a:endParaRPr/>
          </a:p>
          <a:p>
            <a:pPr indent="0" lvl="0" marL="0" rtl="0" algn="ctr">
              <a:lnSpc>
                <a:spcPct val="115000"/>
              </a:lnSpc>
              <a:spcBef>
                <a:spcPts val="0"/>
              </a:spcBef>
              <a:spcAft>
                <a:spcPts val="0"/>
              </a:spcAft>
              <a:buClr>
                <a:schemeClr val="dk1"/>
              </a:buClr>
              <a:buSzPts val="1100"/>
              <a:buFont typeface="Arial"/>
              <a:buNone/>
            </a:pPr>
            <a:r>
              <a:rPr lang="en-US"/>
              <a:t>Will I be able to speak at all</a:t>
            </a:r>
            <a:endParaRPr/>
          </a:p>
          <a:p>
            <a:pPr indent="0" lvl="0" marL="0" rtl="0" algn="ctr">
              <a:lnSpc>
                <a:spcPct val="115000"/>
              </a:lnSpc>
              <a:spcBef>
                <a:spcPts val="0"/>
              </a:spcBef>
              <a:spcAft>
                <a:spcPts val="0"/>
              </a:spcAft>
              <a:buClr>
                <a:schemeClr val="dk1"/>
              </a:buClr>
              <a:buSzPts val="1100"/>
              <a:buFont typeface="Arial"/>
              <a:buNone/>
            </a:pPr>
            <a:r>
              <a:rPr lang="en-US"/>
              <a:t>I can only imagine</a:t>
            </a:r>
            <a:endParaRPr/>
          </a:p>
          <a:p>
            <a:pPr indent="0" lvl="0" marL="0" rtl="0" algn="ctr">
              <a:lnSpc>
                <a:spcPct val="115000"/>
              </a:lnSpc>
              <a:spcBef>
                <a:spcPts val="0"/>
              </a:spcBef>
              <a:spcAft>
                <a:spcPts val="0"/>
              </a:spcAft>
              <a:buClr>
                <a:schemeClr val="dk1"/>
              </a:buClr>
              <a:buSzPts val="1100"/>
              <a:buFont typeface="Arial"/>
              <a:buNone/>
            </a:pPr>
            <a:r>
              <a:rPr lang="en-US"/>
              <a:t>I can only imagine</a:t>
            </a:r>
            <a:endParaRPr/>
          </a:p>
          <a:p>
            <a:pPr indent="0" lvl="0" marL="0" rtl="0" algn="ctr">
              <a:lnSpc>
                <a:spcPct val="115000"/>
              </a:lnSpc>
              <a:spcBef>
                <a:spcPts val="0"/>
              </a:spcBef>
              <a:spcAft>
                <a:spcPts val="0"/>
              </a:spcAft>
              <a:buClr>
                <a:schemeClr val="dk1"/>
              </a:buClr>
              <a:buSzPts val="1100"/>
              <a:buFont typeface="Arial"/>
              <a:buNone/>
            </a:pPr>
            <a:r>
              <a:t/>
            </a:r>
            <a:endParaRPr/>
          </a:p>
          <a:p>
            <a:pPr indent="0" lvl="0" marL="0" rtl="0" algn="ctr">
              <a:lnSpc>
                <a:spcPct val="115000"/>
              </a:lnSpc>
              <a:spcBef>
                <a:spcPts val="0"/>
              </a:spcBef>
              <a:spcAft>
                <a:spcPts val="0"/>
              </a:spcAft>
              <a:buClr>
                <a:schemeClr val="dk1"/>
              </a:buClr>
              <a:buSzPts val="2800"/>
              <a:buNone/>
            </a:pPr>
            <a:r>
              <a:t/>
            </a:r>
            <a:endParaRPr/>
          </a:p>
        </p:txBody>
      </p:sp>
      <p:sp>
        <p:nvSpPr>
          <p:cNvPr id="3508" name="Google Shape;3508;p561"/>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 Can Only Imagine</a:t>
            </a:r>
            <a:endParaRPr>
              <a:latin typeface="Playfair Display"/>
              <a:ea typeface="Playfair Display"/>
              <a:cs typeface="Playfair Display"/>
              <a:sym typeface="Playfair Display"/>
            </a:endParaRPr>
          </a:p>
        </p:txBody>
      </p:sp>
    </p:spTree>
  </p:cSld>
  <p:clrMapOvr>
    <a:masterClrMapping/>
  </p:clrMapOvr>
</p:sld>
</file>

<file path=ppt/slides/slide5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2" name="Shape 3512"/>
        <p:cNvGrpSpPr/>
        <p:nvPr/>
      </p:nvGrpSpPr>
      <p:grpSpPr>
        <a:xfrm>
          <a:off x="0" y="0"/>
          <a:ext cx="0" cy="0"/>
          <a:chOff x="0" y="0"/>
          <a:chExt cx="0" cy="0"/>
        </a:xfrm>
      </p:grpSpPr>
      <p:sp>
        <p:nvSpPr>
          <p:cNvPr id="3513" name="Google Shape;3513;p562"/>
          <p:cNvSpPr txBox="1"/>
          <p:nvPr>
            <p:ph idx="1" type="body"/>
          </p:nvPr>
        </p:nvSpPr>
        <p:spPr>
          <a:xfrm>
            <a:off x="415650" y="326499"/>
            <a:ext cx="11360700" cy="4834200"/>
          </a:xfrm>
          <a:prstGeom prst="rect">
            <a:avLst/>
          </a:prstGeom>
          <a:solidFill>
            <a:srgbClr val="FFFFFF">
              <a:alpha val="88235"/>
            </a:srgbClr>
          </a:solid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1100"/>
              <a:buFont typeface="Arial"/>
              <a:buNone/>
            </a:pPr>
            <a:r>
              <a:rPr lang="en-US"/>
              <a:t>I can only imagine when that day comes</a:t>
            </a:r>
            <a:endParaRPr/>
          </a:p>
          <a:p>
            <a:pPr indent="0" lvl="0" marL="0" rtl="0" algn="ctr">
              <a:lnSpc>
                <a:spcPct val="90000"/>
              </a:lnSpc>
              <a:spcBef>
                <a:spcPts val="0"/>
              </a:spcBef>
              <a:spcAft>
                <a:spcPts val="0"/>
              </a:spcAft>
              <a:buClr>
                <a:schemeClr val="dk1"/>
              </a:buClr>
              <a:buSzPts val="1100"/>
              <a:buFont typeface="Arial"/>
              <a:buNone/>
            </a:pPr>
            <a:r>
              <a:rPr lang="en-US"/>
              <a:t>When I find myself standing in the Son</a:t>
            </a:r>
            <a:endParaRPr/>
          </a:p>
          <a:p>
            <a:pPr indent="0" lvl="0" marL="0" rtl="0" algn="ctr">
              <a:lnSpc>
                <a:spcPct val="90000"/>
              </a:lnSpc>
              <a:spcBef>
                <a:spcPts val="0"/>
              </a:spcBef>
              <a:spcAft>
                <a:spcPts val="0"/>
              </a:spcAft>
              <a:buClr>
                <a:schemeClr val="dk1"/>
              </a:buClr>
              <a:buSzPts val="1100"/>
              <a:buFont typeface="Arial"/>
              <a:buNone/>
            </a:pPr>
            <a:r>
              <a:rPr lang="en-US"/>
              <a:t>I can only imagine when all I would do is forever</a:t>
            </a:r>
            <a:endParaRPr/>
          </a:p>
          <a:p>
            <a:pPr indent="0" lvl="0" marL="0" rtl="0" algn="ctr">
              <a:lnSpc>
                <a:spcPct val="90000"/>
              </a:lnSpc>
              <a:spcBef>
                <a:spcPts val="0"/>
              </a:spcBef>
              <a:spcAft>
                <a:spcPts val="0"/>
              </a:spcAft>
              <a:buClr>
                <a:schemeClr val="dk1"/>
              </a:buClr>
              <a:buSzPts val="1100"/>
              <a:buFont typeface="Arial"/>
              <a:buNone/>
            </a:pPr>
            <a:r>
              <a:rPr lang="en-US"/>
              <a:t>Forever worship You</a:t>
            </a:r>
            <a:endParaRPr/>
          </a:p>
          <a:p>
            <a:pPr indent="0" lvl="0" marL="0" rtl="0" algn="ctr">
              <a:lnSpc>
                <a:spcPct val="90000"/>
              </a:lnSpc>
              <a:spcBef>
                <a:spcPts val="0"/>
              </a:spcBef>
              <a:spcAft>
                <a:spcPts val="0"/>
              </a:spcAft>
              <a:buClr>
                <a:schemeClr val="dk1"/>
              </a:buClr>
              <a:buSzPts val="1100"/>
              <a:buFont typeface="Arial"/>
              <a:buNone/>
            </a:pPr>
            <a:r>
              <a:rPr lang="en-US"/>
              <a:t>I can only imagine</a:t>
            </a:r>
            <a:endParaRPr/>
          </a:p>
          <a:p>
            <a:pPr indent="0" lvl="0" marL="0" rtl="0" algn="ctr">
              <a:lnSpc>
                <a:spcPct val="90000"/>
              </a:lnSpc>
              <a:spcBef>
                <a:spcPts val="0"/>
              </a:spcBef>
              <a:spcAft>
                <a:spcPts val="0"/>
              </a:spcAft>
              <a:buClr>
                <a:schemeClr val="dk1"/>
              </a:buClr>
              <a:buSzPts val="1100"/>
              <a:buFont typeface="Arial"/>
              <a:buNone/>
            </a:pPr>
            <a:r>
              <a:rPr lang="en-US"/>
              <a:t>I can only imagine</a:t>
            </a:r>
            <a:endParaRPr/>
          </a:p>
          <a:p>
            <a:pPr indent="0" lvl="0" marL="0" rtl="0" algn="ctr">
              <a:lnSpc>
                <a:spcPct val="90000"/>
              </a:lnSpc>
              <a:spcBef>
                <a:spcPts val="0"/>
              </a:spcBef>
              <a:spcAft>
                <a:spcPts val="0"/>
              </a:spcAft>
              <a:buClr>
                <a:schemeClr val="dk1"/>
              </a:buClr>
              <a:buSzPts val="2800"/>
              <a:buNone/>
            </a:pPr>
            <a:r>
              <a:t/>
            </a:r>
            <a:endParaRPr/>
          </a:p>
        </p:txBody>
      </p:sp>
      <p:sp>
        <p:nvSpPr>
          <p:cNvPr id="3514" name="Google Shape;3514;p562"/>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 Can Only Imagine</a:t>
            </a:r>
            <a:endParaRPr>
              <a:latin typeface="Playfair Display"/>
              <a:ea typeface="Playfair Display"/>
              <a:cs typeface="Playfair Display"/>
              <a:sym typeface="Playfair Display"/>
            </a:endParaRPr>
          </a:p>
        </p:txBody>
      </p:sp>
    </p:spTree>
  </p:cSld>
  <p:clrMapOvr>
    <a:masterClrMapping/>
  </p:clrMapOvr>
</p:sld>
</file>

<file path=ppt/slides/slide5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8" name="Shape 3518"/>
        <p:cNvGrpSpPr/>
        <p:nvPr/>
      </p:nvGrpSpPr>
      <p:grpSpPr>
        <a:xfrm>
          <a:off x="0" y="0"/>
          <a:ext cx="0" cy="0"/>
          <a:chOff x="0" y="0"/>
          <a:chExt cx="0" cy="0"/>
        </a:xfrm>
      </p:grpSpPr>
      <p:sp>
        <p:nvSpPr>
          <p:cNvPr id="3519" name="Google Shape;3519;p563"/>
          <p:cNvSpPr txBox="1"/>
          <p:nvPr>
            <p:ph idx="1" type="body"/>
          </p:nvPr>
        </p:nvSpPr>
        <p:spPr>
          <a:xfrm>
            <a:off x="415650" y="326499"/>
            <a:ext cx="11360700" cy="4834200"/>
          </a:xfrm>
          <a:prstGeom prst="rect">
            <a:avLst/>
          </a:prstGeom>
          <a:solidFill>
            <a:srgbClr val="FFFFFF">
              <a:alpha val="88235"/>
            </a:srgbClr>
          </a:solidFill>
          <a:ln>
            <a:noFill/>
          </a:ln>
        </p:spPr>
        <p:txBody>
          <a:bodyPr anchorCtr="0" anchor="t"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Surrounded by You glory</a:t>
            </a:r>
            <a:endParaRPr/>
          </a:p>
          <a:p>
            <a:pPr indent="0" lvl="0" marL="0" rtl="0" algn="ctr">
              <a:lnSpc>
                <a:spcPct val="150000"/>
              </a:lnSpc>
              <a:spcBef>
                <a:spcPts val="0"/>
              </a:spcBef>
              <a:spcAft>
                <a:spcPts val="0"/>
              </a:spcAft>
              <a:buClr>
                <a:schemeClr val="dk1"/>
              </a:buClr>
              <a:buSzPts val="1100"/>
              <a:buNone/>
            </a:pPr>
            <a:r>
              <a:rPr lang="en-US"/>
              <a:t>What will my heart feel</a:t>
            </a:r>
            <a:endParaRPr/>
          </a:p>
          <a:p>
            <a:pPr indent="0" lvl="0" marL="0" rtl="0" algn="ctr">
              <a:lnSpc>
                <a:spcPct val="150000"/>
              </a:lnSpc>
              <a:spcBef>
                <a:spcPts val="0"/>
              </a:spcBef>
              <a:spcAft>
                <a:spcPts val="0"/>
              </a:spcAft>
              <a:buClr>
                <a:schemeClr val="dk1"/>
              </a:buClr>
              <a:buSzPts val="1100"/>
              <a:buNone/>
            </a:pPr>
            <a:r>
              <a:rPr lang="en-US"/>
              <a:t>Will I dance for you Jesus</a:t>
            </a:r>
            <a:endParaRPr/>
          </a:p>
          <a:p>
            <a:pPr indent="0" lvl="0" marL="0" rtl="0" algn="ctr">
              <a:lnSpc>
                <a:spcPct val="150000"/>
              </a:lnSpc>
              <a:spcBef>
                <a:spcPts val="0"/>
              </a:spcBef>
              <a:spcAft>
                <a:spcPts val="0"/>
              </a:spcAft>
              <a:buClr>
                <a:schemeClr val="dk1"/>
              </a:buClr>
              <a:buSzPts val="1100"/>
              <a:buNone/>
            </a:pPr>
            <a:r>
              <a:rPr lang="en-US"/>
              <a:t>Or in awe of You be still</a:t>
            </a:r>
            <a:endParaRPr/>
          </a:p>
          <a:p>
            <a:pPr indent="0" lvl="0" marL="0" rtl="0" algn="ctr">
              <a:lnSpc>
                <a:spcPct val="150000"/>
              </a:lnSpc>
              <a:spcBef>
                <a:spcPts val="0"/>
              </a:spcBef>
              <a:spcAft>
                <a:spcPts val="0"/>
              </a:spcAft>
              <a:buClr>
                <a:schemeClr val="dk1"/>
              </a:buClr>
              <a:buSzPts val="1100"/>
              <a:buNone/>
            </a:pPr>
            <a:r>
              <a:t/>
            </a:r>
            <a:endParaRPr/>
          </a:p>
        </p:txBody>
      </p:sp>
      <p:sp>
        <p:nvSpPr>
          <p:cNvPr id="3520" name="Google Shape;3520;p563"/>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 Can Only Imagine</a:t>
            </a:r>
            <a:endParaRPr>
              <a:latin typeface="Playfair Display"/>
              <a:ea typeface="Playfair Display"/>
              <a:cs typeface="Playfair Display"/>
              <a:sym typeface="Playfair Display"/>
            </a:endParaRPr>
          </a:p>
        </p:txBody>
      </p:sp>
    </p:spTree>
  </p:cSld>
  <p:clrMapOvr>
    <a:masterClrMapping/>
  </p:clrMapOvr>
</p:sld>
</file>

<file path=ppt/slides/slide5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4" name="Shape 3524"/>
        <p:cNvGrpSpPr/>
        <p:nvPr/>
      </p:nvGrpSpPr>
      <p:grpSpPr>
        <a:xfrm>
          <a:off x="0" y="0"/>
          <a:ext cx="0" cy="0"/>
          <a:chOff x="0" y="0"/>
          <a:chExt cx="0" cy="0"/>
        </a:xfrm>
      </p:grpSpPr>
      <p:sp>
        <p:nvSpPr>
          <p:cNvPr id="3525" name="Google Shape;3525;p564"/>
          <p:cNvSpPr txBox="1"/>
          <p:nvPr>
            <p:ph idx="1" type="body"/>
          </p:nvPr>
        </p:nvSpPr>
        <p:spPr>
          <a:xfrm>
            <a:off x="415650" y="326499"/>
            <a:ext cx="11360700" cy="4834200"/>
          </a:xfrm>
          <a:prstGeom prst="rect">
            <a:avLst/>
          </a:prstGeom>
          <a:solidFill>
            <a:srgbClr val="FFFFFF">
              <a:alpha val="88235"/>
            </a:srgbClr>
          </a:solid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1100"/>
              <a:buNone/>
            </a:pPr>
            <a:r>
              <a:rPr lang="en-US"/>
              <a:t>I can only imagine when that day comes</a:t>
            </a:r>
            <a:endParaRPr/>
          </a:p>
          <a:p>
            <a:pPr indent="0" lvl="0" marL="0" rtl="0" algn="ctr">
              <a:lnSpc>
                <a:spcPct val="90000"/>
              </a:lnSpc>
              <a:spcBef>
                <a:spcPts val="0"/>
              </a:spcBef>
              <a:spcAft>
                <a:spcPts val="0"/>
              </a:spcAft>
              <a:buClr>
                <a:schemeClr val="dk1"/>
              </a:buClr>
              <a:buSzPts val="1100"/>
              <a:buNone/>
            </a:pPr>
            <a:r>
              <a:rPr lang="en-US"/>
              <a:t>When I find myself standing in the Son</a:t>
            </a:r>
            <a:endParaRPr/>
          </a:p>
          <a:p>
            <a:pPr indent="0" lvl="0" marL="0" rtl="0" algn="ctr">
              <a:lnSpc>
                <a:spcPct val="90000"/>
              </a:lnSpc>
              <a:spcBef>
                <a:spcPts val="0"/>
              </a:spcBef>
              <a:spcAft>
                <a:spcPts val="0"/>
              </a:spcAft>
              <a:buClr>
                <a:schemeClr val="dk1"/>
              </a:buClr>
              <a:buSzPts val="1100"/>
              <a:buNone/>
            </a:pPr>
            <a:r>
              <a:rPr lang="en-US"/>
              <a:t>I can only imagine when all I would do is forever</a:t>
            </a:r>
            <a:endParaRPr/>
          </a:p>
          <a:p>
            <a:pPr indent="0" lvl="0" marL="0" rtl="0" algn="ctr">
              <a:lnSpc>
                <a:spcPct val="90000"/>
              </a:lnSpc>
              <a:spcBef>
                <a:spcPts val="0"/>
              </a:spcBef>
              <a:spcAft>
                <a:spcPts val="0"/>
              </a:spcAft>
              <a:buClr>
                <a:schemeClr val="dk1"/>
              </a:buClr>
              <a:buSzPts val="1100"/>
              <a:buNone/>
            </a:pPr>
            <a:r>
              <a:rPr lang="en-US"/>
              <a:t>Forever worship You</a:t>
            </a:r>
            <a:endParaRPr/>
          </a:p>
          <a:p>
            <a:pPr indent="0" lvl="0" marL="0" rtl="0" algn="ctr">
              <a:lnSpc>
                <a:spcPct val="90000"/>
              </a:lnSpc>
              <a:spcBef>
                <a:spcPts val="0"/>
              </a:spcBef>
              <a:spcAft>
                <a:spcPts val="0"/>
              </a:spcAft>
              <a:buClr>
                <a:schemeClr val="dk1"/>
              </a:buClr>
              <a:buSzPts val="1100"/>
              <a:buNone/>
            </a:pPr>
            <a:r>
              <a:rPr lang="en-US"/>
              <a:t>I can only imagine</a:t>
            </a:r>
            <a:endParaRPr/>
          </a:p>
          <a:p>
            <a:pPr indent="0" lvl="0" marL="0" rtl="0" algn="ctr">
              <a:lnSpc>
                <a:spcPct val="90000"/>
              </a:lnSpc>
              <a:spcBef>
                <a:spcPts val="0"/>
              </a:spcBef>
              <a:spcAft>
                <a:spcPts val="0"/>
              </a:spcAft>
              <a:buClr>
                <a:schemeClr val="dk1"/>
              </a:buClr>
              <a:buSzPts val="1100"/>
              <a:buNone/>
            </a:pPr>
            <a:r>
              <a:rPr lang="en-US"/>
              <a:t>I can only imagine</a:t>
            </a:r>
            <a:endParaRPr/>
          </a:p>
          <a:p>
            <a:pPr indent="0" lvl="0" marL="0" rtl="0" algn="ctr">
              <a:lnSpc>
                <a:spcPct val="90000"/>
              </a:lnSpc>
              <a:spcBef>
                <a:spcPts val="0"/>
              </a:spcBef>
              <a:spcAft>
                <a:spcPts val="0"/>
              </a:spcAft>
              <a:buClr>
                <a:schemeClr val="dk1"/>
              </a:buClr>
              <a:buSzPts val="2800"/>
              <a:buNone/>
            </a:pPr>
            <a:r>
              <a:t/>
            </a:r>
            <a:endParaRPr/>
          </a:p>
        </p:txBody>
      </p:sp>
      <p:sp>
        <p:nvSpPr>
          <p:cNvPr id="3526" name="Google Shape;3526;p564"/>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 Can Only Imagine</a:t>
            </a:r>
            <a:endParaRPr>
              <a:latin typeface="Playfair Display"/>
              <a:ea typeface="Playfair Display"/>
              <a:cs typeface="Playfair Display"/>
              <a:sym typeface="Playfair Display"/>
            </a:endParaRPr>
          </a:p>
        </p:txBody>
      </p:sp>
    </p:spTree>
  </p:cSld>
  <p:clrMapOvr>
    <a:masterClrMapping/>
  </p:clrMapOvr>
</p:sld>
</file>

<file path=ppt/slides/slide5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0" name="Shape 3530"/>
        <p:cNvGrpSpPr/>
        <p:nvPr/>
      </p:nvGrpSpPr>
      <p:grpSpPr>
        <a:xfrm>
          <a:off x="0" y="0"/>
          <a:ext cx="0" cy="0"/>
          <a:chOff x="0" y="0"/>
          <a:chExt cx="0" cy="0"/>
        </a:xfrm>
      </p:grpSpPr>
      <p:sp>
        <p:nvSpPr>
          <p:cNvPr id="3531" name="Google Shape;3531;p565"/>
          <p:cNvSpPr txBox="1"/>
          <p:nvPr>
            <p:ph idx="1" type="body"/>
          </p:nvPr>
        </p:nvSpPr>
        <p:spPr>
          <a:xfrm>
            <a:off x="415650" y="326499"/>
            <a:ext cx="11360700" cy="4834200"/>
          </a:xfrm>
          <a:prstGeom prst="rect">
            <a:avLst/>
          </a:prstGeom>
          <a:solidFill>
            <a:srgbClr val="FFFFFF">
              <a:alpha val="88235"/>
            </a:srgbClr>
          </a:solidFill>
          <a:ln>
            <a:noFill/>
          </a:ln>
        </p:spPr>
        <p:txBody>
          <a:bodyPr anchorCtr="0" anchor="t"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Surrounded by You glory</a:t>
            </a:r>
            <a:endParaRPr/>
          </a:p>
          <a:p>
            <a:pPr indent="0" lvl="0" marL="0" rtl="0" algn="ctr">
              <a:lnSpc>
                <a:spcPct val="150000"/>
              </a:lnSpc>
              <a:spcBef>
                <a:spcPts val="0"/>
              </a:spcBef>
              <a:spcAft>
                <a:spcPts val="0"/>
              </a:spcAft>
              <a:buClr>
                <a:schemeClr val="dk1"/>
              </a:buClr>
              <a:buSzPts val="1100"/>
              <a:buNone/>
            </a:pPr>
            <a:r>
              <a:rPr lang="en-US"/>
              <a:t>What will my heart feel</a:t>
            </a:r>
            <a:endParaRPr/>
          </a:p>
          <a:p>
            <a:pPr indent="0" lvl="0" marL="0" rtl="0" algn="ctr">
              <a:lnSpc>
                <a:spcPct val="150000"/>
              </a:lnSpc>
              <a:spcBef>
                <a:spcPts val="0"/>
              </a:spcBef>
              <a:spcAft>
                <a:spcPts val="0"/>
              </a:spcAft>
              <a:buClr>
                <a:schemeClr val="dk1"/>
              </a:buClr>
              <a:buSzPts val="1100"/>
              <a:buNone/>
            </a:pPr>
            <a:r>
              <a:rPr lang="en-US"/>
              <a:t>Will I dance for you Jesus</a:t>
            </a:r>
            <a:endParaRPr/>
          </a:p>
          <a:p>
            <a:pPr indent="0" lvl="0" marL="0" rtl="0" algn="ctr">
              <a:lnSpc>
                <a:spcPct val="150000"/>
              </a:lnSpc>
              <a:spcBef>
                <a:spcPts val="0"/>
              </a:spcBef>
              <a:spcAft>
                <a:spcPts val="0"/>
              </a:spcAft>
              <a:buClr>
                <a:schemeClr val="dk1"/>
              </a:buClr>
              <a:buSzPts val="1100"/>
              <a:buNone/>
            </a:pPr>
            <a:r>
              <a:rPr lang="en-US"/>
              <a:t>Or in awe of You be still</a:t>
            </a:r>
            <a:endParaRPr/>
          </a:p>
          <a:p>
            <a:pPr indent="0" lvl="0" marL="0" rtl="0" algn="ctr">
              <a:lnSpc>
                <a:spcPct val="150000"/>
              </a:lnSpc>
              <a:spcBef>
                <a:spcPts val="0"/>
              </a:spcBef>
              <a:spcAft>
                <a:spcPts val="0"/>
              </a:spcAft>
              <a:buClr>
                <a:schemeClr val="dk1"/>
              </a:buClr>
              <a:buSzPts val="1100"/>
              <a:buNone/>
            </a:pPr>
            <a:r>
              <a:t/>
            </a:r>
            <a:endParaRPr/>
          </a:p>
        </p:txBody>
      </p:sp>
      <p:sp>
        <p:nvSpPr>
          <p:cNvPr id="3532" name="Google Shape;3532;p565"/>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 Can Only Imagine</a:t>
            </a:r>
            <a:endParaRPr>
              <a:latin typeface="Playfair Display"/>
              <a:ea typeface="Playfair Display"/>
              <a:cs typeface="Playfair Display"/>
              <a:sym typeface="Playfair Display"/>
            </a:endParaRPr>
          </a:p>
        </p:txBody>
      </p:sp>
    </p:spTree>
  </p:cSld>
  <p:clrMapOvr>
    <a:masterClrMapping/>
  </p:clrMapOvr>
</p:sld>
</file>

<file path=ppt/slides/slide5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6" name="Shape 3536"/>
        <p:cNvGrpSpPr/>
        <p:nvPr/>
      </p:nvGrpSpPr>
      <p:grpSpPr>
        <a:xfrm>
          <a:off x="0" y="0"/>
          <a:ext cx="0" cy="0"/>
          <a:chOff x="0" y="0"/>
          <a:chExt cx="0" cy="0"/>
        </a:xfrm>
      </p:grpSpPr>
      <p:sp>
        <p:nvSpPr>
          <p:cNvPr id="3537" name="Google Shape;3537;p566"/>
          <p:cNvSpPr txBox="1"/>
          <p:nvPr>
            <p:ph idx="1" type="body"/>
          </p:nvPr>
        </p:nvSpPr>
        <p:spPr>
          <a:xfrm>
            <a:off x="415650" y="326499"/>
            <a:ext cx="11360700" cy="4834200"/>
          </a:xfrm>
          <a:prstGeom prst="rect">
            <a:avLst/>
          </a:prstGeom>
          <a:solidFill>
            <a:srgbClr val="FFFFFF">
              <a:alpha val="88235"/>
            </a:srgbClr>
          </a:solid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1100"/>
              <a:buNone/>
            </a:pPr>
            <a:r>
              <a:rPr lang="en-US"/>
              <a:t>I can only imagine when that day comes</a:t>
            </a:r>
            <a:endParaRPr/>
          </a:p>
          <a:p>
            <a:pPr indent="0" lvl="0" marL="0" rtl="0" algn="ctr">
              <a:lnSpc>
                <a:spcPct val="90000"/>
              </a:lnSpc>
              <a:spcBef>
                <a:spcPts val="0"/>
              </a:spcBef>
              <a:spcAft>
                <a:spcPts val="0"/>
              </a:spcAft>
              <a:buClr>
                <a:schemeClr val="dk1"/>
              </a:buClr>
              <a:buSzPts val="1100"/>
              <a:buNone/>
            </a:pPr>
            <a:r>
              <a:rPr lang="en-US"/>
              <a:t>When I find myself standing in the Son</a:t>
            </a:r>
            <a:endParaRPr/>
          </a:p>
          <a:p>
            <a:pPr indent="0" lvl="0" marL="0" rtl="0" algn="ctr">
              <a:lnSpc>
                <a:spcPct val="90000"/>
              </a:lnSpc>
              <a:spcBef>
                <a:spcPts val="0"/>
              </a:spcBef>
              <a:spcAft>
                <a:spcPts val="0"/>
              </a:spcAft>
              <a:buClr>
                <a:schemeClr val="dk1"/>
              </a:buClr>
              <a:buSzPts val="1100"/>
              <a:buNone/>
            </a:pPr>
            <a:r>
              <a:rPr lang="en-US"/>
              <a:t>I can only imagine when all I would do is forever</a:t>
            </a:r>
            <a:endParaRPr/>
          </a:p>
          <a:p>
            <a:pPr indent="0" lvl="0" marL="0" rtl="0" algn="ctr">
              <a:lnSpc>
                <a:spcPct val="90000"/>
              </a:lnSpc>
              <a:spcBef>
                <a:spcPts val="0"/>
              </a:spcBef>
              <a:spcAft>
                <a:spcPts val="0"/>
              </a:spcAft>
              <a:buClr>
                <a:schemeClr val="dk1"/>
              </a:buClr>
              <a:buSzPts val="1100"/>
              <a:buNone/>
            </a:pPr>
            <a:r>
              <a:rPr lang="en-US"/>
              <a:t>Forever worship You</a:t>
            </a:r>
            <a:endParaRPr/>
          </a:p>
          <a:p>
            <a:pPr indent="0" lvl="0" marL="0" rtl="0" algn="ctr">
              <a:lnSpc>
                <a:spcPct val="90000"/>
              </a:lnSpc>
              <a:spcBef>
                <a:spcPts val="0"/>
              </a:spcBef>
              <a:spcAft>
                <a:spcPts val="0"/>
              </a:spcAft>
              <a:buClr>
                <a:schemeClr val="dk1"/>
              </a:buClr>
              <a:buSzPts val="1100"/>
              <a:buNone/>
            </a:pPr>
            <a:r>
              <a:rPr lang="en-US"/>
              <a:t>I can only imagine</a:t>
            </a:r>
            <a:endParaRPr/>
          </a:p>
          <a:p>
            <a:pPr indent="0" lvl="0" marL="0" rtl="0" algn="ctr">
              <a:lnSpc>
                <a:spcPct val="90000"/>
              </a:lnSpc>
              <a:spcBef>
                <a:spcPts val="0"/>
              </a:spcBef>
              <a:spcAft>
                <a:spcPts val="0"/>
              </a:spcAft>
              <a:buClr>
                <a:schemeClr val="dk1"/>
              </a:buClr>
              <a:buSzPts val="1100"/>
              <a:buNone/>
            </a:pPr>
            <a:r>
              <a:rPr lang="en-US"/>
              <a:t>I can only imagine</a:t>
            </a:r>
            <a:endParaRPr/>
          </a:p>
          <a:p>
            <a:pPr indent="0" lvl="0" marL="0" rtl="0" algn="ctr">
              <a:lnSpc>
                <a:spcPct val="90000"/>
              </a:lnSpc>
              <a:spcBef>
                <a:spcPts val="0"/>
              </a:spcBef>
              <a:spcAft>
                <a:spcPts val="0"/>
              </a:spcAft>
              <a:buClr>
                <a:schemeClr val="dk1"/>
              </a:buClr>
              <a:buSzPts val="2800"/>
              <a:buNone/>
            </a:pPr>
            <a:r>
              <a:t/>
            </a:r>
            <a:endParaRPr/>
          </a:p>
        </p:txBody>
      </p:sp>
      <p:sp>
        <p:nvSpPr>
          <p:cNvPr id="3538" name="Google Shape;3538;p566"/>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 Can Only Imagine</a:t>
            </a:r>
            <a:endParaRPr>
              <a:latin typeface="Playfair Display"/>
              <a:ea typeface="Playfair Display"/>
              <a:cs typeface="Playfair Display"/>
              <a:sym typeface="Playfair Display"/>
            </a:endParaRPr>
          </a:p>
        </p:txBody>
      </p:sp>
      <p:pic>
        <p:nvPicPr>
          <p:cNvPr id="3539" name="Google Shape;3539;p566">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5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3" name="Shape 3543"/>
        <p:cNvGrpSpPr/>
        <p:nvPr/>
      </p:nvGrpSpPr>
      <p:grpSpPr>
        <a:xfrm>
          <a:off x="0" y="0"/>
          <a:ext cx="0" cy="0"/>
          <a:chOff x="0" y="0"/>
          <a:chExt cx="0" cy="0"/>
        </a:xfrm>
      </p:grpSpPr>
      <p:sp>
        <p:nvSpPr>
          <p:cNvPr id="3544" name="Google Shape;3544;p567"/>
          <p:cNvSpPr txBox="1"/>
          <p:nvPr>
            <p:ph type="ctrTitle"/>
          </p:nvPr>
        </p:nvSpPr>
        <p:spPr>
          <a:xfrm>
            <a:off x="1299000" y="2780850"/>
            <a:ext cx="9594000" cy="1296300"/>
          </a:xfrm>
          <a:prstGeom prst="rect">
            <a:avLst/>
          </a:prstGeom>
          <a:solidFill>
            <a:srgbClr val="FFFFFF">
              <a:alpha val="88627"/>
            </a:srgbClr>
          </a:solid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sz="6300"/>
              <a:t>I Come to You</a:t>
            </a:r>
            <a:endParaRPr sz="6300"/>
          </a:p>
        </p:txBody>
      </p:sp>
      <p:pic>
        <p:nvPicPr>
          <p:cNvPr id="3545" name="Google Shape;3545;p567">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5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9" name="Shape 3549"/>
        <p:cNvGrpSpPr/>
        <p:nvPr/>
      </p:nvGrpSpPr>
      <p:grpSpPr>
        <a:xfrm>
          <a:off x="0" y="0"/>
          <a:ext cx="0" cy="0"/>
          <a:chOff x="0" y="0"/>
          <a:chExt cx="0" cy="0"/>
        </a:xfrm>
      </p:grpSpPr>
      <p:sp>
        <p:nvSpPr>
          <p:cNvPr id="3550" name="Google Shape;3550;p568"/>
          <p:cNvSpPr txBox="1"/>
          <p:nvPr>
            <p:ph idx="1" type="body"/>
          </p:nvPr>
        </p:nvSpPr>
        <p:spPr>
          <a:xfrm>
            <a:off x="415650" y="326499"/>
            <a:ext cx="11360700" cy="4834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(I come to You O Jesus </a:t>
            </a:r>
            <a:endParaRPr/>
          </a:p>
          <a:p>
            <a:pPr indent="0" lvl="0" marL="0" rtl="0" algn="ctr">
              <a:lnSpc>
                <a:spcPct val="150000"/>
              </a:lnSpc>
              <a:spcBef>
                <a:spcPts val="0"/>
              </a:spcBef>
              <a:spcAft>
                <a:spcPts val="0"/>
              </a:spcAft>
              <a:buClr>
                <a:schemeClr val="dk1"/>
              </a:buClr>
              <a:buSzPts val="1100"/>
              <a:buNone/>
            </a:pPr>
            <a:r>
              <a:rPr lang="en-US"/>
              <a:t>You are my comfort</a:t>
            </a:r>
            <a:endParaRPr/>
          </a:p>
          <a:p>
            <a:pPr indent="0" lvl="0" marL="0" rtl="0" algn="ctr">
              <a:lnSpc>
                <a:spcPct val="150000"/>
              </a:lnSpc>
              <a:spcBef>
                <a:spcPts val="0"/>
              </a:spcBef>
              <a:spcAft>
                <a:spcPts val="0"/>
              </a:spcAft>
              <a:buClr>
                <a:schemeClr val="dk1"/>
              </a:buClr>
              <a:buSzPts val="1100"/>
              <a:buNone/>
            </a:pPr>
            <a:r>
              <a:rPr lang="en-US"/>
              <a:t>I come to You with tears </a:t>
            </a:r>
            <a:endParaRPr/>
          </a:p>
          <a:p>
            <a:pPr indent="0" lvl="0" marL="0" rtl="0" algn="ctr">
              <a:lnSpc>
                <a:spcPct val="150000"/>
              </a:lnSpc>
              <a:spcBef>
                <a:spcPts val="0"/>
              </a:spcBef>
              <a:spcAft>
                <a:spcPts val="0"/>
              </a:spcAft>
              <a:buClr>
                <a:schemeClr val="dk1"/>
              </a:buClr>
              <a:buSzPts val="1100"/>
              <a:buNone/>
            </a:pPr>
            <a:r>
              <a:rPr lang="en-US"/>
              <a:t>and a wounded heart) x2</a:t>
            </a:r>
            <a:endParaRPr/>
          </a:p>
        </p:txBody>
      </p:sp>
      <p:sp>
        <p:nvSpPr>
          <p:cNvPr id="3551" name="Google Shape;3551;p568"/>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 Come to You</a:t>
            </a:r>
            <a:endParaRPr>
              <a:latin typeface="Playfair Display"/>
              <a:ea typeface="Playfair Display"/>
              <a:cs typeface="Playfair Display"/>
              <a:sym typeface="Playfair Display"/>
            </a:endParaRPr>
          </a:p>
        </p:txBody>
      </p:sp>
    </p:spTree>
  </p:cSld>
  <p:clrMapOvr>
    <a:masterClrMapping/>
  </p:clrMapOvr>
</p:sld>
</file>

<file path=ppt/slides/slide5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5" name="Shape 3555"/>
        <p:cNvGrpSpPr/>
        <p:nvPr/>
      </p:nvGrpSpPr>
      <p:grpSpPr>
        <a:xfrm>
          <a:off x="0" y="0"/>
          <a:ext cx="0" cy="0"/>
          <a:chOff x="0" y="0"/>
          <a:chExt cx="0" cy="0"/>
        </a:xfrm>
      </p:grpSpPr>
      <p:sp>
        <p:nvSpPr>
          <p:cNvPr id="3556" name="Google Shape;3556;p569"/>
          <p:cNvSpPr txBox="1"/>
          <p:nvPr>
            <p:ph idx="1" type="body"/>
          </p:nvPr>
        </p:nvSpPr>
        <p:spPr>
          <a:xfrm>
            <a:off x="415650" y="326499"/>
            <a:ext cx="11360700" cy="4834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(I come to You) x3</a:t>
            </a:r>
            <a:endParaRPr/>
          </a:p>
          <a:p>
            <a:pPr indent="0" lvl="0" marL="0" rtl="0" algn="ctr">
              <a:lnSpc>
                <a:spcPct val="150000"/>
              </a:lnSpc>
              <a:spcBef>
                <a:spcPts val="0"/>
              </a:spcBef>
              <a:spcAft>
                <a:spcPts val="0"/>
              </a:spcAft>
              <a:buClr>
                <a:schemeClr val="dk1"/>
              </a:buClr>
              <a:buSzPts val="1100"/>
              <a:buNone/>
            </a:pPr>
            <a:r>
              <a:rPr lang="en-US"/>
              <a:t>(I have no other but You</a:t>
            </a:r>
            <a:endParaRPr/>
          </a:p>
          <a:p>
            <a:pPr indent="0" lvl="0" marL="0" rtl="0" algn="ctr">
              <a:lnSpc>
                <a:spcPct val="150000"/>
              </a:lnSpc>
              <a:spcBef>
                <a:spcPts val="0"/>
              </a:spcBef>
              <a:spcAft>
                <a:spcPts val="0"/>
              </a:spcAft>
              <a:buClr>
                <a:schemeClr val="dk1"/>
              </a:buClr>
              <a:buSzPts val="1100"/>
              <a:buNone/>
            </a:pPr>
            <a:r>
              <a:rPr lang="en-US"/>
              <a:t>To whom else shall I go) x2</a:t>
            </a:r>
            <a:endParaRPr/>
          </a:p>
          <a:p>
            <a:pPr indent="0" lvl="0" marL="0" rtl="0" algn="ctr">
              <a:lnSpc>
                <a:spcPct val="150000"/>
              </a:lnSpc>
              <a:spcBef>
                <a:spcPts val="0"/>
              </a:spcBef>
              <a:spcAft>
                <a:spcPts val="0"/>
              </a:spcAft>
              <a:buClr>
                <a:schemeClr val="dk1"/>
              </a:buClr>
              <a:buSzPts val="1100"/>
              <a:buNone/>
            </a:pPr>
            <a:r>
              <a:rPr lang="en-US"/>
              <a:t>(I come to You) x2</a:t>
            </a:r>
            <a:endParaRPr/>
          </a:p>
        </p:txBody>
      </p:sp>
      <p:sp>
        <p:nvSpPr>
          <p:cNvPr id="3557" name="Google Shape;3557;p569"/>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chemeClr val="dk1"/>
              </a:buClr>
              <a:buSzPts val="3700"/>
              <a:buFont typeface="Arial"/>
              <a:buNone/>
            </a:pPr>
            <a:r>
              <a:rPr lang="en-US"/>
              <a:t>I Come to You</a:t>
            </a:r>
            <a:endParaRPr/>
          </a:p>
          <a:p>
            <a:pPr indent="0" lvl="0" marL="0" rtl="0" algn="ctr">
              <a:lnSpc>
                <a:spcPct val="100000"/>
              </a:lnSpc>
              <a:spcBef>
                <a:spcPts val="0"/>
              </a:spcBef>
              <a:spcAft>
                <a:spcPts val="0"/>
              </a:spcAft>
              <a:buSzPts val="3700"/>
              <a:buNone/>
            </a:pPr>
            <a:r>
              <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57"/>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At the Cross</a:t>
            </a:r>
            <a:endParaRPr/>
          </a:p>
        </p:txBody>
      </p:sp>
      <p:sp>
        <p:nvSpPr>
          <p:cNvPr id="407" name="Google Shape;407;p57"/>
          <p:cNvSpPr txBox="1"/>
          <p:nvPr>
            <p:ph idx="1" type="body"/>
          </p:nvPr>
        </p:nvSpPr>
        <p:spPr>
          <a:xfrm>
            <a:off x="415650" y="326508"/>
            <a:ext cx="11360700" cy="45552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50000"/>
              </a:lnSpc>
              <a:spcBef>
                <a:spcPts val="0"/>
              </a:spcBef>
              <a:spcAft>
                <a:spcPts val="0"/>
              </a:spcAft>
              <a:buClr>
                <a:schemeClr val="dk1"/>
              </a:buClr>
              <a:buSzPts val="1100"/>
              <a:buFont typeface="Arial"/>
              <a:buNone/>
            </a:pPr>
            <a:r>
              <a:rPr lang="en-US"/>
              <a:t>At the cross I bow my knees</a:t>
            </a:r>
            <a:endParaRPr/>
          </a:p>
          <a:p>
            <a:pPr indent="0" lvl="0" marL="0" rtl="0" algn="ctr">
              <a:lnSpc>
                <a:spcPct val="150000"/>
              </a:lnSpc>
              <a:spcBef>
                <a:spcPts val="0"/>
              </a:spcBef>
              <a:spcAft>
                <a:spcPts val="0"/>
              </a:spcAft>
              <a:buClr>
                <a:schemeClr val="dk1"/>
              </a:buClr>
              <a:buSzPts val="1100"/>
              <a:buFont typeface="Arial"/>
              <a:buNone/>
            </a:pPr>
            <a:r>
              <a:rPr lang="en-US"/>
              <a:t>Where Your blood was shed for me</a:t>
            </a:r>
            <a:endParaRPr/>
          </a:p>
          <a:p>
            <a:pPr indent="0" lvl="0" marL="0" rtl="0" algn="ctr">
              <a:lnSpc>
                <a:spcPct val="150000"/>
              </a:lnSpc>
              <a:spcBef>
                <a:spcPts val="0"/>
              </a:spcBef>
              <a:spcAft>
                <a:spcPts val="0"/>
              </a:spcAft>
              <a:buClr>
                <a:schemeClr val="dk1"/>
              </a:buClr>
              <a:buSzPts val="1100"/>
              <a:buFont typeface="Arial"/>
              <a:buNone/>
            </a:pPr>
            <a:r>
              <a:rPr lang="en-US"/>
              <a:t>There's no greater love than this</a:t>
            </a:r>
            <a:endParaRPr/>
          </a:p>
        </p:txBody>
      </p:sp>
    </p:spTree>
  </p:cSld>
  <p:clrMapOvr>
    <a:masterClrMapping/>
  </p:clrMapOvr>
</p:sld>
</file>

<file path=ppt/slides/slide5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1" name="Shape 3561"/>
        <p:cNvGrpSpPr/>
        <p:nvPr/>
      </p:nvGrpSpPr>
      <p:grpSpPr>
        <a:xfrm>
          <a:off x="0" y="0"/>
          <a:ext cx="0" cy="0"/>
          <a:chOff x="0" y="0"/>
          <a:chExt cx="0" cy="0"/>
        </a:xfrm>
      </p:grpSpPr>
      <p:sp>
        <p:nvSpPr>
          <p:cNvPr id="3562" name="Google Shape;3562;p570"/>
          <p:cNvSpPr txBox="1"/>
          <p:nvPr>
            <p:ph idx="1" type="body"/>
          </p:nvPr>
        </p:nvSpPr>
        <p:spPr>
          <a:xfrm>
            <a:off x="415650" y="326499"/>
            <a:ext cx="11360700" cy="4834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(I come to you O my Shepherd</a:t>
            </a:r>
            <a:endParaRPr/>
          </a:p>
          <a:p>
            <a:pPr indent="0" lvl="0" marL="0" rtl="0" algn="ctr">
              <a:lnSpc>
                <a:spcPct val="150000"/>
              </a:lnSpc>
              <a:spcBef>
                <a:spcPts val="0"/>
              </a:spcBef>
              <a:spcAft>
                <a:spcPts val="0"/>
              </a:spcAft>
              <a:buClr>
                <a:schemeClr val="dk1"/>
              </a:buClr>
              <a:buSzPts val="1100"/>
              <a:buNone/>
            </a:pPr>
            <a:r>
              <a:rPr lang="en-US"/>
              <a:t>in all my troubles</a:t>
            </a:r>
            <a:endParaRPr/>
          </a:p>
          <a:p>
            <a:pPr indent="0" lvl="0" marL="0" rtl="0" algn="ctr">
              <a:lnSpc>
                <a:spcPct val="150000"/>
              </a:lnSpc>
              <a:spcBef>
                <a:spcPts val="0"/>
              </a:spcBef>
              <a:spcAft>
                <a:spcPts val="0"/>
              </a:spcAft>
              <a:buClr>
                <a:schemeClr val="dk1"/>
              </a:buClr>
              <a:buSzPts val="1100"/>
              <a:buNone/>
            </a:pPr>
            <a:r>
              <a:rPr lang="en-US"/>
              <a:t>Though I walk in the valley </a:t>
            </a:r>
            <a:endParaRPr/>
          </a:p>
          <a:p>
            <a:pPr indent="0" lvl="0" marL="0" rtl="0" algn="ctr">
              <a:lnSpc>
                <a:spcPct val="150000"/>
              </a:lnSpc>
              <a:spcBef>
                <a:spcPts val="0"/>
              </a:spcBef>
              <a:spcAft>
                <a:spcPts val="0"/>
              </a:spcAft>
              <a:buClr>
                <a:schemeClr val="dk1"/>
              </a:buClr>
              <a:buSzPts val="1100"/>
              <a:buNone/>
            </a:pPr>
            <a:r>
              <a:rPr lang="en-US"/>
              <a:t>there is no fear) x2</a:t>
            </a:r>
            <a:endParaRPr/>
          </a:p>
        </p:txBody>
      </p:sp>
      <p:sp>
        <p:nvSpPr>
          <p:cNvPr id="3563" name="Google Shape;3563;p570"/>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chemeClr val="dk1"/>
              </a:buClr>
              <a:buSzPts val="3700"/>
              <a:buFont typeface="Arial"/>
              <a:buNone/>
            </a:pPr>
            <a:r>
              <a:rPr lang="en-US"/>
              <a:t>I Come to You</a:t>
            </a:r>
            <a:endParaRPr/>
          </a:p>
          <a:p>
            <a:pPr indent="0" lvl="0" marL="0" rtl="0" algn="ctr">
              <a:lnSpc>
                <a:spcPct val="100000"/>
              </a:lnSpc>
              <a:spcBef>
                <a:spcPts val="0"/>
              </a:spcBef>
              <a:spcAft>
                <a:spcPts val="0"/>
              </a:spcAft>
              <a:buSzPts val="3700"/>
              <a:buNone/>
            </a:pPr>
            <a:r>
              <a:t/>
            </a:r>
            <a:endParaRPr/>
          </a:p>
        </p:txBody>
      </p:sp>
    </p:spTree>
  </p:cSld>
  <p:clrMapOvr>
    <a:masterClrMapping/>
  </p:clrMapOvr>
</p:sld>
</file>

<file path=ppt/slides/slide5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7" name="Shape 3567"/>
        <p:cNvGrpSpPr/>
        <p:nvPr/>
      </p:nvGrpSpPr>
      <p:grpSpPr>
        <a:xfrm>
          <a:off x="0" y="0"/>
          <a:ext cx="0" cy="0"/>
          <a:chOff x="0" y="0"/>
          <a:chExt cx="0" cy="0"/>
        </a:xfrm>
      </p:grpSpPr>
      <p:sp>
        <p:nvSpPr>
          <p:cNvPr id="3568" name="Google Shape;3568;p571"/>
          <p:cNvSpPr txBox="1"/>
          <p:nvPr>
            <p:ph idx="1" type="body"/>
          </p:nvPr>
        </p:nvSpPr>
        <p:spPr>
          <a:xfrm>
            <a:off x="415650" y="326499"/>
            <a:ext cx="11360700" cy="4834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(I come to You) x3</a:t>
            </a:r>
            <a:endParaRPr/>
          </a:p>
          <a:p>
            <a:pPr indent="0" lvl="0" marL="0" rtl="0" algn="ctr">
              <a:lnSpc>
                <a:spcPct val="150000"/>
              </a:lnSpc>
              <a:spcBef>
                <a:spcPts val="0"/>
              </a:spcBef>
              <a:spcAft>
                <a:spcPts val="0"/>
              </a:spcAft>
              <a:buClr>
                <a:schemeClr val="dk1"/>
              </a:buClr>
              <a:buSzPts val="1100"/>
              <a:buNone/>
            </a:pPr>
            <a:r>
              <a:rPr lang="en-US"/>
              <a:t>(I have no other but You</a:t>
            </a:r>
            <a:endParaRPr/>
          </a:p>
          <a:p>
            <a:pPr indent="0" lvl="0" marL="0" rtl="0" algn="ctr">
              <a:lnSpc>
                <a:spcPct val="150000"/>
              </a:lnSpc>
              <a:spcBef>
                <a:spcPts val="0"/>
              </a:spcBef>
              <a:spcAft>
                <a:spcPts val="0"/>
              </a:spcAft>
              <a:buClr>
                <a:schemeClr val="dk1"/>
              </a:buClr>
              <a:buSzPts val="1100"/>
              <a:buNone/>
            </a:pPr>
            <a:r>
              <a:rPr lang="en-US"/>
              <a:t>To whom else shall I go) x2</a:t>
            </a:r>
            <a:endParaRPr/>
          </a:p>
          <a:p>
            <a:pPr indent="0" lvl="0" marL="0" rtl="0" algn="ctr">
              <a:lnSpc>
                <a:spcPct val="150000"/>
              </a:lnSpc>
              <a:spcBef>
                <a:spcPts val="0"/>
              </a:spcBef>
              <a:spcAft>
                <a:spcPts val="0"/>
              </a:spcAft>
              <a:buClr>
                <a:schemeClr val="dk1"/>
              </a:buClr>
              <a:buSzPts val="1100"/>
              <a:buNone/>
            </a:pPr>
            <a:r>
              <a:rPr lang="en-US"/>
              <a:t>(I come to You) x2</a:t>
            </a:r>
            <a:endParaRPr/>
          </a:p>
        </p:txBody>
      </p:sp>
      <p:sp>
        <p:nvSpPr>
          <p:cNvPr id="3569" name="Google Shape;3569;p571"/>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 Come to You</a:t>
            </a:r>
            <a:endParaRPr/>
          </a:p>
          <a:p>
            <a:pPr indent="0" lvl="0" marL="0" rtl="0" algn="ctr">
              <a:lnSpc>
                <a:spcPct val="100000"/>
              </a:lnSpc>
              <a:spcBef>
                <a:spcPts val="0"/>
              </a:spcBef>
              <a:spcAft>
                <a:spcPts val="0"/>
              </a:spcAft>
              <a:buSzPts val="3700"/>
              <a:buNone/>
            </a:pPr>
            <a:r>
              <a:t/>
            </a:r>
            <a:endParaRPr/>
          </a:p>
        </p:txBody>
      </p:sp>
    </p:spTree>
  </p:cSld>
  <p:clrMapOvr>
    <a:masterClrMapping/>
  </p:clrMapOvr>
</p:sld>
</file>

<file path=ppt/slides/slide5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3" name="Shape 3573"/>
        <p:cNvGrpSpPr/>
        <p:nvPr/>
      </p:nvGrpSpPr>
      <p:grpSpPr>
        <a:xfrm>
          <a:off x="0" y="0"/>
          <a:ext cx="0" cy="0"/>
          <a:chOff x="0" y="0"/>
          <a:chExt cx="0" cy="0"/>
        </a:xfrm>
      </p:grpSpPr>
      <p:sp>
        <p:nvSpPr>
          <p:cNvPr id="3574" name="Google Shape;3574;p572"/>
          <p:cNvSpPr txBox="1"/>
          <p:nvPr>
            <p:ph idx="1" type="body"/>
          </p:nvPr>
        </p:nvSpPr>
        <p:spPr>
          <a:xfrm>
            <a:off x="415650" y="326499"/>
            <a:ext cx="11360700" cy="4834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(I come to You </a:t>
            </a:r>
            <a:endParaRPr/>
          </a:p>
          <a:p>
            <a:pPr indent="0" lvl="0" marL="0" rtl="0" algn="ctr">
              <a:lnSpc>
                <a:spcPct val="150000"/>
              </a:lnSpc>
              <a:spcBef>
                <a:spcPts val="0"/>
              </a:spcBef>
              <a:spcAft>
                <a:spcPts val="0"/>
              </a:spcAft>
              <a:buClr>
                <a:schemeClr val="dk1"/>
              </a:buClr>
              <a:buSzPts val="1100"/>
              <a:buNone/>
            </a:pPr>
            <a:r>
              <a:rPr lang="en-US"/>
              <a:t>protect me from all pride</a:t>
            </a:r>
            <a:endParaRPr/>
          </a:p>
          <a:p>
            <a:pPr indent="0" lvl="0" marL="0" rtl="0" algn="ctr">
              <a:lnSpc>
                <a:spcPct val="150000"/>
              </a:lnSpc>
              <a:spcBef>
                <a:spcPts val="0"/>
              </a:spcBef>
              <a:spcAft>
                <a:spcPts val="0"/>
              </a:spcAft>
              <a:buClr>
                <a:schemeClr val="dk1"/>
              </a:buClr>
              <a:buSzPts val="1100"/>
              <a:buNone/>
            </a:pPr>
            <a:r>
              <a:rPr lang="en-US"/>
              <a:t>I come to You </a:t>
            </a:r>
            <a:endParaRPr/>
          </a:p>
          <a:p>
            <a:pPr indent="0" lvl="0" marL="0" rtl="0" algn="ctr">
              <a:lnSpc>
                <a:spcPct val="150000"/>
              </a:lnSpc>
              <a:spcBef>
                <a:spcPts val="0"/>
              </a:spcBef>
              <a:spcAft>
                <a:spcPts val="0"/>
              </a:spcAft>
              <a:buClr>
                <a:schemeClr val="dk1"/>
              </a:buClr>
              <a:buSzPts val="1100"/>
              <a:buNone/>
            </a:pPr>
            <a:r>
              <a:rPr lang="en-US"/>
              <a:t>lift me from all weakness) x2</a:t>
            </a:r>
            <a:endParaRPr/>
          </a:p>
        </p:txBody>
      </p:sp>
      <p:sp>
        <p:nvSpPr>
          <p:cNvPr id="3575" name="Google Shape;3575;p572"/>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 Come to You</a:t>
            </a:r>
            <a:endParaRPr/>
          </a:p>
          <a:p>
            <a:pPr indent="0" lvl="0" marL="0" rtl="0" algn="ctr">
              <a:lnSpc>
                <a:spcPct val="100000"/>
              </a:lnSpc>
              <a:spcBef>
                <a:spcPts val="0"/>
              </a:spcBef>
              <a:spcAft>
                <a:spcPts val="0"/>
              </a:spcAft>
              <a:buSzPts val="3700"/>
              <a:buNone/>
            </a:pPr>
            <a:r>
              <a:t/>
            </a:r>
            <a:endParaRPr/>
          </a:p>
        </p:txBody>
      </p:sp>
    </p:spTree>
  </p:cSld>
  <p:clrMapOvr>
    <a:masterClrMapping/>
  </p:clrMapOvr>
</p:sld>
</file>

<file path=ppt/slides/slide5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9" name="Shape 3579"/>
        <p:cNvGrpSpPr/>
        <p:nvPr/>
      </p:nvGrpSpPr>
      <p:grpSpPr>
        <a:xfrm>
          <a:off x="0" y="0"/>
          <a:ext cx="0" cy="0"/>
          <a:chOff x="0" y="0"/>
          <a:chExt cx="0" cy="0"/>
        </a:xfrm>
      </p:grpSpPr>
      <p:sp>
        <p:nvSpPr>
          <p:cNvPr id="3580" name="Google Shape;3580;p573"/>
          <p:cNvSpPr txBox="1"/>
          <p:nvPr>
            <p:ph idx="1" type="body"/>
          </p:nvPr>
        </p:nvSpPr>
        <p:spPr>
          <a:xfrm>
            <a:off x="415650" y="326499"/>
            <a:ext cx="11360700" cy="4834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(I come to You) x3</a:t>
            </a:r>
            <a:endParaRPr/>
          </a:p>
          <a:p>
            <a:pPr indent="0" lvl="0" marL="0" rtl="0" algn="ctr">
              <a:lnSpc>
                <a:spcPct val="150000"/>
              </a:lnSpc>
              <a:spcBef>
                <a:spcPts val="0"/>
              </a:spcBef>
              <a:spcAft>
                <a:spcPts val="0"/>
              </a:spcAft>
              <a:buClr>
                <a:schemeClr val="dk1"/>
              </a:buClr>
              <a:buSzPts val="1100"/>
              <a:buNone/>
            </a:pPr>
            <a:r>
              <a:rPr lang="en-US"/>
              <a:t>(I have no other but You</a:t>
            </a:r>
            <a:endParaRPr/>
          </a:p>
          <a:p>
            <a:pPr indent="0" lvl="0" marL="0" rtl="0" algn="ctr">
              <a:lnSpc>
                <a:spcPct val="150000"/>
              </a:lnSpc>
              <a:spcBef>
                <a:spcPts val="0"/>
              </a:spcBef>
              <a:spcAft>
                <a:spcPts val="0"/>
              </a:spcAft>
              <a:buClr>
                <a:schemeClr val="dk1"/>
              </a:buClr>
              <a:buSzPts val="1100"/>
              <a:buNone/>
            </a:pPr>
            <a:r>
              <a:rPr lang="en-US"/>
              <a:t>To whom else shall I go) x2</a:t>
            </a:r>
            <a:endParaRPr/>
          </a:p>
          <a:p>
            <a:pPr indent="0" lvl="0" marL="0" rtl="0" algn="ctr">
              <a:lnSpc>
                <a:spcPct val="150000"/>
              </a:lnSpc>
              <a:spcBef>
                <a:spcPts val="0"/>
              </a:spcBef>
              <a:spcAft>
                <a:spcPts val="0"/>
              </a:spcAft>
              <a:buClr>
                <a:schemeClr val="dk1"/>
              </a:buClr>
              <a:buSzPts val="1100"/>
              <a:buNone/>
            </a:pPr>
            <a:r>
              <a:rPr lang="en-US"/>
              <a:t>(I come to You) x2</a:t>
            </a:r>
            <a:endParaRPr/>
          </a:p>
        </p:txBody>
      </p:sp>
      <p:sp>
        <p:nvSpPr>
          <p:cNvPr id="3581" name="Google Shape;3581;p573"/>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 Come to You</a:t>
            </a:r>
            <a:endParaRPr/>
          </a:p>
          <a:p>
            <a:pPr indent="0" lvl="0" marL="0" rtl="0" algn="ctr">
              <a:lnSpc>
                <a:spcPct val="100000"/>
              </a:lnSpc>
              <a:spcBef>
                <a:spcPts val="0"/>
              </a:spcBef>
              <a:spcAft>
                <a:spcPts val="0"/>
              </a:spcAft>
              <a:buSzPts val="3700"/>
              <a:buNone/>
            </a:pPr>
            <a:r>
              <a:t/>
            </a:r>
            <a:endParaRPr/>
          </a:p>
        </p:txBody>
      </p:sp>
    </p:spTree>
  </p:cSld>
  <p:clrMapOvr>
    <a:masterClrMapping/>
  </p:clrMapOvr>
</p:sld>
</file>

<file path=ppt/slides/slide5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5" name="Shape 3585"/>
        <p:cNvGrpSpPr/>
        <p:nvPr/>
      </p:nvGrpSpPr>
      <p:grpSpPr>
        <a:xfrm>
          <a:off x="0" y="0"/>
          <a:ext cx="0" cy="0"/>
          <a:chOff x="0" y="0"/>
          <a:chExt cx="0" cy="0"/>
        </a:xfrm>
      </p:grpSpPr>
      <p:sp>
        <p:nvSpPr>
          <p:cNvPr id="3586" name="Google Shape;3586;p574"/>
          <p:cNvSpPr txBox="1"/>
          <p:nvPr>
            <p:ph idx="1" type="body"/>
          </p:nvPr>
        </p:nvSpPr>
        <p:spPr>
          <a:xfrm>
            <a:off x="415650" y="326499"/>
            <a:ext cx="11360700" cy="4834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(I come to you my love, most precious love</a:t>
            </a:r>
            <a:endParaRPr/>
          </a:p>
          <a:p>
            <a:pPr indent="0" lvl="0" marL="0" rtl="0" algn="ctr">
              <a:lnSpc>
                <a:spcPct val="150000"/>
              </a:lnSpc>
              <a:spcBef>
                <a:spcPts val="0"/>
              </a:spcBef>
              <a:spcAft>
                <a:spcPts val="0"/>
              </a:spcAft>
              <a:buClr>
                <a:schemeClr val="dk1"/>
              </a:buClr>
              <a:buSzPts val="1100"/>
              <a:buNone/>
            </a:pPr>
            <a:r>
              <a:rPr lang="en-US"/>
              <a:t>I come to you with my sins at the cross) x2</a:t>
            </a:r>
            <a:endParaRPr/>
          </a:p>
        </p:txBody>
      </p:sp>
      <p:sp>
        <p:nvSpPr>
          <p:cNvPr id="3587" name="Google Shape;3587;p574"/>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 Come to You</a:t>
            </a:r>
            <a:endParaRPr/>
          </a:p>
          <a:p>
            <a:pPr indent="0" lvl="0" marL="0" rtl="0" algn="ctr">
              <a:lnSpc>
                <a:spcPct val="100000"/>
              </a:lnSpc>
              <a:spcBef>
                <a:spcPts val="0"/>
              </a:spcBef>
              <a:spcAft>
                <a:spcPts val="0"/>
              </a:spcAft>
              <a:buSzPts val="3700"/>
              <a:buNone/>
            </a:pPr>
            <a:r>
              <a:t/>
            </a:r>
            <a:endParaRPr/>
          </a:p>
        </p:txBody>
      </p:sp>
    </p:spTree>
  </p:cSld>
  <p:clrMapOvr>
    <a:masterClrMapping/>
  </p:clrMapOvr>
</p:sld>
</file>

<file path=ppt/slides/slide5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1" name="Shape 3591"/>
        <p:cNvGrpSpPr/>
        <p:nvPr/>
      </p:nvGrpSpPr>
      <p:grpSpPr>
        <a:xfrm>
          <a:off x="0" y="0"/>
          <a:ext cx="0" cy="0"/>
          <a:chOff x="0" y="0"/>
          <a:chExt cx="0" cy="0"/>
        </a:xfrm>
      </p:grpSpPr>
      <p:sp>
        <p:nvSpPr>
          <p:cNvPr id="3592" name="Google Shape;3592;p575"/>
          <p:cNvSpPr txBox="1"/>
          <p:nvPr>
            <p:ph idx="1" type="body"/>
          </p:nvPr>
        </p:nvSpPr>
        <p:spPr>
          <a:xfrm>
            <a:off x="415650" y="326499"/>
            <a:ext cx="11360700" cy="4834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(I come to You) x3</a:t>
            </a:r>
            <a:endParaRPr/>
          </a:p>
          <a:p>
            <a:pPr indent="0" lvl="0" marL="0" rtl="0" algn="ctr">
              <a:lnSpc>
                <a:spcPct val="150000"/>
              </a:lnSpc>
              <a:spcBef>
                <a:spcPts val="0"/>
              </a:spcBef>
              <a:spcAft>
                <a:spcPts val="0"/>
              </a:spcAft>
              <a:buClr>
                <a:schemeClr val="dk1"/>
              </a:buClr>
              <a:buSzPts val="1100"/>
              <a:buNone/>
            </a:pPr>
            <a:r>
              <a:rPr lang="en-US"/>
              <a:t>(I have no other but You</a:t>
            </a:r>
            <a:endParaRPr/>
          </a:p>
          <a:p>
            <a:pPr indent="0" lvl="0" marL="0" rtl="0" algn="ctr">
              <a:lnSpc>
                <a:spcPct val="150000"/>
              </a:lnSpc>
              <a:spcBef>
                <a:spcPts val="0"/>
              </a:spcBef>
              <a:spcAft>
                <a:spcPts val="0"/>
              </a:spcAft>
              <a:buClr>
                <a:schemeClr val="dk1"/>
              </a:buClr>
              <a:buSzPts val="1100"/>
              <a:buNone/>
            </a:pPr>
            <a:r>
              <a:rPr lang="en-US"/>
              <a:t>To whom else shall I go) x2</a:t>
            </a:r>
            <a:endParaRPr/>
          </a:p>
          <a:p>
            <a:pPr indent="0" lvl="0" marL="0" rtl="0" algn="ctr">
              <a:lnSpc>
                <a:spcPct val="150000"/>
              </a:lnSpc>
              <a:spcBef>
                <a:spcPts val="0"/>
              </a:spcBef>
              <a:spcAft>
                <a:spcPts val="0"/>
              </a:spcAft>
              <a:buClr>
                <a:schemeClr val="dk1"/>
              </a:buClr>
              <a:buSzPts val="1100"/>
              <a:buNone/>
            </a:pPr>
            <a:r>
              <a:rPr lang="en-US"/>
              <a:t>(I come to You) x2</a:t>
            </a:r>
            <a:endParaRPr/>
          </a:p>
        </p:txBody>
      </p:sp>
      <p:sp>
        <p:nvSpPr>
          <p:cNvPr id="3593" name="Google Shape;3593;p575"/>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 Come to You</a:t>
            </a:r>
            <a:endParaRPr/>
          </a:p>
          <a:p>
            <a:pPr indent="0" lvl="0" marL="0" rtl="0" algn="ctr">
              <a:lnSpc>
                <a:spcPct val="100000"/>
              </a:lnSpc>
              <a:spcBef>
                <a:spcPts val="0"/>
              </a:spcBef>
              <a:spcAft>
                <a:spcPts val="0"/>
              </a:spcAft>
              <a:buSzPts val="3700"/>
              <a:buNone/>
            </a:pPr>
            <a:r>
              <a:t/>
            </a:r>
            <a:endParaRPr/>
          </a:p>
        </p:txBody>
      </p:sp>
    </p:spTree>
  </p:cSld>
  <p:clrMapOvr>
    <a:masterClrMapping/>
  </p:clrMapOvr>
</p:sld>
</file>

<file path=ppt/slides/slide5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7" name="Shape 3597"/>
        <p:cNvGrpSpPr/>
        <p:nvPr/>
      </p:nvGrpSpPr>
      <p:grpSpPr>
        <a:xfrm>
          <a:off x="0" y="0"/>
          <a:ext cx="0" cy="0"/>
          <a:chOff x="0" y="0"/>
          <a:chExt cx="0" cy="0"/>
        </a:xfrm>
      </p:grpSpPr>
      <p:sp>
        <p:nvSpPr>
          <p:cNvPr id="3598" name="Google Shape;3598;p576"/>
          <p:cNvSpPr txBox="1"/>
          <p:nvPr>
            <p:ph idx="1" type="body"/>
          </p:nvPr>
        </p:nvSpPr>
        <p:spPr>
          <a:xfrm>
            <a:off x="415650" y="326499"/>
            <a:ext cx="11360700" cy="4834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(I come to You Oh Lord </a:t>
            </a:r>
            <a:endParaRPr/>
          </a:p>
          <a:p>
            <a:pPr indent="0" lvl="0" marL="0" rtl="0" algn="ctr">
              <a:lnSpc>
                <a:spcPct val="150000"/>
              </a:lnSpc>
              <a:spcBef>
                <a:spcPts val="0"/>
              </a:spcBef>
              <a:spcAft>
                <a:spcPts val="0"/>
              </a:spcAft>
              <a:buClr>
                <a:schemeClr val="dk1"/>
              </a:buClr>
              <a:buSzPts val="1100"/>
              <a:buNone/>
            </a:pPr>
            <a:r>
              <a:rPr lang="en-US"/>
              <a:t>bless my lips</a:t>
            </a:r>
            <a:endParaRPr/>
          </a:p>
          <a:p>
            <a:pPr indent="0" lvl="0" marL="0" rtl="0" algn="ctr">
              <a:lnSpc>
                <a:spcPct val="150000"/>
              </a:lnSpc>
              <a:spcBef>
                <a:spcPts val="0"/>
              </a:spcBef>
              <a:spcAft>
                <a:spcPts val="0"/>
              </a:spcAft>
              <a:buClr>
                <a:schemeClr val="dk1"/>
              </a:buClr>
              <a:buSzPts val="1100"/>
              <a:buNone/>
            </a:pPr>
            <a:r>
              <a:rPr lang="en-US"/>
              <a:t>Fill me with a spirit of obedience </a:t>
            </a:r>
            <a:endParaRPr/>
          </a:p>
          <a:p>
            <a:pPr indent="0" lvl="0" marL="0" rtl="0" algn="ctr">
              <a:lnSpc>
                <a:spcPct val="150000"/>
              </a:lnSpc>
              <a:spcBef>
                <a:spcPts val="0"/>
              </a:spcBef>
              <a:spcAft>
                <a:spcPts val="0"/>
              </a:spcAft>
              <a:buClr>
                <a:schemeClr val="dk1"/>
              </a:buClr>
              <a:buSzPts val="1100"/>
              <a:buNone/>
            </a:pPr>
            <a:r>
              <a:rPr lang="en-US"/>
              <a:t>and guide my steps) x2</a:t>
            </a:r>
            <a:endParaRPr/>
          </a:p>
        </p:txBody>
      </p:sp>
      <p:sp>
        <p:nvSpPr>
          <p:cNvPr id="3599" name="Google Shape;3599;p576"/>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 Come to You</a:t>
            </a:r>
            <a:endParaRPr/>
          </a:p>
          <a:p>
            <a:pPr indent="0" lvl="0" marL="0" rtl="0" algn="ctr">
              <a:lnSpc>
                <a:spcPct val="100000"/>
              </a:lnSpc>
              <a:spcBef>
                <a:spcPts val="0"/>
              </a:spcBef>
              <a:spcAft>
                <a:spcPts val="0"/>
              </a:spcAft>
              <a:buSzPts val="3700"/>
              <a:buNone/>
            </a:pPr>
            <a:r>
              <a:t/>
            </a:r>
            <a:endParaRPr/>
          </a:p>
        </p:txBody>
      </p:sp>
    </p:spTree>
  </p:cSld>
  <p:clrMapOvr>
    <a:masterClrMapping/>
  </p:clrMapOvr>
</p:sld>
</file>

<file path=ppt/slides/slide5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3" name="Shape 3603"/>
        <p:cNvGrpSpPr/>
        <p:nvPr/>
      </p:nvGrpSpPr>
      <p:grpSpPr>
        <a:xfrm>
          <a:off x="0" y="0"/>
          <a:ext cx="0" cy="0"/>
          <a:chOff x="0" y="0"/>
          <a:chExt cx="0" cy="0"/>
        </a:xfrm>
      </p:grpSpPr>
      <p:sp>
        <p:nvSpPr>
          <p:cNvPr id="3604" name="Google Shape;3604;p577"/>
          <p:cNvSpPr txBox="1"/>
          <p:nvPr>
            <p:ph idx="1" type="body"/>
          </p:nvPr>
        </p:nvSpPr>
        <p:spPr>
          <a:xfrm>
            <a:off x="415650" y="326499"/>
            <a:ext cx="11360700" cy="4834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(I come to You) x3</a:t>
            </a:r>
            <a:endParaRPr/>
          </a:p>
          <a:p>
            <a:pPr indent="0" lvl="0" marL="0" rtl="0" algn="ctr">
              <a:lnSpc>
                <a:spcPct val="150000"/>
              </a:lnSpc>
              <a:spcBef>
                <a:spcPts val="0"/>
              </a:spcBef>
              <a:spcAft>
                <a:spcPts val="0"/>
              </a:spcAft>
              <a:buClr>
                <a:schemeClr val="dk1"/>
              </a:buClr>
              <a:buSzPts val="1100"/>
              <a:buNone/>
            </a:pPr>
            <a:r>
              <a:rPr lang="en-US"/>
              <a:t>(I have no other but You</a:t>
            </a:r>
            <a:endParaRPr/>
          </a:p>
          <a:p>
            <a:pPr indent="0" lvl="0" marL="0" rtl="0" algn="ctr">
              <a:lnSpc>
                <a:spcPct val="150000"/>
              </a:lnSpc>
              <a:spcBef>
                <a:spcPts val="0"/>
              </a:spcBef>
              <a:spcAft>
                <a:spcPts val="0"/>
              </a:spcAft>
              <a:buClr>
                <a:schemeClr val="dk1"/>
              </a:buClr>
              <a:buSzPts val="1100"/>
              <a:buNone/>
            </a:pPr>
            <a:r>
              <a:rPr lang="en-US"/>
              <a:t>To whom else shall I go) x2</a:t>
            </a:r>
            <a:endParaRPr/>
          </a:p>
          <a:p>
            <a:pPr indent="0" lvl="0" marL="0" rtl="0" algn="ctr">
              <a:lnSpc>
                <a:spcPct val="150000"/>
              </a:lnSpc>
              <a:spcBef>
                <a:spcPts val="0"/>
              </a:spcBef>
              <a:spcAft>
                <a:spcPts val="0"/>
              </a:spcAft>
              <a:buClr>
                <a:schemeClr val="dk1"/>
              </a:buClr>
              <a:buSzPts val="1100"/>
              <a:buNone/>
            </a:pPr>
            <a:r>
              <a:rPr lang="en-US"/>
              <a:t>(I come to You) x2</a:t>
            </a:r>
            <a:endParaRPr/>
          </a:p>
        </p:txBody>
      </p:sp>
      <p:sp>
        <p:nvSpPr>
          <p:cNvPr id="3605" name="Google Shape;3605;p577"/>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 Come to You</a:t>
            </a:r>
            <a:endParaRPr/>
          </a:p>
          <a:p>
            <a:pPr indent="0" lvl="0" marL="0" rtl="0" algn="ctr">
              <a:lnSpc>
                <a:spcPct val="100000"/>
              </a:lnSpc>
              <a:spcBef>
                <a:spcPts val="0"/>
              </a:spcBef>
              <a:spcAft>
                <a:spcPts val="0"/>
              </a:spcAft>
              <a:buSzPts val="3700"/>
              <a:buNone/>
            </a:pPr>
            <a:r>
              <a:t/>
            </a:r>
            <a:endParaRPr/>
          </a:p>
        </p:txBody>
      </p:sp>
      <p:pic>
        <p:nvPicPr>
          <p:cNvPr id="3606" name="Google Shape;3606;p577">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5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0" name="Shape 3610"/>
        <p:cNvGrpSpPr/>
        <p:nvPr/>
      </p:nvGrpSpPr>
      <p:grpSpPr>
        <a:xfrm>
          <a:off x="0" y="0"/>
          <a:ext cx="0" cy="0"/>
          <a:chOff x="0" y="0"/>
          <a:chExt cx="0" cy="0"/>
        </a:xfrm>
      </p:grpSpPr>
      <p:sp>
        <p:nvSpPr>
          <p:cNvPr id="3611" name="Google Shape;3611;p578"/>
          <p:cNvSpPr txBox="1"/>
          <p:nvPr>
            <p:ph type="ctrTitle"/>
          </p:nvPr>
        </p:nvSpPr>
        <p:spPr>
          <a:xfrm>
            <a:off x="1615950" y="2422350"/>
            <a:ext cx="8960100" cy="2013300"/>
          </a:xfrm>
          <a:prstGeom prst="rect">
            <a:avLst/>
          </a:prstGeom>
          <a:solidFill>
            <a:srgbClr val="FFFFFF">
              <a:alpha val="88627"/>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sz="6300"/>
              <a:t>I Come to You</a:t>
            </a:r>
            <a:endParaRPr sz="6300"/>
          </a:p>
          <a:p>
            <a:pPr indent="0" lvl="0" marL="0" rtl="0" algn="ctr">
              <a:lnSpc>
                <a:spcPct val="100000"/>
              </a:lnSpc>
              <a:spcBef>
                <a:spcPts val="0"/>
              </a:spcBef>
              <a:spcAft>
                <a:spcPts val="0"/>
              </a:spcAft>
              <a:buClr>
                <a:srgbClr val="000000"/>
              </a:buClr>
              <a:buSzPts val="6900"/>
              <a:buFont typeface="Arial"/>
              <a:buNone/>
            </a:pPr>
            <a:r>
              <a:rPr lang="en-US" sz="6300"/>
              <a:t>آتى إليك</a:t>
            </a:r>
            <a:endParaRPr sz="6300"/>
          </a:p>
        </p:txBody>
      </p:sp>
      <p:pic>
        <p:nvPicPr>
          <p:cNvPr id="3612" name="Google Shape;3612;p578">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5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6" name="Shape 3616"/>
        <p:cNvGrpSpPr/>
        <p:nvPr/>
      </p:nvGrpSpPr>
      <p:grpSpPr>
        <a:xfrm>
          <a:off x="0" y="0"/>
          <a:ext cx="0" cy="0"/>
          <a:chOff x="0" y="0"/>
          <a:chExt cx="0" cy="0"/>
        </a:xfrm>
      </p:grpSpPr>
      <p:sp>
        <p:nvSpPr>
          <p:cNvPr id="3617" name="Google Shape;3617;p579"/>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 Come to You - آتى إليك</a:t>
            </a:r>
            <a:endParaRPr/>
          </a:p>
        </p:txBody>
      </p:sp>
      <p:sp>
        <p:nvSpPr>
          <p:cNvPr id="3618" name="Google Shape;3618;p579"/>
          <p:cNvSpPr txBox="1"/>
          <p:nvPr>
            <p:ph idx="1" type="body"/>
          </p:nvPr>
        </p:nvSpPr>
        <p:spPr>
          <a:xfrm>
            <a:off x="415650" y="326500"/>
            <a:ext cx="3709200" cy="49644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chemeClr val="dk1"/>
              </a:buClr>
              <a:buSzPts val="1100"/>
              <a:buFont typeface="Arial"/>
              <a:buNone/>
            </a:pPr>
            <a:r>
              <a:rPr lang="en-US" sz="3700"/>
              <a:t>(I come to You O Jesus </a:t>
            </a:r>
            <a:endParaRPr sz="3700"/>
          </a:p>
          <a:p>
            <a:pPr indent="0" lvl="0" marL="0" rtl="0" algn="ctr">
              <a:lnSpc>
                <a:spcPct val="100000"/>
              </a:lnSpc>
              <a:spcBef>
                <a:spcPts val="0"/>
              </a:spcBef>
              <a:spcAft>
                <a:spcPts val="0"/>
              </a:spcAft>
              <a:buClr>
                <a:schemeClr val="dk1"/>
              </a:buClr>
              <a:buSzPts val="1100"/>
              <a:buFont typeface="Arial"/>
              <a:buNone/>
            </a:pPr>
            <a:r>
              <a:rPr lang="en-US" sz="3700"/>
              <a:t>You are my comfort</a:t>
            </a:r>
            <a:endParaRPr sz="3700"/>
          </a:p>
          <a:p>
            <a:pPr indent="0" lvl="0" marL="0" rtl="0" algn="ctr">
              <a:lnSpc>
                <a:spcPct val="100000"/>
              </a:lnSpc>
              <a:spcBef>
                <a:spcPts val="0"/>
              </a:spcBef>
              <a:spcAft>
                <a:spcPts val="0"/>
              </a:spcAft>
              <a:buClr>
                <a:schemeClr val="dk1"/>
              </a:buClr>
              <a:buSzPts val="1100"/>
              <a:buFont typeface="Arial"/>
              <a:buNone/>
            </a:pPr>
            <a:r>
              <a:rPr lang="en-US" sz="3700"/>
              <a:t>I come to You with tears </a:t>
            </a:r>
            <a:endParaRPr sz="3700"/>
          </a:p>
          <a:p>
            <a:pPr indent="0" lvl="0" marL="0" rtl="0" algn="ctr">
              <a:lnSpc>
                <a:spcPct val="100000"/>
              </a:lnSpc>
              <a:spcBef>
                <a:spcPts val="0"/>
              </a:spcBef>
              <a:spcAft>
                <a:spcPts val="0"/>
              </a:spcAft>
              <a:buClr>
                <a:schemeClr val="dk1"/>
              </a:buClr>
              <a:buSzPts val="1100"/>
              <a:buFont typeface="Arial"/>
              <a:buNone/>
            </a:pPr>
            <a:r>
              <a:rPr lang="en-US" sz="3700"/>
              <a:t>and a wounded heart) x2</a:t>
            </a:r>
            <a:endParaRPr sz="3700"/>
          </a:p>
          <a:p>
            <a:pPr indent="0" lvl="0" marL="0" rtl="0" algn="ctr">
              <a:lnSpc>
                <a:spcPct val="150000"/>
              </a:lnSpc>
              <a:spcBef>
                <a:spcPts val="0"/>
              </a:spcBef>
              <a:spcAft>
                <a:spcPts val="0"/>
              </a:spcAft>
              <a:buSzPts val="4800"/>
              <a:buNone/>
            </a:pPr>
            <a:r>
              <a:t/>
            </a:r>
            <a:endParaRPr sz="2800"/>
          </a:p>
        </p:txBody>
      </p:sp>
      <p:sp>
        <p:nvSpPr>
          <p:cNvPr id="3619" name="Google Shape;3619;p579"/>
          <p:cNvSpPr txBox="1"/>
          <p:nvPr>
            <p:ph idx="1" type="body"/>
          </p:nvPr>
        </p:nvSpPr>
        <p:spPr>
          <a:xfrm>
            <a:off x="4283500" y="326500"/>
            <a:ext cx="3709200" cy="49644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chemeClr val="dk1"/>
              </a:buClr>
              <a:buSzPts val="1100"/>
              <a:buFont typeface="Arial"/>
              <a:buNone/>
            </a:pPr>
            <a:r>
              <a:rPr lang="en-US" sz="3700"/>
              <a:t>آتى إليك يا يسوعي أنت المريح</a:t>
            </a:r>
            <a:endParaRPr sz="3700"/>
          </a:p>
          <a:p>
            <a:pPr indent="0" lvl="0" marL="0" rtl="0" algn="ctr">
              <a:lnSpc>
                <a:spcPct val="100000"/>
              </a:lnSpc>
              <a:spcBef>
                <a:spcPts val="0"/>
              </a:spcBef>
              <a:spcAft>
                <a:spcPts val="0"/>
              </a:spcAft>
              <a:buClr>
                <a:schemeClr val="dk1"/>
              </a:buClr>
              <a:buSzPts val="1100"/>
              <a:buFont typeface="Arial"/>
              <a:buNone/>
            </a:pPr>
            <a:r>
              <a:rPr lang="en-US" sz="3700"/>
              <a:t>آتى إليك بدموعي وبقلب جريح</a:t>
            </a:r>
            <a:endParaRPr sz="3700"/>
          </a:p>
          <a:p>
            <a:pPr indent="0" lvl="0" marL="0" rtl="0" algn="ctr">
              <a:lnSpc>
                <a:spcPct val="100000"/>
              </a:lnSpc>
              <a:spcBef>
                <a:spcPts val="0"/>
              </a:spcBef>
              <a:spcAft>
                <a:spcPts val="0"/>
              </a:spcAft>
              <a:buClr>
                <a:schemeClr val="dk1"/>
              </a:buClr>
              <a:buSzPts val="1100"/>
              <a:buFont typeface="Arial"/>
              <a:buNone/>
            </a:pPr>
            <a:r>
              <a:rPr lang="en-US" sz="3700"/>
              <a:t> آتى إليك يا يسوعي أنت المريح</a:t>
            </a:r>
            <a:endParaRPr sz="3700"/>
          </a:p>
          <a:p>
            <a:pPr indent="0" lvl="0" marL="0" rtl="0" algn="ctr">
              <a:lnSpc>
                <a:spcPct val="100000"/>
              </a:lnSpc>
              <a:spcBef>
                <a:spcPts val="0"/>
              </a:spcBef>
              <a:spcAft>
                <a:spcPts val="0"/>
              </a:spcAft>
              <a:buClr>
                <a:schemeClr val="dk1"/>
              </a:buClr>
              <a:buSzPts val="1100"/>
              <a:buFont typeface="Arial"/>
              <a:buNone/>
            </a:pPr>
            <a:r>
              <a:rPr lang="en-US" sz="3700"/>
              <a:t>آتى إليك بدموعي وبقلب جريح </a:t>
            </a:r>
            <a:endParaRPr sz="3700"/>
          </a:p>
          <a:p>
            <a:pPr indent="0" lvl="0" marL="0" rtl="0" algn="ctr">
              <a:lnSpc>
                <a:spcPct val="100000"/>
              </a:lnSpc>
              <a:spcBef>
                <a:spcPts val="0"/>
              </a:spcBef>
              <a:spcAft>
                <a:spcPts val="0"/>
              </a:spcAft>
              <a:buClr>
                <a:schemeClr val="dk1"/>
              </a:buClr>
              <a:buSzPts val="1100"/>
              <a:buFont typeface="Arial"/>
              <a:buNone/>
            </a:pPr>
            <a:r>
              <a:t/>
            </a:r>
            <a:endParaRPr sz="3700"/>
          </a:p>
          <a:p>
            <a:pPr indent="0" lvl="0" marL="0" rtl="0" algn="ctr">
              <a:lnSpc>
                <a:spcPct val="150000"/>
              </a:lnSpc>
              <a:spcBef>
                <a:spcPts val="0"/>
              </a:spcBef>
              <a:spcAft>
                <a:spcPts val="0"/>
              </a:spcAft>
              <a:buSzPts val="4800"/>
              <a:buNone/>
            </a:pPr>
            <a:r>
              <a:t/>
            </a:r>
            <a:endParaRPr sz="2800"/>
          </a:p>
        </p:txBody>
      </p:sp>
      <p:sp>
        <p:nvSpPr>
          <p:cNvPr id="3620" name="Google Shape;3620;p579"/>
          <p:cNvSpPr txBox="1"/>
          <p:nvPr>
            <p:ph idx="1" type="body"/>
          </p:nvPr>
        </p:nvSpPr>
        <p:spPr>
          <a:xfrm>
            <a:off x="8151350" y="326500"/>
            <a:ext cx="3709200" cy="49644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15000"/>
              </a:lnSpc>
              <a:spcBef>
                <a:spcPts val="0"/>
              </a:spcBef>
              <a:spcAft>
                <a:spcPts val="0"/>
              </a:spcAft>
              <a:buClr>
                <a:schemeClr val="dk1"/>
              </a:buClr>
              <a:buSzPts val="1100"/>
              <a:buFont typeface="Arial"/>
              <a:buNone/>
            </a:pPr>
            <a:r>
              <a:rPr lang="en-US" sz="3900"/>
              <a:t>(Atee elayka ya yesoo3y enta almoreeh</a:t>
            </a:r>
            <a:endParaRPr sz="3900"/>
          </a:p>
          <a:p>
            <a:pPr indent="0" lvl="0" marL="0" rtl="0" algn="ctr">
              <a:lnSpc>
                <a:spcPct val="115000"/>
              </a:lnSpc>
              <a:spcBef>
                <a:spcPts val="0"/>
              </a:spcBef>
              <a:spcAft>
                <a:spcPts val="0"/>
              </a:spcAft>
              <a:buClr>
                <a:schemeClr val="dk1"/>
              </a:buClr>
              <a:buSzPts val="1100"/>
              <a:buFont typeface="Arial"/>
              <a:buNone/>
            </a:pPr>
            <a:r>
              <a:rPr lang="en-US" sz="3900"/>
              <a:t>Atee elayka bidmoo3i wa bi alb gareeh) x2</a:t>
            </a:r>
            <a:endParaRPr sz="3000"/>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58"/>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At the Cross</a:t>
            </a:r>
            <a:endParaRPr/>
          </a:p>
        </p:txBody>
      </p:sp>
      <p:sp>
        <p:nvSpPr>
          <p:cNvPr id="413" name="Google Shape;413;p58"/>
          <p:cNvSpPr txBox="1"/>
          <p:nvPr>
            <p:ph idx="1" type="body"/>
          </p:nvPr>
        </p:nvSpPr>
        <p:spPr>
          <a:xfrm>
            <a:off x="415650" y="326508"/>
            <a:ext cx="11360700" cy="45552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50000"/>
              </a:lnSpc>
              <a:spcBef>
                <a:spcPts val="0"/>
              </a:spcBef>
              <a:spcAft>
                <a:spcPts val="0"/>
              </a:spcAft>
              <a:buClr>
                <a:schemeClr val="dk1"/>
              </a:buClr>
              <a:buSzPts val="1100"/>
              <a:buFont typeface="Arial"/>
              <a:buNone/>
            </a:pPr>
            <a:r>
              <a:rPr lang="en-US"/>
              <a:t>You have overcome the grave</a:t>
            </a:r>
            <a:endParaRPr/>
          </a:p>
          <a:p>
            <a:pPr indent="0" lvl="0" marL="0" rtl="0" algn="ctr">
              <a:lnSpc>
                <a:spcPct val="150000"/>
              </a:lnSpc>
              <a:spcBef>
                <a:spcPts val="0"/>
              </a:spcBef>
              <a:spcAft>
                <a:spcPts val="0"/>
              </a:spcAft>
              <a:buClr>
                <a:schemeClr val="dk1"/>
              </a:buClr>
              <a:buSzPts val="1100"/>
              <a:buFont typeface="Arial"/>
              <a:buNone/>
            </a:pPr>
            <a:r>
              <a:rPr lang="en-US"/>
              <a:t>Glory fills the highest praise</a:t>
            </a:r>
            <a:endParaRPr/>
          </a:p>
          <a:p>
            <a:pPr indent="0" lvl="0" marL="0" rtl="0" algn="ctr">
              <a:lnSpc>
                <a:spcPct val="150000"/>
              </a:lnSpc>
              <a:spcBef>
                <a:spcPts val="0"/>
              </a:spcBef>
              <a:spcAft>
                <a:spcPts val="0"/>
              </a:spcAft>
              <a:buClr>
                <a:schemeClr val="dk1"/>
              </a:buClr>
              <a:buSzPts val="1100"/>
              <a:buFont typeface="Arial"/>
              <a:buNone/>
            </a:pPr>
            <a:r>
              <a:rPr lang="en-US"/>
              <a:t>What can separate me now</a:t>
            </a:r>
            <a:endParaRPr/>
          </a:p>
        </p:txBody>
      </p:sp>
    </p:spTree>
  </p:cSld>
  <p:clrMapOvr>
    <a:masterClrMapping/>
  </p:clrMapOvr>
</p:sld>
</file>

<file path=ppt/slides/slide5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4" name="Shape 3624"/>
        <p:cNvGrpSpPr/>
        <p:nvPr/>
      </p:nvGrpSpPr>
      <p:grpSpPr>
        <a:xfrm>
          <a:off x="0" y="0"/>
          <a:ext cx="0" cy="0"/>
          <a:chOff x="0" y="0"/>
          <a:chExt cx="0" cy="0"/>
        </a:xfrm>
      </p:grpSpPr>
      <p:sp>
        <p:nvSpPr>
          <p:cNvPr id="3625" name="Google Shape;3625;p580"/>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chemeClr val="dk1"/>
              </a:buClr>
              <a:buSzPts val="1100"/>
              <a:buFont typeface="Arial"/>
              <a:buNone/>
            </a:pPr>
            <a:r>
              <a:rPr lang="en-US"/>
              <a:t>I Come to You - آتى إليك</a:t>
            </a:r>
            <a:endParaRPr/>
          </a:p>
          <a:p>
            <a:pPr indent="0" lvl="0" marL="0" rtl="0" algn="ctr">
              <a:lnSpc>
                <a:spcPct val="100000"/>
              </a:lnSpc>
              <a:spcBef>
                <a:spcPts val="0"/>
              </a:spcBef>
              <a:spcAft>
                <a:spcPts val="0"/>
              </a:spcAft>
              <a:buSzPts val="3700"/>
              <a:buNone/>
            </a:pPr>
            <a:r>
              <a:t/>
            </a:r>
            <a:endParaRPr/>
          </a:p>
        </p:txBody>
      </p:sp>
      <p:sp>
        <p:nvSpPr>
          <p:cNvPr id="3626" name="Google Shape;3626;p580"/>
          <p:cNvSpPr txBox="1"/>
          <p:nvPr>
            <p:ph idx="1" type="body"/>
          </p:nvPr>
        </p:nvSpPr>
        <p:spPr>
          <a:xfrm>
            <a:off x="415650" y="326500"/>
            <a:ext cx="3709200" cy="49644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chemeClr val="dk1"/>
              </a:buClr>
              <a:buSzPts val="1100"/>
              <a:buFont typeface="Arial"/>
              <a:buNone/>
            </a:pPr>
            <a:r>
              <a:rPr lang="en-US" sz="3700"/>
              <a:t>(I come to You) x3</a:t>
            </a:r>
            <a:endParaRPr sz="3700"/>
          </a:p>
          <a:p>
            <a:pPr indent="0" lvl="0" marL="0" rtl="0" algn="ctr">
              <a:lnSpc>
                <a:spcPct val="100000"/>
              </a:lnSpc>
              <a:spcBef>
                <a:spcPts val="0"/>
              </a:spcBef>
              <a:spcAft>
                <a:spcPts val="0"/>
              </a:spcAft>
              <a:buClr>
                <a:schemeClr val="dk1"/>
              </a:buClr>
              <a:buSzPts val="1100"/>
              <a:buFont typeface="Arial"/>
              <a:buNone/>
            </a:pPr>
            <a:r>
              <a:rPr lang="en-US" sz="3700"/>
              <a:t>(I have no other but You</a:t>
            </a:r>
            <a:endParaRPr sz="3700"/>
          </a:p>
          <a:p>
            <a:pPr indent="0" lvl="0" marL="0" rtl="0" algn="ctr">
              <a:lnSpc>
                <a:spcPct val="100000"/>
              </a:lnSpc>
              <a:spcBef>
                <a:spcPts val="0"/>
              </a:spcBef>
              <a:spcAft>
                <a:spcPts val="0"/>
              </a:spcAft>
              <a:buClr>
                <a:schemeClr val="dk1"/>
              </a:buClr>
              <a:buSzPts val="1100"/>
              <a:buFont typeface="Arial"/>
              <a:buNone/>
            </a:pPr>
            <a:r>
              <a:rPr lang="en-US" sz="3700"/>
              <a:t>To whom else shall I go) x2</a:t>
            </a:r>
            <a:endParaRPr sz="3700"/>
          </a:p>
          <a:p>
            <a:pPr indent="0" lvl="0" marL="0" rtl="0" algn="ctr">
              <a:lnSpc>
                <a:spcPct val="100000"/>
              </a:lnSpc>
              <a:spcBef>
                <a:spcPts val="0"/>
              </a:spcBef>
              <a:spcAft>
                <a:spcPts val="0"/>
              </a:spcAft>
              <a:buClr>
                <a:schemeClr val="dk1"/>
              </a:buClr>
              <a:buSzPts val="1100"/>
              <a:buFont typeface="Arial"/>
              <a:buNone/>
            </a:pPr>
            <a:r>
              <a:rPr lang="en-US" sz="3700"/>
              <a:t>(I come to You) </a:t>
            </a:r>
            <a:r>
              <a:rPr lang="en-US" sz="3700">
                <a:solidFill>
                  <a:schemeClr val="dk1"/>
                </a:solidFill>
              </a:rPr>
              <a:t>x2</a:t>
            </a:r>
            <a:endParaRPr sz="3700"/>
          </a:p>
          <a:p>
            <a:pPr indent="0" lvl="0" marL="0" rtl="0" algn="ctr">
              <a:lnSpc>
                <a:spcPct val="100000"/>
              </a:lnSpc>
              <a:spcBef>
                <a:spcPts val="0"/>
              </a:spcBef>
              <a:spcAft>
                <a:spcPts val="0"/>
              </a:spcAft>
              <a:buClr>
                <a:schemeClr val="dk1"/>
              </a:buClr>
              <a:buSzPts val="1100"/>
              <a:buFont typeface="Arial"/>
              <a:buNone/>
            </a:pPr>
            <a:r>
              <a:t/>
            </a:r>
            <a:endParaRPr sz="3700"/>
          </a:p>
          <a:p>
            <a:pPr indent="0" lvl="0" marL="0" rtl="0" algn="ctr">
              <a:lnSpc>
                <a:spcPct val="150000"/>
              </a:lnSpc>
              <a:spcBef>
                <a:spcPts val="0"/>
              </a:spcBef>
              <a:spcAft>
                <a:spcPts val="0"/>
              </a:spcAft>
              <a:buSzPts val="4800"/>
              <a:buNone/>
            </a:pPr>
            <a:r>
              <a:t/>
            </a:r>
            <a:endParaRPr sz="2800"/>
          </a:p>
        </p:txBody>
      </p:sp>
      <p:sp>
        <p:nvSpPr>
          <p:cNvPr id="3627" name="Google Shape;3627;p580"/>
          <p:cNvSpPr txBox="1"/>
          <p:nvPr>
            <p:ph idx="1" type="body"/>
          </p:nvPr>
        </p:nvSpPr>
        <p:spPr>
          <a:xfrm>
            <a:off x="4283500" y="326500"/>
            <a:ext cx="3709200" cy="49644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chemeClr val="dk1"/>
              </a:buClr>
              <a:buSzPts val="1100"/>
              <a:buFont typeface="Arial"/>
              <a:buNone/>
            </a:pPr>
            <a:r>
              <a:rPr lang="en-US" sz="3700"/>
              <a:t>آتى إليك أنا آتى إليك أنا آتى إليك </a:t>
            </a:r>
            <a:endParaRPr sz="3700"/>
          </a:p>
          <a:p>
            <a:pPr indent="0" lvl="0" marL="0" rtl="0" algn="ctr">
              <a:lnSpc>
                <a:spcPct val="100000"/>
              </a:lnSpc>
              <a:spcBef>
                <a:spcPts val="0"/>
              </a:spcBef>
              <a:spcAft>
                <a:spcPts val="0"/>
              </a:spcAft>
              <a:buClr>
                <a:schemeClr val="dk1"/>
              </a:buClr>
              <a:buSzPts val="1100"/>
              <a:buFont typeface="Arial"/>
              <a:buNone/>
            </a:pPr>
            <a:r>
              <a:rPr lang="en-US" sz="3700"/>
              <a:t>و أنا لي مين غيرك أروح لمين غيرك</a:t>
            </a:r>
            <a:endParaRPr sz="3700"/>
          </a:p>
          <a:p>
            <a:pPr indent="0" lvl="0" marL="0" rtl="0" algn="ctr">
              <a:lnSpc>
                <a:spcPct val="100000"/>
              </a:lnSpc>
              <a:spcBef>
                <a:spcPts val="0"/>
              </a:spcBef>
              <a:spcAft>
                <a:spcPts val="0"/>
              </a:spcAft>
              <a:buClr>
                <a:schemeClr val="dk1"/>
              </a:buClr>
              <a:buSzPts val="1100"/>
              <a:buFont typeface="Arial"/>
              <a:buNone/>
            </a:pPr>
            <a:r>
              <a:rPr lang="en-US" sz="3700"/>
              <a:t>و أنا لي مين غيرك أروح لمين غيرك</a:t>
            </a:r>
            <a:endParaRPr sz="3700"/>
          </a:p>
          <a:p>
            <a:pPr indent="0" lvl="0" marL="0" rtl="0" algn="ctr">
              <a:lnSpc>
                <a:spcPct val="100000"/>
              </a:lnSpc>
              <a:spcBef>
                <a:spcPts val="0"/>
              </a:spcBef>
              <a:spcAft>
                <a:spcPts val="0"/>
              </a:spcAft>
              <a:buClr>
                <a:schemeClr val="dk1"/>
              </a:buClr>
              <a:buSzPts val="1100"/>
              <a:buFont typeface="Arial"/>
              <a:buNone/>
            </a:pPr>
            <a:r>
              <a:rPr lang="en-US" sz="3700"/>
              <a:t>أنا آتى إليك أنا آتى إليك</a:t>
            </a:r>
            <a:endParaRPr sz="3700"/>
          </a:p>
          <a:p>
            <a:pPr indent="0" lvl="0" marL="0" rtl="0" algn="ctr">
              <a:lnSpc>
                <a:spcPct val="100000"/>
              </a:lnSpc>
              <a:spcBef>
                <a:spcPts val="0"/>
              </a:spcBef>
              <a:spcAft>
                <a:spcPts val="0"/>
              </a:spcAft>
              <a:buClr>
                <a:schemeClr val="dk1"/>
              </a:buClr>
              <a:buSzPts val="1100"/>
              <a:buFont typeface="Arial"/>
              <a:buNone/>
            </a:pPr>
            <a:r>
              <a:t/>
            </a:r>
            <a:endParaRPr sz="3700"/>
          </a:p>
          <a:p>
            <a:pPr indent="0" lvl="0" marL="0" rtl="0" algn="ctr">
              <a:lnSpc>
                <a:spcPct val="100000"/>
              </a:lnSpc>
              <a:spcBef>
                <a:spcPts val="0"/>
              </a:spcBef>
              <a:spcAft>
                <a:spcPts val="0"/>
              </a:spcAft>
              <a:buClr>
                <a:schemeClr val="dk1"/>
              </a:buClr>
              <a:buSzPts val="1100"/>
              <a:buFont typeface="Arial"/>
              <a:buNone/>
            </a:pPr>
            <a:r>
              <a:rPr lang="en-US" sz="3700"/>
              <a:t> </a:t>
            </a:r>
            <a:endParaRPr sz="3700"/>
          </a:p>
          <a:p>
            <a:pPr indent="0" lvl="0" marL="0" rtl="0" algn="ctr">
              <a:lnSpc>
                <a:spcPct val="100000"/>
              </a:lnSpc>
              <a:spcBef>
                <a:spcPts val="0"/>
              </a:spcBef>
              <a:spcAft>
                <a:spcPts val="0"/>
              </a:spcAft>
              <a:buClr>
                <a:schemeClr val="dk1"/>
              </a:buClr>
              <a:buSzPts val="1100"/>
              <a:buFont typeface="Arial"/>
              <a:buNone/>
            </a:pPr>
            <a:r>
              <a:t/>
            </a:r>
            <a:endParaRPr sz="3700"/>
          </a:p>
          <a:p>
            <a:pPr indent="0" lvl="0" marL="0" rtl="0" algn="ctr">
              <a:lnSpc>
                <a:spcPct val="150000"/>
              </a:lnSpc>
              <a:spcBef>
                <a:spcPts val="0"/>
              </a:spcBef>
              <a:spcAft>
                <a:spcPts val="0"/>
              </a:spcAft>
              <a:buSzPts val="4800"/>
              <a:buNone/>
            </a:pPr>
            <a:r>
              <a:t/>
            </a:r>
            <a:endParaRPr sz="2800"/>
          </a:p>
        </p:txBody>
      </p:sp>
      <p:sp>
        <p:nvSpPr>
          <p:cNvPr id="3628" name="Google Shape;3628;p580"/>
          <p:cNvSpPr txBox="1"/>
          <p:nvPr>
            <p:ph idx="1" type="body"/>
          </p:nvPr>
        </p:nvSpPr>
        <p:spPr>
          <a:xfrm>
            <a:off x="8151350" y="326500"/>
            <a:ext cx="3709200" cy="49644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Clr>
                <a:schemeClr val="dk1"/>
              </a:buClr>
              <a:buSzPts val="1100"/>
              <a:buFont typeface="Arial"/>
              <a:buNone/>
            </a:pPr>
            <a:r>
              <a:rPr lang="en-US" sz="3300"/>
              <a:t>Atee elayka ana atee elayaka ana atee elayka</a:t>
            </a:r>
            <a:endParaRPr sz="3300"/>
          </a:p>
          <a:p>
            <a:pPr indent="0" lvl="0" marL="0" rtl="0" algn="ctr">
              <a:lnSpc>
                <a:spcPct val="100000"/>
              </a:lnSpc>
              <a:spcBef>
                <a:spcPts val="0"/>
              </a:spcBef>
              <a:spcAft>
                <a:spcPts val="0"/>
              </a:spcAft>
              <a:buClr>
                <a:schemeClr val="dk1"/>
              </a:buClr>
              <a:buSzPts val="1100"/>
              <a:buFont typeface="Arial"/>
              <a:buNone/>
            </a:pPr>
            <a:r>
              <a:rPr lang="en-US" sz="3300"/>
              <a:t> (Wa ana leeya min ghirak arooh lee meen ghirak) x2</a:t>
            </a:r>
            <a:endParaRPr sz="3300"/>
          </a:p>
          <a:p>
            <a:pPr indent="0" lvl="0" marL="0" rtl="0" algn="ctr">
              <a:lnSpc>
                <a:spcPct val="100000"/>
              </a:lnSpc>
              <a:spcBef>
                <a:spcPts val="0"/>
              </a:spcBef>
              <a:spcAft>
                <a:spcPts val="0"/>
              </a:spcAft>
              <a:buClr>
                <a:schemeClr val="dk1"/>
              </a:buClr>
              <a:buSzPts val="1100"/>
              <a:buFont typeface="Arial"/>
              <a:buNone/>
            </a:pPr>
            <a:r>
              <a:rPr lang="en-US" sz="3300"/>
              <a:t>ana atee elayka ana atee elayka</a:t>
            </a:r>
            <a:endParaRPr sz="2700"/>
          </a:p>
        </p:txBody>
      </p:sp>
    </p:spTree>
  </p:cSld>
  <p:clrMapOvr>
    <a:masterClrMapping/>
  </p:clrMapOvr>
</p:sld>
</file>

<file path=ppt/slides/slide5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2" name="Shape 3632"/>
        <p:cNvGrpSpPr/>
        <p:nvPr/>
      </p:nvGrpSpPr>
      <p:grpSpPr>
        <a:xfrm>
          <a:off x="0" y="0"/>
          <a:ext cx="0" cy="0"/>
          <a:chOff x="0" y="0"/>
          <a:chExt cx="0" cy="0"/>
        </a:xfrm>
      </p:grpSpPr>
      <p:sp>
        <p:nvSpPr>
          <p:cNvPr id="3633" name="Google Shape;3633;p581"/>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chemeClr val="dk1"/>
              </a:buClr>
              <a:buSzPts val="1100"/>
              <a:buFont typeface="Arial"/>
              <a:buNone/>
            </a:pPr>
            <a:r>
              <a:rPr lang="en-US"/>
              <a:t>I Come to You - آتى إليك</a:t>
            </a:r>
            <a:endParaRPr/>
          </a:p>
          <a:p>
            <a:pPr indent="0" lvl="0" marL="0" rtl="0" algn="ctr">
              <a:lnSpc>
                <a:spcPct val="100000"/>
              </a:lnSpc>
              <a:spcBef>
                <a:spcPts val="0"/>
              </a:spcBef>
              <a:spcAft>
                <a:spcPts val="0"/>
              </a:spcAft>
              <a:buSzPts val="3700"/>
              <a:buNone/>
            </a:pPr>
            <a:r>
              <a:t/>
            </a:r>
            <a:endParaRPr/>
          </a:p>
        </p:txBody>
      </p:sp>
      <p:sp>
        <p:nvSpPr>
          <p:cNvPr id="3634" name="Google Shape;3634;p581"/>
          <p:cNvSpPr txBox="1"/>
          <p:nvPr>
            <p:ph idx="1" type="body"/>
          </p:nvPr>
        </p:nvSpPr>
        <p:spPr>
          <a:xfrm>
            <a:off x="415650" y="326500"/>
            <a:ext cx="3709200" cy="49644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chemeClr val="dk1"/>
              </a:buClr>
              <a:buSzPts val="1100"/>
              <a:buFont typeface="Arial"/>
              <a:buNone/>
            </a:pPr>
            <a:r>
              <a:rPr lang="en-US" sz="3700"/>
              <a:t>(I come to you O my Shepherd</a:t>
            </a:r>
            <a:endParaRPr sz="3700"/>
          </a:p>
          <a:p>
            <a:pPr indent="0" lvl="0" marL="0" rtl="0" algn="ctr">
              <a:lnSpc>
                <a:spcPct val="100000"/>
              </a:lnSpc>
              <a:spcBef>
                <a:spcPts val="0"/>
              </a:spcBef>
              <a:spcAft>
                <a:spcPts val="0"/>
              </a:spcAft>
              <a:buClr>
                <a:schemeClr val="dk1"/>
              </a:buClr>
              <a:buSzPts val="1100"/>
              <a:buFont typeface="Arial"/>
              <a:buNone/>
            </a:pPr>
            <a:r>
              <a:rPr lang="en-US" sz="3700"/>
              <a:t>in all my troubles</a:t>
            </a:r>
            <a:endParaRPr sz="3700"/>
          </a:p>
          <a:p>
            <a:pPr indent="0" lvl="0" marL="0" rtl="0" algn="ctr">
              <a:lnSpc>
                <a:spcPct val="100000"/>
              </a:lnSpc>
              <a:spcBef>
                <a:spcPts val="0"/>
              </a:spcBef>
              <a:spcAft>
                <a:spcPts val="0"/>
              </a:spcAft>
              <a:buClr>
                <a:schemeClr val="dk1"/>
              </a:buClr>
              <a:buSzPts val="1100"/>
              <a:buFont typeface="Arial"/>
              <a:buNone/>
            </a:pPr>
            <a:r>
              <a:rPr lang="en-US" sz="3700"/>
              <a:t>Though I walk in the valley </a:t>
            </a:r>
            <a:endParaRPr sz="3700"/>
          </a:p>
          <a:p>
            <a:pPr indent="0" lvl="0" marL="0" rtl="0" algn="ctr">
              <a:lnSpc>
                <a:spcPct val="100000"/>
              </a:lnSpc>
              <a:spcBef>
                <a:spcPts val="0"/>
              </a:spcBef>
              <a:spcAft>
                <a:spcPts val="0"/>
              </a:spcAft>
              <a:buClr>
                <a:schemeClr val="dk1"/>
              </a:buClr>
              <a:buSzPts val="1100"/>
              <a:buFont typeface="Arial"/>
              <a:buNone/>
            </a:pPr>
            <a:r>
              <a:rPr lang="en-US" sz="3700"/>
              <a:t>there is no fear) x2</a:t>
            </a:r>
            <a:endParaRPr sz="3700"/>
          </a:p>
          <a:p>
            <a:pPr indent="0" lvl="0" marL="0" rtl="0" algn="ctr">
              <a:lnSpc>
                <a:spcPct val="100000"/>
              </a:lnSpc>
              <a:spcBef>
                <a:spcPts val="0"/>
              </a:spcBef>
              <a:spcAft>
                <a:spcPts val="0"/>
              </a:spcAft>
              <a:buClr>
                <a:schemeClr val="dk1"/>
              </a:buClr>
              <a:buSzPts val="1100"/>
              <a:buFont typeface="Arial"/>
              <a:buNone/>
            </a:pPr>
            <a:r>
              <a:t/>
            </a:r>
            <a:endParaRPr sz="3700"/>
          </a:p>
          <a:p>
            <a:pPr indent="0" lvl="0" marL="0" rtl="0" algn="ctr">
              <a:lnSpc>
                <a:spcPct val="150000"/>
              </a:lnSpc>
              <a:spcBef>
                <a:spcPts val="0"/>
              </a:spcBef>
              <a:spcAft>
                <a:spcPts val="0"/>
              </a:spcAft>
              <a:buSzPts val="4800"/>
              <a:buNone/>
            </a:pPr>
            <a:r>
              <a:t/>
            </a:r>
            <a:endParaRPr sz="2800"/>
          </a:p>
        </p:txBody>
      </p:sp>
      <p:sp>
        <p:nvSpPr>
          <p:cNvPr id="3635" name="Google Shape;3635;p581"/>
          <p:cNvSpPr txBox="1"/>
          <p:nvPr>
            <p:ph idx="1" type="body"/>
          </p:nvPr>
        </p:nvSpPr>
        <p:spPr>
          <a:xfrm>
            <a:off x="4283500" y="326500"/>
            <a:ext cx="3709200" cy="49644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chemeClr val="dk1"/>
              </a:buClr>
              <a:buSzPts val="1100"/>
              <a:buFont typeface="Arial"/>
              <a:buNone/>
            </a:pPr>
            <a:r>
              <a:rPr lang="en-US" sz="3700"/>
              <a:t>آتي إليك يا راعيّ في كل الظروف </a:t>
            </a:r>
            <a:endParaRPr sz="3700"/>
          </a:p>
          <a:p>
            <a:pPr indent="0" lvl="0" marL="0" rtl="0" algn="ctr">
              <a:lnSpc>
                <a:spcPct val="100000"/>
              </a:lnSpc>
              <a:spcBef>
                <a:spcPts val="0"/>
              </a:spcBef>
              <a:spcAft>
                <a:spcPts val="0"/>
              </a:spcAft>
              <a:buClr>
                <a:schemeClr val="dk1"/>
              </a:buClr>
              <a:buSzPts val="1100"/>
              <a:buFont typeface="Arial"/>
              <a:buNone/>
            </a:pPr>
            <a:r>
              <a:rPr lang="en-US" sz="3700"/>
              <a:t>إن سرت حتى في الوادي لا يوجد خوف</a:t>
            </a:r>
            <a:endParaRPr sz="3700"/>
          </a:p>
          <a:p>
            <a:pPr indent="0" lvl="0" marL="0" rtl="0" algn="ctr">
              <a:lnSpc>
                <a:spcPct val="100000"/>
              </a:lnSpc>
              <a:spcBef>
                <a:spcPts val="0"/>
              </a:spcBef>
              <a:spcAft>
                <a:spcPts val="0"/>
              </a:spcAft>
              <a:buClr>
                <a:schemeClr val="dk1"/>
              </a:buClr>
              <a:buSzPts val="1100"/>
              <a:buFont typeface="Arial"/>
              <a:buNone/>
            </a:pPr>
            <a:r>
              <a:rPr lang="en-US" sz="3700"/>
              <a:t>آتي إليك يا راعيّ في كل الظروف</a:t>
            </a:r>
            <a:endParaRPr sz="3700"/>
          </a:p>
          <a:p>
            <a:pPr indent="0" lvl="0" marL="0" rtl="0" algn="ctr">
              <a:lnSpc>
                <a:spcPct val="100000"/>
              </a:lnSpc>
              <a:spcBef>
                <a:spcPts val="0"/>
              </a:spcBef>
              <a:spcAft>
                <a:spcPts val="0"/>
              </a:spcAft>
              <a:buClr>
                <a:schemeClr val="dk1"/>
              </a:buClr>
              <a:buSzPts val="1100"/>
              <a:buFont typeface="Arial"/>
              <a:buNone/>
            </a:pPr>
            <a:r>
              <a:rPr lang="en-US" sz="3700"/>
              <a:t>إن سرت حتى في الوادي لا يوجد خوف</a:t>
            </a:r>
            <a:endParaRPr sz="3700"/>
          </a:p>
          <a:p>
            <a:pPr indent="0" lvl="0" marL="0" rtl="0" algn="ctr">
              <a:lnSpc>
                <a:spcPct val="100000"/>
              </a:lnSpc>
              <a:spcBef>
                <a:spcPts val="0"/>
              </a:spcBef>
              <a:spcAft>
                <a:spcPts val="0"/>
              </a:spcAft>
              <a:buClr>
                <a:schemeClr val="dk1"/>
              </a:buClr>
              <a:buSzPts val="1100"/>
              <a:buFont typeface="Arial"/>
              <a:buNone/>
            </a:pPr>
            <a:r>
              <a:t/>
            </a:r>
            <a:endParaRPr sz="3700"/>
          </a:p>
          <a:p>
            <a:pPr indent="0" lvl="0" marL="0" rtl="0" algn="ctr">
              <a:lnSpc>
                <a:spcPct val="100000"/>
              </a:lnSpc>
              <a:spcBef>
                <a:spcPts val="0"/>
              </a:spcBef>
              <a:spcAft>
                <a:spcPts val="0"/>
              </a:spcAft>
              <a:buClr>
                <a:schemeClr val="dk1"/>
              </a:buClr>
              <a:buSzPts val="1100"/>
              <a:buFont typeface="Arial"/>
              <a:buNone/>
            </a:pPr>
            <a:r>
              <a:t/>
            </a:r>
            <a:endParaRPr sz="3700"/>
          </a:p>
          <a:p>
            <a:pPr indent="0" lvl="0" marL="0" rtl="0" algn="ctr">
              <a:lnSpc>
                <a:spcPct val="100000"/>
              </a:lnSpc>
              <a:spcBef>
                <a:spcPts val="0"/>
              </a:spcBef>
              <a:spcAft>
                <a:spcPts val="0"/>
              </a:spcAft>
              <a:buClr>
                <a:schemeClr val="dk1"/>
              </a:buClr>
              <a:buSzPts val="1100"/>
              <a:buFont typeface="Arial"/>
              <a:buNone/>
            </a:pPr>
            <a:r>
              <a:t/>
            </a:r>
            <a:endParaRPr sz="3700"/>
          </a:p>
          <a:p>
            <a:pPr indent="0" lvl="0" marL="0" rtl="0" algn="ctr">
              <a:lnSpc>
                <a:spcPct val="100000"/>
              </a:lnSpc>
              <a:spcBef>
                <a:spcPts val="0"/>
              </a:spcBef>
              <a:spcAft>
                <a:spcPts val="0"/>
              </a:spcAft>
              <a:buClr>
                <a:schemeClr val="dk1"/>
              </a:buClr>
              <a:buSzPts val="1100"/>
              <a:buFont typeface="Arial"/>
              <a:buNone/>
            </a:pPr>
            <a:r>
              <a:rPr lang="en-US" sz="3700"/>
              <a:t> </a:t>
            </a:r>
            <a:endParaRPr sz="3700"/>
          </a:p>
          <a:p>
            <a:pPr indent="0" lvl="0" marL="0" rtl="0" algn="ctr">
              <a:lnSpc>
                <a:spcPct val="100000"/>
              </a:lnSpc>
              <a:spcBef>
                <a:spcPts val="0"/>
              </a:spcBef>
              <a:spcAft>
                <a:spcPts val="0"/>
              </a:spcAft>
              <a:buClr>
                <a:schemeClr val="dk1"/>
              </a:buClr>
              <a:buSzPts val="1100"/>
              <a:buFont typeface="Arial"/>
              <a:buNone/>
            </a:pPr>
            <a:r>
              <a:t/>
            </a:r>
            <a:endParaRPr sz="3700"/>
          </a:p>
          <a:p>
            <a:pPr indent="0" lvl="0" marL="0" rtl="0" algn="ctr">
              <a:lnSpc>
                <a:spcPct val="150000"/>
              </a:lnSpc>
              <a:spcBef>
                <a:spcPts val="0"/>
              </a:spcBef>
              <a:spcAft>
                <a:spcPts val="0"/>
              </a:spcAft>
              <a:buSzPts val="4800"/>
              <a:buNone/>
            </a:pPr>
            <a:r>
              <a:t/>
            </a:r>
            <a:endParaRPr sz="2800"/>
          </a:p>
        </p:txBody>
      </p:sp>
      <p:sp>
        <p:nvSpPr>
          <p:cNvPr id="3636" name="Google Shape;3636;p581"/>
          <p:cNvSpPr txBox="1"/>
          <p:nvPr>
            <p:ph idx="1" type="body"/>
          </p:nvPr>
        </p:nvSpPr>
        <p:spPr>
          <a:xfrm>
            <a:off x="8151350" y="326500"/>
            <a:ext cx="3709200" cy="49644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Clr>
                <a:schemeClr val="dk1"/>
              </a:buClr>
              <a:buSzPts val="1100"/>
              <a:buFont typeface="Arial"/>
              <a:buNone/>
            </a:pPr>
            <a:r>
              <a:rPr lang="en-US" sz="3700"/>
              <a:t>(Atee elayka ya ra3iya fi kol alziroof </a:t>
            </a:r>
            <a:endParaRPr sz="3700"/>
          </a:p>
          <a:p>
            <a:pPr indent="0" lvl="0" marL="0" rtl="0" algn="ctr">
              <a:lnSpc>
                <a:spcPct val="100000"/>
              </a:lnSpc>
              <a:spcBef>
                <a:spcPts val="0"/>
              </a:spcBef>
              <a:spcAft>
                <a:spcPts val="0"/>
              </a:spcAft>
              <a:buClr>
                <a:schemeClr val="dk1"/>
              </a:buClr>
              <a:buSzPts val="1100"/>
              <a:buFont typeface="Arial"/>
              <a:buNone/>
            </a:pPr>
            <a:r>
              <a:rPr lang="en-US" sz="3700"/>
              <a:t>An sirt hata fi alwadi la yugad khoof) x2</a:t>
            </a:r>
            <a:endParaRPr sz="3700"/>
          </a:p>
          <a:p>
            <a:pPr indent="0" lvl="0" marL="0" rtl="0" algn="l">
              <a:lnSpc>
                <a:spcPct val="150000"/>
              </a:lnSpc>
              <a:spcBef>
                <a:spcPts val="0"/>
              </a:spcBef>
              <a:spcAft>
                <a:spcPts val="0"/>
              </a:spcAft>
              <a:buSzPts val="4800"/>
              <a:buNone/>
            </a:pPr>
            <a:r>
              <a:t/>
            </a:r>
            <a:endParaRPr sz="2800"/>
          </a:p>
        </p:txBody>
      </p:sp>
    </p:spTree>
  </p:cSld>
  <p:clrMapOvr>
    <a:masterClrMapping/>
  </p:clrMapOvr>
</p:sld>
</file>

<file path=ppt/slides/slide5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0" name="Shape 3640"/>
        <p:cNvGrpSpPr/>
        <p:nvPr/>
      </p:nvGrpSpPr>
      <p:grpSpPr>
        <a:xfrm>
          <a:off x="0" y="0"/>
          <a:ext cx="0" cy="0"/>
          <a:chOff x="0" y="0"/>
          <a:chExt cx="0" cy="0"/>
        </a:xfrm>
      </p:grpSpPr>
      <p:sp>
        <p:nvSpPr>
          <p:cNvPr id="3641" name="Google Shape;3641;p582"/>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chemeClr val="dk1"/>
              </a:buClr>
              <a:buSzPts val="1100"/>
              <a:buFont typeface="Arial"/>
              <a:buNone/>
            </a:pPr>
            <a:r>
              <a:rPr lang="en-US"/>
              <a:t>I Come to You - آتى إليك</a:t>
            </a:r>
            <a:endParaRPr/>
          </a:p>
          <a:p>
            <a:pPr indent="0" lvl="0" marL="0" rtl="0" algn="ctr">
              <a:lnSpc>
                <a:spcPct val="100000"/>
              </a:lnSpc>
              <a:spcBef>
                <a:spcPts val="0"/>
              </a:spcBef>
              <a:spcAft>
                <a:spcPts val="0"/>
              </a:spcAft>
              <a:buSzPts val="3700"/>
              <a:buNone/>
            </a:pPr>
            <a:r>
              <a:t/>
            </a:r>
            <a:endParaRPr/>
          </a:p>
        </p:txBody>
      </p:sp>
      <p:sp>
        <p:nvSpPr>
          <p:cNvPr id="3642" name="Google Shape;3642;p582"/>
          <p:cNvSpPr txBox="1"/>
          <p:nvPr>
            <p:ph idx="1" type="body"/>
          </p:nvPr>
        </p:nvSpPr>
        <p:spPr>
          <a:xfrm>
            <a:off x="415650" y="326500"/>
            <a:ext cx="3709200" cy="49644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chemeClr val="dk1"/>
              </a:buClr>
              <a:buSzPts val="1100"/>
              <a:buFont typeface="Arial"/>
              <a:buNone/>
            </a:pPr>
            <a:r>
              <a:rPr lang="en-US" sz="3700"/>
              <a:t>(I come to You) x3</a:t>
            </a:r>
            <a:endParaRPr sz="3700"/>
          </a:p>
          <a:p>
            <a:pPr indent="0" lvl="0" marL="0" rtl="0" algn="ctr">
              <a:lnSpc>
                <a:spcPct val="100000"/>
              </a:lnSpc>
              <a:spcBef>
                <a:spcPts val="0"/>
              </a:spcBef>
              <a:spcAft>
                <a:spcPts val="0"/>
              </a:spcAft>
              <a:buClr>
                <a:schemeClr val="dk1"/>
              </a:buClr>
              <a:buSzPts val="1100"/>
              <a:buFont typeface="Arial"/>
              <a:buNone/>
            </a:pPr>
            <a:r>
              <a:rPr lang="en-US" sz="3700"/>
              <a:t>(I have no other but You</a:t>
            </a:r>
            <a:endParaRPr sz="3700"/>
          </a:p>
          <a:p>
            <a:pPr indent="0" lvl="0" marL="0" rtl="0" algn="ctr">
              <a:lnSpc>
                <a:spcPct val="100000"/>
              </a:lnSpc>
              <a:spcBef>
                <a:spcPts val="0"/>
              </a:spcBef>
              <a:spcAft>
                <a:spcPts val="0"/>
              </a:spcAft>
              <a:buClr>
                <a:schemeClr val="dk1"/>
              </a:buClr>
              <a:buSzPts val="1100"/>
              <a:buFont typeface="Arial"/>
              <a:buNone/>
            </a:pPr>
            <a:r>
              <a:rPr lang="en-US" sz="3700"/>
              <a:t>To whom else shall I go) x2</a:t>
            </a:r>
            <a:endParaRPr sz="3700"/>
          </a:p>
          <a:p>
            <a:pPr indent="0" lvl="0" marL="0" rtl="0" algn="ctr">
              <a:lnSpc>
                <a:spcPct val="100000"/>
              </a:lnSpc>
              <a:spcBef>
                <a:spcPts val="0"/>
              </a:spcBef>
              <a:spcAft>
                <a:spcPts val="0"/>
              </a:spcAft>
              <a:buClr>
                <a:schemeClr val="dk1"/>
              </a:buClr>
              <a:buSzPts val="1100"/>
              <a:buFont typeface="Arial"/>
              <a:buNone/>
            </a:pPr>
            <a:r>
              <a:rPr lang="en-US" sz="3700"/>
              <a:t>(I come to You) </a:t>
            </a:r>
            <a:r>
              <a:rPr lang="en-US" sz="3700">
                <a:solidFill>
                  <a:schemeClr val="dk1"/>
                </a:solidFill>
              </a:rPr>
              <a:t>x2</a:t>
            </a:r>
            <a:endParaRPr sz="3700"/>
          </a:p>
          <a:p>
            <a:pPr indent="0" lvl="0" marL="0" rtl="0" algn="ctr">
              <a:lnSpc>
                <a:spcPct val="100000"/>
              </a:lnSpc>
              <a:spcBef>
                <a:spcPts val="0"/>
              </a:spcBef>
              <a:spcAft>
                <a:spcPts val="0"/>
              </a:spcAft>
              <a:buClr>
                <a:schemeClr val="dk1"/>
              </a:buClr>
              <a:buSzPts val="1100"/>
              <a:buFont typeface="Arial"/>
              <a:buNone/>
            </a:pPr>
            <a:r>
              <a:t/>
            </a:r>
            <a:endParaRPr sz="3700"/>
          </a:p>
          <a:p>
            <a:pPr indent="0" lvl="0" marL="0" rtl="0" algn="ctr">
              <a:lnSpc>
                <a:spcPct val="150000"/>
              </a:lnSpc>
              <a:spcBef>
                <a:spcPts val="0"/>
              </a:spcBef>
              <a:spcAft>
                <a:spcPts val="0"/>
              </a:spcAft>
              <a:buSzPts val="4800"/>
              <a:buNone/>
            </a:pPr>
            <a:r>
              <a:t/>
            </a:r>
            <a:endParaRPr sz="2800"/>
          </a:p>
        </p:txBody>
      </p:sp>
      <p:sp>
        <p:nvSpPr>
          <p:cNvPr id="3643" name="Google Shape;3643;p582"/>
          <p:cNvSpPr txBox="1"/>
          <p:nvPr>
            <p:ph idx="1" type="body"/>
          </p:nvPr>
        </p:nvSpPr>
        <p:spPr>
          <a:xfrm>
            <a:off x="4283500" y="326500"/>
            <a:ext cx="3709200" cy="49644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chemeClr val="dk1"/>
              </a:buClr>
              <a:buSzPts val="1100"/>
              <a:buFont typeface="Arial"/>
              <a:buNone/>
            </a:pPr>
            <a:r>
              <a:rPr lang="en-US" sz="3700"/>
              <a:t>آتى إليك أنا آتى إليك أنا آتى إليك </a:t>
            </a:r>
            <a:endParaRPr sz="3700"/>
          </a:p>
          <a:p>
            <a:pPr indent="0" lvl="0" marL="0" rtl="0" algn="ctr">
              <a:lnSpc>
                <a:spcPct val="100000"/>
              </a:lnSpc>
              <a:spcBef>
                <a:spcPts val="0"/>
              </a:spcBef>
              <a:spcAft>
                <a:spcPts val="0"/>
              </a:spcAft>
              <a:buClr>
                <a:schemeClr val="dk1"/>
              </a:buClr>
              <a:buSzPts val="1100"/>
              <a:buFont typeface="Arial"/>
              <a:buNone/>
            </a:pPr>
            <a:r>
              <a:rPr lang="en-US" sz="3700"/>
              <a:t>و أنا لي مين غيرك أروح لمين غيرك</a:t>
            </a:r>
            <a:endParaRPr sz="3700"/>
          </a:p>
          <a:p>
            <a:pPr indent="0" lvl="0" marL="0" rtl="0" algn="ctr">
              <a:lnSpc>
                <a:spcPct val="100000"/>
              </a:lnSpc>
              <a:spcBef>
                <a:spcPts val="0"/>
              </a:spcBef>
              <a:spcAft>
                <a:spcPts val="0"/>
              </a:spcAft>
              <a:buClr>
                <a:schemeClr val="dk1"/>
              </a:buClr>
              <a:buSzPts val="1100"/>
              <a:buFont typeface="Arial"/>
              <a:buNone/>
            </a:pPr>
            <a:r>
              <a:rPr lang="en-US" sz="3700"/>
              <a:t>و أنا لي مين غيرك أروح لمين غيرك</a:t>
            </a:r>
            <a:endParaRPr sz="3700"/>
          </a:p>
          <a:p>
            <a:pPr indent="0" lvl="0" marL="0" rtl="0" algn="ctr">
              <a:lnSpc>
                <a:spcPct val="100000"/>
              </a:lnSpc>
              <a:spcBef>
                <a:spcPts val="0"/>
              </a:spcBef>
              <a:spcAft>
                <a:spcPts val="0"/>
              </a:spcAft>
              <a:buClr>
                <a:schemeClr val="dk1"/>
              </a:buClr>
              <a:buSzPts val="1100"/>
              <a:buFont typeface="Arial"/>
              <a:buNone/>
            </a:pPr>
            <a:r>
              <a:rPr lang="en-US" sz="3700"/>
              <a:t>أنا آتى إليك أنا آتى إليك</a:t>
            </a:r>
            <a:endParaRPr sz="3700"/>
          </a:p>
          <a:p>
            <a:pPr indent="0" lvl="0" marL="0" rtl="0" algn="ctr">
              <a:lnSpc>
                <a:spcPct val="100000"/>
              </a:lnSpc>
              <a:spcBef>
                <a:spcPts val="0"/>
              </a:spcBef>
              <a:spcAft>
                <a:spcPts val="0"/>
              </a:spcAft>
              <a:buClr>
                <a:schemeClr val="dk1"/>
              </a:buClr>
              <a:buSzPts val="1100"/>
              <a:buFont typeface="Arial"/>
              <a:buNone/>
            </a:pPr>
            <a:r>
              <a:t/>
            </a:r>
            <a:endParaRPr sz="3700"/>
          </a:p>
          <a:p>
            <a:pPr indent="0" lvl="0" marL="0" rtl="0" algn="ctr">
              <a:lnSpc>
                <a:spcPct val="100000"/>
              </a:lnSpc>
              <a:spcBef>
                <a:spcPts val="0"/>
              </a:spcBef>
              <a:spcAft>
                <a:spcPts val="0"/>
              </a:spcAft>
              <a:buClr>
                <a:schemeClr val="dk1"/>
              </a:buClr>
              <a:buSzPts val="1100"/>
              <a:buFont typeface="Arial"/>
              <a:buNone/>
            </a:pPr>
            <a:r>
              <a:rPr lang="en-US" sz="3700"/>
              <a:t> </a:t>
            </a:r>
            <a:endParaRPr sz="3700"/>
          </a:p>
          <a:p>
            <a:pPr indent="0" lvl="0" marL="0" rtl="0" algn="ctr">
              <a:lnSpc>
                <a:spcPct val="100000"/>
              </a:lnSpc>
              <a:spcBef>
                <a:spcPts val="0"/>
              </a:spcBef>
              <a:spcAft>
                <a:spcPts val="0"/>
              </a:spcAft>
              <a:buClr>
                <a:schemeClr val="dk1"/>
              </a:buClr>
              <a:buSzPts val="1100"/>
              <a:buFont typeface="Arial"/>
              <a:buNone/>
            </a:pPr>
            <a:r>
              <a:t/>
            </a:r>
            <a:endParaRPr sz="3700"/>
          </a:p>
          <a:p>
            <a:pPr indent="0" lvl="0" marL="0" rtl="0" algn="ctr">
              <a:lnSpc>
                <a:spcPct val="150000"/>
              </a:lnSpc>
              <a:spcBef>
                <a:spcPts val="0"/>
              </a:spcBef>
              <a:spcAft>
                <a:spcPts val="0"/>
              </a:spcAft>
              <a:buSzPts val="4800"/>
              <a:buNone/>
            </a:pPr>
            <a:r>
              <a:t/>
            </a:r>
            <a:endParaRPr sz="2800"/>
          </a:p>
        </p:txBody>
      </p:sp>
      <p:sp>
        <p:nvSpPr>
          <p:cNvPr id="3644" name="Google Shape;3644;p582"/>
          <p:cNvSpPr txBox="1"/>
          <p:nvPr>
            <p:ph idx="1" type="body"/>
          </p:nvPr>
        </p:nvSpPr>
        <p:spPr>
          <a:xfrm>
            <a:off x="8151350" y="326500"/>
            <a:ext cx="3709200" cy="49644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Clr>
                <a:schemeClr val="dk1"/>
              </a:buClr>
              <a:buSzPts val="1100"/>
              <a:buFont typeface="Arial"/>
              <a:buNone/>
            </a:pPr>
            <a:r>
              <a:rPr lang="en-US" sz="3300"/>
              <a:t>Atee elayka ana atee elayaka ana atee elayka</a:t>
            </a:r>
            <a:endParaRPr sz="3300"/>
          </a:p>
          <a:p>
            <a:pPr indent="0" lvl="0" marL="0" rtl="0" algn="ctr">
              <a:lnSpc>
                <a:spcPct val="100000"/>
              </a:lnSpc>
              <a:spcBef>
                <a:spcPts val="0"/>
              </a:spcBef>
              <a:spcAft>
                <a:spcPts val="0"/>
              </a:spcAft>
              <a:buClr>
                <a:schemeClr val="dk1"/>
              </a:buClr>
              <a:buSzPts val="1100"/>
              <a:buFont typeface="Arial"/>
              <a:buNone/>
            </a:pPr>
            <a:r>
              <a:rPr lang="en-US" sz="3300"/>
              <a:t> (Wa ana leeya min ghirak arooh lee meen ghirak) x2</a:t>
            </a:r>
            <a:endParaRPr sz="3300"/>
          </a:p>
          <a:p>
            <a:pPr indent="0" lvl="0" marL="0" rtl="0" algn="ctr">
              <a:lnSpc>
                <a:spcPct val="100000"/>
              </a:lnSpc>
              <a:spcBef>
                <a:spcPts val="0"/>
              </a:spcBef>
              <a:spcAft>
                <a:spcPts val="0"/>
              </a:spcAft>
              <a:buClr>
                <a:schemeClr val="dk1"/>
              </a:buClr>
              <a:buSzPts val="1100"/>
              <a:buFont typeface="Arial"/>
              <a:buNone/>
            </a:pPr>
            <a:r>
              <a:rPr lang="en-US" sz="3300"/>
              <a:t>ana atee elayka ana atee elayka</a:t>
            </a:r>
            <a:endParaRPr sz="2700"/>
          </a:p>
        </p:txBody>
      </p:sp>
    </p:spTree>
  </p:cSld>
  <p:clrMapOvr>
    <a:masterClrMapping/>
  </p:clrMapOvr>
</p:sld>
</file>

<file path=ppt/slides/slide5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8" name="Shape 3648"/>
        <p:cNvGrpSpPr/>
        <p:nvPr/>
      </p:nvGrpSpPr>
      <p:grpSpPr>
        <a:xfrm>
          <a:off x="0" y="0"/>
          <a:ext cx="0" cy="0"/>
          <a:chOff x="0" y="0"/>
          <a:chExt cx="0" cy="0"/>
        </a:xfrm>
      </p:grpSpPr>
      <p:sp>
        <p:nvSpPr>
          <p:cNvPr id="3649" name="Google Shape;3649;p583"/>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chemeClr val="dk1"/>
              </a:buClr>
              <a:buSzPts val="1100"/>
              <a:buFont typeface="Arial"/>
              <a:buNone/>
            </a:pPr>
            <a:r>
              <a:rPr lang="en-US"/>
              <a:t>I Come to You - آتى إليك</a:t>
            </a:r>
            <a:endParaRPr/>
          </a:p>
          <a:p>
            <a:pPr indent="0" lvl="0" marL="0" rtl="0" algn="ctr">
              <a:lnSpc>
                <a:spcPct val="100000"/>
              </a:lnSpc>
              <a:spcBef>
                <a:spcPts val="0"/>
              </a:spcBef>
              <a:spcAft>
                <a:spcPts val="0"/>
              </a:spcAft>
              <a:buSzPts val="3700"/>
              <a:buNone/>
            </a:pPr>
            <a:r>
              <a:t/>
            </a:r>
            <a:endParaRPr/>
          </a:p>
        </p:txBody>
      </p:sp>
      <p:sp>
        <p:nvSpPr>
          <p:cNvPr id="3650" name="Google Shape;3650;p583"/>
          <p:cNvSpPr txBox="1"/>
          <p:nvPr>
            <p:ph idx="1" type="body"/>
          </p:nvPr>
        </p:nvSpPr>
        <p:spPr>
          <a:xfrm>
            <a:off x="415650" y="326500"/>
            <a:ext cx="3709200" cy="49644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Clr>
                <a:schemeClr val="dk1"/>
              </a:buClr>
              <a:buSzPts val="1100"/>
              <a:buFont typeface="Arial"/>
              <a:buNone/>
            </a:pPr>
            <a:r>
              <a:rPr lang="en-US" sz="3700"/>
              <a:t>(I come to You </a:t>
            </a:r>
            <a:endParaRPr sz="3700"/>
          </a:p>
          <a:p>
            <a:pPr indent="0" lvl="0" marL="0" rtl="0" algn="ctr">
              <a:lnSpc>
                <a:spcPct val="100000"/>
              </a:lnSpc>
              <a:spcBef>
                <a:spcPts val="0"/>
              </a:spcBef>
              <a:spcAft>
                <a:spcPts val="0"/>
              </a:spcAft>
              <a:buClr>
                <a:schemeClr val="dk1"/>
              </a:buClr>
              <a:buSzPts val="1100"/>
              <a:buFont typeface="Arial"/>
              <a:buNone/>
            </a:pPr>
            <a:r>
              <a:rPr lang="en-US" sz="3700"/>
              <a:t>protect me from all pride</a:t>
            </a:r>
            <a:endParaRPr sz="3700"/>
          </a:p>
          <a:p>
            <a:pPr indent="0" lvl="0" marL="0" rtl="0" algn="ctr">
              <a:lnSpc>
                <a:spcPct val="100000"/>
              </a:lnSpc>
              <a:spcBef>
                <a:spcPts val="0"/>
              </a:spcBef>
              <a:spcAft>
                <a:spcPts val="0"/>
              </a:spcAft>
              <a:buClr>
                <a:schemeClr val="dk1"/>
              </a:buClr>
              <a:buSzPts val="1100"/>
              <a:buFont typeface="Arial"/>
              <a:buNone/>
            </a:pPr>
            <a:r>
              <a:rPr lang="en-US" sz="3700"/>
              <a:t>I come to You </a:t>
            </a:r>
            <a:endParaRPr sz="3700"/>
          </a:p>
          <a:p>
            <a:pPr indent="0" lvl="0" marL="0" rtl="0" algn="ctr">
              <a:lnSpc>
                <a:spcPct val="100000"/>
              </a:lnSpc>
              <a:spcBef>
                <a:spcPts val="0"/>
              </a:spcBef>
              <a:spcAft>
                <a:spcPts val="0"/>
              </a:spcAft>
              <a:buClr>
                <a:schemeClr val="dk1"/>
              </a:buClr>
              <a:buSzPts val="1100"/>
              <a:buFont typeface="Arial"/>
              <a:buNone/>
            </a:pPr>
            <a:r>
              <a:rPr lang="en-US" sz="3700"/>
              <a:t>lift me from all weakness) x2</a:t>
            </a:r>
            <a:endParaRPr sz="2800"/>
          </a:p>
        </p:txBody>
      </p:sp>
      <p:sp>
        <p:nvSpPr>
          <p:cNvPr id="3651" name="Google Shape;3651;p583"/>
          <p:cNvSpPr txBox="1"/>
          <p:nvPr>
            <p:ph idx="1" type="body"/>
          </p:nvPr>
        </p:nvSpPr>
        <p:spPr>
          <a:xfrm>
            <a:off x="4283500" y="326500"/>
            <a:ext cx="3709200" cy="49644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chemeClr val="dk1"/>
              </a:buClr>
              <a:buSzPts val="1100"/>
              <a:buFont typeface="Arial"/>
              <a:buNone/>
            </a:pPr>
            <a:r>
              <a:rPr lang="en-US" sz="3700"/>
              <a:t>آتي إليك فاحميني من كل ذات </a:t>
            </a:r>
            <a:endParaRPr sz="3700"/>
          </a:p>
          <a:p>
            <a:pPr indent="0" lvl="0" marL="0" rtl="0" algn="ctr">
              <a:lnSpc>
                <a:spcPct val="100000"/>
              </a:lnSpc>
              <a:spcBef>
                <a:spcPts val="0"/>
              </a:spcBef>
              <a:spcAft>
                <a:spcPts val="0"/>
              </a:spcAft>
              <a:buClr>
                <a:schemeClr val="dk1"/>
              </a:buClr>
              <a:buSzPts val="1100"/>
              <a:buFont typeface="Arial"/>
              <a:buNone/>
            </a:pPr>
            <a:r>
              <a:rPr lang="en-US" sz="3700"/>
              <a:t>آتي إليك فارفعني فوق الضعفات</a:t>
            </a:r>
            <a:endParaRPr sz="3700"/>
          </a:p>
          <a:p>
            <a:pPr indent="0" lvl="0" marL="0" rtl="0" algn="ctr">
              <a:lnSpc>
                <a:spcPct val="100000"/>
              </a:lnSpc>
              <a:spcBef>
                <a:spcPts val="0"/>
              </a:spcBef>
              <a:spcAft>
                <a:spcPts val="0"/>
              </a:spcAft>
              <a:buClr>
                <a:schemeClr val="dk1"/>
              </a:buClr>
              <a:buSzPts val="1100"/>
              <a:buFont typeface="Arial"/>
              <a:buNone/>
            </a:pPr>
            <a:r>
              <a:rPr lang="en-US" sz="3700"/>
              <a:t>آتي إليك فاحميني من كل ذات</a:t>
            </a:r>
            <a:endParaRPr sz="3700"/>
          </a:p>
          <a:p>
            <a:pPr indent="0" lvl="0" marL="0" rtl="0" algn="ctr">
              <a:lnSpc>
                <a:spcPct val="100000"/>
              </a:lnSpc>
              <a:spcBef>
                <a:spcPts val="0"/>
              </a:spcBef>
              <a:spcAft>
                <a:spcPts val="0"/>
              </a:spcAft>
              <a:buClr>
                <a:schemeClr val="dk1"/>
              </a:buClr>
              <a:buSzPts val="1100"/>
              <a:buFont typeface="Arial"/>
              <a:buNone/>
            </a:pPr>
            <a:r>
              <a:rPr lang="en-US" sz="3700"/>
              <a:t>آتي إليك فارفعني فوق الضعفات</a:t>
            </a:r>
            <a:endParaRPr sz="3700"/>
          </a:p>
          <a:p>
            <a:pPr indent="0" lvl="0" marL="0" rtl="0" algn="ctr">
              <a:lnSpc>
                <a:spcPct val="100000"/>
              </a:lnSpc>
              <a:spcBef>
                <a:spcPts val="0"/>
              </a:spcBef>
              <a:spcAft>
                <a:spcPts val="0"/>
              </a:spcAft>
              <a:buClr>
                <a:schemeClr val="dk1"/>
              </a:buClr>
              <a:buSzPts val="1100"/>
              <a:buFont typeface="Arial"/>
              <a:buNone/>
            </a:pPr>
            <a:r>
              <a:t/>
            </a:r>
            <a:endParaRPr sz="3700"/>
          </a:p>
          <a:p>
            <a:pPr indent="0" lvl="0" marL="0" rtl="0" algn="ctr">
              <a:lnSpc>
                <a:spcPct val="100000"/>
              </a:lnSpc>
              <a:spcBef>
                <a:spcPts val="0"/>
              </a:spcBef>
              <a:spcAft>
                <a:spcPts val="0"/>
              </a:spcAft>
              <a:buClr>
                <a:schemeClr val="dk1"/>
              </a:buClr>
              <a:buSzPts val="1100"/>
              <a:buFont typeface="Arial"/>
              <a:buNone/>
            </a:pPr>
            <a:r>
              <a:t/>
            </a:r>
            <a:endParaRPr sz="3700"/>
          </a:p>
          <a:p>
            <a:pPr indent="0" lvl="0" marL="0" rtl="0" algn="ctr">
              <a:lnSpc>
                <a:spcPct val="100000"/>
              </a:lnSpc>
              <a:spcBef>
                <a:spcPts val="0"/>
              </a:spcBef>
              <a:spcAft>
                <a:spcPts val="0"/>
              </a:spcAft>
              <a:buClr>
                <a:schemeClr val="dk1"/>
              </a:buClr>
              <a:buSzPts val="1100"/>
              <a:buFont typeface="Arial"/>
              <a:buNone/>
            </a:pPr>
            <a:r>
              <a:t/>
            </a:r>
            <a:endParaRPr sz="3700"/>
          </a:p>
          <a:p>
            <a:pPr indent="0" lvl="0" marL="0" rtl="0" algn="ctr">
              <a:lnSpc>
                <a:spcPct val="100000"/>
              </a:lnSpc>
              <a:spcBef>
                <a:spcPts val="0"/>
              </a:spcBef>
              <a:spcAft>
                <a:spcPts val="0"/>
              </a:spcAft>
              <a:buClr>
                <a:schemeClr val="dk1"/>
              </a:buClr>
              <a:buSzPts val="1100"/>
              <a:buFont typeface="Arial"/>
              <a:buNone/>
            </a:pPr>
            <a:r>
              <a:rPr lang="en-US" sz="3700"/>
              <a:t> </a:t>
            </a:r>
            <a:endParaRPr sz="3700"/>
          </a:p>
          <a:p>
            <a:pPr indent="0" lvl="0" marL="0" rtl="0" algn="ctr">
              <a:lnSpc>
                <a:spcPct val="100000"/>
              </a:lnSpc>
              <a:spcBef>
                <a:spcPts val="0"/>
              </a:spcBef>
              <a:spcAft>
                <a:spcPts val="0"/>
              </a:spcAft>
              <a:buClr>
                <a:schemeClr val="dk1"/>
              </a:buClr>
              <a:buSzPts val="1100"/>
              <a:buFont typeface="Arial"/>
              <a:buNone/>
            </a:pPr>
            <a:r>
              <a:t/>
            </a:r>
            <a:endParaRPr sz="3700"/>
          </a:p>
          <a:p>
            <a:pPr indent="0" lvl="0" marL="0" rtl="0" algn="ctr">
              <a:lnSpc>
                <a:spcPct val="150000"/>
              </a:lnSpc>
              <a:spcBef>
                <a:spcPts val="0"/>
              </a:spcBef>
              <a:spcAft>
                <a:spcPts val="0"/>
              </a:spcAft>
              <a:buSzPts val="4800"/>
              <a:buNone/>
            </a:pPr>
            <a:r>
              <a:t/>
            </a:r>
            <a:endParaRPr sz="2800"/>
          </a:p>
        </p:txBody>
      </p:sp>
      <p:sp>
        <p:nvSpPr>
          <p:cNvPr id="3652" name="Google Shape;3652;p583"/>
          <p:cNvSpPr txBox="1"/>
          <p:nvPr>
            <p:ph idx="1" type="body"/>
          </p:nvPr>
        </p:nvSpPr>
        <p:spPr>
          <a:xfrm>
            <a:off x="8151350" y="326500"/>
            <a:ext cx="3709200" cy="49644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Clr>
                <a:schemeClr val="dk1"/>
              </a:buClr>
              <a:buSzPts val="1100"/>
              <a:buFont typeface="Arial"/>
              <a:buNone/>
            </a:pPr>
            <a:r>
              <a:rPr lang="en-US" sz="3700"/>
              <a:t>(Atee elayka fahmini min kol thzat</a:t>
            </a:r>
            <a:endParaRPr sz="3700"/>
          </a:p>
          <a:p>
            <a:pPr indent="0" lvl="0" marL="0" rtl="0" algn="ctr">
              <a:lnSpc>
                <a:spcPct val="100000"/>
              </a:lnSpc>
              <a:spcBef>
                <a:spcPts val="0"/>
              </a:spcBef>
              <a:spcAft>
                <a:spcPts val="0"/>
              </a:spcAft>
              <a:buClr>
                <a:schemeClr val="dk1"/>
              </a:buClr>
              <a:buSzPts val="1100"/>
              <a:buFont typeface="Arial"/>
              <a:buNone/>
            </a:pPr>
            <a:r>
              <a:rPr lang="en-US" sz="3700"/>
              <a:t>Atee elayka far fa3ni foq aldh3fat) x2</a:t>
            </a:r>
            <a:endParaRPr sz="3700"/>
          </a:p>
          <a:p>
            <a:pPr indent="0" lvl="0" marL="0" rtl="0" algn="l">
              <a:lnSpc>
                <a:spcPct val="150000"/>
              </a:lnSpc>
              <a:spcBef>
                <a:spcPts val="0"/>
              </a:spcBef>
              <a:spcAft>
                <a:spcPts val="0"/>
              </a:spcAft>
              <a:buSzPts val="4800"/>
              <a:buNone/>
            </a:pPr>
            <a:r>
              <a:t/>
            </a:r>
            <a:endParaRPr sz="2800"/>
          </a:p>
        </p:txBody>
      </p:sp>
    </p:spTree>
  </p:cSld>
  <p:clrMapOvr>
    <a:masterClrMapping/>
  </p:clrMapOvr>
</p:sld>
</file>

<file path=ppt/slides/slide5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6" name="Shape 3656"/>
        <p:cNvGrpSpPr/>
        <p:nvPr/>
      </p:nvGrpSpPr>
      <p:grpSpPr>
        <a:xfrm>
          <a:off x="0" y="0"/>
          <a:ext cx="0" cy="0"/>
          <a:chOff x="0" y="0"/>
          <a:chExt cx="0" cy="0"/>
        </a:xfrm>
      </p:grpSpPr>
      <p:sp>
        <p:nvSpPr>
          <p:cNvPr id="3657" name="Google Shape;3657;p584"/>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chemeClr val="dk1"/>
              </a:buClr>
              <a:buSzPts val="1100"/>
              <a:buFont typeface="Arial"/>
              <a:buNone/>
            </a:pPr>
            <a:r>
              <a:rPr lang="en-US"/>
              <a:t>I Come to You - آتى إليك</a:t>
            </a:r>
            <a:endParaRPr/>
          </a:p>
          <a:p>
            <a:pPr indent="0" lvl="0" marL="0" rtl="0" algn="ctr">
              <a:lnSpc>
                <a:spcPct val="100000"/>
              </a:lnSpc>
              <a:spcBef>
                <a:spcPts val="0"/>
              </a:spcBef>
              <a:spcAft>
                <a:spcPts val="0"/>
              </a:spcAft>
              <a:buSzPts val="3700"/>
              <a:buNone/>
            </a:pPr>
            <a:r>
              <a:t/>
            </a:r>
            <a:endParaRPr/>
          </a:p>
        </p:txBody>
      </p:sp>
      <p:sp>
        <p:nvSpPr>
          <p:cNvPr id="3658" name="Google Shape;3658;p584"/>
          <p:cNvSpPr txBox="1"/>
          <p:nvPr>
            <p:ph idx="1" type="body"/>
          </p:nvPr>
        </p:nvSpPr>
        <p:spPr>
          <a:xfrm>
            <a:off x="415650" y="326500"/>
            <a:ext cx="3709200" cy="49644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chemeClr val="dk1"/>
              </a:buClr>
              <a:buSzPts val="1100"/>
              <a:buFont typeface="Arial"/>
              <a:buNone/>
            </a:pPr>
            <a:r>
              <a:rPr lang="en-US" sz="3700"/>
              <a:t>(I come to You) x3</a:t>
            </a:r>
            <a:endParaRPr sz="3700"/>
          </a:p>
          <a:p>
            <a:pPr indent="0" lvl="0" marL="0" rtl="0" algn="ctr">
              <a:lnSpc>
                <a:spcPct val="100000"/>
              </a:lnSpc>
              <a:spcBef>
                <a:spcPts val="0"/>
              </a:spcBef>
              <a:spcAft>
                <a:spcPts val="0"/>
              </a:spcAft>
              <a:buClr>
                <a:schemeClr val="dk1"/>
              </a:buClr>
              <a:buSzPts val="1100"/>
              <a:buFont typeface="Arial"/>
              <a:buNone/>
            </a:pPr>
            <a:r>
              <a:rPr lang="en-US" sz="3700"/>
              <a:t>(I have no other but You</a:t>
            </a:r>
            <a:endParaRPr sz="3700"/>
          </a:p>
          <a:p>
            <a:pPr indent="0" lvl="0" marL="0" rtl="0" algn="ctr">
              <a:lnSpc>
                <a:spcPct val="100000"/>
              </a:lnSpc>
              <a:spcBef>
                <a:spcPts val="0"/>
              </a:spcBef>
              <a:spcAft>
                <a:spcPts val="0"/>
              </a:spcAft>
              <a:buClr>
                <a:schemeClr val="dk1"/>
              </a:buClr>
              <a:buSzPts val="1100"/>
              <a:buFont typeface="Arial"/>
              <a:buNone/>
            </a:pPr>
            <a:r>
              <a:rPr lang="en-US" sz="3700"/>
              <a:t>To whom else shall I go) x2</a:t>
            </a:r>
            <a:endParaRPr sz="3700"/>
          </a:p>
          <a:p>
            <a:pPr indent="0" lvl="0" marL="0" rtl="0" algn="ctr">
              <a:lnSpc>
                <a:spcPct val="100000"/>
              </a:lnSpc>
              <a:spcBef>
                <a:spcPts val="0"/>
              </a:spcBef>
              <a:spcAft>
                <a:spcPts val="0"/>
              </a:spcAft>
              <a:buClr>
                <a:schemeClr val="dk1"/>
              </a:buClr>
              <a:buSzPts val="1100"/>
              <a:buFont typeface="Arial"/>
              <a:buNone/>
            </a:pPr>
            <a:r>
              <a:rPr lang="en-US" sz="3700"/>
              <a:t>(I come to You) </a:t>
            </a:r>
            <a:r>
              <a:rPr lang="en-US" sz="3700">
                <a:solidFill>
                  <a:schemeClr val="dk1"/>
                </a:solidFill>
              </a:rPr>
              <a:t>x2</a:t>
            </a:r>
            <a:endParaRPr sz="3700"/>
          </a:p>
          <a:p>
            <a:pPr indent="0" lvl="0" marL="0" rtl="0" algn="ctr">
              <a:lnSpc>
                <a:spcPct val="100000"/>
              </a:lnSpc>
              <a:spcBef>
                <a:spcPts val="0"/>
              </a:spcBef>
              <a:spcAft>
                <a:spcPts val="0"/>
              </a:spcAft>
              <a:buClr>
                <a:schemeClr val="dk1"/>
              </a:buClr>
              <a:buSzPts val="1100"/>
              <a:buFont typeface="Arial"/>
              <a:buNone/>
            </a:pPr>
            <a:r>
              <a:t/>
            </a:r>
            <a:endParaRPr sz="3700"/>
          </a:p>
          <a:p>
            <a:pPr indent="0" lvl="0" marL="0" rtl="0" algn="ctr">
              <a:lnSpc>
                <a:spcPct val="150000"/>
              </a:lnSpc>
              <a:spcBef>
                <a:spcPts val="0"/>
              </a:spcBef>
              <a:spcAft>
                <a:spcPts val="0"/>
              </a:spcAft>
              <a:buSzPts val="4800"/>
              <a:buNone/>
            </a:pPr>
            <a:r>
              <a:t/>
            </a:r>
            <a:endParaRPr sz="2800"/>
          </a:p>
        </p:txBody>
      </p:sp>
      <p:sp>
        <p:nvSpPr>
          <p:cNvPr id="3659" name="Google Shape;3659;p584"/>
          <p:cNvSpPr txBox="1"/>
          <p:nvPr>
            <p:ph idx="1" type="body"/>
          </p:nvPr>
        </p:nvSpPr>
        <p:spPr>
          <a:xfrm>
            <a:off x="4283500" y="326500"/>
            <a:ext cx="3709200" cy="49644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chemeClr val="dk1"/>
              </a:buClr>
              <a:buSzPts val="1100"/>
              <a:buFont typeface="Arial"/>
              <a:buNone/>
            </a:pPr>
            <a:r>
              <a:rPr lang="en-US" sz="3700"/>
              <a:t>آتى إليك أنا آتى إليك أنا آتى إليك </a:t>
            </a:r>
            <a:endParaRPr sz="3700"/>
          </a:p>
          <a:p>
            <a:pPr indent="0" lvl="0" marL="0" rtl="0" algn="ctr">
              <a:lnSpc>
                <a:spcPct val="100000"/>
              </a:lnSpc>
              <a:spcBef>
                <a:spcPts val="0"/>
              </a:spcBef>
              <a:spcAft>
                <a:spcPts val="0"/>
              </a:spcAft>
              <a:buClr>
                <a:schemeClr val="dk1"/>
              </a:buClr>
              <a:buSzPts val="1100"/>
              <a:buFont typeface="Arial"/>
              <a:buNone/>
            </a:pPr>
            <a:r>
              <a:rPr lang="en-US" sz="3700"/>
              <a:t>و أنا لي مين غيرك أروح لمين غيرك</a:t>
            </a:r>
            <a:endParaRPr sz="3700"/>
          </a:p>
          <a:p>
            <a:pPr indent="0" lvl="0" marL="0" rtl="0" algn="ctr">
              <a:lnSpc>
                <a:spcPct val="100000"/>
              </a:lnSpc>
              <a:spcBef>
                <a:spcPts val="0"/>
              </a:spcBef>
              <a:spcAft>
                <a:spcPts val="0"/>
              </a:spcAft>
              <a:buClr>
                <a:schemeClr val="dk1"/>
              </a:buClr>
              <a:buSzPts val="1100"/>
              <a:buFont typeface="Arial"/>
              <a:buNone/>
            </a:pPr>
            <a:r>
              <a:rPr lang="en-US" sz="3700"/>
              <a:t>و أنا لي مين غيرك أروح لمين غيرك</a:t>
            </a:r>
            <a:endParaRPr sz="3700"/>
          </a:p>
          <a:p>
            <a:pPr indent="0" lvl="0" marL="0" rtl="0" algn="ctr">
              <a:lnSpc>
                <a:spcPct val="100000"/>
              </a:lnSpc>
              <a:spcBef>
                <a:spcPts val="0"/>
              </a:spcBef>
              <a:spcAft>
                <a:spcPts val="0"/>
              </a:spcAft>
              <a:buClr>
                <a:schemeClr val="dk1"/>
              </a:buClr>
              <a:buSzPts val="1100"/>
              <a:buFont typeface="Arial"/>
              <a:buNone/>
            </a:pPr>
            <a:r>
              <a:rPr lang="en-US" sz="3700"/>
              <a:t>أنا آتى إليك أنا آتى إليك</a:t>
            </a:r>
            <a:endParaRPr sz="3700"/>
          </a:p>
          <a:p>
            <a:pPr indent="0" lvl="0" marL="0" rtl="0" algn="ctr">
              <a:lnSpc>
                <a:spcPct val="100000"/>
              </a:lnSpc>
              <a:spcBef>
                <a:spcPts val="0"/>
              </a:spcBef>
              <a:spcAft>
                <a:spcPts val="0"/>
              </a:spcAft>
              <a:buClr>
                <a:schemeClr val="dk1"/>
              </a:buClr>
              <a:buSzPts val="1100"/>
              <a:buFont typeface="Arial"/>
              <a:buNone/>
            </a:pPr>
            <a:r>
              <a:t/>
            </a:r>
            <a:endParaRPr sz="3700"/>
          </a:p>
          <a:p>
            <a:pPr indent="0" lvl="0" marL="0" rtl="0" algn="ctr">
              <a:lnSpc>
                <a:spcPct val="100000"/>
              </a:lnSpc>
              <a:spcBef>
                <a:spcPts val="0"/>
              </a:spcBef>
              <a:spcAft>
                <a:spcPts val="0"/>
              </a:spcAft>
              <a:buClr>
                <a:schemeClr val="dk1"/>
              </a:buClr>
              <a:buSzPts val="1100"/>
              <a:buFont typeface="Arial"/>
              <a:buNone/>
            </a:pPr>
            <a:r>
              <a:rPr lang="en-US" sz="3700"/>
              <a:t> </a:t>
            </a:r>
            <a:endParaRPr sz="3700"/>
          </a:p>
          <a:p>
            <a:pPr indent="0" lvl="0" marL="0" rtl="0" algn="ctr">
              <a:lnSpc>
                <a:spcPct val="100000"/>
              </a:lnSpc>
              <a:spcBef>
                <a:spcPts val="0"/>
              </a:spcBef>
              <a:spcAft>
                <a:spcPts val="0"/>
              </a:spcAft>
              <a:buClr>
                <a:schemeClr val="dk1"/>
              </a:buClr>
              <a:buSzPts val="1100"/>
              <a:buFont typeface="Arial"/>
              <a:buNone/>
            </a:pPr>
            <a:r>
              <a:t/>
            </a:r>
            <a:endParaRPr sz="3700"/>
          </a:p>
          <a:p>
            <a:pPr indent="0" lvl="0" marL="0" rtl="0" algn="ctr">
              <a:lnSpc>
                <a:spcPct val="150000"/>
              </a:lnSpc>
              <a:spcBef>
                <a:spcPts val="0"/>
              </a:spcBef>
              <a:spcAft>
                <a:spcPts val="0"/>
              </a:spcAft>
              <a:buSzPts val="4800"/>
              <a:buNone/>
            </a:pPr>
            <a:r>
              <a:t/>
            </a:r>
            <a:endParaRPr sz="2800"/>
          </a:p>
        </p:txBody>
      </p:sp>
      <p:sp>
        <p:nvSpPr>
          <p:cNvPr id="3660" name="Google Shape;3660;p584"/>
          <p:cNvSpPr txBox="1"/>
          <p:nvPr>
            <p:ph idx="1" type="body"/>
          </p:nvPr>
        </p:nvSpPr>
        <p:spPr>
          <a:xfrm>
            <a:off x="8151350" y="326500"/>
            <a:ext cx="3709200" cy="49644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Clr>
                <a:schemeClr val="dk1"/>
              </a:buClr>
              <a:buSzPts val="1100"/>
              <a:buFont typeface="Arial"/>
              <a:buNone/>
            </a:pPr>
            <a:r>
              <a:rPr lang="en-US" sz="3300"/>
              <a:t>Atee elayka ana atee elayaka ana atee elayka</a:t>
            </a:r>
            <a:endParaRPr sz="3300"/>
          </a:p>
          <a:p>
            <a:pPr indent="0" lvl="0" marL="0" rtl="0" algn="ctr">
              <a:lnSpc>
                <a:spcPct val="100000"/>
              </a:lnSpc>
              <a:spcBef>
                <a:spcPts val="0"/>
              </a:spcBef>
              <a:spcAft>
                <a:spcPts val="0"/>
              </a:spcAft>
              <a:buClr>
                <a:schemeClr val="dk1"/>
              </a:buClr>
              <a:buSzPts val="1100"/>
              <a:buFont typeface="Arial"/>
              <a:buNone/>
            </a:pPr>
            <a:r>
              <a:rPr lang="en-US" sz="3300"/>
              <a:t> (Wa ana leeya min ghirak arooh lee meen ghirak) x2</a:t>
            </a:r>
            <a:endParaRPr sz="3300"/>
          </a:p>
          <a:p>
            <a:pPr indent="0" lvl="0" marL="0" rtl="0" algn="ctr">
              <a:lnSpc>
                <a:spcPct val="100000"/>
              </a:lnSpc>
              <a:spcBef>
                <a:spcPts val="0"/>
              </a:spcBef>
              <a:spcAft>
                <a:spcPts val="0"/>
              </a:spcAft>
              <a:buClr>
                <a:schemeClr val="dk1"/>
              </a:buClr>
              <a:buSzPts val="1100"/>
              <a:buFont typeface="Arial"/>
              <a:buNone/>
            </a:pPr>
            <a:r>
              <a:rPr lang="en-US" sz="3300"/>
              <a:t>ana atee elayka ana atee elayka</a:t>
            </a:r>
            <a:endParaRPr sz="2700"/>
          </a:p>
        </p:txBody>
      </p:sp>
    </p:spTree>
  </p:cSld>
  <p:clrMapOvr>
    <a:masterClrMapping/>
  </p:clrMapOvr>
</p:sld>
</file>

<file path=ppt/slides/slide5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4" name="Shape 3664"/>
        <p:cNvGrpSpPr/>
        <p:nvPr/>
      </p:nvGrpSpPr>
      <p:grpSpPr>
        <a:xfrm>
          <a:off x="0" y="0"/>
          <a:ext cx="0" cy="0"/>
          <a:chOff x="0" y="0"/>
          <a:chExt cx="0" cy="0"/>
        </a:xfrm>
      </p:grpSpPr>
      <p:sp>
        <p:nvSpPr>
          <p:cNvPr id="3665" name="Google Shape;3665;p585"/>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chemeClr val="dk1"/>
              </a:buClr>
              <a:buSzPts val="1100"/>
              <a:buFont typeface="Arial"/>
              <a:buNone/>
            </a:pPr>
            <a:r>
              <a:rPr lang="en-US"/>
              <a:t>I Come to You - آتى إليك</a:t>
            </a:r>
            <a:endParaRPr/>
          </a:p>
          <a:p>
            <a:pPr indent="0" lvl="0" marL="0" rtl="0" algn="ctr">
              <a:lnSpc>
                <a:spcPct val="100000"/>
              </a:lnSpc>
              <a:spcBef>
                <a:spcPts val="0"/>
              </a:spcBef>
              <a:spcAft>
                <a:spcPts val="0"/>
              </a:spcAft>
              <a:buSzPts val="3700"/>
              <a:buNone/>
            </a:pPr>
            <a:r>
              <a:t/>
            </a:r>
            <a:endParaRPr/>
          </a:p>
        </p:txBody>
      </p:sp>
      <p:sp>
        <p:nvSpPr>
          <p:cNvPr id="3666" name="Google Shape;3666;p585"/>
          <p:cNvSpPr txBox="1"/>
          <p:nvPr>
            <p:ph idx="1" type="body"/>
          </p:nvPr>
        </p:nvSpPr>
        <p:spPr>
          <a:xfrm>
            <a:off x="415650" y="326500"/>
            <a:ext cx="3709200" cy="49644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Clr>
                <a:schemeClr val="dk1"/>
              </a:buClr>
              <a:buSzPts val="1100"/>
              <a:buFont typeface="Arial"/>
              <a:buNone/>
            </a:pPr>
            <a:r>
              <a:rPr lang="en-US" sz="3700"/>
              <a:t>(I come to you my love, most precious love</a:t>
            </a:r>
            <a:endParaRPr sz="3700"/>
          </a:p>
          <a:p>
            <a:pPr indent="0" lvl="0" marL="0" rtl="0" algn="ctr">
              <a:lnSpc>
                <a:spcPct val="100000"/>
              </a:lnSpc>
              <a:spcBef>
                <a:spcPts val="0"/>
              </a:spcBef>
              <a:spcAft>
                <a:spcPts val="0"/>
              </a:spcAft>
              <a:buClr>
                <a:schemeClr val="dk1"/>
              </a:buClr>
              <a:buSzPts val="1100"/>
              <a:buFont typeface="Arial"/>
              <a:buNone/>
            </a:pPr>
            <a:r>
              <a:rPr lang="en-US" sz="3700"/>
              <a:t>I come to you with my sins at the cross) x2</a:t>
            </a:r>
            <a:endParaRPr sz="3700"/>
          </a:p>
        </p:txBody>
      </p:sp>
      <p:sp>
        <p:nvSpPr>
          <p:cNvPr id="3667" name="Google Shape;3667;p585"/>
          <p:cNvSpPr txBox="1"/>
          <p:nvPr>
            <p:ph idx="1" type="body"/>
          </p:nvPr>
        </p:nvSpPr>
        <p:spPr>
          <a:xfrm>
            <a:off x="4283500" y="326500"/>
            <a:ext cx="3709200" cy="49644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chemeClr val="dk1"/>
              </a:buClr>
              <a:buSzPts val="1100"/>
              <a:buFont typeface="Arial"/>
              <a:buNone/>
            </a:pPr>
            <a:r>
              <a:rPr lang="en-US" sz="3700"/>
              <a:t>آتي إليك يا حبيبي</a:t>
            </a:r>
            <a:endParaRPr sz="3700"/>
          </a:p>
          <a:p>
            <a:pPr indent="0" lvl="0" marL="0" rtl="0" algn="ctr">
              <a:lnSpc>
                <a:spcPct val="100000"/>
              </a:lnSpc>
              <a:spcBef>
                <a:spcPts val="0"/>
              </a:spcBef>
              <a:spcAft>
                <a:spcPts val="0"/>
              </a:spcAft>
              <a:buClr>
                <a:schemeClr val="dk1"/>
              </a:buClr>
              <a:buSzPts val="1100"/>
              <a:buFont typeface="Arial"/>
              <a:buNone/>
            </a:pPr>
            <a:r>
              <a:rPr lang="en-US" sz="3700"/>
              <a:t>يا أعز حبيب</a:t>
            </a:r>
            <a:endParaRPr sz="3700"/>
          </a:p>
          <a:p>
            <a:pPr indent="0" lvl="0" marL="0" rtl="0" algn="ctr">
              <a:lnSpc>
                <a:spcPct val="100000"/>
              </a:lnSpc>
              <a:spcBef>
                <a:spcPts val="0"/>
              </a:spcBef>
              <a:spcAft>
                <a:spcPts val="0"/>
              </a:spcAft>
              <a:buClr>
                <a:schemeClr val="dk1"/>
              </a:buClr>
              <a:buSzPts val="1100"/>
              <a:buFont typeface="Arial"/>
              <a:buNone/>
            </a:pPr>
            <a:r>
              <a:rPr lang="en-US" sz="3700"/>
              <a:t>آتي إليك بذنوبي</a:t>
            </a:r>
            <a:endParaRPr sz="3700"/>
          </a:p>
          <a:p>
            <a:pPr indent="0" lvl="0" marL="0" rtl="0" algn="ctr">
              <a:lnSpc>
                <a:spcPct val="100000"/>
              </a:lnSpc>
              <a:spcBef>
                <a:spcPts val="0"/>
              </a:spcBef>
              <a:spcAft>
                <a:spcPts val="0"/>
              </a:spcAft>
              <a:buClr>
                <a:schemeClr val="dk1"/>
              </a:buClr>
              <a:buSzPts val="1100"/>
              <a:buFont typeface="Arial"/>
              <a:buNone/>
            </a:pPr>
            <a:r>
              <a:rPr lang="en-US" sz="3700"/>
              <a:t>عند الصليب</a:t>
            </a:r>
            <a:endParaRPr sz="3700"/>
          </a:p>
          <a:p>
            <a:pPr indent="0" lvl="0" marL="0" rtl="0" algn="ctr">
              <a:lnSpc>
                <a:spcPct val="100000"/>
              </a:lnSpc>
              <a:spcBef>
                <a:spcPts val="0"/>
              </a:spcBef>
              <a:spcAft>
                <a:spcPts val="0"/>
              </a:spcAft>
              <a:buClr>
                <a:schemeClr val="dk1"/>
              </a:buClr>
              <a:buSzPts val="1100"/>
              <a:buFont typeface="Arial"/>
              <a:buNone/>
            </a:pPr>
            <a:r>
              <a:rPr lang="en-US" sz="3700"/>
              <a:t>آتي إليك يا حبيبي</a:t>
            </a:r>
            <a:endParaRPr sz="3700"/>
          </a:p>
          <a:p>
            <a:pPr indent="0" lvl="0" marL="0" rtl="0" algn="ctr">
              <a:lnSpc>
                <a:spcPct val="100000"/>
              </a:lnSpc>
              <a:spcBef>
                <a:spcPts val="0"/>
              </a:spcBef>
              <a:spcAft>
                <a:spcPts val="0"/>
              </a:spcAft>
              <a:buClr>
                <a:schemeClr val="dk1"/>
              </a:buClr>
              <a:buSzPts val="1100"/>
              <a:buFont typeface="Arial"/>
              <a:buNone/>
            </a:pPr>
            <a:r>
              <a:rPr lang="en-US" sz="3700"/>
              <a:t>يا أعز حبيب</a:t>
            </a:r>
            <a:endParaRPr sz="3700"/>
          </a:p>
          <a:p>
            <a:pPr indent="0" lvl="0" marL="0" rtl="0" algn="ctr">
              <a:lnSpc>
                <a:spcPct val="100000"/>
              </a:lnSpc>
              <a:spcBef>
                <a:spcPts val="0"/>
              </a:spcBef>
              <a:spcAft>
                <a:spcPts val="0"/>
              </a:spcAft>
              <a:buClr>
                <a:schemeClr val="dk1"/>
              </a:buClr>
              <a:buSzPts val="1100"/>
              <a:buFont typeface="Arial"/>
              <a:buNone/>
            </a:pPr>
            <a:r>
              <a:rPr lang="en-US" sz="3700"/>
              <a:t>آتي إليك بذنوبي</a:t>
            </a:r>
            <a:endParaRPr sz="3700"/>
          </a:p>
          <a:p>
            <a:pPr indent="0" lvl="0" marL="0" rtl="0" algn="ctr">
              <a:lnSpc>
                <a:spcPct val="100000"/>
              </a:lnSpc>
              <a:spcBef>
                <a:spcPts val="0"/>
              </a:spcBef>
              <a:spcAft>
                <a:spcPts val="0"/>
              </a:spcAft>
              <a:buClr>
                <a:schemeClr val="dk1"/>
              </a:buClr>
              <a:buSzPts val="1100"/>
              <a:buFont typeface="Arial"/>
              <a:buNone/>
            </a:pPr>
            <a:r>
              <a:rPr lang="en-US" sz="3700"/>
              <a:t>عند الصليب</a:t>
            </a:r>
            <a:endParaRPr sz="3700"/>
          </a:p>
          <a:p>
            <a:pPr indent="0" lvl="0" marL="0" rtl="0" algn="ctr">
              <a:lnSpc>
                <a:spcPct val="100000"/>
              </a:lnSpc>
              <a:spcBef>
                <a:spcPts val="0"/>
              </a:spcBef>
              <a:spcAft>
                <a:spcPts val="0"/>
              </a:spcAft>
              <a:buClr>
                <a:schemeClr val="dk1"/>
              </a:buClr>
              <a:buSzPts val="1100"/>
              <a:buFont typeface="Arial"/>
              <a:buNone/>
            </a:pPr>
            <a:r>
              <a:t/>
            </a:r>
            <a:endParaRPr sz="3700"/>
          </a:p>
          <a:p>
            <a:pPr indent="0" lvl="0" marL="0" rtl="0" algn="ctr">
              <a:lnSpc>
                <a:spcPct val="100000"/>
              </a:lnSpc>
              <a:spcBef>
                <a:spcPts val="0"/>
              </a:spcBef>
              <a:spcAft>
                <a:spcPts val="0"/>
              </a:spcAft>
              <a:buClr>
                <a:schemeClr val="dk1"/>
              </a:buClr>
              <a:buSzPts val="1100"/>
              <a:buFont typeface="Arial"/>
              <a:buNone/>
            </a:pPr>
            <a:r>
              <a:t/>
            </a:r>
            <a:endParaRPr sz="3700"/>
          </a:p>
          <a:p>
            <a:pPr indent="0" lvl="0" marL="0" rtl="0" algn="ctr">
              <a:lnSpc>
                <a:spcPct val="100000"/>
              </a:lnSpc>
              <a:spcBef>
                <a:spcPts val="0"/>
              </a:spcBef>
              <a:spcAft>
                <a:spcPts val="0"/>
              </a:spcAft>
              <a:buClr>
                <a:schemeClr val="dk1"/>
              </a:buClr>
              <a:buSzPts val="1100"/>
              <a:buFont typeface="Arial"/>
              <a:buNone/>
            </a:pPr>
            <a:r>
              <a:t/>
            </a:r>
            <a:endParaRPr sz="3700"/>
          </a:p>
          <a:p>
            <a:pPr indent="0" lvl="0" marL="0" rtl="0" algn="ctr">
              <a:lnSpc>
                <a:spcPct val="100000"/>
              </a:lnSpc>
              <a:spcBef>
                <a:spcPts val="0"/>
              </a:spcBef>
              <a:spcAft>
                <a:spcPts val="0"/>
              </a:spcAft>
              <a:buClr>
                <a:schemeClr val="dk1"/>
              </a:buClr>
              <a:buSzPts val="1100"/>
              <a:buFont typeface="Arial"/>
              <a:buNone/>
            </a:pPr>
            <a:r>
              <a:t/>
            </a:r>
            <a:endParaRPr sz="3700"/>
          </a:p>
          <a:p>
            <a:pPr indent="0" lvl="0" marL="0" rtl="0" algn="ctr">
              <a:lnSpc>
                <a:spcPct val="100000"/>
              </a:lnSpc>
              <a:spcBef>
                <a:spcPts val="0"/>
              </a:spcBef>
              <a:spcAft>
                <a:spcPts val="0"/>
              </a:spcAft>
              <a:buClr>
                <a:schemeClr val="dk1"/>
              </a:buClr>
              <a:buSzPts val="1100"/>
              <a:buFont typeface="Arial"/>
              <a:buNone/>
            </a:pPr>
            <a:r>
              <a:rPr lang="en-US" sz="3700"/>
              <a:t> </a:t>
            </a:r>
            <a:endParaRPr sz="3700"/>
          </a:p>
          <a:p>
            <a:pPr indent="0" lvl="0" marL="0" rtl="0" algn="ctr">
              <a:lnSpc>
                <a:spcPct val="100000"/>
              </a:lnSpc>
              <a:spcBef>
                <a:spcPts val="0"/>
              </a:spcBef>
              <a:spcAft>
                <a:spcPts val="0"/>
              </a:spcAft>
              <a:buClr>
                <a:schemeClr val="dk1"/>
              </a:buClr>
              <a:buSzPts val="1100"/>
              <a:buFont typeface="Arial"/>
              <a:buNone/>
            </a:pPr>
            <a:r>
              <a:t/>
            </a:r>
            <a:endParaRPr sz="3700"/>
          </a:p>
          <a:p>
            <a:pPr indent="0" lvl="0" marL="0" rtl="0" algn="ctr">
              <a:lnSpc>
                <a:spcPct val="150000"/>
              </a:lnSpc>
              <a:spcBef>
                <a:spcPts val="0"/>
              </a:spcBef>
              <a:spcAft>
                <a:spcPts val="0"/>
              </a:spcAft>
              <a:buSzPts val="4800"/>
              <a:buNone/>
            </a:pPr>
            <a:r>
              <a:t/>
            </a:r>
            <a:endParaRPr sz="2800"/>
          </a:p>
        </p:txBody>
      </p:sp>
      <p:sp>
        <p:nvSpPr>
          <p:cNvPr id="3668" name="Google Shape;3668;p585"/>
          <p:cNvSpPr txBox="1"/>
          <p:nvPr>
            <p:ph idx="1" type="body"/>
          </p:nvPr>
        </p:nvSpPr>
        <p:spPr>
          <a:xfrm>
            <a:off x="8151350" y="326500"/>
            <a:ext cx="3709200" cy="49644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Clr>
                <a:schemeClr val="dk1"/>
              </a:buClr>
              <a:buSzPts val="1100"/>
              <a:buFont typeface="Arial"/>
              <a:buNone/>
            </a:pPr>
            <a:r>
              <a:rPr lang="en-US" sz="3700"/>
              <a:t>(Atee elayka ya 7abibi </a:t>
            </a:r>
            <a:endParaRPr sz="3700"/>
          </a:p>
          <a:p>
            <a:pPr indent="0" lvl="0" marL="0" rtl="0" algn="ctr">
              <a:lnSpc>
                <a:spcPct val="100000"/>
              </a:lnSpc>
              <a:spcBef>
                <a:spcPts val="0"/>
              </a:spcBef>
              <a:spcAft>
                <a:spcPts val="0"/>
              </a:spcAft>
              <a:buClr>
                <a:schemeClr val="dk1"/>
              </a:buClr>
              <a:buSzPts val="1100"/>
              <a:buFont typeface="Arial"/>
              <a:buNone/>
            </a:pPr>
            <a:r>
              <a:rPr lang="en-US" sz="3700"/>
              <a:t>Ya a3z 7abeeb </a:t>
            </a:r>
            <a:endParaRPr sz="3700"/>
          </a:p>
          <a:p>
            <a:pPr indent="0" lvl="0" marL="0" rtl="0" algn="ctr">
              <a:lnSpc>
                <a:spcPct val="100000"/>
              </a:lnSpc>
              <a:spcBef>
                <a:spcPts val="0"/>
              </a:spcBef>
              <a:spcAft>
                <a:spcPts val="0"/>
              </a:spcAft>
              <a:buClr>
                <a:schemeClr val="dk1"/>
              </a:buClr>
              <a:buSzPts val="1100"/>
              <a:buFont typeface="Arial"/>
              <a:buNone/>
            </a:pPr>
            <a:r>
              <a:rPr lang="en-US" sz="3700"/>
              <a:t>Atee elayka biznoobi a3nd alsaleeb) x2</a:t>
            </a:r>
            <a:endParaRPr sz="3700"/>
          </a:p>
          <a:p>
            <a:pPr indent="0" lvl="0" marL="0" rtl="0" algn="l">
              <a:lnSpc>
                <a:spcPct val="150000"/>
              </a:lnSpc>
              <a:spcBef>
                <a:spcPts val="0"/>
              </a:spcBef>
              <a:spcAft>
                <a:spcPts val="0"/>
              </a:spcAft>
              <a:buSzPts val="4800"/>
              <a:buNone/>
            </a:pPr>
            <a:r>
              <a:t/>
            </a:r>
            <a:endParaRPr sz="2800"/>
          </a:p>
        </p:txBody>
      </p:sp>
    </p:spTree>
  </p:cSld>
  <p:clrMapOvr>
    <a:masterClrMapping/>
  </p:clrMapOvr>
</p:sld>
</file>

<file path=ppt/slides/slide5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2" name="Shape 3672"/>
        <p:cNvGrpSpPr/>
        <p:nvPr/>
      </p:nvGrpSpPr>
      <p:grpSpPr>
        <a:xfrm>
          <a:off x="0" y="0"/>
          <a:ext cx="0" cy="0"/>
          <a:chOff x="0" y="0"/>
          <a:chExt cx="0" cy="0"/>
        </a:xfrm>
      </p:grpSpPr>
      <p:sp>
        <p:nvSpPr>
          <p:cNvPr id="3673" name="Google Shape;3673;p586"/>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chemeClr val="dk1"/>
              </a:buClr>
              <a:buSzPts val="1100"/>
              <a:buFont typeface="Arial"/>
              <a:buNone/>
            </a:pPr>
            <a:r>
              <a:rPr lang="en-US"/>
              <a:t>I Come to You - آتى إليك</a:t>
            </a:r>
            <a:endParaRPr/>
          </a:p>
          <a:p>
            <a:pPr indent="0" lvl="0" marL="0" rtl="0" algn="ctr">
              <a:lnSpc>
                <a:spcPct val="100000"/>
              </a:lnSpc>
              <a:spcBef>
                <a:spcPts val="0"/>
              </a:spcBef>
              <a:spcAft>
                <a:spcPts val="0"/>
              </a:spcAft>
              <a:buSzPts val="3700"/>
              <a:buNone/>
            </a:pPr>
            <a:r>
              <a:t/>
            </a:r>
            <a:endParaRPr/>
          </a:p>
        </p:txBody>
      </p:sp>
      <p:sp>
        <p:nvSpPr>
          <p:cNvPr id="3674" name="Google Shape;3674;p586"/>
          <p:cNvSpPr txBox="1"/>
          <p:nvPr>
            <p:ph idx="1" type="body"/>
          </p:nvPr>
        </p:nvSpPr>
        <p:spPr>
          <a:xfrm>
            <a:off x="415650" y="326500"/>
            <a:ext cx="3709200" cy="49644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chemeClr val="dk1"/>
              </a:buClr>
              <a:buSzPts val="1100"/>
              <a:buFont typeface="Arial"/>
              <a:buNone/>
            </a:pPr>
            <a:r>
              <a:rPr lang="en-US" sz="3700"/>
              <a:t>(I come to You) x3</a:t>
            </a:r>
            <a:endParaRPr sz="3700"/>
          </a:p>
          <a:p>
            <a:pPr indent="0" lvl="0" marL="0" rtl="0" algn="ctr">
              <a:lnSpc>
                <a:spcPct val="100000"/>
              </a:lnSpc>
              <a:spcBef>
                <a:spcPts val="0"/>
              </a:spcBef>
              <a:spcAft>
                <a:spcPts val="0"/>
              </a:spcAft>
              <a:buClr>
                <a:schemeClr val="dk1"/>
              </a:buClr>
              <a:buSzPts val="1100"/>
              <a:buFont typeface="Arial"/>
              <a:buNone/>
            </a:pPr>
            <a:r>
              <a:rPr lang="en-US" sz="3700"/>
              <a:t>(I have no other but You</a:t>
            </a:r>
            <a:endParaRPr sz="3700"/>
          </a:p>
          <a:p>
            <a:pPr indent="0" lvl="0" marL="0" rtl="0" algn="ctr">
              <a:lnSpc>
                <a:spcPct val="100000"/>
              </a:lnSpc>
              <a:spcBef>
                <a:spcPts val="0"/>
              </a:spcBef>
              <a:spcAft>
                <a:spcPts val="0"/>
              </a:spcAft>
              <a:buClr>
                <a:schemeClr val="dk1"/>
              </a:buClr>
              <a:buSzPts val="1100"/>
              <a:buFont typeface="Arial"/>
              <a:buNone/>
            </a:pPr>
            <a:r>
              <a:rPr lang="en-US" sz="3700"/>
              <a:t>To whom else shall I go) x2</a:t>
            </a:r>
            <a:endParaRPr sz="3700"/>
          </a:p>
          <a:p>
            <a:pPr indent="0" lvl="0" marL="0" rtl="0" algn="ctr">
              <a:lnSpc>
                <a:spcPct val="100000"/>
              </a:lnSpc>
              <a:spcBef>
                <a:spcPts val="0"/>
              </a:spcBef>
              <a:spcAft>
                <a:spcPts val="0"/>
              </a:spcAft>
              <a:buClr>
                <a:schemeClr val="dk1"/>
              </a:buClr>
              <a:buSzPts val="1100"/>
              <a:buFont typeface="Arial"/>
              <a:buNone/>
            </a:pPr>
            <a:r>
              <a:rPr lang="en-US" sz="3700"/>
              <a:t>(I come to You) </a:t>
            </a:r>
            <a:r>
              <a:rPr lang="en-US" sz="3700">
                <a:solidFill>
                  <a:schemeClr val="dk1"/>
                </a:solidFill>
              </a:rPr>
              <a:t>x2</a:t>
            </a:r>
            <a:endParaRPr sz="3700"/>
          </a:p>
          <a:p>
            <a:pPr indent="0" lvl="0" marL="0" rtl="0" algn="ctr">
              <a:lnSpc>
                <a:spcPct val="100000"/>
              </a:lnSpc>
              <a:spcBef>
                <a:spcPts val="0"/>
              </a:spcBef>
              <a:spcAft>
                <a:spcPts val="0"/>
              </a:spcAft>
              <a:buClr>
                <a:schemeClr val="dk1"/>
              </a:buClr>
              <a:buSzPts val="1100"/>
              <a:buFont typeface="Arial"/>
              <a:buNone/>
            </a:pPr>
            <a:r>
              <a:t/>
            </a:r>
            <a:endParaRPr sz="3700"/>
          </a:p>
          <a:p>
            <a:pPr indent="0" lvl="0" marL="0" rtl="0" algn="ctr">
              <a:lnSpc>
                <a:spcPct val="150000"/>
              </a:lnSpc>
              <a:spcBef>
                <a:spcPts val="0"/>
              </a:spcBef>
              <a:spcAft>
                <a:spcPts val="0"/>
              </a:spcAft>
              <a:buSzPts val="4800"/>
              <a:buNone/>
            </a:pPr>
            <a:r>
              <a:t/>
            </a:r>
            <a:endParaRPr sz="2800"/>
          </a:p>
        </p:txBody>
      </p:sp>
      <p:sp>
        <p:nvSpPr>
          <p:cNvPr id="3675" name="Google Shape;3675;p586"/>
          <p:cNvSpPr txBox="1"/>
          <p:nvPr>
            <p:ph idx="1" type="body"/>
          </p:nvPr>
        </p:nvSpPr>
        <p:spPr>
          <a:xfrm>
            <a:off x="4283500" y="326500"/>
            <a:ext cx="3709200" cy="49644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chemeClr val="dk1"/>
              </a:buClr>
              <a:buSzPts val="1100"/>
              <a:buFont typeface="Arial"/>
              <a:buNone/>
            </a:pPr>
            <a:r>
              <a:rPr lang="en-US" sz="3700"/>
              <a:t>آتى إليك أنا آتى إليك أنا آتى إليك </a:t>
            </a:r>
            <a:endParaRPr sz="3700"/>
          </a:p>
          <a:p>
            <a:pPr indent="0" lvl="0" marL="0" rtl="0" algn="ctr">
              <a:lnSpc>
                <a:spcPct val="100000"/>
              </a:lnSpc>
              <a:spcBef>
                <a:spcPts val="0"/>
              </a:spcBef>
              <a:spcAft>
                <a:spcPts val="0"/>
              </a:spcAft>
              <a:buClr>
                <a:schemeClr val="dk1"/>
              </a:buClr>
              <a:buSzPts val="1100"/>
              <a:buFont typeface="Arial"/>
              <a:buNone/>
            </a:pPr>
            <a:r>
              <a:rPr lang="en-US" sz="3700"/>
              <a:t>و أنا لي مين غيرك أروح لمين غيرك</a:t>
            </a:r>
            <a:endParaRPr sz="3700"/>
          </a:p>
          <a:p>
            <a:pPr indent="0" lvl="0" marL="0" rtl="0" algn="ctr">
              <a:lnSpc>
                <a:spcPct val="100000"/>
              </a:lnSpc>
              <a:spcBef>
                <a:spcPts val="0"/>
              </a:spcBef>
              <a:spcAft>
                <a:spcPts val="0"/>
              </a:spcAft>
              <a:buClr>
                <a:schemeClr val="dk1"/>
              </a:buClr>
              <a:buSzPts val="1100"/>
              <a:buFont typeface="Arial"/>
              <a:buNone/>
            </a:pPr>
            <a:r>
              <a:rPr lang="en-US" sz="3700"/>
              <a:t>و أنا لي مين غيرك أروح لمين غيرك</a:t>
            </a:r>
            <a:endParaRPr sz="3700"/>
          </a:p>
          <a:p>
            <a:pPr indent="0" lvl="0" marL="0" rtl="0" algn="ctr">
              <a:lnSpc>
                <a:spcPct val="100000"/>
              </a:lnSpc>
              <a:spcBef>
                <a:spcPts val="0"/>
              </a:spcBef>
              <a:spcAft>
                <a:spcPts val="0"/>
              </a:spcAft>
              <a:buClr>
                <a:schemeClr val="dk1"/>
              </a:buClr>
              <a:buSzPts val="1100"/>
              <a:buFont typeface="Arial"/>
              <a:buNone/>
            </a:pPr>
            <a:r>
              <a:rPr lang="en-US" sz="3700"/>
              <a:t>أنا آتى إليك أنا آتى إليك</a:t>
            </a:r>
            <a:endParaRPr sz="3700"/>
          </a:p>
          <a:p>
            <a:pPr indent="0" lvl="0" marL="0" rtl="0" algn="ctr">
              <a:lnSpc>
                <a:spcPct val="100000"/>
              </a:lnSpc>
              <a:spcBef>
                <a:spcPts val="0"/>
              </a:spcBef>
              <a:spcAft>
                <a:spcPts val="0"/>
              </a:spcAft>
              <a:buClr>
                <a:schemeClr val="dk1"/>
              </a:buClr>
              <a:buSzPts val="1100"/>
              <a:buFont typeface="Arial"/>
              <a:buNone/>
            </a:pPr>
            <a:r>
              <a:t/>
            </a:r>
            <a:endParaRPr sz="3700"/>
          </a:p>
          <a:p>
            <a:pPr indent="0" lvl="0" marL="0" rtl="0" algn="ctr">
              <a:lnSpc>
                <a:spcPct val="100000"/>
              </a:lnSpc>
              <a:spcBef>
                <a:spcPts val="0"/>
              </a:spcBef>
              <a:spcAft>
                <a:spcPts val="0"/>
              </a:spcAft>
              <a:buClr>
                <a:schemeClr val="dk1"/>
              </a:buClr>
              <a:buSzPts val="1100"/>
              <a:buFont typeface="Arial"/>
              <a:buNone/>
            </a:pPr>
            <a:r>
              <a:rPr lang="en-US" sz="3700"/>
              <a:t> </a:t>
            </a:r>
            <a:endParaRPr sz="3700"/>
          </a:p>
          <a:p>
            <a:pPr indent="0" lvl="0" marL="0" rtl="0" algn="ctr">
              <a:lnSpc>
                <a:spcPct val="100000"/>
              </a:lnSpc>
              <a:spcBef>
                <a:spcPts val="0"/>
              </a:spcBef>
              <a:spcAft>
                <a:spcPts val="0"/>
              </a:spcAft>
              <a:buClr>
                <a:schemeClr val="dk1"/>
              </a:buClr>
              <a:buSzPts val="1100"/>
              <a:buFont typeface="Arial"/>
              <a:buNone/>
            </a:pPr>
            <a:r>
              <a:t/>
            </a:r>
            <a:endParaRPr sz="3700"/>
          </a:p>
          <a:p>
            <a:pPr indent="0" lvl="0" marL="0" rtl="0" algn="ctr">
              <a:lnSpc>
                <a:spcPct val="150000"/>
              </a:lnSpc>
              <a:spcBef>
                <a:spcPts val="0"/>
              </a:spcBef>
              <a:spcAft>
                <a:spcPts val="0"/>
              </a:spcAft>
              <a:buSzPts val="4800"/>
              <a:buNone/>
            </a:pPr>
            <a:r>
              <a:t/>
            </a:r>
            <a:endParaRPr sz="2800"/>
          </a:p>
        </p:txBody>
      </p:sp>
      <p:sp>
        <p:nvSpPr>
          <p:cNvPr id="3676" name="Google Shape;3676;p586"/>
          <p:cNvSpPr txBox="1"/>
          <p:nvPr>
            <p:ph idx="1" type="body"/>
          </p:nvPr>
        </p:nvSpPr>
        <p:spPr>
          <a:xfrm>
            <a:off x="8151350" y="326500"/>
            <a:ext cx="3709200" cy="49644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Clr>
                <a:schemeClr val="dk1"/>
              </a:buClr>
              <a:buSzPts val="1100"/>
              <a:buFont typeface="Arial"/>
              <a:buNone/>
            </a:pPr>
            <a:r>
              <a:rPr lang="en-US" sz="3300"/>
              <a:t>Atee elayka ana atee elayaka ana atee elayka</a:t>
            </a:r>
            <a:endParaRPr sz="3300"/>
          </a:p>
          <a:p>
            <a:pPr indent="0" lvl="0" marL="0" rtl="0" algn="ctr">
              <a:lnSpc>
                <a:spcPct val="100000"/>
              </a:lnSpc>
              <a:spcBef>
                <a:spcPts val="0"/>
              </a:spcBef>
              <a:spcAft>
                <a:spcPts val="0"/>
              </a:spcAft>
              <a:buClr>
                <a:schemeClr val="dk1"/>
              </a:buClr>
              <a:buSzPts val="1100"/>
              <a:buFont typeface="Arial"/>
              <a:buNone/>
            </a:pPr>
            <a:r>
              <a:rPr lang="en-US" sz="3300"/>
              <a:t> (Wa ana leeya min ghirak arooh lee meen ghirak) x2</a:t>
            </a:r>
            <a:endParaRPr sz="3300"/>
          </a:p>
          <a:p>
            <a:pPr indent="0" lvl="0" marL="0" rtl="0" algn="ctr">
              <a:lnSpc>
                <a:spcPct val="100000"/>
              </a:lnSpc>
              <a:spcBef>
                <a:spcPts val="0"/>
              </a:spcBef>
              <a:spcAft>
                <a:spcPts val="0"/>
              </a:spcAft>
              <a:buClr>
                <a:schemeClr val="dk1"/>
              </a:buClr>
              <a:buSzPts val="1100"/>
              <a:buFont typeface="Arial"/>
              <a:buNone/>
            </a:pPr>
            <a:r>
              <a:rPr lang="en-US" sz="3300"/>
              <a:t>ana atee elayka ana atee elayka</a:t>
            </a:r>
            <a:endParaRPr sz="2700"/>
          </a:p>
        </p:txBody>
      </p:sp>
    </p:spTree>
  </p:cSld>
  <p:clrMapOvr>
    <a:masterClrMapping/>
  </p:clrMapOvr>
</p:sld>
</file>

<file path=ppt/slides/slide5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0" name="Shape 3680"/>
        <p:cNvGrpSpPr/>
        <p:nvPr/>
      </p:nvGrpSpPr>
      <p:grpSpPr>
        <a:xfrm>
          <a:off x="0" y="0"/>
          <a:ext cx="0" cy="0"/>
          <a:chOff x="0" y="0"/>
          <a:chExt cx="0" cy="0"/>
        </a:xfrm>
      </p:grpSpPr>
      <p:sp>
        <p:nvSpPr>
          <p:cNvPr id="3681" name="Google Shape;3681;p587"/>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chemeClr val="dk1"/>
              </a:buClr>
              <a:buSzPts val="1100"/>
              <a:buFont typeface="Arial"/>
              <a:buNone/>
            </a:pPr>
            <a:r>
              <a:rPr lang="en-US"/>
              <a:t>I Come to You - آتى إليك</a:t>
            </a:r>
            <a:endParaRPr/>
          </a:p>
          <a:p>
            <a:pPr indent="0" lvl="0" marL="0" rtl="0" algn="ctr">
              <a:lnSpc>
                <a:spcPct val="100000"/>
              </a:lnSpc>
              <a:spcBef>
                <a:spcPts val="0"/>
              </a:spcBef>
              <a:spcAft>
                <a:spcPts val="0"/>
              </a:spcAft>
              <a:buSzPts val="3700"/>
              <a:buNone/>
            </a:pPr>
            <a:r>
              <a:t/>
            </a:r>
            <a:endParaRPr/>
          </a:p>
        </p:txBody>
      </p:sp>
      <p:sp>
        <p:nvSpPr>
          <p:cNvPr id="3682" name="Google Shape;3682;p587"/>
          <p:cNvSpPr txBox="1"/>
          <p:nvPr>
            <p:ph idx="1" type="body"/>
          </p:nvPr>
        </p:nvSpPr>
        <p:spPr>
          <a:xfrm>
            <a:off x="415650" y="326500"/>
            <a:ext cx="3709200" cy="49644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Clr>
                <a:schemeClr val="dk1"/>
              </a:buClr>
              <a:buSzPts val="1100"/>
              <a:buFont typeface="Arial"/>
              <a:buNone/>
            </a:pPr>
            <a:r>
              <a:rPr lang="en-US" sz="3700"/>
              <a:t>(I come to You Oh Lord </a:t>
            </a:r>
            <a:endParaRPr sz="3700"/>
          </a:p>
          <a:p>
            <a:pPr indent="0" lvl="0" marL="0" rtl="0" algn="ctr">
              <a:lnSpc>
                <a:spcPct val="100000"/>
              </a:lnSpc>
              <a:spcBef>
                <a:spcPts val="0"/>
              </a:spcBef>
              <a:spcAft>
                <a:spcPts val="0"/>
              </a:spcAft>
              <a:buClr>
                <a:schemeClr val="dk1"/>
              </a:buClr>
              <a:buSzPts val="1100"/>
              <a:buFont typeface="Arial"/>
              <a:buNone/>
            </a:pPr>
            <a:r>
              <a:rPr lang="en-US" sz="3700"/>
              <a:t>bless my lips</a:t>
            </a:r>
            <a:endParaRPr sz="3700"/>
          </a:p>
          <a:p>
            <a:pPr indent="0" lvl="0" marL="0" rtl="0" algn="ctr">
              <a:lnSpc>
                <a:spcPct val="100000"/>
              </a:lnSpc>
              <a:spcBef>
                <a:spcPts val="0"/>
              </a:spcBef>
              <a:spcAft>
                <a:spcPts val="0"/>
              </a:spcAft>
              <a:buClr>
                <a:schemeClr val="dk1"/>
              </a:buClr>
              <a:buSzPts val="1100"/>
              <a:buFont typeface="Arial"/>
              <a:buNone/>
            </a:pPr>
            <a:r>
              <a:rPr lang="en-US" sz="3700"/>
              <a:t>Fill me with a spirit of obedience </a:t>
            </a:r>
            <a:endParaRPr sz="3700"/>
          </a:p>
          <a:p>
            <a:pPr indent="0" lvl="0" marL="0" rtl="0" algn="ctr">
              <a:lnSpc>
                <a:spcPct val="100000"/>
              </a:lnSpc>
              <a:spcBef>
                <a:spcPts val="0"/>
              </a:spcBef>
              <a:spcAft>
                <a:spcPts val="0"/>
              </a:spcAft>
              <a:buClr>
                <a:schemeClr val="dk1"/>
              </a:buClr>
              <a:buSzPts val="1100"/>
              <a:buFont typeface="Arial"/>
              <a:buNone/>
            </a:pPr>
            <a:r>
              <a:rPr lang="en-US" sz="3700"/>
              <a:t>and guide my steps) x2</a:t>
            </a:r>
            <a:endParaRPr sz="3700"/>
          </a:p>
        </p:txBody>
      </p:sp>
      <p:sp>
        <p:nvSpPr>
          <p:cNvPr id="3683" name="Google Shape;3683;p587"/>
          <p:cNvSpPr txBox="1"/>
          <p:nvPr>
            <p:ph idx="1" type="body"/>
          </p:nvPr>
        </p:nvSpPr>
        <p:spPr>
          <a:xfrm>
            <a:off x="4283500" y="326500"/>
            <a:ext cx="3709200" cy="49644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chemeClr val="dk1"/>
              </a:buClr>
              <a:buSzPts val="1100"/>
              <a:buFont typeface="Arial"/>
              <a:buNone/>
            </a:pPr>
            <a:r>
              <a:rPr lang="en-US" sz="3700"/>
              <a:t>آتي إليك فكرسني</a:t>
            </a:r>
            <a:endParaRPr sz="3700"/>
          </a:p>
          <a:p>
            <a:pPr indent="0" lvl="0" marL="0" rtl="0" algn="ctr">
              <a:lnSpc>
                <a:spcPct val="100000"/>
              </a:lnSpc>
              <a:spcBef>
                <a:spcPts val="0"/>
              </a:spcBef>
              <a:spcAft>
                <a:spcPts val="0"/>
              </a:spcAft>
              <a:buClr>
                <a:schemeClr val="dk1"/>
              </a:buClr>
              <a:buSzPts val="1100"/>
              <a:buFont typeface="Arial"/>
              <a:buNone/>
            </a:pPr>
            <a:r>
              <a:rPr lang="en-US" sz="3700"/>
              <a:t>وإمسح شفتاي</a:t>
            </a:r>
            <a:endParaRPr sz="3700"/>
          </a:p>
          <a:p>
            <a:pPr indent="0" lvl="0" marL="0" rtl="0" algn="ctr">
              <a:lnSpc>
                <a:spcPct val="100000"/>
              </a:lnSpc>
              <a:spcBef>
                <a:spcPts val="0"/>
              </a:spcBef>
              <a:spcAft>
                <a:spcPts val="0"/>
              </a:spcAft>
              <a:buClr>
                <a:schemeClr val="dk1"/>
              </a:buClr>
              <a:buSzPts val="1100"/>
              <a:buFont typeface="Arial"/>
              <a:buNone/>
            </a:pPr>
            <a:r>
              <a:rPr lang="en-US" sz="3700"/>
              <a:t>وإملاني بروح الطاعة</a:t>
            </a:r>
            <a:endParaRPr sz="3700"/>
          </a:p>
          <a:p>
            <a:pPr indent="0" lvl="0" marL="0" rtl="0" algn="ctr">
              <a:lnSpc>
                <a:spcPct val="100000"/>
              </a:lnSpc>
              <a:spcBef>
                <a:spcPts val="0"/>
              </a:spcBef>
              <a:spcAft>
                <a:spcPts val="0"/>
              </a:spcAft>
              <a:buClr>
                <a:schemeClr val="dk1"/>
              </a:buClr>
              <a:buSzPts val="1100"/>
              <a:buFont typeface="Arial"/>
              <a:buNone/>
            </a:pPr>
            <a:r>
              <a:rPr lang="en-US" sz="3700"/>
              <a:t>وقُد خُطاي</a:t>
            </a:r>
            <a:endParaRPr sz="3700"/>
          </a:p>
          <a:p>
            <a:pPr indent="0" lvl="0" marL="0" rtl="0" algn="ctr">
              <a:lnSpc>
                <a:spcPct val="100000"/>
              </a:lnSpc>
              <a:spcBef>
                <a:spcPts val="0"/>
              </a:spcBef>
              <a:spcAft>
                <a:spcPts val="0"/>
              </a:spcAft>
              <a:buClr>
                <a:schemeClr val="dk1"/>
              </a:buClr>
              <a:buSzPts val="1100"/>
              <a:buFont typeface="Arial"/>
              <a:buNone/>
            </a:pPr>
            <a:r>
              <a:rPr lang="en-US" sz="3700"/>
              <a:t>آتي إليك فكرسني</a:t>
            </a:r>
            <a:endParaRPr sz="3700"/>
          </a:p>
          <a:p>
            <a:pPr indent="0" lvl="0" marL="0" rtl="0" algn="ctr">
              <a:lnSpc>
                <a:spcPct val="100000"/>
              </a:lnSpc>
              <a:spcBef>
                <a:spcPts val="0"/>
              </a:spcBef>
              <a:spcAft>
                <a:spcPts val="0"/>
              </a:spcAft>
              <a:buClr>
                <a:schemeClr val="dk1"/>
              </a:buClr>
              <a:buSzPts val="1100"/>
              <a:buFont typeface="Arial"/>
              <a:buNone/>
            </a:pPr>
            <a:r>
              <a:rPr lang="en-US" sz="3700"/>
              <a:t>وإمسح شفتاي</a:t>
            </a:r>
            <a:endParaRPr sz="3700"/>
          </a:p>
          <a:p>
            <a:pPr indent="0" lvl="0" marL="0" rtl="0" algn="ctr">
              <a:lnSpc>
                <a:spcPct val="100000"/>
              </a:lnSpc>
              <a:spcBef>
                <a:spcPts val="0"/>
              </a:spcBef>
              <a:spcAft>
                <a:spcPts val="0"/>
              </a:spcAft>
              <a:buClr>
                <a:schemeClr val="dk1"/>
              </a:buClr>
              <a:buSzPts val="1100"/>
              <a:buFont typeface="Arial"/>
              <a:buNone/>
            </a:pPr>
            <a:r>
              <a:rPr lang="en-US" sz="3700"/>
              <a:t>وإملاني بروح الطاعة</a:t>
            </a:r>
            <a:endParaRPr sz="3700"/>
          </a:p>
          <a:p>
            <a:pPr indent="0" lvl="0" marL="0" rtl="0" algn="ctr">
              <a:lnSpc>
                <a:spcPct val="100000"/>
              </a:lnSpc>
              <a:spcBef>
                <a:spcPts val="0"/>
              </a:spcBef>
              <a:spcAft>
                <a:spcPts val="0"/>
              </a:spcAft>
              <a:buClr>
                <a:schemeClr val="dk1"/>
              </a:buClr>
              <a:buSzPts val="1100"/>
              <a:buFont typeface="Arial"/>
              <a:buNone/>
            </a:pPr>
            <a:r>
              <a:rPr lang="en-US" sz="3700"/>
              <a:t>وقُد خُطاي </a:t>
            </a:r>
            <a:endParaRPr sz="3700"/>
          </a:p>
          <a:p>
            <a:pPr indent="0" lvl="0" marL="0" rtl="0" algn="ctr">
              <a:lnSpc>
                <a:spcPct val="100000"/>
              </a:lnSpc>
              <a:spcBef>
                <a:spcPts val="0"/>
              </a:spcBef>
              <a:spcAft>
                <a:spcPts val="0"/>
              </a:spcAft>
              <a:buClr>
                <a:schemeClr val="dk1"/>
              </a:buClr>
              <a:buSzPts val="1100"/>
              <a:buFont typeface="Arial"/>
              <a:buNone/>
            </a:pPr>
            <a:r>
              <a:t/>
            </a:r>
            <a:endParaRPr sz="3700"/>
          </a:p>
          <a:p>
            <a:pPr indent="0" lvl="0" marL="0" rtl="0" algn="ctr">
              <a:lnSpc>
                <a:spcPct val="100000"/>
              </a:lnSpc>
              <a:spcBef>
                <a:spcPts val="0"/>
              </a:spcBef>
              <a:spcAft>
                <a:spcPts val="0"/>
              </a:spcAft>
              <a:buClr>
                <a:schemeClr val="dk1"/>
              </a:buClr>
              <a:buSzPts val="1100"/>
              <a:buFont typeface="Arial"/>
              <a:buNone/>
            </a:pPr>
            <a:r>
              <a:t/>
            </a:r>
            <a:endParaRPr sz="3700"/>
          </a:p>
          <a:p>
            <a:pPr indent="0" lvl="0" marL="0" rtl="0" algn="ctr">
              <a:lnSpc>
                <a:spcPct val="100000"/>
              </a:lnSpc>
              <a:spcBef>
                <a:spcPts val="0"/>
              </a:spcBef>
              <a:spcAft>
                <a:spcPts val="0"/>
              </a:spcAft>
              <a:buClr>
                <a:schemeClr val="dk1"/>
              </a:buClr>
              <a:buSzPts val="1100"/>
              <a:buFont typeface="Arial"/>
              <a:buNone/>
            </a:pPr>
            <a:r>
              <a:t/>
            </a:r>
            <a:endParaRPr sz="3700"/>
          </a:p>
          <a:p>
            <a:pPr indent="0" lvl="0" marL="0" rtl="0" algn="ctr">
              <a:lnSpc>
                <a:spcPct val="100000"/>
              </a:lnSpc>
              <a:spcBef>
                <a:spcPts val="0"/>
              </a:spcBef>
              <a:spcAft>
                <a:spcPts val="0"/>
              </a:spcAft>
              <a:buClr>
                <a:schemeClr val="dk1"/>
              </a:buClr>
              <a:buSzPts val="1100"/>
              <a:buFont typeface="Arial"/>
              <a:buNone/>
            </a:pPr>
            <a:r>
              <a:t/>
            </a:r>
            <a:endParaRPr sz="3700"/>
          </a:p>
          <a:p>
            <a:pPr indent="0" lvl="0" marL="0" rtl="0" algn="ctr">
              <a:lnSpc>
                <a:spcPct val="100000"/>
              </a:lnSpc>
              <a:spcBef>
                <a:spcPts val="0"/>
              </a:spcBef>
              <a:spcAft>
                <a:spcPts val="0"/>
              </a:spcAft>
              <a:buClr>
                <a:schemeClr val="dk1"/>
              </a:buClr>
              <a:buSzPts val="1100"/>
              <a:buFont typeface="Arial"/>
              <a:buNone/>
            </a:pPr>
            <a:r>
              <a:rPr lang="en-US" sz="3700"/>
              <a:t> </a:t>
            </a:r>
            <a:endParaRPr sz="3700"/>
          </a:p>
          <a:p>
            <a:pPr indent="0" lvl="0" marL="0" rtl="0" algn="ctr">
              <a:lnSpc>
                <a:spcPct val="100000"/>
              </a:lnSpc>
              <a:spcBef>
                <a:spcPts val="0"/>
              </a:spcBef>
              <a:spcAft>
                <a:spcPts val="0"/>
              </a:spcAft>
              <a:buClr>
                <a:schemeClr val="dk1"/>
              </a:buClr>
              <a:buSzPts val="1100"/>
              <a:buFont typeface="Arial"/>
              <a:buNone/>
            </a:pPr>
            <a:r>
              <a:t/>
            </a:r>
            <a:endParaRPr sz="3700"/>
          </a:p>
          <a:p>
            <a:pPr indent="0" lvl="0" marL="0" rtl="0" algn="ctr">
              <a:lnSpc>
                <a:spcPct val="150000"/>
              </a:lnSpc>
              <a:spcBef>
                <a:spcPts val="0"/>
              </a:spcBef>
              <a:spcAft>
                <a:spcPts val="0"/>
              </a:spcAft>
              <a:buSzPts val="4800"/>
              <a:buNone/>
            </a:pPr>
            <a:r>
              <a:t/>
            </a:r>
            <a:endParaRPr sz="2800"/>
          </a:p>
        </p:txBody>
      </p:sp>
      <p:sp>
        <p:nvSpPr>
          <p:cNvPr id="3684" name="Google Shape;3684;p587"/>
          <p:cNvSpPr txBox="1"/>
          <p:nvPr>
            <p:ph idx="1" type="body"/>
          </p:nvPr>
        </p:nvSpPr>
        <p:spPr>
          <a:xfrm>
            <a:off x="8151350" y="326500"/>
            <a:ext cx="3709200" cy="49644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Clr>
                <a:schemeClr val="dk1"/>
              </a:buClr>
              <a:buSzPts val="1100"/>
              <a:buFont typeface="Arial"/>
              <a:buNone/>
            </a:pPr>
            <a:r>
              <a:rPr lang="en-US" sz="3700"/>
              <a:t>(Atee elayka fikarisni wamsa7 shafati</a:t>
            </a:r>
            <a:endParaRPr sz="3700"/>
          </a:p>
          <a:p>
            <a:pPr indent="0" lvl="0" marL="0" rtl="0" algn="ctr">
              <a:lnSpc>
                <a:spcPct val="100000"/>
              </a:lnSpc>
              <a:spcBef>
                <a:spcPts val="0"/>
              </a:spcBef>
              <a:spcAft>
                <a:spcPts val="0"/>
              </a:spcAft>
              <a:buClr>
                <a:schemeClr val="dk1"/>
              </a:buClr>
              <a:buSzPts val="1100"/>
              <a:buFont typeface="Arial"/>
              <a:buNone/>
            </a:pPr>
            <a:r>
              <a:rPr lang="en-US" sz="3700"/>
              <a:t>Wa imlani bi roo7 altaa3a wa qod khotayee) x2</a:t>
            </a:r>
            <a:endParaRPr sz="2800"/>
          </a:p>
        </p:txBody>
      </p:sp>
    </p:spTree>
  </p:cSld>
  <p:clrMapOvr>
    <a:masterClrMapping/>
  </p:clrMapOvr>
</p:sld>
</file>

<file path=ppt/slides/slide5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8" name="Shape 3688"/>
        <p:cNvGrpSpPr/>
        <p:nvPr/>
      </p:nvGrpSpPr>
      <p:grpSpPr>
        <a:xfrm>
          <a:off x="0" y="0"/>
          <a:ext cx="0" cy="0"/>
          <a:chOff x="0" y="0"/>
          <a:chExt cx="0" cy="0"/>
        </a:xfrm>
      </p:grpSpPr>
      <p:sp>
        <p:nvSpPr>
          <p:cNvPr id="3689" name="Google Shape;3689;p588"/>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chemeClr val="dk1"/>
              </a:buClr>
              <a:buSzPts val="1100"/>
              <a:buFont typeface="Arial"/>
              <a:buNone/>
            </a:pPr>
            <a:r>
              <a:rPr lang="en-US"/>
              <a:t>I Come to You - آتى إليك</a:t>
            </a:r>
            <a:endParaRPr/>
          </a:p>
          <a:p>
            <a:pPr indent="0" lvl="0" marL="0" rtl="0" algn="ctr">
              <a:lnSpc>
                <a:spcPct val="100000"/>
              </a:lnSpc>
              <a:spcBef>
                <a:spcPts val="0"/>
              </a:spcBef>
              <a:spcAft>
                <a:spcPts val="0"/>
              </a:spcAft>
              <a:buSzPts val="3700"/>
              <a:buNone/>
            </a:pPr>
            <a:r>
              <a:t/>
            </a:r>
            <a:endParaRPr/>
          </a:p>
        </p:txBody>
      </p:sp>
      <p:sp>
        <p:nvSpPr>
          <p:cNvPr id="3690" name="Google Shape;3690;p588"/>
          <p:cNvSpPr txBox="1"/>
          <p:nvPr>
            <p:ph idx="1" type="body"/>
          </p:nvPr>
        </p:nvSpPr>
        <p:spPr>
          <a:xfrm>
            <a:off x="415650" y="326500"/>
            <a:ext cx="3709200" cy="49644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chemeClr val="dk1"/>
              </a:buClr>
              <a:buSzPts val="1100"/>
              <a:buFont typeface="Arial"/>
              <a:buNone/>
            </a:pPr>
            <a:r>
              <a:rPr lang="en-US" sz="3700"/>
              <a:t>(I come to You) x3</a:t>
            </a:r>
            <a:endParaRPr sz="3700"/>
          </a:p>
          <a:p>
            <a:pPr indent="0" lvl="0" marL="0" rtl="0" algn="ctr">
              <a:lnSpc>
                <a:spcPct val="100000"/>
              </a:lnSpc>
              <a:spcBef>
                <a:spcPts val="0"/>
              </a:spcBef>
              <a:spcAft>
                <a:spcPts val="0"/>
              </a:spcAft>
              <a:buClr>
                <a:schemeClr val="dk1"/>
              </a:buClr>
              <a:buSzPts val="1100"/>
              <a:buFont typeface="Arial"/>
              <a:buNone/>
            </a:pPr>
            <a:r>
              <a:rPr lang="en-US" sz="3700"/>
              <a:t>(I have no other but You</a:t>
            </a:r>
            <a:endParaRPr sz="3700"/>
          </a:p>
          <a:p>
            <a:pPr indent="0" lvl="0" marL="0" rtl="0" algn="ctr">
              <a:lnSpc>
                <a:spcPct val="100000"/>
              </a:lnSpc>
              <a:spcBef>
                <a:spcPts val="0"/>
              </a:spcBef>
              <a:spcAft>
                <a:spcPts val="0"/>
              </a:spcAft>
              <a:buClr>
                <a:schemeClr val="dk1"/>
              </a:buClr>
              <a:buSzPts val="1100"/>
              <a:buFont typeface="Arial"/>
              <a:buNone/>
            </a:pPr>
            <a:r>
              <a:rPr lang="en-US" sz="3700"/>
              <a:t>To whom else shall I go) x2</a:t>
            </a:r>
            <a:endParaRPr sz="3700"/>
          </a:p>
          <a:p>
            <a:pPr indent="0" lvl="0" marL="0" rtl="0" algn="ctr">
              <a:lnSpc>
                <a:spcPct val="100000"/>
              </a:lnSpc>
              <a:spcBef>
                <a:spcPts val="0"/>
              </a:spcBef>
              <a:spcAft>
                <a:spcPts val="0"/>
              </a:spcAft>
              <a:buClr>
                <a:schemeClr val="dk1"/>
              </a:buClr>
              <a:buSzPts val="1100"/>
              <a:buFont typeface="Arial"/>
              <a:buNone/>
            </a:pPr>
            <a:r>
              <a:rPr lang="en-US" sz="3700"/>
              <a:t>(I come to You) </a:t>
            </a:r>
            <a:r>
              <a:rPr lang="en-US" sz="3700">
                <a:solidFill>
                  <a:schemeClr val="dk1"/>
                </a:solidFill>
              </a:rPr>
              <a:t>x2</a:t>
            </a:r>
            <a:endParaRPr sz="3700"/>
          </a:p>
          <a:p>
            <a:pPr indent="0" lvl="0" marL="0" rtl="0" algn="ctr">
              <a:lnSpc>
                <a:spcPct val="100000"/>
              </a:lnSpc>
              <a:spcBef>
                <a:spcPts val="0"/>
              </a:spcBef>
              <a:spcAft>
                <a:spcPts val="0"/>
              </a:spcAft>
              <a:buClr>
                <a:schemeClr val="dk1"/>
              </a:buClr>
              <a:buSzPts val="1100"/>
              <a:buFont typeface="Arial"/>
              <a:buNone/>
            </a:pPr>
            <a:r>
              <a:t/>
            </a:r>
            <a:endParaRPr sz="3700"/>
          </a:p>
          <a:p>
            <a:pPr indent="0" lvl="0" marL="0" rtl="0" algn="ctr">
              <a:lnSpc>
                <a:spcPct val="150000"/>
              </a:lnSpc>
              <a:spcBef>
                <a:spcPts val="0"/>
              </a:spcBef>
              <a:spcAft>
                <a:spcPts val="0"/>
              </a:spcAft>
              <a:buSzPts val="4800"/>
              <a:buNone/>
            </a:pPr>
            <a:r>
              <a:t/>
            </a:r>
            <a:endParaRPr sz="2800"/>
          </a:p>
        </p:txBody>
      </p:sp>
      <p:sp>
        <p:nvSpPr>
          <p:cNvPr id="3691" name="Google Shape;3691;p588"/>
          <p:cNvSpPr txBox="1"/>
          <p:nvPr>
            <p:ph idx="1" type="body"/>
          </p:nvPr>
        </p:nvSpPr>
        <p:spPr>
          <a:xfrm>
            <a:off x="4283500" y="326500"/>
            <a:ext cx="3709200" cy="49644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chemeClr val="dk1"/>
              </a:buClr>
              <a:buSzPts val="1100"/>
              <a:buFont typeface="Arial"/>
              <a:buNone/>
            </a:pPr>
            <a:r>
              <a:rPr lang="en-US" sz="3700"/>
              <a:t>آتى إليك أنا آتى إليك أنا آتى إليك </a:t>
            </a:r>
            <a:endParaRPr sz="3700"/>
          </a:p>
          <a:p>
            <a:pPr indent="0" lvl="0" marL="0" rtl="0" algn="ctr">
              <a:lnSpc>
                <a:spcPct val="100000"/>
              </a:lnSpc>
              <a:spcBef>
                <a:spcPts val="0"/>
              </a:spcBef>
              <a:spcAft>
                <a:spcPts val="0"/>
              </a:spcAft>
              <a:buClr>
                <a:schemeClr val="dk1"/>
              </a:buClr>
              <a:buSzPts val="1100"/>
              <a:buFont typeface="Arial"/>
              <a:buNone/>
            </a:pPr>
            <a:r>
              <a:rPr lang="en-US" sz="3700"/>
              <a:t>و أنا لي مين غيرك أروح لمين غيرك</a:t>
            </a:r>
            <a:endParaRPr sz="3700"/>
          </a:p>
          <a:p>
            <a:pPr indent="0" lvl="0" marL="0" rtl="0" algn="ctr">
              <a:lnSpc>
                <a:spcPct val="100000"/>
              </a:lnSpc>
              <a:spcBef>
                <a:spcPts val="0"/>
              </a:spcBef>
              <a:spcAft>
                <a:spcPts val="0"/>
              </a:spcAft>
              <a:buClr>
                <a:schemeClr val="dk1"/>
              </a:buClr>
              <a:buSzPts val="1100"/>
              <a:buFont typeface="Arial"/>
              <a:buNone/>
            </a:pPr>
            <a:r>
              <a:rPr lang="en-US" sz="3700"/>
              <a:t>و أنا لي مين غيرك أروح لمين غيرك</a:t>
            </a:r>
            <a:endParaRPr sz="3700"/>
          </a:p>
          <a:p>
            <a:pPr indent="0" lvl="0" marL="0" rtl="0" algn="ctr">
              <a:lnSpc>
                <a:spcPct val="100000"/>
              </a:lnSpc>
              <a:spcBef>
                <a:spcPts val="0"/>
              </a:spcBef>
              <a:spcAft>
                <a:spcPts val="0"/>
              </a:spcAft>
              <a:buClr>
                <a:schemeClr val="dk1"/>
              </a:buClr>
              <a:buSzPts val="1100"/>
              <a:buFont typeface="Arial"/>
              <a:buNone/>
            </a:pPr>
            <a:r>
              <a:rPr lang="en-US" sz="3700"/>
              <a:t>أنا آتى إليك أنا آتى إليك</a:t>
            </a:r>
            <a:endParaRPr sz="3700"/>
          </a:p>
          <a:p>
            <a:pPr indent="0" lvl="0" marL="0" rtl="0" algn="ctr">
              <a:lnSpc>
                <a:spcPct val="100000"/>
              </a:lnSpc>
              <a:spcBef>
                <a:spcPts val="0"/>
              </a:spcBef>
              <a:spcAft>
                <a:spcPts val="0"/>
              </a:spcAft>
              <a:buClr>
                <a:schemeClr val="dk1"/>
              </a:buClr>
              <a:buSzPts val="1100"/>
              <a:buFont typeface="Arial"/>
              <a:buNone/>
            </a:pPr>
            <a:r>
              <a:t/>
            </a:r>
            <a:endParaRPr sz="3700"/>
          </a:p>
          <a:p>
            <a:pPr indent="0" lvl="0" marL="0" rtl="0" algn="ctr">
              <a:lnSpc>
                <a:spcPct val="100000"/>
              </a:lnSpc>
              <a:spcBef>
                <a:spcPts val="0"/>
              </a:spcBef>
              <a:spcAft>
                <a:spcPts val="0"/>
              </a:spcAft>
              <a:buClr>
                <a:schemeClr val="dk1"/>
              </a:buClr>
              <a:buSzPts val="1100"/>
              <a:buFont typeface="Arial"/>
              <a:buNone/>
            </a:pPr>
            <a:r>
              <a:rPr lang="en-US" sz="3700"/>
              <a:t> </a:t>
            </a:r>
            <a:endParaRPr sz="3700"/>
          </a:p>
          <a:p>
            <a:pPr indent="0" lvl="0" marL="0" rtl="0" algn="ctr">
              <a:lnSpc>
                <a:spcPct val="100000"/>
              </a:lnSpc>
              <a:spcBef>
                <a:spcPts val="0"/>
              </a:spcBef>
              <a:spcAft>
                <a:spcPts val="0"/>
              </a:spcAft>
              <a:buClr>
                <a:schemeClr val="dk1"/>
              </a:buClr>
              <a:buSzPts val="1100"/>
              <a:buFont typeface="Arial"/>
              <a:buNone/>
            </a:pPr>
            <a:r>
              <a:t/>
            </a:r>
            <a:endParaRPr sz="3700"/>
          </a:p>
          <a:p>
            <a:pPr indent="0" lvl="0" marL="0" rtl="0" algn="ctr">
              <a:lnSpc>
                <a:spcPct val="150000"/>
              </a:lnSpc>
              <a:spcBef>
                <a:spcPts val="0"/>
              </a:spcBef>
              <a:spcAft>
                <a:spcPts val="0"/>
              </a:spcAft>
              <a:buSzPts val="4800"/>
              <a:buNone/>
            </a:pPr>
            <a:r>
              <a:t/>
            </a:r>
            <a:endParaRPr sz="2800"/>
          </a:p>
        </p:txBody>
      </p:sp>
      <p:sp>
        <p:nvSpPr>
          <p:cNvPr id="3692" name="Google Shape;3692;p588"/>
          <p:cNvSpPr txBox="1"/>
          <p:nvPr>
            <p:ph idx="1" type="body"/>
          </p:nvPr>
        </p:nvSpPr>
        <p:spPr>
          <a:xfrm>
            <a:off x="8151350" y="326500"/>
            <a:ext cx="3709200" cy="49644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Clr>
                <a:schemeClr val="dk1"/>
              </a:buClr>
              <a:buSzPts val="1100"/>
              <a:buFont typeface="Arial"/>
              <a:buNone/>
            </a:pPr>
            <a:r>
              <a:rPr lang="en-US" sz="3300"/>
              <a:t>Atee elayka ana atee elayaka ana atee elayka</a:t>
            </a:r>
            <a:endParaRPr sz="3300"/>
          </a:p>
          <a:p>
            <a:pPr indent="0" lvl="0" marL="0" rtl="0" algn="ctr">
              <a:lnSpc>
                <a:spcPct val="100000"/>
              </a:lnSpc>
              <a:spcBef>
                <a:spcPts val="0"/>
              </a:spcBef>
              <a:spcAft>
                <a:spcPts val="0"/>
              </a:spcAft>
              <a:buClr>
                <a:schemeClr val="dk1"/>
              </a:buClr>
              <a:buSzPts val="1100"/>
              <a:buFont typeface="Arial"/>
              <a:buNone/>
            </a:pPr>
            <a:r>
              <a:rPr lang="en-US" sz="3300"/>
              <a:t> (Wa ana leeya min ghirak arooh lee meen ghirak) x2</a:t>
            </a:r>
            <a:endParaRPr sz="3300"/>
          </a:p>
          <a:p>
            <a:pPr indent="0" lvl="0" marL="0" rtl="0" algn="ctr">
              <a:lnSpc>
                <a:spcPct val="100000"/>
              </a:lnSpc>
              <a:spcBef>
                <a:spcPts val="0"/>
              </a:spcBef>
              <a:spcAft>
                <a:spcPts val="0"/>
              </a:spcAft>
              <a:buClr>
                <a:schemeClr val="dk1"/>
              </a:buClr>
              <a:buSzPts val="1100"/>
              <a:buFont typeface="Arial"/>
              <a:buNone/>
            </a:pPr>
            <a:r>
              <a:rPr lang="en-US" sz="3300"/>
              <a:t>ana atee elayka ana atee elayka</a:t>
            </a:r>
            <a:endParaRPr sz="2700"/>
          </a:p>
        </p:txBody>
      </p:sp>
      <p:pic>
        <p:nvPicPr>
          <p:cNvPr id="3693" name="Google Shape;3693;p588">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5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7" name="Shape 3697"/>
        <p:cNvGrpSpPr/>
        <p:nvPr/>
      </p:nvGrpSpPr>
      <p:grpSpPr>
        <a:xfrm>
          <a:off x="0" y="0"/>
          <a:ext cx="0" cy="0"/>
          <a:chOff x="0" y="0"/>
          <a:chExt cx="0" cy="0"/>
        </a:xfrm>
      </p:grpSpPr>
      <p:sp>
        <p:nvSpPr>
          <p:cNvPr id="3698" name="Google Shape;3698;p589"/>
          <p:cNvSpPr txBox="1"/>
          <p:nvPr>
            <p:ph type="ctrTitle"/>
          </p:nvPr>
        </p:nvSpPr>
        <p:spPr>
          <a:xfrm>
            <a:off x="368225" y="2777100"/>
            <a:ext cx="11491500" cy="1303800"/>
          </a:xfrm>
          <a:prstGeom prst="rect">
            <a:avLst/>
          </a:prstGeom>
          <a:solidFill>
            <a:srgbClr val="FFFFFF">
              <a:alpha val="88627"/>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sz="6300"/>
              <a:t>I Drenched My Bed With Tears</a:t>
            </a:r>
            <a:endParaRPr sz="6300"/>
          </a:p>
        </p:txBody>
      </p:sp>
      <p:pic>
        <p:nvPicPr>
          <p:cNvPr id="3699" name="Google Shape;3699;p589">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59"/>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At the Cross</a:t>
            </a:r>
            <a:endParaRPr/>
          </a:p>
        </p:txBody>
      </p:sp>
      <p:sp>
        <p:nvSpPr>
          <p:cNvPr id="419" name="Google Shape;419;p59"/>
          <p:cNvSpPr txBox="1"/>
          <p:nvPr>
            <p:ph idx="1" type="body"/>
          </p:nvPr>
        </p:nvSpPr>
        <p:spPr>
          <a:xfrm>
            <a:off x="415650" y="326508"/>
            <a:ext cx="11360700" cy="45552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50000"/>
              </a:lnSpc>
              <a:spcBef>
                <a:spcPts val="0"/>
              </a:spcBef>
              <a:spcAft>
                <a:spcPts val="0"/>
              </a:spcAft>
              <a:buClr>
                <a:schemeClr val="dk1"/>
              </a:buClr>
              <a:buSzPts val="1100"/>
              <a:buFont typeface="Arial"/>
              <a:buNone/>
            </a:pPr>
            <a:r>
              <a:rPr lang="en-US"/>
              <a:t>You go before me</a:t>
            </a:r>
            <a:endParaRPr/>
          </a:p>
          <a:p>
            <a:pPr indent="0" lvl="0" marL="0" rtl="0" algn="ctr">
              <a:lnSpc>
                <a:spcPct val="150000"/>
              </a:lnSpc>
              <a:spcBef>
                <a:spcPts val="0"/>
              </a:spcBef>
              <a:spcAft>
                <a:spcPts val="0"/>
              </a:spcAft>
              <a:buClr>
                <a:schemeClr val="dk1"/>
              </a:buClr>
              <a:buSzPts val="1100"/>
              <a:buFont typeface="Arial"/>
              <a:buNone/>
            </a:pPr>
            <a:r>
              <a:rPr lang="en-US"/>
              <a:t>You shield my way</a:t>
            </a:r>
            <a:endParaRPr/>
          </a:p>
          <a:p>
            <a:pPr indent="0" lvl="0" marL="0" rtl="0" algn="ctr">
              <a:lnSpc>
                <a:spcPct val="150000"/>
              </a:lnSpc>
              <a:spcBef>
                <a:spcPts val="0"/>
              </a:spcBef>
              <a:spcAft>
                <a:spcPts val="0"/>
              </a:spcAft>
              <a:buClr>
                <a:schemeClr val="dk1"/>
              </a:buClr>
              <a:buSzPts val="1100"/>
              <a:buFont typeface="Arial"/>
              <a:buNone/>
            </a:pPr>
            <a:r>
              <a:rPr lang="en-US"/>
              <a:t>Your hand upholds me</a:t>
            </a:r>
            <a:endParaRPr/>
          </a:p>
          <a:p>
            <a:pPr indent="0" lvl="0" marL="0" rtl="0" algn="ctr">
              <a:lnSpc>
                <a:spcPct val="150000"/>
              </a:lnSpc>
              <a:spcBef>
                <a:spcPts val="0"/>
              </a:spcBef>
              <a:spcAft>
                <a:spcPts val="0"/>
              </a:spcAft>
              <a:buClr>
                <a:schemeClr val="dk1"/>
              </a:buClr>
              <a:buSzPts val="1100"/>
              <a:buFont typeface="Arial"/>
              <a:buNone/>
            </a:pPr>
            <a:r>
              <a:rPr lang="en-US"/>
              <a:t>And I know You love me</a:t>
            </a:r>
            <a:endParaRPr/>
          </a:p>
        </p:txBody>
      </p:sp>
    </p:spTree>
  </p:cSld>
  <p:clrMapOvr>
    <a:masterClrMapping/>
  </p:clrMapOvr>
</p:sld>
</file>

<file path=ppt/slides/slide5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3" name="Shape 3703"/>
        <p:cNvGrpSpPr/>
        <p:nvPr/>
      </p:nvGrpSpPr>
      <p:grpSpPr>
        <a:xfrm>
          <a:off x="0" y="0"/>
          <a:ext cx="0" cy="0"/>
          <a:chOff x="0" y="0"/>
          <a:chExt cx="0" cy="0"/>
        </a:xfrm>
      </p:grpSpPr>
      <p:sp>
        <p:nvSpPr>
          <p:cNvPr id="3704" name="Google Shape;3704;p590"/>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solidFill>
                  <a:schemeClr val="dk1"/>
                </a:solidFill>
              </a:rPr>
              <a:t>All night I drenched my bed</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With bitter tears then</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I promised God</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It won’t happen again</a:t>
            </a:r>
            <a:endParaRPr>
              <a:solidFill>
                <a:schemeClr val="dk1"/>
              </a:solidFill>
            </a:endParaRPr>
          </a:p>
        </p:txBody>
      </p:sp>
      <p:sp>
        <p:nvSpPr>
          <p:cNvPr id="3705" name="Google Shape;3705;p590"/>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 Drenched My Bed With Tears</a:t>
            </a:r>
            <a:endParaRPr>
              <a:latin typeface="Playfair Display"/>
              <a:ea typeface="Playfair Display"/>
              <a:cs typeface="Playfair Display"/>
              <a:sym typeface="Playfair Display"/>
            </a:endParaRPr>
          </a:p>
        </p:txBody>
      </p:sp>
    </p:spTree>
  </p:cSld>
  <p:clrMapOvr>
    <a:masterClrMapping/>
  </p:clrMapOvr>
</p:sld>
</file>

<file path=ppt/slides/slide5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9" name="Shape 3709"/>
        <p:cNvGrpSpPr/>
        <p:nvPr/>
      </p:nvGrpSpPr>
      <p:grpSpPr>
        <a:xfrm>
          <a:off x="0" y="0"/>
          <a:ext cx="0" cy="0"/>
          <a:chOff x="0" y="0"/>
          <a:chExt cx="0" cy="0"/>
        </a:xfrm>
      </p:grpSpPr>
      <p:sp>
        <p:nvSpPr>
          <p:cNvPr id="3710" name="Google Shape;3710;p591"/>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solidFill>
                  <a:schemeClr val="dk1"/>
                </a:solidFill>
              </a:rPr>
              <a:t>I’ll stand in your love</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I’ll stand as a rock</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From all my heart, my heart</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I will not go back</a:t>
            </a:r>
            <a:endParaRPr>
              <a:solidFill>
                <a:schemeClr val="dk1"/>
              </a:solidFill>
            </a:endParaRPr>
          </a:p>
        </p:txBody>
      </p:sp>
      <p:sp>
        <p:nvSpPr>
          <p:cNvPr id="3711" name="Google Shape;3711;p591"/>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 Drenched My Bed With Tears</a:t>
            </a:r>
            <a:endParaRPr>
              <a:latin typeface="Playfair Display"/>
              <a:ea typeface="Playfair Display"/>
              <a:cs typeface="Playfair Display"/>
              <a:sym typeface="Playfair Display"/>
            </a:endParaRPr>
          </a:p>
        </p:txBody>
      </p:sp>
    </p:spTree>
  </p:cSld>
  <p:clrMapOvr>
    <a:masterClrMapping/>
  </p:clrMapOvr>
</p:sld>
</file>

<file path=ppt/slides/slide5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5" name="Shape 3715"/>
        <p:cNvGrpSpPr/>
        <p:nvPr/>
      </p:nvGrpSpPr>
      <p:grpSpPr>
        <a:xfrm>
          <a:off x="0" y="0"/>
          <a:ext cx="0" cy="0"/>
          <a:chOff x="0" y="0"/>
          <a:chExt cx="0" cy="0"/>
        </a:xfrm>
      </p:grpSpPr>
      <p:sp>
        <p:nvSpPr>
          <p:cNvPr id="3716" name="Google Shape;3716;p592"/>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solidFill>
                  <a:schemeClr val="dk1"/>
                </a:solidFill>
              </a:rPr>
              <a:t>I will not go back</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I will not go back</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From all my heart, my heart</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I will not go back</a:t>
            </a:r>
            <a:endParaRPr>
              <a:solidFill>
                <a:schemeClr val="dk1"/>
              </a:solidFill>
            </a:endParaRPr>
          </a:p>
        </p:txBody>
      </p:sp>
      <p:sp>
        <p:nvSpPr>
          <p:cNvPr id="3717" name="Google Shape;3717;p592"/>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 Drenched My Bed With Tears</a:t>
            </a:r>
            <a:endParaRPr>
              <a:latin typeface="Playfair Display"/>
              <a:ea typeface="Playfair Display"/>
              <a:cs typeface="Playfair Display"/>
              <a:sym typeface="Playfair Display"/>
            </a:endParaRPr>
          </a:p>
        </p:txBody>
      </p:sp>
    </p:spTree>
  </p:cSld>
  <p:clrMapOvr>
    <a:masterClrMapping/>
  </p:clrMapOvr>
</p:sld>
</file>

<file path=ppt/slides/slide5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1" name="Shape 3721"/>
        <p:cNvGrpSpPr/>
        <p:nvPr/>
      </p:nvGrpSpPr>
      <p:grpSpPr>
        <a:xfrm>
          <a:off x="0" y="0"/>
          <a:ext cx="0" cy="0"/>
          <a:chOff x="0" y="0"/>
          <a:chExt cx="0" cy="0"/>
        </a:xfrm>
      </p:grpSpPr>
      <p:sp>
        <p:nvSpPr>
          <p:cNvPr id="3722" name="Google Shape;3722;p593"/>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solidFill>
                  <a:schemeClr val="dk1"/>
                </a:solidFill>
              </a:rPr>
              <a:t>But the fierce warfare</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Came upon me</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I have gone back</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To the depth of iniquity</a:t>
            </a:r>
            <a:endParaRPr>
              <a:solidFill>
                <a:schemeClr val="dk1"/>
              </a:solidFill>
            </a:endParaRPr>
          </a:p>
        </p:txBody>
      </p:sp>
      <p:sp>
        <p:nvSpPr>
          <p:cNvPr id="3723" name="Google Shape;3723;p593"/>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 Drenched My Bed With Tears</a:t>
            </a:r>
            <a:endParaRPr>
              <a:latin typeface="Playfair Display"/>
              <a:ea typeface="Playfair Display"/>
              <a:cs typeface="Playfair Display"/>
              <a:sym typeface="Playfair Display"/>
            </a:endParaRPr>
          </a:p>
        </p:txBody>
      </p:sp>
    </p:spTree>
  </p:cSld>
  <p:clrMapOvr>
    <a:masterClrMapping/>
  </p:clrMapOvr>
</p:sld>
</file>

<file path=ppt/slides/slide5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7" name="Shape 3727"/>
        <p:cNvGrpSpPr/>
        <p:nvPr/>
      </p:nvGrpSpPr>
      <p:grpSpPr>
        <a:xfrm>
          <a:off x="0" y="0"/>
          <a:ext cx="0" cy="0"/>
          <a:chOff x="0" y="0"/>
          <a:chExt cx="0" cy="0"/>
        </a:xfrm>
      </p:grpSpPr>
      <p:sp>
        <p:nvSpPr>
          <p:cNvPr id="3728" name="Google Shape;3728;p594"/>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solidFill>
                  <a:schemeClr val="dk1"/>
                </a:solidFill>
              </a:rPr>
              <a:t>So I cried from my heart</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With pure repentance</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But only for a while, a while</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And I went back again</a:t>
            </a:r>
            <a:endParaRPr>
              <a:solidFill>
                <a:schemeClr val="dk1"/>
              </a:solidFill>
            </a:endParaRPr>
          </a:p>
        </p:txBody>
      </p:sp>
      <p:sp>
        <p:nvSpPr>
          <p:cNvPr id="3729" name="Google Shape;3729;p594"/>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 Drenched My Bed With Tears</a:t>
            </a:r>
            <a:endParaRPr>
              <a:latin typeface="Playfair Display"/>
              <a:ea typeface="Playfair Display"/>
              <a:cs typeface="Playfair Display"/>
              <a:sym typeface="Playfair Display"/>
            </a:endParaRPr>
          </a:p>
        </p:txBody>
      </p:sp>
    </p:spTree>
  </p:cSld>
  <p:clrMapOvr>
    <a:masterClrMapping/>
  </p:clrMapOvr>
</p:sld>
</file>

<file path=ppt/slides/slide5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3" name="Shape 3733"/>
        <p:cNvGrpSpPr/>
        <p:nvPr/>
      </p:nvGrpSpPr>
      <p:grpSpPr>
        <a:xfrm>
          <a:off x="0" y="0"/>
          <a:ext cx="0" cy="0"/>
          <a:chOff x="0" y="0"/>
          <a:chExt cx="0" cy="0"/>
        </a:xfrm>
      </p:grpSpPr>
      <p:sp>
        <p:nvSpPr>
          <p:cNvPr id="3734" name="Google Shape;3734;p595"/>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solidFill>
                  <a:schemeClr val="dk1"/>
                </a:solidFill>
              </a:rPr>
              <a:t>Then I went back again</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Then I went back again</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But only for a while, a while</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Then I went back again</a:t>
            </a:r>
            <a:endParaRPr>
              <a:solidFill>
                <a:schemeClr val="dk1"/>
              </a:solidFill>
            </a:endParaRPr>
          </a:p>
        </p:txBody>
      </p:sp>
      <p:sp>
        <p:nvSpPr>
          <p:cNvPr id="3735" name="Google Shape;3735;p595"/>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 Drenched My Bed With Tears</a:t>
            </a:r>
            <a:endParaRPr>
              <a:latin typeface="Playfair Display"/>
              <a:ea typeface="Playfair Display"/>
              <a:cs typeface="Playfair Display"/>
              <a:sym typeface="Playfair Display"/>
            </a:endParaRPr>
          </a:p>
        </p:txBody>
      </p:sp>
    </p:spTree>
  </p:cSld>
  <p:clrMapOvr>
    <a:masterClrMapping/>
  </p:clrMapOvr>
</p:sld>
</file>

<file path=ppt/slides/slide5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9" name="Shape 3739"/>
        <p:cNvGrpSpPr/>
        <p:nvPr/>
      </p:nvGrpSpPr>
      <p:grpSpPr>
        <a:xfrm>
          <a:off x="0" y="0"/>
          <a:ext cx="0" cy="0"/>
          <a:chOff x="0" y="0"/>
          <a:chExt cx="0" cy="0"/>
        </a:xfrm>
      </p:grpSpPr>
      <p:sp>
        <p:nvSpPr>
          <p:cNvPr id="3740" name="Google Shape;3740;p596"/>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solidFill>
                  <a:schemeClr val="dk1"/>
                </a:solidFill>
              </a:rPr>
              <a:t>I strengthened my will</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And increased my pledges</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From the excess of my pride</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I added promises</a:t>
            </a:r>
            <a:endParaRPr>
              <a:solidFill>
                <a:schemeClr val="dk1"/>
              </a:solidFill>
            </a:endParaRPr>
          </a:p>
        </p:txBody>
      </p:sp>
      <p:sp>
        <p:nvSpPr>
          <p:cNvPr id="3741" name="Google Shape;3741;p596"/>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 Drenched My Bed With Tears</a:t>
            </a:r>
            <a:endParaRPr>
              <a:latin typeface="Playfair Display"/>
              <a:ea typeface="Playfair Display"/>
              <a:cs typeface="Playfair Display"/>
              <a:sym typeface="Playfair Display"/>
            </a:endParaRPr>
          </a:p>
        </p:txBody>
      </p:sp>
    </p:spTree>
  </p:cSld>
  <p:clrMapOvr>
    <a:masterClrMapping/>
  </p:clrMapOvr>
</p:sld>
</file>

<file path=ppt/slides/slide5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5" name="Shape 3745"/>
        <p:cNvGrpSpPr/>
        <p:nvPr/>
      </p:nvGrpSpPr>
      <p:grpSpPr>
        <a:xfrm>
          <a:off x="0" y="0"/>
          <a:ext cx="0" cy="0"/>
          <a:chOff x="0" y="0"/>
          <a:chExt cx="0" cy="0"/>
        </a:xfrm>
      </p:grpSpPr>
      <p:sp>
        <p:nvSpPr>
          <p:cNvPr id="3746" name="Google Shape;3746;p597"/>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solidFill>
                  <a:schemeClr val="dk1"/>
                </a:solidFill>
              </a:rPr>
              <a:t>Sure in my struggle</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And my determination</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My soul tricked me, tricked me</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And I went back again</a:t>
            </a:r>
            <a:endParaRPr>
              <a:solidFill>
                <a:schemeClr val="dk1"/>
              </a:solidFill>
            </a:endParaRPr>
          </a:p>
        </p:txBody>
      </p:sp>
      <p:sp>
        <p:nvSpPr>
          <p:cNvPr id="3747" name="Google Shape;3747;p597"/>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 Drenched My Bed With Tears</a:t>
            </a:r>
            <a:endParaRPr>
              <a:latin typeface="Playfair Display"/>
              <a:ea typeface="Playfair Display"/>
              <a:cs typeface="Playfair Display"/>
              <a:sym typeface="Playfair Display"/>
            </a:endParaRPr>
          </a:p>
        </p:txBody>
      </p:sp>
    </p:spTree>
  </p:cSld>
  <p:clrMapOvr>
    <a:masterClrMapping/>
  </p:clrMapOvr>
</p:sld>
</file>

<file path=ppt/slides/slide5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1" name="Shape 3751"/>
        <p:cNvGrpSpPr/>
        <p:nvPr/>
      </p:nvGrpSpPr>
      <p:grpSpPr>
        <a:xfrm>
          <a:off x="0" y="0"/>
          <a:ext cx="0" cy="0"/>
          <a:chOff x="0" y="0"/>
          <a:chExt cx="0" cy="0"/>
        </a:xfrm>
      </p:grpSpPr>
      <p:sp>
        <p:nvSpPr>
          <p:cNvPr id="3752" name="Google Shape;3752;p598"/>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solidFill>
                  <a:schemeClr val="dk1"/>
                </a:solidFill>
              </a:rPr>
              <a:t>And I went back again</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And I went back again</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My soul tricked me, tricked me</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And I went back again</a:t>
            </a:r>
            <a:endParaRPr>
              <a:solidFill>
                <a:schemeClr val="dk1"/>
              </a:solidFill>
            </a:endParaRPr>
          </a:p>
        </p:txBody>
      </p:sp>
      <p:sp>
        <p:nvSpPr>
          <p:cNvPr id="3753" name="Google Shape;3753;p598"/>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 Drenched My Bed With Tears</a:t>
            </a:r>
            <a:endParaRPr>
              <a:latin typeface="Playfair Display"/>
              <a:ea typeface="Playfair Display"/>
              <a:cs typeface="Playfair Display"/>
              <a:sym typeface="Playfair Display"/>
            </a:endParaRPr>
          </a:p>
        </p:txBody>
      </p:sp>
    </p:spTree>
  </p:cSld>
  <p:clrMapOvr>
    <a:masterClrMapping/>
  </p:clrMapOvr>
</p:sld>
</file>

<file path=ppt/slides/slide5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7" name="Shape 3757"/>
        <p:cNvGrpSpPr/>
        <p:nvPr/>
      </p:nvGrpSpPr>
      <p:grpSpPr>
        <a:xfrm>
          <a:off x="0" y="0"/>
          <a:ext cx="0" cy="0"/>
          <a:chOff x="0" y="0"/>
          <a:chExt cx="0" cy="0"/>
        </a:xfrm>
      </p:grpSpPr>
      <p:sp>
        <p:nvSpPr>
          <p:cNvPr id="3758" name="Google Shape;3758;p599"/>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solidFill>
                  <a:schemeClr val="dk1"/>
                </a:solidFill>
              </a:rPr>
              <a:t>So I cried out strongly</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And said, “have mercy”</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I know my weakness</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O Lord help me</a:t>
            </a:r>
            <a:endParaRPr>
              <a:solidFill>
                <a:schemeClr val="dk1"/>
              </a:solidFill>
            </a:endParaRPr>
          </a:p>
        </p:txBody>
      </p:sp>
      <p:sp>
        <p:nvSpPr>
          <p:cNvPr id="3759" name="Google Shape;3759;p599"/>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 Drenched My Bed With Tears</a:t>
            </a:r>
            <a:endParaRPr>
              <a:latin typeface="Playfair Display"/>
              <a:ea typeface="Playfair Display"/>
              <a:cs typeface="Playfair Display"/>
              <a:sym typeface="Playfair Display"/>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6"/>
          <p:cNvSpPr txBox="1"/>
          <p:nvPr>
            <p:ph idx="1" type="body"/>
          </p:nvPr>
        </p:nvSpPr>
        <p:spPr>
          <a:xfrm>
            <a:off x="415650" y="326499"/>
            <a:ext cx="11360700" cy="5096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t>A stranger I lived in the world</a:t>
            </a:r>
            <a:endParaRPr/>
          </a:p>
          <a:p>
            <a:pPr indent="0" lvl="0" marL="0" rtl="0" algn="ctr">
              <a:lnSpc>
                <a:spcPct val="150000"/>
              </a:lnSpc>
              <a:spcBef>
                <a:spcPts val="0"/>
              </a:spcBef>
              <a:spcAft>
                <a:spcPts val="0"/>
              </a:spcAft>
              <a:buClr>
                <a:schemeClr val="dk1"/>
              </a:buClr>
              <a:buSzPts val="1100"/>
              <a:buFont typeface="Arial"/>
              <a:buNone/>
            </a:pPr>
            <a:r>
              <a:rPr lang="en-US"/>
              <a:t>A foreigner like my forefathers</a:t>
            </a:r>
            <a:endParaRPr/>
          </a:p>
          <a:p>
            <a:pPr indent="0" lvl="0" marL="0" rtl="0" algn="ctr">
              <a:lnSpc>
                <a:spcPct val="150000"/>
              </a:lnSpc>
              <a:spcBef>
                <a:spcPts val="0"/>
              </a:spcBef>
              <a:spcAft>
                <a:spcPts val="0"/>
              </a:spcAft>
              <a:buClr>
                <a:schemeClr val="dk1"/>
              </a:buClr>
              <a:buSzPts val="1100"/>
              <a:buFont typeface="Arial"/>
              <a:buNone/>
            </a:pPr>
            <a:r>
              <a:rPr lang="en-US"/>
              <a:t>A pilgrim in my attitude</a:t>
            </a:r>
            <a:endParaRPr/>
          </a:p>
          <a:p>
            <a:pPr indent="0" lvl="0" marL="0" rtl="0" algn="ctr">
              <a:lnSpc>
                <a:spcPct val="150000"/>
              </a:lnSpc>
              <a:spcBef>
                <a:spcPts val="0"/>
              </a:spcBef>
              <a:spcAft>
                <a:spcPts val="0"/>
              </a:spcAft>
              <a:buClr>
                <a:schemeClr val="dk1"/>
              </a:buClr>
              <a:buSzPts val="1100"/>
              <a:buFont typeface="Arial"/>
              <a:buNone/>
            </a:pPr>
            <a:r>
              <a:rPr lang="en-US"/>
              <a:t>In my thoughts and my desires</a:t>
            </a:r>
            <a:endParaRPr/>
          </a:p>
        </p:txBody>
      </p:sp>
      <p:sp>
        <p:nvSpPr>
          <p:cNvPr id="93" name="Google Shape;93;p6"/>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A Stranger</a:t>
            </a:r>
            <a:endParaRPr>
              <a:latin typeface="Playfair Display"/>
              <a:ea typeface="Playfair Display"/>
              <a:cs typeface="Playfair Display"/>
              <a:sym typeface="Playfair Display"/>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60"/>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At the Cross</a:t>
            </a:r>
            <a:endParaRPr/>
          </a:p>
        </p:txBody>
      </p:sp>
      <p:sp>
        <p:nvSpPr>
          <p:cNvPr id="425" name="Google Shape;425;p60"/>
          <p:cNvSpPr txBox="1"/>
          <p:nvPr>
            <p:ph idx="1" type="body"/>
          </p:nvPr>
        </p:nvSpPr>
        <p:spPr>
          <a:xfrm>
            <a:off x="415650" y="326508"/>
            <a:ext cx="11360700" cy="45552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50000"/>
              </a:lnSpc>
              <a:spcBef>
                <a:spcPts val="0"/>
              </a:spcBef>
              <a:spcAft>
                <a:spcPts val="0"/>
              </a:spcAft>
              <a:buSzPts val="4800"/>
              <a:buNone/>
            </a:pPr>
            <a:r>
              <a:rPr lang="en-US"/>
              <a:t>At the cross I bow my knees</a:t>
            </a:r>
            <a:endParaRPr/>
          </a:p>
          <a:p>
            <a:pPr indent="0" lvl="0" marL="0" rtl="0" algn="ctr">
              <a:lnSpc>
                <a:spcPct val="150000"/>
              </a:lnSpc>
              <a:spcBef>
                <a:spcPts val="0"/>
              </a:spcBef>
              <a:spcAft>
                <a:spcPts val="0"/>
              </a:spcAft>
              <a:buSzPts val="4800"/>
              <a:buNone/>
            </a:pPr>
            <a:r>
              <a:rPr lang="en-US"/>
              <a:t>Where Your blood was shed for me</a:t>
            </a:r>
            <a:endParaRPr/>
          </a:p>
          <a:p>
            <a:pPr indent="0" lvl="0" marL="0" rtl="0" algn="ctr">
              <a:lnSpc>
                <a:spcPct val="150000"/>
              </a:lnSpc>
              <a:spcBef>
                <a:spcPts val="0"/>
              </a:spcBef>
              <a:spcAft>
                <a:spcPts val="0"/>
              </a:spcAft>
              <a:buSzPts val="4800"/>
              <a:buNone/>
            </a:pPr>
            <a:r>
              <a:rPr lang="en-US"/>
              <a:t>There's no greater love than this</a:t>
            </a:r>
            <a:endParaRPr/>
          </a:p>
        </p:txBody>
      </p:sp>
    </p:spTree>
  </p:cSld>
  <p:clrMapOvr>
    <a:masterClrMapping/>
  </p:clrMapOvr>
</p:sld>
</file>

<file path=ppt/slides/slide6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3" name="Shape 3763"/>
        <p:cNvGrpSpPr/>
        <p:nvPr/>
      </p:nvGrpSpPr>
      <p:grpSpPr>
        <a:xfrm>
          <a:off x="0" y="0"/>
          <a:ext cx="0" cy="0"/>
          <a:chOff x="0" y="0"/>
          <a:chExt cx="0" cy="0"/>
        </a:xfrm>
      </p:grpSpPr>
      <p:sp>
        <p:nvSpPr>
          <p:cNvPr id="3764" name="Google Shape;3764;p600"/>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solidFill>
                  <a:schemeClr val="dk1"/>
                </a:solidFill>
              </a:rPr>
              <a:t>Power comes from You</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From above, not from me</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As long as You are with me, with me</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I won’t go back, surely</a:t>
            </a:r>
            <a:endParaRPr>
              <a:solidFill>
                <a:schemeClr val="dk1"/>
              </a:solidFill>
            </a:endParaRPr>
          </a:p>
        </p:txBody>
      </p:sp>
      <p:sp>
        <p:nvSpPr>
          <p:cNvPr id="3765" name="Google Shape;3765;p600"/>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 Drenched My Bed With Tears</a:t>
            </a:r>
            <a:endParaRPr>
              <a:latin typeface="Playfair Display"/>
              <a:ea typeface="Playfair Display"/>
              <a:cs typeface="Playfair Display"/>
              <a:sym typeface="Playfair Display"/>
            </a:endParaRPr>
          </a:p>
        </p:txBody>
      </p:sp>
    </p:spTree>
  </p:cSld>
  <p:clrMapOvr>
    <a:masterClrMapping/>
  </p:clrMapOvr>
</p:sld>
</file>

<file path=ppt/slides/slide6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9" name="Shape 3769"/>
        <p:cNvGrpSpPr/>
        <p:nvPr/>
      </p:nvGrpSpPr>
      <p:grpSpPr>
        <a:xfrm>
          <a:off x="0" y="0"/>
          <a:ext cx="0" cy="0"/>
          <a:chOff x="0" y="0"/>
          <a:chExt cx="0" cy="0"/>
        </a:xfrm>
      </p:grpSpPr>
      <p:sp>
        <p:nvSpPr>
          <p:cNvPr id="3770" name="Google Shape;3770;p601"/>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solidFill>
                  <a:schemeClr val="dk1"/>
                </a:solidFill>
              </a:rPr>
              <a:t>I won’t go back surely</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I won’t go back surely</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As long as You are with me, with me</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I won’t go back surely</a:t>
            </a:r>
            <a:endParaRPr>
              <a:solidFill>
                <a:schemeClr val="dk1"/>
              </a:solidFill>
            </a:endParaRPr>
          </a:p>
        </p:txBody>
      </p:sp>
      <p:sp>
        <p:nvSpPr>
          <p:cNvPr id="3771" name="Google Shape;3771;p601"/>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 Drenched My Bed With Tears</a:t>
            </a:r>
            <a:endParaRPr>
              <a:latin typeface="Playfair Display"/>
              <a:ea typeface="Playfair Display"/>
              <a:cs typeface="Playfair Display"/>
              <a:sym typeface="Playfair Display"/>
            </a:endParaRPr>
          </a:p>
        </p:txBody>
      </p:sp>
      <p:pic>
        <p:nvPicPr>
          <p:cNvPr id="3772" name="Google Shape;3772;p601">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6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6" name="Shape 3776"/>
        <p:cNvGrpSpPr/>
        <p:nvPr/>
      </p:nvGrpSpPr>
      <p:grpSpPr>
        <a:xfrm>
          <a:off x="0" y="0"/>
          <a:ext cx="0" cy="0"/>
          <a:chOff x="0" y="0"/>
          <a:chExt cx="0" cy="0"/>
        </a:xfrm>
      </p:grpSpPr>
      <p:sp>
        <p:nvSpPr>
          <p:cNvPr id="3777" name="Google Shape;3777;p602"/>
          <p:cNvSpPr txBox="1"/>
          <p:nvPr>
            <p:ph type="ctrTitle"/>
          </p:nvPr>
        </p:nvSpPr>
        <p:spPr>
          <a:xfrm>
            <a:off x="2599775" y="2777100"/>
            <a:ext cx="6843000" cy="1303800"/>
          </a:xfrm>
          <a:prstGeom prst="rect">
            <a:avLst/>
          </a:prstGeom>
          <a:solidFill>
            <a:srgbClr val="FFFFFF">
              <a:alpha val="88235"/>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I Have Decided</a:t>
            </a:r>
            <a:endParaRPr/>
          </a:p>
        </p:txBody>
      </p:sp>
      <p:pic>
        <p:nvPicPr>
          <p:cNvPr id="3778" name="Google Shape;3778;p602">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6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2" name="Shape 3782"/>
        <p:cNvGrpSpPr/>
        <p:nvPr/>
      </p:nvGrpSpPr>
      <p:grpSpPr>
        <a:xfrm>
          <a:off x="0" y="0"/>
          <a:ext cx="0" cy="0"/>
          <a:chOff x="0" y="0"/>
          <a:chExt cx="0" cy="0"/>
        </a:xfrm>
      </p:grpSpPr>
      <p:sp>
        <p:nvSpPr>
          <p:cNvPr id="3783" name="Google Shape;3783;p603"/>
          <p:cNvSpPr txBox="1"/>
          <p:nvPr>
            <p:ph idx="1" type="body"/>
          </p:nvPr>
        </p:nvSpPr>
        <p:spPr>
          <a:xfrm>
            <a:off x="415650" y="326499"/>
            <a:ext cx="11360700" cy="4834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I have decided to follow Jesus;</a:t>
            </a:r>
            <a:endParaRPr/>
          </a:p>
          <a:p>
            <a:pPr indent="0" lvl="0" marL="0" rtl="0" algn="ctr">
              <a:lnSpc>
                <a:spcPct val="150000"/>
              </a:lnSpc>
              <a:spcBef>
                <a:spcPts val="0"/>
              </a:spcBef>
              <a:spcAft>
                <a:spcPts val="0"/>
              </a:spcAft>
              <a:buClr>
                <a:schemeClr val="dk1"/>
              </a:buClr>
              <a:buSzPts val="1100"/>
              <a:buNone/>
            </a:pPr>
            <a:r>
              <a:rPr lang="en-US"/>
              <a:t>I have decided to follow Jesus;</a:t>
            </a:r>
            <a:endParaRPr/>
          </a:p>
          <a:p>
            <a:pPr indent="0" lvl="0" marL="0" rtl="0" algn="ctr">
              <a:lnSpc>
                <a:spcPct val="150000"/>
              </a:lnSpc>
              <a:spcBef>
                <a:spcPts val="0"/>
              </a:spcBef>
              <a:spcAft>
                <a:spcPts val="0"/>
              </a:spcAft>
              <a:buClr>
                <a:schemeClr val="dk1"/>
              </a:buClr>
              <a:buSzPts val="1100"/>
              <a:buNone/>
            </a:pPr>
            <a:r>
              <a:rPr lang="en-US"/>
              <a:t>I have decided to follow Jesus;</a:t>
            </a:r>
            <a:endParaRPr/>
          </a:p>
          <a:p>
            <a:pPr indent="0" lvl="0" marL="0" rtl="0" algn="ctr">
              <a:lnSpc>
                <a:spcPct val="150000"/>
              </a:lnSpc>
              <a:spcBef>
                <a:spcPts val="0"/>
              </a:spcBef>
              <a:spcAft>
                <a:spcPts val="0"/>
              </a:spcAft>
              <a:buClr>
                <a:schemeClr val="dk1"/>
              </a:buClr>
              <a:buSzPts val="1100"/>
              <a:buNone/>
            </a:pPr>
            <a:r>
              <a:rPr lang="en-US"/>
              <a:t>(No turning back, no turning back)x2</a:t>
            </a:r>
            <a:endParaRPr/>
          </a:p>
        </p:txBody>
      </p:sp>
      <p:sp>
        <p:nvSpPr>
          <p:cNvPr id="3784" name="Google Shape;3784;p603"/>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 Have Decided</a:t>
            </a:r>
            <a:endParaRPr>
              <a:latin typeface="Playfair Display"/>
              <a:ea typeface="Playfair Display"/>
              <a:cs typeface="Playfair Display"/>
              <a:sym typeface="Playfair Display"/>
            </a:endParaRPr>
          </a:p>
        </p:txBody>
      </p:sp>
    </p:spTree>
  </p:cSld>
  <p:clrMapOvr>
    <a:masterClrMapping/>
  </p:clrMapOvr>
</p:sld>
</file>

<file path=ppt/slides/slide6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8" name="Shape 3788"/>
        <p:cNvGrpSpPr/>
        <p:nvPr/>
      </p:nvGrpSpPr>
      <p:grpSpPr>
        <a:xfrm>
          <a:off x="0" y="0"/>
          <a:ext cx="0" cy="0"/>
          <a:chOff x="0" y="0"/>
          <a:chExt cx="0" cy="0"/>
        </a:xfrm>
      </p:grpSpPr>
      <p:sp>
        <p:nvSpPr>
          <p:cNvPr id="3789" name="Google Shape;3789;p604"/>
          <p:cNvSpPr txBox="1"/>
          <p:nvPr>
            <p:ph idx="1" type="body"/>
          </p:nvPr>
        </p:nvSpPr>
        <p:spPr>
          <a:xfrm>
            <a:off x="415650" y="326500"/>
            <a:ext cx="11360700" cy="51795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4600"/>
              <a:t> Though none go with me, still I will follow</a:t>
            </a:r>
            <a:endParaRPr sz="4600"/>
          </a:p>
          <a:p>
            <a:pPr indent="0" lvl="0" marL="0" rtl="0" algn="ctr">
              <a:lnSpc>
                <a:spcPct val="150000"/>
              </a:lnSpc>
              <a:spcBef>
                <a:spcPts val="0"/>
              </a:spcBef>
              <a:spcAft>
                <a:spcPts val="0"/>
              </a:spcAft>
              <a:buClr>
                <a:schemeClr val="dk1"/>
              </a:buClr>
              <a:buSzPts val="1100"/>
              <a:buNone/>
            </a:pPr>
            <a:r>
              <a:rPr lang="en-US" sz="4600"/>
              <a:t>Though none go with me, still I will follow</a:t>
            </a:r>
            <a:endParaRPr sz="4600"/>
          </a:p>
          <a:p>
            <a:pPr indent="0" lvl="0" marL="0" rtl="0" algn="ctr">
              <a:lnSpc>
                <a:spcPct val="150000"/>
              </a:lnSpc>
              <a:spcBef>
                <a:spcPts val="0"/>
              </a:spcBef>
              <a:spcAft>
                <a:spcPts val="0"/>
              </a:spcAft>
              <a:buClr>
                <a:schemeClr val="dk1"/>
              </a:buClr>
              <a:buSzPts val="1100"/>
              <a:buNone/>
            </a:pPr>
            <a:r>
              <a:rPr lang="en-US" sz="4600"/>
              <a:t>Though none go with me, still I will follow</a:t>
            </a:r>
            <a:endParaRPr sz="4600"/>
          </a:p>
          <a:p>
            <a:pPr indent="0" lvl="0" marL="0" rtl="0" algn="ctr">
              <a:lnSpc>
                <a:spcPct val="150000"/>
              </a:lnSpc>
              <a:spcBef>
                <a:spcPts val="0"/>
              </a:spcBef>
              <a:spcAft>
                <a:spcPts val="0"/>
              </a:spcAft>
              <a:buClr>
                <a:schemeClr val="dk1"/>
              </a:buClr>
              <a:buSzPts val="1100"/>
              <a:buNone/>
            </a:pPr>
            <a:r>
              <a:rPr lang="en-US" sz="4600"/>
              <a:t>(No turning back, no turning back) x2</a:t>
            </a:r>
            <a:endParaRPr sz="4600"/>
          </a:p>
        </p:txBody>
      </p:sp>
      <p:sp>
        <p:nvSpPr>
          <p:cNvPr id="3790" name="Google Shape;3790;p604"/>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 Have Decided</a:t>
            </a:r>
            <a:endParaRPr>
              <a:latin typeface="Playfair Display"/>
              <a:ea typeface="Playfair Display"/>
              <a:cs typeface="Playfair Display"/>
              <a:sym typeface="Playfair Display"/>
            </a:endParaRPr>
          </a:p>
        </p:txBody>
      </p:sp>
    </p:spTree>
  </p:cSld>
  <p:clrMapOvr>
    <a:masterClrMapping/>
  </p:clrMapOvr>
</p:sld>
</file>

<file path=ppt/slides/slide6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4" name="Shape 3794"/>
        <p:cNvGrpSpPr/>
        <p:nvPr/>
      </p:nvGrpSpPr>
      <p:grpSpPr>
        <a:xfrm>
          <a:off x="0" y="0"/>
          <a:ext cx="0" cy="0"/>
          <a:chOff x="0" y="0"/>
          <a:chExt cx="0" cy="0"/>
        </a:xfrm>
      </p:grpSpPr>
      <p:sp>
        <p:nvSpPr>
          <p:cNvPr id="3795" name="Google Shape;3795;p605"/>
          <p:cNvSpPr txBox="1"/>
          <p:nvPr>
            <p:ph idx="1" type="body"/>
          </p:nvPr>
        </p:nvSpPr>
        <p:spPr>
          <a:xfrm>
            <a:off x="415650" y="326499"/>
            <a:ext cx="11360700" cy="4834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My cross I'll carry, till I see Jesus;</a:t>
            </a:r>
            <a:endParaRPr/>
          </a:p>
          <a:p>
            <a:pPr indent="0" lvl="0" marL="0" rtl="0" algn="ctr">
              <a:lnSpc>
                <a:spcPct val="150000"/>
              </a:lnSpc>
              <a:spcBef>
                <a:spcPts val="0"/>
              </a:spcBef>
              <a:spcAft>
                <a:spcPts val="0"/>
              </a:spcAft>
              <a:buClr>
                <a:schemeClr val="dk1"/>
              </a:buClr>
              <a:buSzPts val="1100"/>
              <a:buNone/>
            </a:pPr>
            <a:r>
              <a:rPr lang="en-US"/>
              <a:t>My cross I'll carry till I see Jesus,</a:t>
            </a:r>
            <a:endParaRPr/>
          </a:p>
          <a:p>
            <a:pPr indent="0" lvl="0" marL="0" rtl="0" algn="ctr">
              <a:lnSpc>
                <a:spcPct val="150000"/>
              </a:lnSpc>
              <a:spcBef>
                <a:spcPts val="0"/>
              </a:spcBef>
              <a:spcAft>
                <a:spcPts val="0"/>
              </a:spcAft>
              <a:buClr>
                <a:schemeClr val="dk1"/>
              </a:buClr>
              <a:buSzPts val="1100"/>
              <a:buNone/>
            </a:pPr>
            <a:r>
              <a:rPr lang="en-US"/>
              <a:t>My cross I'll carry till I see Jesus;</a:t>
            </a:r>
            <a:endParaRPr/>
          </a:p>
          <a:p>
            <a:pPr indent="0" lvl="0" marL="0" rtl="0" algn="ctr">
              <a:lnSpc>
                <a:spcPct val="150000"/>
              </a:lnSpc>
              <a:spcBef>
                <a:spcPts val="0"/>
              </a:spcBef>
              <a:spcAft>
                <a:spcPts val="0"/>
              </a:spcAft>
              <a:buClr>
                <a:schemeClr val="dk1"/>
              </a:buClr>
              <a:buSzPts val="1100"/>
              <a:buNone/>
            </a:pPr>
            <a:r>
              <a:rPr lang="en-US"/>
              <a:t>(No turning back, No turning back)x2</a:t>
            </a:r>
            <a:endParaRPr/>
          </a:p>
        </p:txBody>
      </p:sp>
      <p:sp>
        <p:nvSpPr>
          <p:cNvPr id="3796" name="Google Shape;3796;p605"/>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 Have Decided</a:t>
            </a:r>
            <a:endParaRPr>
              <a:latin typeface="Playfair Display"/>
              <a:ea typeface="Playfair Display"/>
              <a:cs typeface="Playfair Display"/>
              <a:sym typeface="Playfair Display"/>
            </a:endParaRPr>
          </a:p>
        </p:txBody>
      </p:sp>
    </p:spTree>
  </p:cSld>
  <p:clrMapOvr>
    <a:masterClrMapping/>
  </p:clrMapOvr>
</p:sld>
</file>

<file path=ppt/slides/slide6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0" name="Shape 3800"/>
        <p:cNvGrpSpPr/>
        <p:nvPr/>
      </p:nvGrpSpPr>
      <p:grpSpPr>
        <a:xfrm>
          <a:off x="0" y="0"/>
          <a:ext cx="0" cy="0"/>
          <a:chOff x="0" y="0"/>
          <a:chExt cx="0" cy="0"/>
        </a:xfrm>
      </p:grpSpPr>
      <p:sp>
        <p:nvSpPr>
          <p:cNvPr id="3801" name="Google Shape;3801;p606"/>
          <p:cNvSpPr txBox="1"/>
          <p:nvPr>
            <p:ph idx="1" type="body"/>
          </p:nvPr>
        </p:nvSpPr>
        <p:spPr>
          <a:xfrm>
            <a:off x="415650" y="326500"/>
            <a:ext cx="11360700" cy="5193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4600"/>
              <a:t>The world behind me, the cross before me</a:t>
            </a:r>
            <a:endParaRPr sz="4600"/>
          </a:p>
          <a:p>
            <a:pPr indent="0" lvl="0" marL="0" rtl="0" algn="ctr">
              <a:lnSpc>
                <a:spcPct val="150000"/>
              </a:lnSpc>
              <a:spcBef>
                <a:spcPts val="0"/>
              </a:spcBef>
              <a:spcAft>
                <a:spcPts val="0"/>
              </a:spcAft>
              <a:buClr>
                <a:schemeClr val="dk1"/>
              </a:buClr>
              <a:buSzPts val="1100"/>
              <a:buNone/>
            </a:pPr>
            <a:r>
              <a:rPr lang="en-US" sz="4600"/>
              <a:t>The world behind me, the cross before me</a:t>
            </a:r>
            <a:endParaRPr sz="4600"/>
          </a:p>
          <a:p>
            <a:pPr indent="0" lvl="0" marL="0" rtl="0" algn="ctr">
              <a:lnSpc>
                <a:spcPct val="150000"/>
              </a:lnSpc>
              <a:spcBef>
                <a:spcPts val="0"/>
              </a:spcBef>
              <a:spcAft>
                <a:spcPts val="0"/>
              </a:spcAft>
              <a:buClr>
                <a:schemeClr val="dk1"/>
              </a:buClr>
              <a:buSzPts val="1100"/>
              <a:buNone/>
            </a:pPr>
            <a:r>
              <a:rPr lang="en-US" sz="4600"/>
              <a:t>The world behind me, the cross before me</a:t>
            </a:r>
            <a:endParaRPr sz="4600"/>
          </a:p>
          <a:p>
            <a:pPr indent="0" lvl="0" marL="0" rtl="0" algn="ctr">
              <a:lnSpc>
                <a:spcPct val="150000"/>
              </a:lnSpc>
              <a:spcBef>
                <a:spcPts val="0"/>
              </a:spcBef>
              <a:spcAft>
                <a:spcPts val="0"/>
              </a:spcAft>
              <a:buClr>
                <a:schemeClr val="dk1"/>
              </a:buClr>
              <a:buSzPts val="1100"/>
              <a:buNone/>
            </a:pPr>
            <a:r>
              <a:rPr lang="en-US" sz="4600"/>
              <a:t>(No turning back, no turning back) x2</a:t>
            </a:r>
            <a:endParaRPr sz="4600"/>
          </a:p>
        </p:txBody>
      </p:sp>
      <p:sp>
        <p:nvSpPr>
          <p:cNvPr id="3802" name="Google Shape;3802;p606"/>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 Have Decided</a:t>
            </a:r>
            <a:endParaRPr>
              <a:latin typeface="Playfair Display"/>
              <a:ea typeface="Playfair Display"/>
              <a:cs typeface="Playfair Display"/>
              <a:sym typeface="Playfair Display"/>
            </a:endParaRPr>
          </a:p>
        </p:txBody>
      </p:sp>
      <p:pic>
        <p:nvPicPr>
          <p:cNvPr id="3803" name="Google Shape;3803;p606">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6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7" name="Shape 3807"/>
        <p:cNvGrpSpPr/>
        <p:nvPr/>
      </p:nvGrpSpPr>
      <p:grpSpPr>
        <a:xfrm>
          <a:off x="0" y="0"/>
          <a:ext cx="0" cy="0"/>
          <a:chOff x="0" y="0"/>
          <a:chExt cx="0" cy="0"/>
        </a:xfrm>
      </p:grpSpPr>
      <p:sp>
        <p:nvSpPr>
          <p:cNvPr id="3808" name="Google Shape;3808;p607"/>
          <p:cNvSpPr txBox="1"/>
          <p:nvPr>
            <p:ph type="ctrTitle"/>
          </p:nvPr>
        </p:nvSpPr>
        <p:spPr>
          <a:xfrm>
            <a:off x="1186200" y="2790000"/>
            <a:ext cx="9819600" cy="1278000"/>
          </a:xfrm>
          <a:prstGeom prst="rect">
            <a:avLst/>
          </a:prstGeom>
          <a:solidFill>
            <a:srgbClr val="FFFFFF">
              <a:alpha val="88235"/>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I Love My Beloved Lord</a:t>
            </a:r>
            <a:endParaRPr>
              <a:latin typeface="Playfair Display"/>
              <a:ea typeface="Playfair Display"/>
              <a:cs typeface="Playfair Display"/>
              <a:sym typeface="Playfair Display"/>
            </a:endParaRPr>
          </a:p>
        </p:txBody>
      </p:sp>
      <p:pic>
        <p:nvPicPr>
          <p:cNvPr id="3809" name="Google Shape;3809;p607">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6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3" name="Shape 3813"/>
        <p:cNvGrpSpPr/>
        <p:nvPr/>
      </p:nvGrpSpPr>
      <p:grpSpPr>
        <a:xfrm>
          <a:off x="0" y="0"/>
          <a:ext cx="0" cy="0"/>
          <a:chOff x="0" y="0"/>
          <a:chExt cx="0" cy="0"/>
        </a:xfrm>
      </p:grpSpPr>
      <p:sp>
        <p:nvSpPr>
          <p:cNvPr id="3814" name="Google Shape;3814;p608"/>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solidFill>
                  <a:schemeClr val="dk1"/>
                </a:solidFill>
              </a:rPr>
              <a:t>(I love my beloved Lord, </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not to gain paradise</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Nor because I want to be </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saved from hell’s fire) x2</a:t>
            </a:r>
            <a:endParaRPr>
              <a:solidFill>
                <a:schemeClr val="dk1"/>
              </a:solidFill>
            </a:endParaRPr>
          </a:p>
        </p:txBody>
      </p:sp>
      <p:sp>
        <p:nvSpPr>
          <p:cNvPr id="3815" name="Google Shape;3815;p608"/>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 Love My Beloved </a:t>
            </a:r>
            <a:endParaRPr>
              <a:latin typeface="Playfair Display"/>
              <a:ea typeface="Playfair Display"/>
              <a:cs typeface="Playfair Display"/>
              <a:sym typeface="Playfair Display"/>
            </a:endParaRPr>
          </a:p>
        </p:txBody>
      </p:sp>
    </p:spTree>
  </p:cSld>
  <p:clrMapOvr>
    <a:masterClrMapping/>
  </p:clrMapOvr>
</p:sld>
</file>

<file path=ppt/slides/slide6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9" name="Shape 3819"/>
        <p:cNvGrpSpPr/>
        <p:nvPr/>
      </p:nvGrpSpPr>
      <p:grpSpPr>
        <a:xfrm>
          <a:off x="0" y="0"/>
          <a:ext cx="0" cy="0"/>
          <a:chOff x="0" y="0"/>
          <a:chExt cx="0" cy="0"/>
        </a:xfrm>
      </p:grpSpPr>
      <p:sp>
        <p:nvSpPr>
          <p:cNvPr id="3820" name="Google Shape;3820;p609"/>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solidFill>
                  <a:schemeClr val="dk1"/>
                </a:solidFill>
              </a:rPr>
              <a:t>(But I love Him because,</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 He loved me on the tree</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Out of His great love, </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He bled so I go free) x2</a:t>
            </a:r>
            <a:endParaRPr>
              <a:solidFill>
                <a:schemeClr val="dk1"/>
              </a:solidFill>
            </a:endParaRPr>
          </a:p>
        </p:txBody>
      </p:sp>
      <p:sp>
        <p:nvSpPr>
          <p:cNvPr id="3821" name="Google Shape;3821;p609"/>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 Love My Beloved </a:t>
            </a:r>
            <a:endParaRPr>
              <a:latin typeface="Playfair Display"/>
              <a:ea typeface="Playfair Display"/>
              <a:cs typeface="Playfair Display"/>
              <a:sym typeface="Playfair Display"/>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61"/>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At the Cross</a:t>
            </a:r>
            <a:endParaRPr/>
          </a:p>
        </p:txBody>
      </p:sp>
      <p:sp>
        <p:nvSpPr>
          <p:cNvPr id="431" name="Google Shape;431;p61"/>
          <p:cNvSpPr txBox="1"/>
          <p:nvPr>
            <p:ph idx="1" type="body"/>
          </p:nvPr>
        </p:nvSpPr>
        <p:spPr>
          <a:xfrm>
            <a:off x="415650" y="326508"/>
            <a:ext cx="11360700" cy="45552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50000"/>
              </a:lnSpc>
              <a:spcBef>
                <a:spcPts val="0"/>
              </a:spcBef>
              <a:spcAft>
                <a:spcPts val="0"/>
              </a:spcAft>
              <a:buClr>
                <a:schemeClr val="dk1"/>
              </a:buClr>
              <a:buSzPts val="1100"/>
              <a:buFont typeface="Arial"/>
              <a:buNone/>
            </a:pPr>
            <a:r>
              <a:rPr lang="en-US"/>
              <a:t>You have overcome the grave</a:t>
            </a:r>
            <a:endParaRPr/>
          </a:p>
          <a:p>
            <a:pPr indent="0" lvl="0" marL="0" rtl="0" algn="ctr">
              <a:lnSpc>
                <a:spcPct val="150000"/>
              </a:lnSpc>
              <a:spcBef>
                <a:spcPts val="0"/>
              </a:spcBef>
              <a:spcAft>
                <a:spcPts val="0"/>
              </a:spcAft>
              <a:buClr>
                <a:schemeClr val="dk1"/>
              </a:buClr>
              <a:buSzPts val="1100"/>
              <a:buFont typeface="Arial"/>
              <a:buNone/>
            </a:pPr>
            <a:r>
              <a:rPr lang="en-US"/>
              <a:t>Glory fills the highest praise</a:t>
            </a:r>
            <a:endParaRPr/>
          </a:p>
          <a:p>
            <a:pPr indent="0" lvl="0" marL="0" rtl="0" algn="ctr">
              <a:lnSpc>
                <a:spcPct val="150000"/>
              </a:lnSpc>
              <a:spcBef>
                <a:spcPts val="0"/>
              </a:spcBef>
              <a:spcAft>
                <a:spcPts val="0"/>
              </a:spcAft>
              <a:buClr>
                <a:schemeClr val="dk1"/>
              </a:buClr>
              <a:buSzPts val="1100"/>
              <a:buFont typeface="Arial"/>
              <a:buNone/>
            </a:pPr>
            <a:r>
              <a:rPr lang="en-US"/>
              <a:t>What can separate me now</a:t>
            </a:r>
            <a:endParaRPr/>
          </a:p>
        </p:txBody>
      </p:sp>
    </p:spTree>
  </p:cSld>
  <p:clrMapOvr>
    <a:masterClrMapping/>
  </p:clrMapOvr>
</p:sld>
</file>

<file path=ppt/slides/slide6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5" name="Shape 3825"/>
        <p:cNvGrpSpPr/>
        <p:nvPr/>
      </p:nvGrpSpPr>
      <p:grpSpPr>
        <a:xfrm>
          <a:off x="0" y="0"/>
          <a:ext cx="0" cy="0"/>
          <a:chOff x="0" y="0"/>
          <a:chExt cx="0" cy="0"/>
        </a:xfrm>
      </p:grpSpPr>
      <p:sp>
        <p:nvSpPr>
          <p:cNvPr id="3826" name="Google Shape;3826;p610"/>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solidFill>
                  <a:schemeClr val="dk1"/>
                </a:solidFill>
              </a:rPr>
              <a:t>(For me He came and became, </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a humiliated slave</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Spit on, beaten, whipped, exposed to, shame all for my sake) x2</a:t>
            </a:r>
            <a:endParaRPr>
              <a:solidFill>
                <a:schemeClr val="dk1"/>
              </a:solidFill>
            </a:endParaRPr>
          </a:p>
        </p:txBody>
      </p:sp>
      <p:sp>
        <p:nvSpPr>
          <p:cNvPr id="3827" name="Google Shape;3827;p610"/>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 Love My Beloved </a:t>
            </a:r>
            <a:endParaRPr>
              <a:latin typeface="Playfair Display"/>
              <a:ea typeface="Playfair Display"/>
              <a:cs typeface="Playfair Display"/>
              <a:sym typeface="Playfair Display"/>
            </a:endParaRPr>
          </a:p>
        </p:txBody>
      </p:sp>
    </p:spTree>
  </p:cSld>
  <p:clrMapOvr>
    <a:masterClrMapping/>
  </p:clrMapOvr>
</p:sld>
</file>

<file path=ppt/slides/slide6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1" name="Shape 3831"/>
        <p:cNvGrpSpPr/>
        <p:nvPr/>
      </p:nvGrpSpPr>
      <p:grpSpPr>
        <a:xfrm>
          <a:off x="0" y="0"/>
          <a:ext cx="0" cy="0"/>
          <a:chOff x="0" y="0"/>
          <a:chExt cx="0" cy="0"/>
        </a:xfrm>
      </p:grpSpPr>
      <p:sp>
        <p:nvSpPr>
          <p:cNvPr id="3832" name="Google Shape;3832;p611"/>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solidFill>
                  <a:schemeClr val="dk1"/>
                </a:solidFill>
              </a:rPr>
              <a:t>(The King of kings willingly, </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lived as a poor peasant</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So He could save even the ones, </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who went and crucified Him) x2 </a:t>
            </a:r>
            <a:endParaRPr>
              <a:solidFill>
                <a:schemeClr val="dk1"/>
              </a:solidFill>
            </a:endParaRPr>
          </a:p>
        </p:txBody>
      </p:sp>
      <p:sp>
        <p:nvSpPr>
          <p:cNvPr id="3833" name="Google Shape;3833;p611"/>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 Love My Beloved </a:t>
            </a:r>
            <a:endParaRPr>
              <a:latin typeface="Playfair Display"/>
              <a:ea typeface="Playfair Display"/>
              <a:cs typeface="Playfair Display"/>
              <a:sym typeface="Playfair Display"/>
            </a:endParaRPr>
          </a:p>
        </p:txBody>
      </p:sp>
    </p:spTree>
  </p:cSld>
  <p:clrMapOvr>
    <a:masterClrMapping/>
  </p:clrMapOvr>
</p:sld>
</file>

<file path=ppt/slides/slide6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7" name="Shape 3837"/>
        <p:cNvGrpSpPr/>
        <p:nvPr/>
      </p:nvGrpSpPr>
      <p:grpSpPr>
        <a:xfrm>
          <a:off x="0" y="0"/>
          <a:ext cx="0" cy="0"/>
          <a:chOff x="0" y="0"/>
          <a:chExt cx="0" cy="0"/>
        </a:xfrm>
      </p:grpSpPr>
      <p:sp>
        <p:nvSpPr>
          <p:cNvPr id="3838" name="Google Shape;3838;p612"/>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solidFill>
                  <a:schemeClr val="dk1"/>
                </a:solidFill>
              </a:rPr>
              <a:t>(Could I after knowing all, </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He suffered on my, behalf</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Worship because of paradise </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or fear of torment) x2</a:t>
            </a:r>
            <a:endParaRPr>
              <a:solidFill>
                <a:schemeClr val="dk1"/>
              </a:solidFill>
            </a:endParaRPr>
          </a:p>
        </p:txBody>
      </p:sp>
      <p:sp>
        <p:nvSpPr>
          <p:cNvPr id="3839" name="Google Shape;3839;p612"/>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 Love My Beloved </a:t>
            </a:r>
            <a:endParaRPr>
              <a:latin typeface="Playfair Display"/>
              <a:ea typeface="Playfair Display"/>
              <a:cs typeface="Playfair Display"/>
              <a:sym typeface="Playfair Display"/>
            </a:endParaRPr>
          </a:p>
        </p:txBody>
      </p:sp>
    </p:spTree>
  </p:cSld>
  <p:clrMapOvr>
    <a:masterClrMapping/>
  </p:clrMapOvr>
</p:sld>
</file>

<file path=ppt/slides/slide6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3" name="Shape 3843"/>
        <p:cNvGrpSpPr/>
        <p:nvPr/>
      </p:nvGrpSpPr>
      <p:grpSpPr>
        <a:xfrm>
          <a:off x="0" y="0"/>
          <a:ext cx="0" cy="0"/>
          <a:chOff x="0" y="0"/>
          <a:chExt cx="0" cy="0"/>
        </a:xfrm>
      </p:grpSpPr>
      <p:sp>
        <p:nvSpPr>
          <p:cNvPr id="3844" name="Google Shape;3844;p613"/>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solidFill>
                  <a:schemeClr val="dk1"/>
                </a:solidFill>
              </a:rPr>
              <a:t>(I worship Him since my heart, </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is wounded by His love</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No one in my life except, </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my Love who fills my heart) x2</a:t>
            </a:r>
            <a:endParaRPr>
              <a:solidFill>
                <a:schemeClr val="dk1"/>
              </a:solidFill>
            </a:endParaRPr>
          </a:p>
        </p:txBody>
      </p:sp>
      <p:sp>
        <p:nvSpPr>
          <p:cNvPr id="3845" name="Google Shape;3845;p613"/>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 Love My Beloved </a:t>
            </a:r>
            <a:endParaRPr>
              <a:latin typeface="Playfair Display"/>
              <a:ea typeface="Playfair Display"/>
              <a:cs typeface="Playfair Display"/>
              <a:sym typeface="Playfair Display"/>
            </a:endParaRPr>
          </a:p>
        </p:txBody>
      </p:sp>
      <p:pic>
        <p:nvPicPr>
          <p:cNvPr id="3846" name="Google Shape;3846;p613">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6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0" name="Shape 3850"/>
        <p:cNvGrpSpPr/>
        <p:nvPr/>
      </p:nvGrpSpPr>
      <p:grpSpPr>
        <a:xfrm>
          <a:off x="0" y="0"/>
          <a:ext cx="0" cy="0"/>
          <a:chOff x="0" y="0"/>
          <a:chExt cx="0" cy="0"/>
        </a:xfrm>
      </p:grpSpPr>
      <p:sp>
        <p:nvSpPr>
          <p:cNvPr id="3851" name="Google Shape;3851;p614"/>
          <p:cNvSpPr txBox="1"/>
          <p:nvPr>
            <p:ph type="ctrTitle"/>
          </p:nvPr>
        </p:nvSpPr>
        <p:spPr>
          <a:xfrm>
            <a:off x="1643525" y="2790000"/>
            <a:ext cx="8755500" cy="1278000"/>
          </a:xfrm>
          <a:prstGeom prst="rect">
            <a:avLst/>
          </a:prstGeom>
          <a:solidFill>
            <a:srgbClr val="FFFFFF">
              <a:alpha val="88235"/>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I Place My Soul </a:t>
            </a:r>
            <a:endParaRPr>
              <a:latin typeface="Playfair Display"/>
              <a:ea typeface="Playfair Display"/>
              <a:cs typeface="Playfair Display"/>
              <a:sym typeface="Playfair Display"/>
            </a:endParaRPr>
          </a:p>
        </p:txBody>
      </p:sp>
      <p:pic>
        <p:nvPicPr>
          <p:cNvPr id="3852" name="Google Shape;3852;p614">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6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6" name="Shape 3856"/>
        <p:cNvGrpSpPr/>
        <p:nvPr/>
      </p:nvGrpSpPr>
      <p:grpSpPr>
        <a:xfrm>
          <a:off x="0" y="0"/>
          <a:ext cx="0" cy="0"/>
          <a:chOff x="0" y="0"/>
          <a:chExt cx="0" cy="0"/>
        </a:xfrm>
      </p:grpSpPr>
      <p:sp>
        <p:nvSpPr>
          <p:cNvPr id="3857" name="Google Shape;3857;p615"/>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 Place My Soul </a:t>
            </a:r>
            <a:endParaRPr/>
          </a:p>
        </p:txBody>
      </p:sp>
      <p:sp>
        <p:nvSpPr>
          <p:cNvPr id="3858" name="Google Shape;3858;p615"/>
          <p:cNvSpPr txBox="1"/>
          <p:nvPr>
            <p:ph idx="1" type="body"/>
          </p:nvPr>
        </p:nvSpPr>
        <p:spPr>
          <a:xfrm>
            <a:off x="415650" y="326508"/>
            <a:ext cx="11360700" cy="45552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50000"/>
              </a:lnSpc>
              <a:spcBef>
                <a:spcPts val="0"/>
              </a:spcBef>
              <a:spcAft>
                <a:spcPts val="0"/>
              </a:spcAft>
              <a:buSzPts val="4800"/>
              <a:buNone/>
            </a:pPr>
            <a:r>
              <a:rPr lang="en-US" sz="5000"/>
              <a:t>I place my soul into Your hands</a:t>
            </a:r>
            <a:endParaRPr sz="5000"/>
          </a:p>
          <a:p>
            <a:pPr indent="0" lvl="0" marL="0" rtl="0" algn="ctr">
              <a:lnSpc>
                <a:spcPct val="150000"/>
              </a:lnSpc>
              <a:spcBef>
                <a:spcPts val="0"/>
              </a:spcBef>
              <a:spcAft>
                <a:spcPts val="0"/>
              </a:spcAft>
              <a:buSzPts val="4800"/>
              <a:buNone/>
            </a:pPr>
            <a:r>
              <a:rPr lang="en-US" sz="5000"/>
              <a:t>My Lord Jesus Christ</a:t>
            </a:r>
            <a:endParaRPr sz="5000"/>
          </a:p>
          <a:p>
            <a:pPr indent="0" lvl="0" marL="0" rtl="0" algn="ctr">
              <a:lnSpc>
                <a:spcPct val="150000"/>
              </a:lnSpc>
              <a:spcBef>
                <a:spcPts val="0"/>
              </a:spcBef>
              <a:spcAft>
                <a:spcPts val="0"/>
              </a:spcAft>
              <a:buSzPts val="4800"/>
              <a:buNone/>
            </a:pPr>
            <a:r>
              <a:rPr lang="en-US" sz="5000"/>
              <a:t>Lead me cause I depend on You</a:t>
            </a:r>
            <a:endParaRPr sz="5000"/>
          </a:p>
          <a:p>
            <a:pPr indent="0" lvl="0" marL="0" rtl="0" algn="ctr">
              <a:lnSpc>
                <a:spcPct val="150000"/>
              </a:lnSpc>
              <a:spcBef>
                <a:spcPts val="0"/>
              </a:spcBef>
              <a:spcAft>
                <a:spcPts val="0"/>
              </a:spcAft>
              <a:buSzPts val="4800"/>
              <a:buNone/>
            </a:pPr>
            <a:r>
              <a:rPr lang="en-US" sz="5000"/>
              <a:t>Lead me and I’ll serve You </a:t>
            </a:r>
            <a:endParaRPr sz="5000"/>
          </a:p>
        </p:txBody>
      </p:sp>
    </p:spTree>
  </p:cSld>
  <p:clrMapOvr>
    <a:masterClrMapping/>
  </p:clrMapOvr>
</p:sld>
</file>

<file path=ppt/slides/slide6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2" name="Shape 3862"/>
        <p:cNvGrpSpPr/>
        <p:nvPr/>
      </p:nvGrpSpPr>
      <p:grpSpPr>
        <a:xfrm>
          <a:off x="0" y="0"/>
          <a:ext cx="0" cy="0"/>
          <a:chOff x="0" y="0"/>
          <a:chExt cx="0" cy="0"/>
        </a:xfrm>
      </p:grpSpPr>
      <p:sp>
        <p:nvSpPr>
          <p:cNvPr id="3863" name="Google Shape;3863;p616"/>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 Place My Soul </a:t>
            </a:r>
            <a:endParaRPr/>
          </a:p>
        </p:txBody>
      </p:sp>
      <p:sp>
        <p:nvSpPr>
          <p:cNvPr id="3864" name="Google Shape;3864;p616"/>
          <p:cNvSpPr txBox="1"/>
          <p:nvPr>
            <p:ph idx="1" type="body"/>
          </p:nvPr>
        </p:nvSpPr>
        <p:spPr>
          <a:xfrm>
            <a:off x="415650" y="326508"/>
            <a:ext cx="11360700" cy="45552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50000"/>
              </a:lnSpc>
              <a:spcBef>
                <a:spcPts val="0"/>
              </a:spcBef>
              <a:spcAft>
                <a:spcPts val="0"/>
              </a:spcAft>
              <a:buSzPts val="4800"/>
              <a:buNone/>
            </a:pPr>
            <a:r>
              <a:rPr lang="en-US" sz="5000"/>
              <a:t>Please be my guide in every way</a:t>
            </a:r>
            <a:endParaRPr sz="5000"/>
          </a:p>
          <a:p>
            <a:pPr indent="0" lvl="0" marL="0" rtl="0" algn="ctr">
              <a:lnSpc>
                <a:spcPct val="150000"/>
              </a:lnSpc>
              <a:spcBef>
                <a:spcPts val="0"/>
              </a:spcBef>
              <a:spcAft>
                <a:spcPts val="0"/>
              </a:spcAft>
              <a:buSzPts val="4800"/>
              <a:buNone/>
            </a:pPr>
            <a:r>
              <a:rPr lang="en-US" sz="5000"/>
              <a:t>Be my guard I won’t go astray</a:t>
            </a:r>
            <a:endParaRPr sz="5000"/>
          </a:p>
          <a:p>
            <a:pPr indent="0" lvl="0" marL="0" rtl="0" algn="ctr">
              <a:lnSpc>
                <a:spcPct val="150000"/>
              </a:lnSpc>
              <a:spcBef>
                <a:spcPts val="0"/>
              </a:spcBef>
              <a:spcAft>
                <a:spcPts val="0"/>
              </a:spcAft>
              <a:buSzPts val="4800"/>
              <a:buNone/>
            </a:pPr>
            <a:r>
              <a:rPr lang="en-US" sz="5000"/>
              <a:t>Sanctify my heart and my needs</a:t>
            </a:r>
            <a:endParaRPr sz="5000"/>
          </a:p>
          <a:p>
            <a:pPr indent="0" lvl="0" marL="0" rtl="0" algn="ctr">
              <a:lnSpc>
                <a:spcPct val="150000"/>
              </a:lnSpc>
              <a:spcBef>
                <a:spcPts val="0"/>
              </a:spcBef>
              <a:spcAft>
                <a:spcPts val="0"/>
              </a:spcAft>
              <a:buSzPts val="4800"/>
              <a:buNone/>
            </a:pPr>
            <a:r>
              <a:rPr lang="en-US" sz="5000"/>
              <a:t>Until I see You Lord </a:t>
            </a:r>
            <a:endParaRPr sz="5000"/>
          </a:p>
        </p:txBody>
      </p:sp>
    </p:spTree>
  </p:cSld>
  <p:clrMapOvr>
    <a:masterClrMapping/>
  </p:clrMapOvr>
</p:sld>
</file>

<file path=ppt/slides/slide6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8" name="Shape 3868"/>
        <p:cNvGrpSpPr/>
        <p:nvPr/>
      </p:nvGrpSpPr>
      <p:grpSpPr>
        <a:xfrm>
          <a:off x="0" y="0"/>
          <a:ext cx="0" cy="0"/>
          <a:chOff x="0" y="0"/>
          <a:chExt cx="0" cy="0"/>
        </a:xfrm>
      </p:grpSpPr>
      <p:sp>
        <p:nvSpPr>
          <p:cNvPr id="3869" name="Google Shape;3869;p617"/>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 Place My Soul </a:t>
            </a:r>
            <a:endParaRPr/>
          </a:p>
        </p:txBody>
      </p:sp>
      <p:sp>
        <p:nvSpPr>
          <p:cNvPr id="3870" name="Google Shape;3870;p617"/>
          <p:cNvSpPr txBox="1"/>
          <p:nvPr>
            <p:ph idx="1" type="body"/>
          </p:nvPr>
        </p:nvSpPr>
        <p:spPr>
          <a:xfrm>
            <a:off x="415650" y="326508"/>
            <a:ext cx="11360700" cy="45552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chemeClr val="dk1"/>
              </a:buClr>
              <a:buSzPts val="1100"/>
              <a:buFont typeface="Arial"/>
              <a:buNone/>
            </a:pPr>
            <a:r>
              <a:rPr lang="en-US">
                <a:solidFill>
                  <a:schemeClr val="dk1"/>
                </a:solidFill>
              </a:rPr>
              <a:t>(As You have always said </a:t>
            </a:r>
            <a:endParaRPr>
              <a:solidFill>
                <a:schemeClr val="dk1"/>
              </a:solidFill>
            </a:endParaRPr>
          </a:p>
          <a:p>
            <a:pPr indent="0" lvl="0" marL="0" rtl="0" algn="ctr">
              <a:lnSpc>
                <a:spcPct val="100000"/>
              </a:lnSpc>
              <a:spcBef>
                <a:spcPts val="0"/>
              </a:spcBef>
              <a:spcAft>
                <a:spcPts val="0"/>
              </a:spcAft>
              <a:buClr>
                <a:schemeClr val="dk1"/>
              </a:buClr>
              <a:buSzPts val="1100"/>
              <a:buFont typeface="Arial"/>
              <a:buNone/>
            </a:pPr>
            <a:r>
              <a:rPr lang="en-US">
                <a:solidFill>
                  <a:schemeClr val="dk1"/>
                </a:solidFill>
              </a:rPr>
              <a:t>O source of all goodness) x2</a:t>
            </a:r>
            <a:endParaRPr>
              <a:solidFill>
                <a:schemeClr val="dk1"/>
              </a:solidFill>
            </a:endParaRPr>
          </a:p>
          <a:p>
            <a:pPr indent="0" lvl="0" marL="0" rtl="0" algn="ctr">
              <a:lnSpc>
                <a:spcPct val="100000"/>
              </a:lnSpc>
              <a:spcBef>
                <a:spcPts val="0"/>
              </a:spcBef>
              <a:spcAft>
                <a:spcPts val="0"/>
              </a:spcAft>
              <a:buClr>
                <a:schemeClr val="dk1"/>
              </a:buClr>
              <a:buSzPts val="1100"/>
              <a:buFont typeface="Arial"/>
              <a:buNone/>
            </a:pPr>
            <a:r>
              <a:rPr lang="en-US">
                <a:solidFill>
                  <a:schemeClr val="dk1"/>
                </a:solidFill>
              </a:rPr>
              <a:t>“Come unto Me, all you weary</a:t>
            </a:r>
            <a:endParaRPr>
              <a:solidFill>
                <a:schemeClr val="dk1"/>
              </a:solidFill>
            </a:endParaRPr>
          </a:p>
          <a:p>
            <a:pPr indent="0" lvl="0" marL="0" rtl="0" algn="ctr">
              <a:lnSpc>
                <a:spcPct val="100000"/>
              </a:lnSpc>
              <a:spcBef>
                <a:spcPts val="0"/>
              </a:spcBef>
              <a:spcAft>
                <a:spcPts val="0"/>
              </a:spcAft>
              <a:buClr>
                <a:schemeClr val="dk1"/>
              </a:buClr>
              <a:buSzPts val="1100"/>
              <a:buFont typeface="Arial"/>
              <a:buNone/>
            </a:pPr>
            <a:r>
              <a:rPr lang="en-US">
                <a:solidFill>
                  <a:schemeClr val="dk1"/>
                </a:solidFill>
              </a:rPr>
              <a:t>Come unto Me and you’ll find rest</a:t>
            </a:r>
            <a:endParaRPr>
              <a:solidFill>
                <a:schemeClr val="dk1"/>
              </a:solidFill>
            </a:endParaRPr>
          </a:p>
          <a:p>
            <a:pPr indent="0" lvl="0" marL="0" rtl="0" algn="ctr">
              <a:lnSpc>
                <a:spcPct val="100000"/>
              </a:lnSpc>
              <a:spcBef>
                <a:spcPts val="0"/>
              </a:spcBef>
              <a:spcAft>
                <a:spcPts val="0"/>
              </a:spcAft>
              <a:buClr>
                <a:schemeClr val="dk1"/>
              </a:buClr>
              <a:buSzPts val="1100"/>
              <a:buFont typeface="Arial"/>
              <a:buNone/>
            </a:pPr>
            <a:r>
              <a:rPr lang="en-US">
                <a:solidFill>
                  <a:schemeClr val="dk1"/>
                </a:solidFill>
              </a:rPr>
              <a:t>Come unto me, I am the Way, I am the truth, and Life”</a:t>
            </a:r>
            <a:endParaRPr>
              <a:solidFill>
                <a:schemeClr val="dk1"/>
              </a:solidFill>
            </a:endParaRPr>
          </a:p>
          <a:p>
            <a:pPr indent="0" lvl="0" marL="0" rtl="0" algn="ctr">
              <a:lnSpc>
                <a:spcPct val="100000"/>
              </a:lnSpc>
              <a:spcBef>
                <a:spcPts val="0"/>
              </a:spcBef>
              <a:spcAft>
                <a:spcPts val="0"/>
              </a:spcAft>
              <a:buSzPts val="4800"/>
              <a:buNone/>
            </a:pPr>
            <a:r>
              <a:t/>
            </a:r>
            <a:endParaRPr/>
          </a:p>
        </p:txBody>
      </p:sp>
    </p:spTree>
  </p:cSld>
  <p:clrMapOvr>
    <a:masterClrMapping/>
  </p:clrMapOvr>
</p:sld>
</file>

<file path=ppt/slides/slide6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4" name="Shape 3874"/>
        <p:cNvGrpSpPr/>
        <p:nvPr/>
      </p:nvGrpSpPr>
      <p:grpSpPr>
        <a:xfrm>
          <a:off x="0" y="0"/>
          <a:ext cx="0" cy="0"/>
          <a:chOff x="0" y="0"/>
          <a:chExt cx="0" cy="0"/>
        </a:xfrm>
      </p:grpSpPr>
      <p:sp>
        <p:nvSpPr>
          <p:cNvPr id="3875" name="Google Shape;3875;p618"/>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 Place My Soul </a:t>
            </a:r>
            <a:endParaRPr/>
          </a:p>
        </p:txBody>
      </p:sp>
      <p:sp>
        <p:nvSpPr>
          <p:cNvPr id="3876" name="Google Shape;3876;p618"/>
          <p:cNvSpPr txBox="1"/>
          <p:nvPr>
            <p:ph idx="1" type="body"/>
          </p:nvPr>
        </p:nvSpPr>
        <p:spPr>
          <a:xfrm>
            <a:off x="415650" y="326508"/>
            <a:ext cx="11360700" cy="45552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50000"/>
              </a:lnSpc>
              <a:spcBef>
                <a:spcPts val="0"/>
              </a:spcBef>
              <a:spcAft>
                <a:spcPts val="0"/>
              </a:spcAft>
              <a:buSzPts val="4800"/>
              <a:buNone/>
            </a:pPr>
            <a:r>
              <a:rPr lang="en-US" sz="5000"/>
              <a:t>When my life gets filled with worries </a:t>
            </a:r>
            <a:endParaRPr sz="5000"/>
          </a:p>
          <a:p>
            <a:pPr indent="0" lvl="0" marL="0" rtl="0" algn="ctr">
              <a:lnSpc>
                <a:spcPct val="150000"/>
              </a:lnSpc>
              <a:spcBef>
                <a:spcPts val="0"/>
              </a:spcBef>
              <a:spcAft>
                <a:spcPts val="0"/>
              </a:spcAft>
              <a:buSzPts val="4800"/>
              <a:buNone/>
            </a:pPr>
            <a:r>
              <a:rPr lang="en-US" sz="5000"/>
              <a:t>And darkness overwhelms</a:t>
            </a:r>
            <a:endParaRPr sz="5000"/>
          </a:p>
          <a:p>
            <a:pPr indent="0" lvl="0" marL="0" rtl="0" algn="ctr">
              <a:lnSpc>
                <a:spcPct val="150000"/>
              </a:lnSpc>
              <a:spcBef>
                <a:spcPts val="0"/>
              </a:spcBef>
              <a:spcAft>
                <a:spcPts val="0"/>
              </a:spcAft>
              <a:buSzPts val="4800"/>
              <a:buNone/>
            </a:pPr>
            <a:r>
              <a:rPr lang="en-US" sz="5000"/>
              <a:t>The clouds will be dispersed away</a:t>
            </a:r>
            <a:endParaRPr sz="5000"/>
          </a:p>
          <a:p>
            <a:pPr indent="0" lvl="0" marL="0" rtl="0" algn="ctr">
              <a:lnSpc>
                <a:spcPct val="150000"/>
              </a:lnSpc>
              <a:spcBef>
                <a:spcPts val="0"/>
              </a:spcBef>
              <a:spcAft>
                <a:spcPts val="0"/>
              </a:spcAft>
              <a:buSzPts val="4800"/>
              <a:buNone/>
            </a:pPr>
            <a:r>
              <a:rPr lang="en-US" sz="5000"/>
              <a:t>By You O Prince of Peace</a:t>
            </a:r>
            <a:endParaRPr sz="5000"/>
          </a:p>
        </p:txBody>
      </p:sp>
    </p:spTree>
  </p:cSld>
  <p:clrMapOvr>
    <a:masterClrMapping/>
  </p:clrMapOvr>
</p:sld>
</file>

<file path=ppt/slides/slide6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0" name="Shape 3880"/>
        <p:cNvGrpSpPr/>
        <p:nvPr/>
      </p:nvGrpSpPr>
      <p:grpSpPr>
        <a:xfrm>
          <a:off x="0" y="0"/>
          <a:ext cx="0" cy="0"/>
          <a:chOff x="0" y="0"/>
          <a:chExt cx="0" cy="0"/>
        </a:xfrm>
      </p:grpSpPr>
      <p:sp>
        <p:nvSpPr>
          <p:cNvPr id="3881" name="Google Shape;3881;p619"/>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 Place My Soul </a:t>
            </a:r>
            <a:endParaRPr/>
          </a:p>
        </p:txBody>
      </p:sp>
      <p:sp>
        <p:nvSpPr>
          <p:cNvPr id="3882" name="Google Shape;3882;p619"/>
          <p:cNvSpPr txBox="1"/>
          <p:nvPr>
            <p:ph idx="1" type="body"/>
          </p:nvPr>
        </p:nvSpPr>
        <p:spPr>
          <a:xfrm>
            <a:off x="415650" y="326508"/>
            <a:ext cx="11360700" cy="45552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50000"/>
              </a:lnSpc>
              <a:spcBef>
                <a:spcPts val="0"/>
              </a:spcBef>
              <a:spcAft>
                <a:spcPts val="0"/>
              </a:spcAft>
              <a:buSzPts val="4800"/>
              <a:buNone/>
            </a:pPr>
            <a:r>
              <a:rPr lang="en-US" sz="5000"/>
              <a:t>You are my shield, You are my hope</a:t>
            </a:r>
            <a:endParaRPr sz="5000"/>
          </a:p>
          <a:p>
            <a:pPr indent="0" lvl="0" marL="0" rtl="0" algn="ctr">
              <a:lnSpc>
                <a:spcPct val="150000"/>
              </a:lnSpc>
              <a:spcBef>
                <a:spcPts val="0"/>
              </a:spcBef>
              <a:spcAft>
                <a:spcPts val="0"/>
              </a:spcAft>
              <a:buSzPts val="4800"/>
              <a:buNone/>
            </a:pPr>
            <a:r>
              <a:rPr lang="en-US" sz="5000"/>
              <a:t>You are my strength, You are my goal</a:t>
            </a:r>
            <a:endParaRPr sz="5000"/>
          </a:p>
          <a:p>
            <a:pPr indent="0" lvl="0" marL="0" rtl="0" algn="ctr">
              <a:lnSpc>
                <a:spcPct val="150000"/>
              </a:lnSpc>
              <a:spcBef>
                <a:spcPts val="0"/>
              </a:spcBef>
              <a:spcAft>
                <a:spcPts val="0"/>
              </a:spcAft>
              <a:buSzPts val="4800"/>
              <a:buNone/>
            </a:pPr>
            <a:r>
              <a:rPr lang="en-US" sz="5000"/>
              <a:t>You are the perfect love, O Lord </a:t>
            </a:r>
            <a:endParaRPr sz="5000"/>
          </a:p>
          <a:p>
            <a:pPr indent="0" lvl="0" marL="0" rtl="0" algn="ctr">
              <a:lnSpc>
                <a:spcPct val="150000"/>
              </a:lnSpc>
              <a:spcBef>
                <a:spcPts val="0"/>
              </a:spcBef>
              <a:spcAft>
                <a:spcPts val="0"/>
              </a:spcAft>
              <a:buSzPts val="4800"/>
              <a:buNone/>
            </a:pPr>
            <a:r>
              <a:rPr lang="en-US" sz="5000"/>
              <a:t>Of whom then shall I fear</a:t>
            </a:r>
            <a:endParaRPr sz="5000"/>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62"/>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At the Cross</a:t>
            </a:r>
            <a:endParaRPr/>
          </a:p>
        </p:txBody>
      </p:sp>
      <p:sp>
        <p:nvSpPr>
          <p:cNvPr id="437" name="Google Shape;437;p62"/>
          <p:cNvSpPr txBox="1"/>
          <p:nvPr>
            <p:ph idx="1" type="body"/>
          </p:nvPr>
        </p:nvSpPr>
        <p:spPr>
          <a:xfrm>
            <a:off x="415650" y="326508"/>
            <a:ext cx="11360700" cy="45552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50000"/>
              </a:lnSpc>
              <a:spcBef>
                <a:spcPts val="0"/>
              </a:spcBef>
              <a:spcAft>
                <a:spcPts val="0"/>
              </a:spcAft>
              <a:buSzPts val="4800"/>
              <a:buNone/>
            </a:pPr>
            <a:r>
              <a:rPr lang="en-US"/>
              <a:t>At the cross I bow my knees</a:t>
            </a:r>
            <a:endParaRPr/>
          </a:p>
          <a:p>
            <a:pPr indent="0" lvl="0" marL="0" rtl="0" algn="ctr">
              <a:lnSpc>
                <a:spcPct val="150000"/>
              </a:lnSpc>
              <a:spcBef>
                <a:spcPts val="0"/>
              </a:spcBef>
              <a:spcAft>
                <a:spcPts val="0"/>
              </a:spcAft>
              <a:buSzPts val="4800"/>
              <a:buNone/>
            </a:pPr>
            <a:r>
              <a:rPr lang="en-US"/>
              <a:t>Where Your blood was shed for me</a:t>
            </a:r>
            <a:endParaRPr/>
          </a:p>
          <a:p>
            <a:pPr indent="0" lvl="0" marL="0" rtl="0" algn="ctr">
              <a:lnSpc>
                <a:spcPct val="150000"/>
              </a:lnSpc>
              <a:spcBef>
                <a:spcPts val="0"/>
              </a:spcBef>
              <a:spcAft>
                <a:spcPts val="0"/>
              </a:spcAft>
              <a:buSzPts val="4800"/>
              <a:buNone/>
            </a:pPr>
            <a:r>
              <a:rPr lang="en-US"/>
              <a:t>There's no greater love than this</a:t>
            </a:r>
            <a:endParaRPr/>
          </a:p>
        </p:txBody>
      </p:sp>
    </p:spTree>
  </p:cSld>
  <p:clrMapOvr>
    <a:masterClrMapping/>
  </p:clrMapOvr>
</p:sld>
</file>

<file path=ppt/slides/slide6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6" name="Shape 3886"/>
        <p:cNvGrpSpPr/>
        <p:nvPr/>
      </p:nvGrpSpPr>
      <p:grpSpPr>
        <a:xfrm>
          <a:off x="0" y="0"/>
          <a:ext cx="0" cy="0"/>
          <a:chOff x="0" y="0"/>
          <a:chExt cx="0" cy="0"/>
        </a:xfrm>
      </p:grpSpPr>
      <p:sp>
        <p:nvSpPr>
          <p:cNvPr id="3887" name="Google Shape;3887;p620"/>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 Place My Soul </a:t>
            </a:r>
            <a:endParaRPr/>
          </a:p>
        </p:txBody>
      </p:sp>
      <p:sp>
        <p:nvSpPr>
          <p:cNvPr id="3888" name="Google Shape;3888;p620"/>
          <p:cNvSpPr txBox="1"/>
          <p:nvPr>
            <p:ph idx="1" type="body"/>
          </p:nvPr>
        </p:nvSpPr>
        <p:spPr>
          <a:xfrm>
            <a:off x="415650" y="326508"/>
            <a:ext cx="11360700" cy="45552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chemeClr val="dk1"/>
              </a:buClr>
              <a:buSzPts val="1100"/>
              <a:buFont typeface="Arial"/>
              <a:buNone/>
            </a:pPr>
            <a:r>
              <a:rPr lang="en-US">
                <a:solidFill>
                  <a:schemeClr val="dk1"/>
                </a:solidFill>
              </a:rPr>
              <a:t>(As You have always said </a:t>
            </a:r>
            <a:endParaRPr>
              <a:solidFill>
                <a:schemeClr val="dk1"/>
              </a:solidFill>
            </a:endParaRPr>
          </a:p>
          <a:p>
            <a:pPr indent="0" lvl="0" marL="0" rtl="0" algn="ctr">
              <a:lnSpc>
                <a:spcPct val="100000"/>
              </a:lnSpc>
              <a:spcBef>
                <a:spcPts val="0"/>
              </a:spcBef>
              <a:spcAft>
                <a:spcPts val="0"/>
              </a:spcAft>
              <a:buClr>
                <a:schemeClr val="dk1"/>
              </a:buClr>
              <a:buSzPts val="1100"/>
              <a:buFont typeface="Arial"/>
              <a:buNone/>
            </a:pPr>
            <a:r>
              <a:rPr lang="en-US">
                <a:solidFill>
                  <a:schemeClr val="dk1"/>
                </a:solidFill>
              </a:rPr>
              <a:t>O source of all goodness) x2</a:t>
            </a:r>
            <a:endParaRPr>
              <a:solidFill>
                <a:schemeClr val="dk1"/>
              </a:solidFill>
            </a:endParaRPr>
          </a:p>
          <a:p>
            <a:pPr indent="0" lvl="0" marL="0" rtl="0" algn="ctr">
              <a:lnSpc>
                <a:spcPct val="100000"/>
              </a:lnSpc>
              <a:spcBef>
                <a:spcPts val="0"/>
              </a:spcBef>
              <a:spcAft>
                <a:spcPts val="0"/>
              </a:spcAft>
              <a:buClr>
                <a:schemeClr val="dk1"/>
              </a:buClr>
              <a:buSzPts val="1100"/>
              <a:buFont typeface="Arial"/>
              <a:buNone/>
            </a:pPr>
            <a:r>
              <a:rPr lang="en-US">
                <a:solidFill>
                  <a:schemeClr val="dk1"/>
                </a:solidFill>
              </a:rPr>
              <a:t>“Come unto Me, all you weary</a:t>
            </a:r>
            <a:endParaRPr>
              <a:solidFill>
                <a:schemeClr val="dk1"/>
              </a:solidFill>
            </a:endParaRPr>
          </a:p>
          <a:p>
            <a:pPr indent="0" lvl="0" marL="0" rtl="0" algn="ctr">
              <a:lnSpc>
                <a:spcPct val="100000"/>
              </a:lnSpc>
              <a:spcBef>
                <a:spcPts val="0"/>
              </a:spcBef>
              <a:spcAft>
                <a:spcPts val="0"/>
              </a:spcAft>
              <a:buClr>
                <a:schemeClr val="dk1"/>
              </a:buClr>
              <a:buSzPts val="1100"/>
              <a:buFont typeface="Arial"/>
              <a:buNone/>
            </a:pPr>
            <a:r>
              <a:rPr lang="en-US">
                <a:solidFill>
                  <a:schemeClr val="dk1"/>
                </a:solidFill>
              </a:rPr>
              <a:t>Come unto Me and you’ll find rest</a:t>
            </a:r>
            <a:endParaRPr>
              <a:solidFill>
                <a:schemeClr val="dk1"/>
              </a:solidFill>
            </a:endParaRPr>
          </a:p>
          <a:p>
            <a:pPr indent="0" lvl="0" marL="0" rtl="0" algn="ctr">
              <a:lnSpc>
                <a:spcPct val="100000"/>
              </a:lnSpc>
              <a:spcBef>
                <a:spcPts val="0"/>
              </a:spcBef>
              <a:spcAft>
                <a:spcPts val="0"/>
              </a:spcAft>
              <a:buClr>
                <a:schemeClr val="dk1"/>
              </a:buClr>
              <a:buSzPts val="1100"/>
              <a:buFont typeface="Arial"/>
              <a:buNone/>
            </a:pPr>
            <a:r>
              <a:rPr lang="en-US">
                <a:solidFill>
                  <a:schemeClr val="dk1"/>
                </a:solidFill>
              </a:rPr>
              <a:t>Come unto me, I am the Way, I am the truth, and Life”</a:t>
            </a:r>
            <a:endParaRPr>
              <a:solidFill>
                <a:schemeClr val="dk1"/>
              </a:solidFill>
            </a:endParaRPr>
          </a:p>
          <a:p>
            <a:pPr indent="0" lvl="0" marL="0" rtl="0" algn="ctr">
              <a:lnSpc>
                <a:spcPct val="100000"/>
              </a:lnSpc>
              <a:spcBef>
                <a:spcPts val="0"/>
              </a:spcBef>
              <a:spcAft>
                <a:spcPts val="0"/>
              </a:spcAft>
              <a:buSzPts val="4800"/>
              <a:buNone/>
            </a:pPr>
            <a:r>
              <a:t/>
            </a:r>
            <a:endParaRPr/>
          </a:p>
        </p:txBody>
      </p:sp>
    </p:spTree>
  </p:cSld>
  <p:clrMapOvr>
    <a:masterClrMapping/>
  </p:clrMapOvr>
</p:sld>
</file>

<file path=ppt/slides/slide6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2" name="Shape 3892"/>
        <p:cNvGrpSpPr/>
        <p:nvPr/>
      </p:nvGrpSpPr>
      <p:grpSpPr>
        <a:xfrm>
          <a:off x="0" y="0"/>
          <a:ext cx="0" cy="0"/>
          <a:chOff x="0" y="0"/>
          <a:chExt cx="0" cy="0"/>
        </a:xfrm>
      </p:grpSpPr>
      <p:sp>
        <p:nvSpPr>
          <p:cNvPr id="3893" name="Google Shape;3893;p621"/>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 Place My Soul </a:t>
            </a:r>
            <a:endParaRPr/>
          </a:p>
        </p:txBody>
      </p:sp>
      <p:sp>
        <p:nvSpPr>
          <p:cNvPr id="3894" name="Google Shape;3894;p621"/>
          <p:cNvSpPr txBox="1"/>
          <p:nvPr>
            <p:ph idx="1" type="body"/>
          </p:nvPr>
        </p:nvSpPr>
        <p:spPr>
          <a:xfrm>
            <a:off x="415650" y="326508"/>
            <a:ext cx="11360700" cy="45552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50000"/>
              </a:lnSpc>
              <a:spcBef>
                <a:spcPts val="0"/>
              </a:spcBef>
              <a:spcAft>
                <a:spcPts val="0"/>
              </a:spcAft>
              <a:buSzPts val="4800"/>
              <a:buNone/>
            </a:pPr>
            <a:r>
              <a:rPr lang="en-US"/>
              <a:t>You are my Shepherd I’ll not want</a:t>
            </a:r>
            <a:endParaRPr/>
          </a:p>
          <a:p>
            <a:pPr indent="0" lvl="0" marL="0" rtl="0" algn="ctr">
              <a:lnSpc>
                <a:spcPct val="150000"/>
              </a:lnSpc>
              <a:spcBef>
                <a:spcPts val="0"/>
              </a:spcBef>
              <a:spcAft>
                <a:spcPts val="0"/>
              </a:spcAft>
              <a:buSzPts val="4800"/>
              <a:buNone/>
            </a:pPr>
            <a:r>
              <a:rPr lang="en-US"/>
              <a:t>Lead me to still waters</a:t>
            </a:r>
            <a:endParaRPr/>
          </a:p>
          <a:p>
            <a:pPr indent="0" lvl="0" marL="0" rtl="0" algn="ctr">
              <a:lnSpc>
                <a:spcPct val="150000"/>
              </a:lnSpc>
              <a:spcBef>
                <a:spcPts val="0"/>
              </a:spcBef>
              <a:spcAft>
                <a:spcPts val="0"/>
              </a:spcAft>
              <a:buSzPts val="4800"/>
              <a:buNone/>
            </a:pPr>
            <a:r>
              <a:rPr lang="en-US"/>
              <a:t>Restore my soul I’m calling You</a:t>
            </a:r>
            <a:endParaRPr/>
          </a:p>
          <a:p>
            <a:pPr indent="0" lvl="0" marL="0" rtl="0" algn="ctr">
              <a:lnSpc>
                <a:spcPct val="150000"/>
              </a:lnSpc>
              <a:spcBef>
                <a:spcPts val="0"/>
              </a:spcBef>
              <a:spcAft>
                <a:spcPts val="0"/>
              </a:spcAft>
              <a:buSzPts val="4800"/>
              <a:buNone/>
            </a:pPr>
            <a:r>
              <a:rPr lang="en-US"/>
              <a:t>Lead me to righteousness </a:t>
            </a:r>
            <a:endParaRPr/>
          </a:p>
        </p:txBody>
      </p:sp>
    </p:spTree>
  </p:cSld>
  <p:clrMapOvr>
    <a:masterClrMapping/>
  </p:clrMapOvr>
</p:sld>
</file>

<file path=ppt/slides/slide6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8" name="Shape 3898"/>
        <p:cNvGrpSpPr/>
        <p:nvPr/>
      </p:nvGrpSpPr>
      <p:grpSpPr>
        <a:xfrm>
          <a:off x="0" y="0"/>
          <a:ext cx="0" cy="0"/>
          <a:chOff x="0" y="0"/>
          <a:chExt cx="0" cy="0"/>
        </a:xfrm>
      </p:grpSpPr>
      <p:sp>
        <p:nvSpPr>
          <p:cNvPr id="3899" name="Google Shape;3899;p622"/>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 Place My Soul </a:t>
            </a:r>
            <a:endParaRPr/>
          </a:p>
        </p:txBody>
      </p:sp>
      <p:sp>
        <p:nvSpPr>
          <p:cNvPr id="3900" name="Google Shape;3900;p622"/>
          <p:cNvSpPr txBox="1"/>
          <p:nvPr>
            <p:ph idx="1" type="body"/>
          </p:nvPr>
        </p:nvSpPr>
        <p:spPr>
          <a:xfrm>
            <a:off x="415650" y="326508"/>
            <a:ext cx="11360700" cy="45552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50000"/>
              </a:lnSpc>
              <a:spcBef>
                <a:spcPts val="0"/>
              </a:spcBef>
              <a:spcAft>
                <a:spcPts val="0"/>
              </a:spcAft>
              <a:buSzPts val="4800"/>
              <a:buNone/>
            </a:pPr>
            <a:r>
              <a:rPr lang="en-US"/>
              <a:t>Though I walk through the death valley </a:t>
            </a:r>
            <a:endParaRPr/>
          </a:p>
          <a:p>
            <a:pPr indent="0" lvl="0" marL="0" rtl="0" algn="ctr">
              <a:lnSpc>
                <a:spcPct val="150000"/>
              </a:lnSpc>
              <a:spcBef>
                <a:spcPts val="0"/>
              </a:spcBef>
              <a:spcAft>
                <a:spcPts val="0"/>
              </a:spcAft>
              <a:buSzPts val="4800"/>
              <a:buNone/>
            </a:pPr>
            <a:r>
              <a:rPr lang="en-US"/>
              <a:t>With You I will fear no evil</a:t>
            </a:r>
            <a:endParaRPr/>
          </a:p>
          <a:p>
            <a:pPr indent="0" lvl="0" marL="0" rtl="0" algn="ctr">
              <a:lnSpc>
                <a:spcPct val="150000"/>
              </a:lnSpc>
              <a:spcBef>
                <a:spcPts val="0"/>
              </a:spcBef>
              <a:spcAft>
                <a:spcPts val="0"/>
              </a:spcAft>
              <a:buSzPts val="4800"/>
              <a:buNone/>
            </a:pPr>
            <a:r>
              <a:rPr lang="en-US"/>
              <a:t>You are my comfort staff and rod </a:t>
            </a:r>
            <a:endParaRPr/>
          </a:p>
          <a:p>
            <a:pPr indent="0" lvl="0" marL="0" rtl="0" algn="ctr">
              <a:lnSpc>
                <a:spcPct val="150000"/>
              </a:lnSpc>
              <a:spcBef>
                <a:spcPts val="0"/>
              </a:spcBef>
              <a:spcAft>
                <a:spcPts val="0"/>
              </a:spcAft>
              <a:buSzPts val="4800"/>
              <a:buNone/>
            </a:pPr>
            <a:r>
              <a:rPr lang="en-US"/>
              <a:t>All the days of my life </a:t>
            </a:r>
            <a:endParaRPr/>
          </a:p>
        </p:txBody>
      </p:sp>
    </p:spTree>
  </p:cSld>
  <p:clrMapOvr>
    <a:masterClrMapping/>
  </p:clrMapOvr>
</p:sld>
</file>

<file path=ppt/slides/slide6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4" name="Shape 3904"/>
        <p:cNvGrpSpPr/>
        <p:nvPr/>
      </p:nvGrpSpPr>
      <p:grpSpPr>
        <a:xfrm>
          <a:off x="0" y="0"/>
          <a:ext cx="0" cy="0"/>
          <a:chOff x="0" y="0"/>
          <a:chExt cx="0" cy="0"/>
        </a:xfrm>
      </p:grpSpPr>
      <p:sp>
        <p:nvSpPr>
          <p:cNvPr id="3905" name="Google Shape;3905;p623"/>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 Place My Soul </a:t>
            </a:r>
            <a:endParaRPr/>
          </a:p>
        </p:txBody>
      </p:sp>
      <p:sp>
        <p:nvSpPr>
          <p:cNvPr id="3906" name="Google Shape;3906;p623"/>
          <p:cNvSpPr txBox="1"/>
          <p:nvPr>
            <p:ph idx="1" type="body"/>
          </p:nvPr>
        </p:nvSpPr>
        <p:spPr>
          <a:xfrm>
            <a:off x="415650" y="326508"/>
            <a:ext cx="11360700" cy="45552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4800"/>
              <a:buNone/>
            </a:pPr>
            <a:r>
              <a:rPr lang="en-US"/>
              <a:t>(As You have always said </a:t>
            </a:r>
            <a:endParaRPr/>
          </a:p>
          <a:p>
            <a:pPr indent="0" lvl="0" marL="0" rtl="0" algn="ctr">
              <a:lnSpc>
                <a:spcPct val="100000"/>
              </a:lnSpc>
              <a:spcBef>
                <a:spcPts val="0"/>
              </a:spcBef>
              <a:spcAft>
                <a:spcPts val="0"/>
              </a:spcAft>
              <a:buSzPts val="4800"/>
              <a:buNone/>
            </a:pPr>
            <a:r>
              <a:rPr lang="en-US"/>
              <a:t>O source of all goodness) x2</a:t>
            </a:r>
            <a:endParaRPr/>
          </a:p>
          <a:p>
            <a:pPr indent="0" lvl="0" marL="0" rtl="0" algn="ctr">
              <a:lnSpc>
                <a:spcPct val="100000"/>
              </a:lnSpc>
              <a:spcBef>
                <a:spcPts val="0"/>
              </a:spcBef>
              <a:spcAft>
                <a:spcPts val="0"/>
              </a:spcAft>
              <a:buSzPts val="4800"/>
              <a:buNone/>
            </a:pPr>
            <a:r>
              <a:rPr lang="en-US"/>
              <a:t>“Come unto Me, all you weary</a:t>
            </a:r>
            <a:endParaRPr/>
          </a:p>
          <a:p>
            <a:pPr indent="0" lvl="0" marL="0" rtl="0" algn="ctr">
              <a:lnSpc>
                <a:spcPct val="100000"/>
              </a:lnSpc>
              <a:spcBef>
                <a:spcPts val="0"/>
              </a:spcBef>
              <a:spcAft>
                <a:spcPts val="0"/>
              </a:spcAft>
              <a:buSzPts val="4800"/>
              <a:buNone/>
            </a:pPr>
            <a:r>
              <a:rPr lang="en-US"/>
              <a:t>Come unto Me and you’ll find rest</a:t>
            </a:r>
            <a:endParaRPr/>
          </a:p>
          <a:p>
            <a:pPr indent="0" lvl="0" marL="0" rtl="0" algn="ctr">
              <a:lnSpc>
                <a:spcPct val="100000"/>
              </a:lnSpc>
              <a:spcBef>
                <a:spcPts val="0"/>
              </a:spcBef>
              <a:spcAft>
                <a:spcPts val="0"/>
              </a:spcAft>
              <a:buSzPts val="4800"/>
              <a:buNone/>
            </a:pPr>
            <a:r>
              <a:rPr lang="en-US"/>
              <a:t>Come unto me, I am the Way, I am the truth, and Life”</a:t>
            </a:r>
            <a:endParaRPr/>
          </a:p>
        </p:txBody>
      </p:sp>
    </p:spTree>
  </p:cSld>
  <p:clrMapOvr>
    <a:masterClrMapping/>
  </p:clrMapOvr>
</p:sld>
</file>

<file path=ppt/slides/slide6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0" name="Shape 3910"/>
        <p:cNvGrpSpPr/>
        <p:nvPr/>
      </p:nvGrpSpPr>
      <p:grpSpPr>
        <a:xfrm>
          <a:off x="0" y="0"/>
          <a:ext cx="0" cy="0"/>
          <a:chOff x="0" y="0"/>
          <a:chExt cx="0" cy="0"/>
        </a:xfrm>
      </p:grpSpPr>
      <p:sp>
        <p:nvSpPr>
          <p:cNvPr id="3911" name="Google Shape;3911;p624"/>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 Place My Soul </a:t>
            </a:r>
            <a:endParaRPr/>
          </a:p>
        </p:txBody>
      </p:sp>
      <p:sp>
        <p:nvSpPr>
          <p:cNvPr id="3912" name="Google Shape;3912;p624"/>
          <p:cNvSpPr txBox="1"/>
          <p:nvPr>
            <p:ph idx="1" type="body"/>
          </p:nvPr>
        </p:nvSpPr>
        <p:spPr>
          <a:xfrm>
            <a:off x="415650" y="326508"/>
            <a:ext cx="11360700" cy="45552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50000"/>
              </a:lnSpc>
              <a:spcBef>
                <a:spcPts val="0"/>
              </a:spcBef>
              <a:spcAft>
                <a:spcPts val="0"/>
              </a:spcAft>
              <a:buSzPts val="4800"/>
              <a:buNone/>
            </a:pPr>
            <a:r>
              <a:rPr lang="en-US" sz="5000"/>
              <a:t>Come take your cross and follow Me</a:t>
            </a:r>
            <a:endParaRPr sz="5000"/>
          </a:p>
          <a:p>
            <a:pPr indent="0" lvl="0" marL="0" rtl="0" algn="ctr">
              <a:lnSpc>
                <a:spcPct val="150000"/>
              </a:lnSpc>
              <a:spcBef>
                <a:spcPts val="0"/>
              </a:spcBef>
              <a:spcAft>
                <a:spcPts val="0"/>
              </a:spcAft>
              <a:buSzPts val="4800"/>
              <a:buNone/>
            </a:pPr>
            <a:r>
              <a:rPr lang="en-US" sz="5000"/>
              <a:t>Fear not, I am with thee </a:t>
            </a:r>
            <a:endParaRPr sz="5000"/>
          </a:p>
          <a:p>
            <a:pPr indent="0" lvl="0" marL="0" rtl="0" algn="ctr">
              <a:lnSpc>
                <a:spcPct val="150000"/>
              </a:lnSpc>
              <a:spcBef>
                <a:spcPts val="0"/>
              </a:spcBef>
              <a:spcAft>
                <a:spcPts val="0"/>
              </a:spcAft>
              <a:buSzPts val="4800"/>
              <a:buNone/>
            </a:pPr>
            <a:r>
              <a:rPr lang="en-US" sz="5000"/>
              <a:t>Cheer up I’ve overcome the world </a:t>
            </a:r>
            <a:endParaRPr sz="5000"/>
          </a:p>
          <a:p>
            <a:pPr indent="0" lvl="0" marL="0" rtl="0" algn="ctr">
              <a:lnSpc>
                <a:spcPct val="150000"/>
              </a:lnSpc>
              <a:spcBef>
                <a:spcPts val="0"/>
              </a:spcBef>
              <a:spcAft>
                <a:spcPts val="0"/>
              </a:spcAft>
              <a:buSzPts val="4800"/>
              <a:buNone/>
            </a:pPr>
            <a:r>
              <a:rPr lang="en-US" sz="5000"/>
              <a:t>Your tears I’ll wipe away </a:t>
            </a:r>
            <a:endParaRPr sz="5000"/>
          </a:p>
        </p:txBody>
      </p:sp>
    </p:spTree>
  </p:cSld>
  <p:clrMapOvr>
    <a:masterClrMapping/>
  </p:clrMapOvr>
</p:sld>
</file>

<file path=ppt/slides/slide6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6" name="Shape 3916"/>
        <p:cNvGrpSpPr/>
        <p:nvPr/>
      </p:nvGrpSpPr>
      <p:grpSpPr>
        <a:xfrm>
          <a:off x="0" y="0"/>
          <a:ext cx="0" cy="0"/>
          <a:chOff x="0" y="0"/>
          <a:chExt cx="0" cy="0"/>
        </a:xfrm>
      </p:grpSpPr>
      <p:sp>
        <p:nvSpPr>
          <p:cNvPr id="3917" name="Google Shape;3917;p625"/>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 Place My Soul </a:t>
            </a:r>
            <a:endParaRPr/>
          </a:p>
        </p:txBody>
      </p:sp>
      <p:sp>
        <p:nvSpPr>
          <p:cNvPr id="3918" name="Google Shape;3918;p625"/>
          <p:cNvSpPr txBox="1"/>
          <p:nvPr>
            <p:ph idx="1" type="body"/>
          </p:nvPr>
        </p:nvSpPr>
        <p:spPr>
          <a:xfrm>
            <a:off x="415650" y="326508"/>
            <a:ext cx="11360700" cy="45552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50000"/>
              </a:lnSpc>
              <a:spcBef>
                <a:spcPts val="0"/>
              </a:spcBef>
              <a:spcAft>
                <a:spcPts val="0"/>
              </a:spcAft>
              <a:buSzPts val="4800"/>
              <a:buNone/>
            </a:pPr>
            <a:r>
              <a:rPr lang="en-US"/>
              <a:t>I showed you My love on the cross </a:t>
            </a:r>
            <a:endParaRPr/>
          </a:p>
          <a:p>
            <a:pPr indent="0" lvl="0" marL="0" rtl="0" algn="ctr">
              <a:lnSpc>
                <a:spcPct val="150000"/>
              </a:lnSpc>
              <a:spcBef>
                <a:spcPts val="0"/>
              </a:spcBef>
              <a:spcAft>
                <a:spcPts val="0"/>
              </a:spcAft>
              <a:buSzPts val="4800"/>
              <a:buNone/>
            </a:pPr>
            <a:r>
              <a:rPr lang="en-US"/>
              <a:t>And if you’re faithful unto death </a:t>
            </a:r>
            <a:endParaRPr/>
          </a:p>
          <a:p>
            <a:pPr indent="0" lvl="0" marL="0" rtl="0" algn="ctr">
              <a:lnSpc>
                <a:spcPct val="150000"/>
              </a:lnSpc>
              <a:spcBef>
                <a:spcPts val="0"/>
              </a:spcBef>
              <a:spcAft>
                <a:spcPts val="0"/>
              </a:spcAft>
              <a:buSzPts val="4800"/>
              <a:buNone/>
            </a:pPr>
            <a:r>
              <a:rPr lang="en-US"/>
              <a:t>I will give you eternal life </a:t>
            </a:r>
            <a:endParaRPr/>
          </a:p>
          <a:p>
            <a:pPr indent="0" lvl="0" marL="0" rtl="0" algn="ctr">
              <a:lnSpc>
                <a:spcPct val="150000"/>
              </a:lnSpc>
              <a:spcBef>
                <a:spcPts val="0"/>
              </a:spcBef>
              <a:spcAft>
                <a:spcPts val="0"/>
              </a:spcAft>
              <a:buSzPts val="4800"/>
              <a:buNone/>
            </a:pPr>
            <a:r>
              <a:rPr lang="en-US"/>
              <a:t>Come now and follow Me </a:t>
            </a:r>
            <a:endParaRPr/>
          </a:p>
        </p:txBody>
      </p:sp>
    </p:spTree>
  </p:cSld>
  <p:clrMapOvr>
    <a:masterClrMapping/>
  </p:clrMapOvr>
</p:sld>
</file>

<file path=ppt/slides/slide6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2" name="Shape 3922"/>
        <p:cNvGrpSpPr/>
        <p:nvPr/>
      </p:nvGrpSpPr>
      <p:grpSpPr>
        <a:xfrm>
          <a:off x="0" y="0"/>
          <a:ext cx="0" cy="0"/>
          <a:chOff x="0" y="0"/>
          <a:chExt cx="0" cy="0"/>
        </a:xfrm>
      </p:grpSpPr>
      <p:sp>
        <p:nvSpPr>
          <p:cNvPr id="3923" name="Google Shape;3923;p626"/>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 Place My Soul </a:t>
            </a:r>
            <a:endParaRPr/>
          </a:p>
        </p:txBody>
      </p:sp>
      <p:sp>
        <p:nvSpPr>
          <p:cNvPr id="3924" name="Google Shape;3924;p626"/>
          <p:cNvSpPr txBox="1"/>
          <p:nvPr>
            <p:ph idx="1" type="body"/>
          </p:nvPr>
        </p:nvSpPr>
        <p:spPr>
          <a:xfrm>
            <a:off x="415650" y="326508"/>
            <a:ext cx="11360700" cy="45552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chemeClr val="dk1"/>
              </a:buClr>
              <a:buSzPts val="1100"/>
              <a:buFont typeface="Arial"/>
              <a:buNone/>
            </a:pPr>
            <a:r>
              <a:rPr lang="en-US">
                <a:solidFill>
                  <a:schemeClr val="dk1"/>
                </a:solidFill>
              </a:rPr>
              <a:t>(As You have always said </a:t>
            </a:r>
            <a:endParaRPr>
              <a:solidFill>
                <a:schemeClr val="dk1"/>
              </a:solidFill>
            </a:endParaRPr>
          </a:p>
          <a:p>
            <a:pPr indent="0" lvl="0" marL="0" rtl="0" algn="ctr">
              <a:lnSpc>
                <a:spcPct val="100000"/>
              </a:lnSpc>
              <a:spcBef>
                <a:spcPts val="0"/>
              </a:spcBef>
              <a:spcAft>
                <a:spcPts val="0"/>
              </a:spcAft>
              <a:buClr>
                <a:schemeClr val="dk1"/>
              </a:buClr>
              <a:buSzPts val="1100"/>
              <a:buFont typeface="Arial"/>
              <a:buNone/>
            </a:pPr>
            <a:r>
              <a:rPr lang="en-US">
                <a:solidFill>
                  <a:schemeClr val="dk1"/>
                </a:solidFill>
              </a:rPr>
              <a:t>O source of all goodness) x2</a:t>
            </a:r>
            <a:endParaRPr>
              <a:solidFill>
                <a:schemeClr val="dk1"/>
              </a:solidFill>
            </a:endParaRPr>
          </a:p>
          <a:p>
            <a:pPr indent="0" lvl="0" marL="0" rtl="0" algn="ctr">
              <a:lnSpc>
                <a:spcPct val="100000"/>
              </a:lnSpc>
              <a:spcBef>
                <a:spcPts val="0"/>
              </a:spcBef>
              <a:spcAft>
                <a:spcPts val="0"/>
              </a:spcAft>
              <a:buClr>
                <a:schemeClr val="dk1"/>
              </a:buClr>
              <a:buSzPts val="1100"/>
              <a:buFont typeface="Arial"/>
              <a:buNone/>
            </a:pPr>
            <a:r>
              <a:rPr lang="en-US">
                <a:solidFill>
                  <a:schemeClr val="dk1"/>
                </a:solidFill>
              </a:rPr>
              <a:t>“Come unto Me, all you weary</a:t>
            </a:r>
            <a:endParaRPr>
              <a:solidFill>
                <a:schemeClr val="dk1"/>
              </a:solidFill>
            </a:endParaRPr>
          </a:p>
          <a:p>
            <a:pPr indent="0" lvl="0" marL="0" rtl="0" algn="ctr">
              <a:lnSpc>
                <a:spcPct val="100000"/>
              </a:lnSpc>
              <a:spcBef>
                <a:spcPts val="0"/>
              </a:spcBef>
              <a:spcAft>
                <a:spcPts val="0"/>
              </a:spcAft>
              <a:buClr>
                <a:schemeClr val="dk1"/>
              </a:buClr>
              <a:buSzPts val="1100"/>
              <a:buFont typeface="Arial"/>
              <a:buNone/>
            </a:pPr>
            <a:r>
              <a:rPr lang="en-US">
                <a:solidFill>
                  <a:schemeClr val="dk1"/>
                </a:solidFill>
              </a:rPr>
              <a:t>Come unto Me and you’ll find rest</a:t>
            </a:r>
            <a:endParaRPr>
              <a:solidFill>
                <a:schemeClr val="dk1"/>
              </a:solidFill>
            </a:endParaRPr>
          </a:p>
          <a:p>
            <a:pPr indent="0" lvl="0" marL="0" rtl="0" algn="ctr">
              <a:lnSpc>
                <a:spcPct val="100000"/>
              </a:lnSpc>
              <a:spcBef>
                <a:spcPts val="0"/>
              </a:spcBef>
              <a:spcAft>
                <a:spcPts val="0"/>
              </a:spcAft>
              <a:buClr>
                <a:schemeClr val="dk1"/>
              </a:buClr>
              <a:buSzPts val="1100"/>
              <a:buFont typeface="Arial"/>
              <a:buNone/>
            </a:pPr>
            <a:r>
              <a:rPr lang="en-US">
                <a:solidFill>
                  <a:schemeClr val="dk1"/>
                </a:solidFill>
              </a:rPr>
              <a:t>Come unto me, I am the Way, I am the truth, and Life”</a:t>
            </a:r>
            <a:endParaRPr>
              <a:solidFill>
                <a:schemeClr val="dk1"/>
              </a:solidFill>
            </a:endParaRPr>
          </a:p>
          <a:p>
            <a:pPr indent="0" lvl="0" marL="0" rtl="0" algn="ctr">
              <a:lnSpc>
                <a:spcPct val="100000"/>
              </a:lnSpc>
              <a:spcBef>
                <a:spcPts val="0"/>
              </a:spcBef>
              <a:spcAft>
                <a:spcPts val="0"/>
              </a:spcAft>
              <a:buSzPts val="4800"/>
              <a:buNone/>
            </a:pPr>
            <a:r>
              <a:t/>
            </a:r>
            <a:endParaRPr/>
          </a:p>
        </p:txBody>
      </p:sp>
      <p:pic>
        <p:nvPicPr>
          <p:cNvPr id="3925" name="Google Shape;3925;p626">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6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9" name="Shape 3929"/>
        <p:cNvGrpSpPr/>
        <p:nvPr/>
      </p:nvGrpSpPr>
      <p:grpSpPr>
        <a:xfrm>
          <a:off x="0" y="0"/>
          <a:ext cx="0" cy="0"/>
          <a:chOff x="0" y="0"/>
          <a:chExt cx="0" cy="0"/>
        </a:xfrm>
      </p:grpSpPr>
      <p:sp>
        <p:nvSpPr>
          <p:cNvPr id="3930" name="Google Shape;3930;p627"/>
          <p:cNvSpPr txBox="1"/>
          <p:nvPr>
            <p:ph type="ctrTitle"/>
          </p:nvPr>
        </p:nvSpPr>
        <p:spPr>
          <a:xfrm>
            <a:off x="2121650" y="2777100"/>
            <a:ext cx="7829100" cy="1303800"/>
          </a:xfrm>
          <a:prstGeom prst="rect">
            <a:avLst/>
          </a:prstGeom>
          <a:solidFill>
            <a:srgbClr val="FFFFFF">
              <a:alpha val="88235"/>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I Will Lift My Eyes</a:t>
            </a:r>
            <a:endParaRPr/>
          </a:p>
        </p:txBody>
      </p:sp>
      <p:pic>
        <p:nvPicPr>
          <p:cNvPr id="3931" name="Google Shape;3931;p627">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6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5" name="Shape 3935"/>
        <p:cNvGrpSpPr/>
        <p:nvPr/>
      </p:nvGrpSpPr>
      <p:grpSpPr>
        <a:xfrm>
          <a:off x="0" y="0"/>
          <a:ext cx="0" cy="0"/>
          <a:chOff x="0" y="0"/>
          <a:chExt cx="0" cy="0"/>
        </a:xfrm>
      </p:grpSpPr>
      <p:sp>
        <p:nvSpPr>
          <p:cNvPr id="3936" name="Google Shape;3936;p628"/>
          <p:cNvSpPr txBox="1"/>
          <p:nvPr>
            <p:ph idx="1" type="body"/>
          </p:nvPr>
        </p:nvSpPr>
        <p:spPr>
          <a:xfrm>
            <a:off x="415650" y="326500"/>
            <a:ext cx="11360700" cy="51936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US">
                <a:solidFill>
                  <a:schemeClr val="dk1"/>
                </a:solidFill>
              </a:rPr>
              <a:t>O God, my God, I cry out</a:t>
            </a:r>
            <a:endParaRPr>
              <a:solidFill>
                <a:schemeClr val="dk1"/>
              </a:solidFill>
            </a:endParaRPr>
          </a:p>
          <a:p>
            <a:pPr indent="0" lvl="0" marL="0" rtl="0" algn="ctr">
              <a:lnSpc>
                <a:spcPct val="100000"/>
              </a:lnSpc>
              <a:spcBef>
                <a:spcPts val="0"/>
              </a:spcBef>
              <a:spcAft>
                <a:spcPts val="0"/>
              </a:spcAft>
              <a:buClr>
                <a:schemeClr val="dk1"/>
              </a:buClr>
              <a:buSzPts val="1100"/>
              <a:buNone/>
            </a:pPr>
            <a:r>
              <a:rPr lang="en-US">
                <a:solidFill>
                  <a:schemeClr val="dk1"/>
                </a:solidFill>
              </a:rPr>
              <a:t>Your beloved needs You now</a:t>
            </a:r>
            <a:endParaRPr>
              <a:solidFill>
                <a:schemeClr val="dk1"/>
              </a:solidFill>
            </a:endParaRPr>
          </a:p>
          <a:p>
            <a:pPr indent="0" lvl="0" marL="0" rtl="0" algn="ctr">
              <a:lnSpc>
                <a:spcPct val="100000"/>
              </a:lnSpc>
              <a:spcBef>
                <a:spcPts val="0"/>
              </a:spcBef>
              <a:spcAft>
                <a:spcPts val="0"/>
              </a:spcAft>
              <a:buClr>
                <a:schemeClr val="dk1"/>
              </a:buClr>
              <a:buSzPts val="1100"/>
              <a:buNone/>
            </a:pPr>
            <a:r>
              <a:rPr lang="en-US">
                <a:solidFill>
                  <a:schemeClr val="dk1"/>
                </a:solidFill>
              </a:rPr>
              <a:t>God be near, calm my fear</a:t>
            </a:r>
            <a:endParaRPr>
              <a:solidFill>
                <a:schemeClr val="dk1"/>
              </a:solidFill>
            </a:endParaRPr>
          </a:p>
          <a:p>
            <a:pPr indent="0" lvl="0" marL="0" rtl="0" algn="ctr">
              <a:lnSpc>
                <a:spcPct val="100000"/>
              </a:lnSpc>
              <a:spcBef>
                <a:spcPts val="0"/>
              </a:spcBef>
              <a:spcAft>
                <a:spcPts val="0"/>
              </a:spcAft>
              <a:buClr>
                <a:schemeClr val="dk1"/>
              </a:buClr>
              <a:buSzPts val="1100"/>
              <a:buNone/>
            </a:pPr>
            <a:r>
              <a:rPr lang="en-US">
                <a:solidFill>
                  <a:schemeClr val="dk1"/>
                </a:solidFill>
              </a:rPr>
              <a:t>And take my doubt</a:t>
            </a:r>
            <a:endParaRPr>
              <a:solidFill>
                <a:schemeClr val="dk1"/>
              </a:solidFill>
            </a:endParaRPr>
          </a:p>
          <a:p>
            <a:pPr indent="0" lvl="0" marL="0" rtl="0" algn="ctr">
              <a:lnSpc>
                <a:spcPct val="100000"/>
              </a:lnSpc>
              <a:spcBef>
                <a:spcPts val="0"/>
              </a:spcBef>
              <a:spcAft>
                <a:spcPts val="0"/>
              </a:spcAft>
              <a:buClr>
                <a:schemeClr val="dk1"/>
              </a:buClr>
              <a:buSzPts val="1100"/>
              <a:buNone/>
            </a:pPr>
            <a:r>
              <a:rPr lang="en-US">
                <a:solidFill>
                  <a:schemeClr val="dk1"/>
                </a:solidFill>
              </a:rPr>
              <a:t>Your kindness is what pulls me up</a:t>
            </a:r>
            <a:endParaRPr>
              <a:solidFill>
                <a:schemeClr val="dk1"/>
              </a:solidFill>
            </a:endParaRPr>
          </a:p>
          <a:p>
            <a:pPr indent="0" lvl="0" marL="0" rtl="0" algn="ctr">
              <a:lnSpc>
                <a:spcPct val="100000"/>
              </a:lnSpc>
              <a:spcBef>
                <a:spcPts val="0"/>
              </a:spcBef>
              <a:spcAft>
                <a:spcPts val="0"/>
              </a:spcAft>
              <a:buClr>
                <a:schemeClr val="dk1"/>
              </a:buClr>
              <a:buSzPts val="1100"/>
              <a:buNone/>
            </a:pPr>
            <a:r>
              <a:rPr lang="en-US">
                <a:solidFill>
                  <a:schemeClr val="dk1"/>
                </a:solidFill>
              </a:rPr>
              <a:t>Your love is all that draws me in</a:t>
            </a:r>
            <a:endParaRPr/>
          </a:p>
        </p:txBody>
      </p:sp>
      <p:sp>
        <p:nvSpPr>
          <p:cNvPr id="3937" name="Google Shape;3937;p628"/>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chemeClr val="dk1"/>
              </a:buClr>
              <a:buSzPts val="3700"/>
              <a:buFont typeface="Arial"/>
              <a:buNone/>
            </a:pPr>
            <a:r>
              <a:rPr lang="en-US"/>
              <a:t>I Will Lift My Eyes</a:t>
            </a:r>
            <a:endParaRPr>
              <a:latin typeface="Playfair Display"/>
              <a:ea typeface="Playfair Display"/>
              <a:cs typeface="Playfair Display"/>
              <a:sym typeface="Playfair Display"/>
            </a:endParaRPr>
          </a:p>
        </p:txBody>
      </p:sp>
    </p:spTree>
  </p:cSld>
  <p:clrMapOvr>
    <a:masterClrMapping/>
  </p:clrMapOvr>
</p:sld>
</file>

<file path=ppt/slides/slide6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1" name="Shape 3941"/>
        <p:cNvGrpSpPr/>
        <p:nvPr/>
      </p:nvGrpSpPr>
      <p:grpSpPr>
        <a:xfrm>
          <a:off x="0" y="0"/>
          <a:ext cx="0" cy="0"/>
          <a:chOff x="0" y="0"/>
          <a:chExt cx="0" cy="0"/>
        </a:xfrm>
      </p:grpSpPr>
      <p:sp>
        <p:nvSpPr>
          <p:cNvPr id="3942" name="Google Shape;3942;p629"/>
          <p:cNvSpPr txBox="1"/>
          <p:nvPr>
            <p:ph idx="1" type="body"/>
          </p:nvPr>
        </p:nvSpPr>
        <p:spPr>
          <a:xfrm>
            <a:off x="415650" y="326500"/>
            <a:ext cx="11360700" cy="5193600"/>
          </a:xfrm>
          <a:prstGeom prst="rect">
            <a:avLst/>
          </a:prstGeom>
          <a:solidFill>
            <a:srgbClr val="FFFFFF">
              <a:alpha val="88627"/>
            </a:srgbClr>
          </a:solid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US">
                <a:solidFill>
                  <a:schemeClr val="dk1"/>
                </a:solidFill>
              </a:rPr>
              <a:t>I will lift my eyes to the Maker of the mountains I can't climb</a:t>
            </a:r>
            <a:endParaRPr>
              <a:solidFill>
                <a:schemeClr val="dk1"/>
              </a:solidFill>
            </a:endParaRPr>
          </a:p>
          <a:p>
            <a:pPr indent="0" lvl="0" marL="0" rtl="0" algn="ctr">
              <a:lnSpc>
                <a:spcPct val="100000"/>
              </a:lnSpc>
              <a:spcBef>
                <a:spcPts val="0"/>
              </a:spcBef>
              <a:spcAft>
                <a:spcPts val="0"/>
              </a:spcAft>
              <a:buClr>
                <a:schemeClr val="dk1"/>
              </a:buClr>
              <a:buSzPts val="1100"/>
              <a:buNone/>
            </a:pPr>
            <a:r>
              <a:rPr lang="en-US">
                <a:solidFill>
                  <a:schemeClr val="dk1"/>
                </a:solidFill>
              </a:rPr>
              <a:t>I will lift my eyes to the Calmer of the oceans raging wild</a:t>
            </a:r>
            <a:endParaRPr>
              <a:solidFill>
                <a:schemeClr val="dk1"/>
              </a:solidFill>
            </a:endParaRPr>
          </a:p>
          <a:p>
            <a:pPr indent="0" lvl="0" marL="0" rtl="0" algn="ctr">
              <a:lnSpc>
                <a:spcPct val="100000"/>
              </a:lnSpc>
              <a:spcBef>
                <a:spcPts val="0"/>
              </a:spcBef>
              <a:spcAft>
                <a:spcPts val="0"/>
              </a:spcAft>
              <a:buClr>
                <a:schemeClr val="dk1"/>
              </a:buClr>
              <a:buSzPts val="1100"/>
              <a:buNone/>
            </a:pPr>
            <a:r>
              <a:rPr lang="en-US">
                <a:solidFill>
                  <a:schemeClr val="dk1"/>
                </a:solidFill>
              </a:rPr>
              <a:t>I will lift my eyes to the Healer of the hurt I hold inside</a:t>
            </a:r>
            <a:endParaRPr>
              <a:solidFill>
                <a:schemeClr val="dk1"/>
              </a:solidFill>
            </a:endParaRPr>
          </a:p>
          <a:p>
            <a:pPr indent="0" lvl="0" marL="0" rtl="0" algn="ctr">
              <a:lnSpc>
                <a:spcPct val="100000"/>
              </a:lnSpc>
              <a:spcBef>
                <a:spcPts val="0"/>
              </a:spcBef>
              <a:spcAft>
                <a:spcPts val="0"/>
              </a:spcAft>
              <a:buClr>
                <a:schemeClr val="dk1"/>
              </a:buClr>
              <a:buSzPts val="1100"/>
              <a:buNone/>
            </a:pPr>
            <a:r>
              <a:rPr lang="en-US">
                <a:solidFill>
                  <a:schemeClr val="dk1"/>
                </a:solidFill>
              </a:rPr>
              <a:t>I will lift my eyes, lift my eyes to You</a:t>
            </a:r>
            <a:endParaRPr>
              <a:solidFill>
                <a:schemeClr val="dk1"/>
              </a:solidFill>
            </a:endParaRPr>
          </a:p>
          <a:p>
            <a:pPr indent="0" lvl="0" marL="0" rtl="0" algn="ctr">
              <a:lnSpc>
                <a:spcPct val="100000"/>
              </a:lnSpc>
              <a:spcBef>
                <a:spcPts val="0"/>
              </a:spcBef>
              <a:spcAft>
                <a:spcPts val="0"/>
              </a:spcAft>
              <a:buClr>
                <a:schemeClr val="dk1"/>
              </a:buClr>
              <a:buSzPts val="1100"/>
              <a:buNone/>
            </a:pPr>
            <a:r>
              <a:t/>
            </a:r>
            <a:endParaRPr/>
          </a:p>
        </p:txBody>
      </p:sp>
      <p:sp>
        <p:nvSpPr>
          <p:cNvPr id="3943" name="Google Shape;3943;p629"/>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chemeClr val="dk1"/>
              </a:buClr>
              <a:buSzPts val="3700"/>
              <a:buFont typeface="Arial"/>
              <a:buNone/>
            </a:pPr>
            <a:r>
              <a:rPr lang="en-US"/>
              <a:t>I Will Lift My Eyes</a:t>
            </a:r>
            <a:endParaRPr>
              <a:latin typeface="Playfair Display"/>
              <a:ea typeface="Playfair Display"/>
              <a:cs typeface="Playfair Display"/>
              <a:sym typeface="Playfair Display"/>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63"/>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At the Cross</a:t>
            </a:r>
            <a:endParaRPr/>
          </a:p>
        </p:txBody>
      </p:sp>
      <p:sp>
        <p:nvSpPr>
          <p:cNvPr id="443" name="Google Shape;443;p63"/>
          <p:cNvSpPr txBox="1"/>
          <p:nvPr>
            <p:ph idx="1" type="body"/>
          </p:nvPr>
        </p:nvSpPr>
        <p:spPr>
          <a:xfrm>
            <a:off x="415650" y="326508"/>
            <a:ext cx="11360700" cy="45552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50000"/>
              </a:lnSpc>
              <a:spcBef>
                <a:spcPts val="0"/>
              </a:spcBef>
              <a:spcAft>
                <a:spcPts val="0"/>
              </a:spcAft>
              <a:buClr>
                <a:schemeClr val="dk1"/>
              </a:buClr>
              <a:buSzPts val="1100"/>
              <a:buFont typeface="Arial"/>
              <a:buNone/>
            </a:pPr>
            <a:r>
              <a:rPr lang="en-US"/>
              <a:t>You have overcome the grave</a:t>
            </a:r>
            <a:endParaRPr/>
          </a:p>
          <a:p>
            <a:pPr indent="0" lvl="0" marL="0" rtl="0" algn="ctr">
              <a:lnSpc>
                <a:spcPct val="150000"/>
              </a:lnSpc>
              <a:spcBef>
                <a:spcPts val="0"/>
              </a:spcBef>
              <a:spcAft>
                <a:spcPts val="0"/>
              </a:spcAft>
              <a:buClr>
                <a:schemeClr val="dk1"/>
              </a:buClr>
              <a:buSzPts val="1100"/>
              <a:buFont typeface="Arial"/>
              <a:buNone/>
            </a:pPr>
            <a:r>
              <a:rPr lang="en-US"/>
              <a:t>Glory fills the highest praise</a:t>
            </a:r>
            <a:endParaRPr/>
          </a:p>
          <a:p>
            <a:pPr indent="0" lvl="0" marL="0" rtl="0" algn="ctr">
              <a:lnSpc>
                <a:spcPct val="150000"/>
              </a:lnSpc>
              <a:spcBef>
                <a:spcPts val="0"/>
              </a:spcBef>
              <a:spcAft>
                <a:spcPts val="0"/>
              </a:spcAft>
              <a:buClr>
                <a:schemeClr val="dk1"/>
              </a:buClr>
              <a:buSzPts val="1100"/>
              <a:buFont typeface="Arial"/>
              <a:buNone/>
            </a:pPr>
            <a:r>
              <a:rPr lang="en-US"/>
              <a:t>What can separate me now</a:t>
            </a:r>
            <a:endParaRPr/>
          </a:p>
        </p:txBody>
      </p:sp>
    </p:spTree>
  </p:cSld>
  <p:clrMapOvr>
    <a:masterClrMapping/>
  </p:clrMapOvr>
</p:sld>
</file>

<file path=ppt/slides/slide6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7" name="Shape 3947"/>
        <p:cNvGrpSpPr/>
        <p:nvPr/>
      </p:nvGrpSpPr>
      <p:grpSpPr>
        <a:xfrm>
          <a:off x="0" y="0"/>
          <a:ext cx="0" cy="0"/>
          <a:chOff x="0" y="0"/>
          <a:chExt cx="0" cy="0"/>
        </a:xfrm>
      </p:grpSpPr>
      <p:sp>
        <p:nvSpPr>
          <p:cNvPr id="3948" name="Google Shape;3948;p630"/>
          <p:cNvSpPr txBox="1"/>
          <p:nvPr>
            <p:ph idx="1" type="body"/>
          </p:nvPr>
        </p:nvSpPr>
        <p:spPr>
          <a:xfrm>
            <a:off x="415650" y="326500"/>
            <a:ext cx="11360700" cy="5193600"/>
          </a:xfrm>
          <a:prstGeom prst="rect">
            <a:avLst/>
          </a:prstGeom>
          <a:solidFill>
            <a:srgbClr val="FFFFFF">
              <a:alpha val="88627"/>
            </a:srgbClr>
          </a:solid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US">
                <a:solidFill>
                  <a:schemeClr val="dk1"/>
                </a:solidFill>
              </a:rPr>
              <a:t>God, my God, let mercy sing</a:t>
            </a:r>
            <a:endParaRPr>
              <a:solidFill>
                <a:schemeClr val="dk1"/>
              </a:solidFill>
            </a:endParaRPr>
          </a:p>
          <a:p>
            <a:pPr indent="0" lvl="0" marL="0" rtl="0" algn="ctr">
              <a:lnSpc>
                <a:spcPct val="100000"/>
              </a:lnSpc>
              <a:spcBef>
                <a:spcPts val="900"/>
              </a:spcBef>
              <a:spcAft>
                <a:spcPts val="0"/>
              </a:spcAft>
              <a:buClr>
                <a:schemeClr val="dk1"/>
              </a:buClr>
              <a:buSzPts val="1100"/>
              <a:buNone/>
            </a:pPr>
            <a:r>
              <a:rPr lang="en-US">
                <a:solidFill>
                  <a:schemeClr val="dk1"/>
                </a:solidFill>
              </a:rPr>
              <a:t>Her melody over me</a:t>
            </a:r>
            <a:endParaRPr>
              <a:solidFill>
                <a:schemeClr val="dk1"/>
              </a:solidFill>
            </a:endParaRPr>
          </a:p>
          <a:p>
            <a:pPr indent="0" lvl="0" marL="0" rtl="0" algn="ctr">
              <a:lnSpc>
                <a:spcPct val="100000"/>
              </a:lnSpc>
              <a:spcBef>
                <a:spcPts val="900"/>
              </a:spcBef>
              <a:spcAft>
                <a:spcPts val="0"/>
              </a:spcAft>
              <a:buClr>
                <a:schemeClr val="dk1"/>
              </a:buClr>
              <a:buSzPts val="1100"/>
              <a:buNone/>
            </a:pPr>
            <a:r>
              <a:rPr lang="en-US">
                <a:solidFill>
                  <a:schemeClr val="dk1"/>
                </a:solidFill>
              </a:rPr>
              <a:t>And God, right here, all I bring</a:t>
            </a:r>
            <a:endParaRPr>
              <a:solidFill>
                <a:schemeClr val="dk1"/>
              </a:solidFill>
            </a:endParaRPr>
          </a:p>
          <a:p>
            <a:pPr indent="0" lvl="0" marL="0" rtl="0" algn="ctr">
              <a:lnSpc>
                <a:spcPct val="100000"/>
              </a:lnSpc>
              <a:spcBef>
                <a:spcPts val="900"/>
              </a:spcBef>
              <a:spcAft>
                <a:spcPts val="0"/>
              </a:spcAft>
              <a:buClr>
                <a:schemeClr val="dk1"/>
              </a:buClr>
              <a:buSzPts val="1100"/>
              <a:buNone/>
            </a:pPr>
            <a:r>
              <a:rPr lang="en-US">
                <a:solidFill>
                  <a:schemeClr val="dk1"/>
                </a:solidFill>
              </a:rPr>
              <a:t>Is all of me</a:t>
            </a:r>
            <a:endParaRPr>
              <a:solidFill>
                <a:schemeClr val="dk1"/>
              </a:solidFill>
            </a:endParaRPr>
          </a:p>
          <a:p>
            <a:pPr indent="0" lvl="0" marL="0" rtl="0" algn="ctr">
              <a:lnSpc>
                <a:spcPct val="100000"/>
              </a:lnSpc>
              <a:spcBef>
                <a:spcPts val="900"/>
              </a:spcBef>
              <a:spcAft>
                <a:spcPts val="0"/>
              </a:spcAft>
              <a:buClr>
                <a:schemeClr val="dk1"/>
              </a:buClr>
              <a:buSzPts val="1100"/>
              <a:buNone/>
            </a:pPr>
            <a:r>
              <a:rPr lang="en-US">
                <a:solidFill>
                  <a:schemeClr val="dk1"/>
                </a:solidFill>
              </a:rPr>
              <a:t>Your kindness is what pulls me up</a:t>
            </a:r>
            <a:endParaRPr>
              <a:solidFill>
                <a:schemeClr val="dk1"/>
              </a:solidFill>
            </a:endParaRPr>
          </a:p>
          <a:p>
            <a:pPr indent="0" lvl="0" marL="0" rtl="0" algn="ctr">
              <a:lnSpc>
                <a:spcPct val="100000"/>
              </a:lnSpc>
              <a:spcBef>
                <a:spcPts val="900"/>
              </a:spcBef>
              <a:spcAft>
                <a:spcPts val="0"/>
              </a:spcAft>
              <a:buClr>
                <a:schemeClr val="dk1"/>
              </a:buClr>
              <a:buSzPts val="1100"/>
              <a:buNone/>
            </a:pPr>
            <a:r>
              <a:rPr lang="en-US">
                <a:solidFill>
                  <a:schemeClr val="dk1"/>
                </a:solidFill>
              </a:rPr>
              <a:t>And Your love is all that draws me in</a:t>
            </a:r>
            <a:endParaRPr>
              <a:solidFill>
                <a:schemeClr val="dk1"/>
              </a:solidFill>
            </a:endParaRPr>
          </a:p>
          <a:p>
            <a:pPr indent="0" lvl="0" marL="0" rtl="0" algn="ctr">
              <a:lnSpc>
                <a:spcPct val="115000"/>
              </a:lnSpc>
              <a:spcBef>
                <a:spcPts val="900"/>
              </a:spcBef>
              <a:spcAft>
                <a:spcPts val="0"/>
              </a:spcAft>
              <a:buClr>
                <a:schemeClr val="dk1"/>
              </a:buClr>
              <a:buSzPts val="1100"/>
              <a:buNone/>
            </a:pPr>
            <a:r>
              <a:t/>
            </a:r>
            <a:endParaRPr>
              <a:solidFill>
                <a:schemeClr val="dk1"/>
              </a:solidFill>
            </a:endParaRPr>
          </a:p>
          <a:p>
            <a:pPr indent="0" lvl="0" marL="0" rtl="0" algn="ctr">
              <a:lnSpc>
                <a:spcPct val="100000"/>
              </a:lnSpc>
              <a:spcBef>
                <a:spcPts val="0"/>
              </a:spcBef>
              <a:spcAft>
                <a:spcPts val="0"/>
              </a:spcAft>
              <a:buClr>
                <a:schemeClr val="dk1"/>
              </a:buClr>
              <a:buSzPts val="1100"/>
              <a:buNone/>
            </a:pPr>
            <a:r>
              <a:t/>
            </a:r>
            <a:endParaRPr>
              <a:solidFill>
                <a:schemeClr val="dk1"/>
              </a:solidFill>
            </a:endParaRPr>
          </a:p>
        </p:txBody>
      </p:sp>
      <p:sp>
        <p:nvSpPr>
          <p:cNvPr id="3949" name="Google Shape;3949;p630"/>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chemeClr val="dk1"/>
              </a:buClr>
              <a:buSzPts val="3700"/>
              <a:buFont typeface="Arial"/>
              <a:buNone/>
            </a:pPr>
            <a:r>
              <a:rPr lang="en-US"/>
              <a:t>I Will Lift My Eyes</a:t>
            </a:r>
            <a:endParaRPr>
              <a:latin typeface="Playfair Display"/>
              <a:ea typeface="Playfair Display"/>
              <a:cs typeface="Playfair Display"/>
              <a:sym typeface="Playfair Display"/>
            </a:endParaRPr>
          </a:p>
        </p:txBody>
      </p:sp>
    </p:spTree>
  </p:cSld>
  <p:clrMapOvr>
    <a:masterClrMapping/>
  </p:clrMapOvr>
</p:sld>
</file>

<file path=ppt/slides/slide6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3" name="Shape 3953"/>
        <p:cNvGrpSpPr/>
        <p:nvPr/>
      </p:nvGrpSpPr>
      <p:grpSpPr>
        <a:xfrm>
          <a:off x="0" y="0"/>
          <a:ext cx="0" cy="0"/>
          <a:chOff x="0" y="0"/>
          <a:chExt cx="0" cy="0"/>
        </a:xfrm>
      </p:grpSpPr>
      <p:sp>
        <p:nvSpPr>
          <p:cNvPr id="3954" name="Google Shape;3954;p631"/>
          <p:cNvSpPr txBox="1"/>
          <p:nvPr>
            <p:ph idx="1" type="body"/>
          </p:nvPr>
        </p:nvSpPr>
        <p:spPr>
          <a:xfrm>
            <a:off x="415650" y="326500"/>
            <a:ext cx="11360700" cy="5193600"/>
          </a:xfrm>
          <a:prstGeom prst="rect">
            <a:avLst/>
          </a:prstGeom>
          <a:solidFill>
            <a:srgbClr val="FFFFFF">
              <a:alpha val="88627"/>
            </a:srgbClr>
          </a:solid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US">
                <a:solidFill>
                  <a:schemeClr val="dk1"/>
                </a:solidFill>
              </a:rPr>
              <a:t>I will lift my eyes to the Maker of the mountains I can't climb</a:t>
            </a:r>
            <a:endParaRPr>
              <a:solidFill>
                <a:schemeClr val="dk1"/>
              </a:solidFill>
            </a:endParaRPr>
          </a:p>
          <a:p>
            <a:pPr indent="0" lvl="0" marL="0" rtl="0" algn="ctr">
              <a:lnSpc>
                <a:spcPct val="100000"/>
              </a:lnSpc>
              <a:spcBef>
                <a:spcPts val="0"/>
              </a:spcBef>
              <a:spcAft>
                <a:spcPts val="0"/>
              </a:spcAft>
              <a:buClr>
                <a:schemeClr val="dk1"/>
              </a:buClr>
              <a:buSzPts val="1100"/>
              <a:buNone/>
            </a:pPr>
            <a:r>
              <a:rPr lang="en-US">
                <a:solidFill>
                  <a:schemeClr val="dk1"/>
                </a:solidFill>
              </a:rPr>
              <a:t>I will lift my eyes to the Calmer of the oceans raging wild</a:t>
            </a:r>
            <a:endParaRPr>
              <a:solidFill>
                <a:schemeClr val="dk1"/>
              </a:solidFill>
            </a:endParaRPr>
          </a:p>
          <a:p>
            <a:pPr indent="0" lvl="0" marL="0" rtl="0" algn="ctr">
              <a:lnSpc>
                <a:spcPct val="100000"/>
              </a:lnSpc>
              <a:spcBef>
                <a:spcPts val="0"/>
              </a:spcBef>
              <a:spcAft>
                <a:spcPts val="0"/>
              </a:spcAft>
              <a:buClr>
                <a:schemeClr val="dk1"/>
              </a:buClr>
              <a:buSzPts val="1100"/>
              <a:buNone/>
            </a:pPr>
            <a:r>
              <a:rPr lang="en-US">
                <a:solidFill>
                  <a:schemeClr val="dk1"/>
                </a:solidFill>
              </a:rPr>
              <a:t>I will lift my eyes to the Healer of the hurt I hold inside</a:t>
            </a:r>
            <a:endParaRPr>
              <a:solidFill>
                <a:schemeClr val="dk1"/>
              </a:solidFill>
            </a:endParaRPr>
          </a:p>
          <a:p>
            <a:pPr indent="0" lvl="0" marL="0" rtl="0" algn="ctr">
              <a:lnSpc>
                <a:spcPct val="100000"/>
              </a:lnSpc>
              <a:spcBef>
                <a:spcPts val="0"/>
              </a:spcBef>
              <a:spcAft>
                <a:spcPts val="0"/>
              </a:spcAft>
              <a:buClr>
                <a:schemeClr val="dk1"/>
              </a:buClr>
              <a:buSzPts val="1100"/>
              <a:buNone/>
            </a:pPr>
            <a:r>
              <a:rPr lang="en-US">
                <a:solidFill>
                  <a:schemeClr val="dk1"/>
                </a:solidFill>
              </a:rPr>
              <a:t>I will lift my eyes, lift my eyes to You</a:t>
            </a:r>
            <a:endParaRPr>
              <a:solidFill>
                <a:schemeClr val="dk1"/>
              </a:solidFill>
            </a:endParaRPr>
          </a:p>
          <a:p>
            <a:pPr indent="0" lvl="0" marL="0" rtl="0" algn="ctr">
              <a:lnSpc>
                <a:spcPct val="100000"/>
              </a:lnSpc>
              <a:spcBef>
                <a:spcPts val="0"/>
              </a:spcBef>
              <a:spcAft>
                <a:spcPts val="0"/>
              </a:spcAft>
              <a:buClr>
                <a:schemeClr val="dk1"/>
              </a:buClr>
              <a:buSzPts val="1100"/>
              <a:buNone/>
            </a:pPr>
            <a:r>
              <a:t/>
            </a:r>
            <a:endParaRPr/>
          </a:p>
        </p:txBody>
      </p:sp>
      <p:sp>
        <p:nvSpPr>
          <p:cNvPr id="3955" name="Google Shape;3955;p631"/>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chemeClr val="dk1"/>
              </a:buClr>
              <a:buSzPts val="3700"/>
              <a:buFont typeface="Arial"/>
              <a:buNone/>
            </a:pPr>
            <a:r>
              <a:rPr lang="en-US"/>
              <a:t>I Will Lift My Eyes</a:t>
            </a:r>
            <a:endParaRPr>
              <a:latin typeface="Playfair Display"/>
              <a:ea typeface="Playfair Display"/>
              <a:cs typeface="Playfair Display"/>
              <a:sym typeface="Playfair Display"/>
            </a:endParaRPr>
          </a:p>
        </p:txBody>
      </p:sp>
    </p:spTree>
  </p:cSld>
  <p:clrMapOvr>
    <a:masterClrMapping/>
  </p:clrMapOvr>
</p:sld>
</file>

<file path=ppt/slides/slide6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9" name="Shape 3959"/>
        <p:cNvGrpSpPr/>
        <p:nvPr/>
      </p:nvGrpSpPr>
      <p:grpSpPr>
        <a:xfrm>
          <a:off x="0" y="0"/>
          <a:ext cx="0" cy="0"/>
          <a:chOff x="0" y="0"/>
          <a:chExt cx="0" cy="0"/>
        </a:xfrm>
      </p:grpSpPr>
      <p:sp>
        <p:nvSpPr>
          <p:cNvPr id="3960" name="Google Shape;3960;p632"/>
          <p:cNvSpPr txBox="1"/>
          <p:nvPr>
            <p:ph idx="1" type="body"/>
          </p:nvPr>
        </p:nvSpPr>
        <p:spPr>
          <a:xfrm>
            <a:off x="415650" y="326500"/>
            <a:ext cx="11360700" cy="5193600"/>
          </a:xfrm>
          <a:prstGeom prst="rect">
            <a:avLst/>
          </a:prstGeom>
          <a:solidFill>
            <a:srgbClr val="FFFFFF">
              <a:alpha val="88627"/>
            </a:srgbClr>
          </a:solid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US">
                <a:solidFill>
                  <a:schemeClr val="dk1"/>
                </a:solidFill>
              </a:rPr>
              <a:t>'Cause You are and You were and You will be forever</a:t>
            </a:r>
            <a:endParaRPr>
              <a:solidFill>
                <a:schemeClr val="dk1"/>
              </a:solidFill>
            </a:endParaRPr>
          </a:p>
          <a:p>
            <a:pPr indent="0" lvl="0" marL="0" rtl="0" algn="ctr">
              <a:lnSpc>
                <a:spcPct val="100000"/>
              </a:lnSpc>
              <a:spcBef>
                <a:spcPts val="900"/>
              </a:spcBef>
              <a:spcAft>
                <a:spcPts val="0"/>
              </a:spcAft>
              <a:buClr>
                <a:schemeClr val="dk1"/>
              </a:buClr>
              <a:buSzPts val="1100"/>
              <a:buNone/>
            </a:pPr>
            <a:r>
              <a:rPr lang="en-US">
                <a:solidFill>
                  <a:schemeClr val="dk1"/>
                </a:solidFill>
              </a:rPr>
              <a:t>The Lover I need to save me</a:t>
            </a:r>
            <a:endParaRPr>
              <a:solidFill>
                <a:schemeClr val="dk1"/>
              </a:solidFill>
            </a:endParaRPr>
          </a:p>
          <a:p>
            <a:pPr indent="0" lvl="0" marL="0" rtl="0" algn="ctr">
              <a:lnSpc>
                <a:spcPct val="100000"/>
              </a:lnSpc>
              <a:spcBef>
                <a:spcPts val="900"/>
              </a:spcBef>
              <a:spcAft>
                <a:spcPts val="0"/>
              </a:spcAft>
              <a:buClr>
                <a:schemeClr val="dk1"/>
              </a:buClr>
              <a:buSzPts val="1100"/>
              <a:buNone/>
            </a:pPr>
            <a:r>
              <a:rPr lang="en-US">
                <a:solidFill>
                  <a:schemeClr val="dk1"/>
                </a:solidFill>
              </a:rPr>
              <a:t>'Cause You fashioned the earth and You hold it together, God</a:t>
            </a:r>
            <a:endParaRPr>
              <a:solidFill>
                <a:schemeClr val="dk1"/>
              </a:solidFill>
            </a:endParaRPr>
          </a:p>
          <a:p>
            <a:pPr indent="0" lvl="0" marL="0" rtl="0" algn="ctr">
              <a:lnSpc>
                <a:spcPct val="100000"/>
              </a:lnSpc>
              <a:spcBef>
                <a:spcPts val="900"/>
              </a:spcBef>
              <a:spcAft>
                <a:spcPts val="0"/>
              </a:spcAft>
              <a:buClr>
                <a:schemeClr val="dk1"/>
              </a:buClr>
              <a:buSzPts val="1100"/>
              <a:buNone/>
            </a:pPr>
            <a:r>
              <a:rPr lang="en-US">
                <a:solidFill>
                  <a:schemeClr val="dk1"/>
                </a:solidFill>
              </a:rPr>
              <a:t>So, hold me now</a:t>
            </a:r>
            <a:endParaRPr>
              <a:solidFill>
                <a:schemeClr val="dk1"/>
              </a:solidFill>
            </a:endParaRPr>
          </a:p>
          <a:p>
            <a:pPr indent="0" lvl="0" marL="0" rtl="0" algn="l">
              <a:lnSpc>
                <a:spcPct val="115000"/>
              </a:lnSpc>
              <a:spcBef>
                <a:spcPts val="900"/>
              </a:spcBef>
              <a:spcAft>
                <a:spcPts val="0"/>
              </a:spcAft>
              <a:buClr>
                <a:schemeClr val="dk1"/>
              </a:buClr>
              <a:buSzPts val="1100"/>
              <a:buNone/>
            </a:pPr>
            <a:r>
              <a:t/>
            </a:r>
            <a:endParaRPr sz="1100">
              <a:solidFill>
                <a:schemeClr val="dk1"/>
              </a:solidFill>
              <a:latin typeface="Arial"/>
              <a:ea typeface="Arial"/>
              <a:cs typeface="Arial"/>
              <a:sym typeface="Arial"/>
            </a:endParaRPr>
          </a:p>
          <a:p>
            <a:pPr indent="0" lvl="0" marL="0" rtl="0" algn="ctr">
              <a:lnSpc>
                <a:spcPct val="100000"/>
              </a:lnSpc>
              <a:spcBef>
                <a:spcPts val="0"/>
              </a:spcBef>
              <a:spcAft>
                <a:spcPts val="0"/>
              </a:spcAft>
              <a:buClr>
                <a:schemeClr val="dk1"/>
              </a:buClr>
              <a:buSzPts val="1100"/>
              <a:buNone/>
            </a:pPr>
            <a:r>
              <a:t/>
            </a:r>
            <a:endParaRPr sz="1050">
              <a:solidFill>
                <a:srgbClr val="202124"/>
              </a:solidFill>
              <a:highlight>
                <a:srgbClr val="FFFFFF"/>
              </a:highlight>
              <a:latin typeface="Roboto"/>
              <a:ea typeface="Roboto"/>
              <a:cs typeface="Roboto"/>
              <a:sym typeface="Roboto"/>
            </a:endParaRPr>
          </a:p>
          <a:p>
            <a:pPr indent="0" lvl="0" marL="0" rtl="0" algn="ctr">
              <a:lnSpc>
                <a:spcPct val="115000"/>
              </a:lnSpc>
              <a:spcBef>
                <a:spcPts val="900"/>
              </a:spcBef>
              <a:spcAft>
                <a:spcPts val="0"/>
              </a:spcAft>
              <a:buClr>
                <a:schemeClr val="dk1"/>
              </a:buClr>
              <a:buSzPts val="1100"/>
              <a:buNone/>
            </a:pPr>
            <a:r>
              <a:t/>
            </a:r>
            <a:endParaRPr>
              <a:solidFill>
                <a:schemeClr val="dk1"/>
              </a:solidFill>
            </a:endParaRPr>
          </a:p>
          <a:p>
            <a:pPr indent="0" lvl="0" marL="0" rtl="0" algn="ctr">
              <a:lnSpc>
                <a:spcPct val="100000"/>
              </a:lnSpc>
              <a:spcBef>
                <a:spcPts val="0"/>
              </a:spcBef>
              <a:spcAft>
                <a:spcPts val="0"/>
              </a:spcAft>
              <a:buClr>
                <a:schemeClr val="dk1"/>
              </a:buClr>
              <a:buSzPts val="1100"/>
              <a:buNone/>
            </a:pPr>
            <a:r>
              <a:t/>
            </a:r>
            <a:endParaRPr>
              <a:solidFill>
                <a:schemeClr val="dk1"/>
              </a:solidFill>
            </a:endParaRPr>
          </a:p>
        </p:txBody>
      </p:sp>
      <p:sp>
        <p:nvSpPr>
          <p:cNvPr id="3961" name="Google Shape;3961;p632"/>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chemeClr val="dk1"/>
              </a:buClr>
              <a:buSzPts val="3700"/>
              <a:buFont typeface="Arial"/>
              <a:buNone/>
            </a:pPr>
            <a:r>
              <a:rPr lang="en-US"/>
              <a:t>I Will Lift My Eyes</a:t>
            </a:r>
            <a:endParaRPr>
              <a:latin typeface="Playfair Display"/>
              <a:ea typeface="Playfair Display"/>
              <a:cs typeface="Playfair Display"/>
              <a:sym typeface="Playfair Display"/>
            </a:endParaRPr>
          </a:p>
        </p:txBody>
      </p:sp>
    </p:spTree>
  </p:cSld>
  <p:clrMapOvr>
    <a:masterClrMapping/>
  </p:clrMapOvr>
</p:sld>
</file>

<file path=ppt/slides/slide6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5" name="Shape 3965"/>
        <p:cNvGrpSpPr/>
        <p:nvPr/>
      </p:nvGrpSpPr>
      <p:grpSpPr>
        <a:xfrm>
          <a:off x="0" y="0"/>
          <a:ext cx="0" cy="0"/>
          <a:chOff x="0" y="0"/>
          <a:chExt cx="0" cy="0"/>
        </a:xfrm>
      </p:grpSpPr>
      <p:sp>
        <p:nvSpPr>
          <p:cNvPr id="3966" name="Google Shape;3966;p633"/>
          <p:cNvSpPr txBox="1"/>
          <p:nvPr>
            <p:ph idx="1" type="body"/>
          </p:nvPr>
        </p:nvSpPr>
        <p:spPr>
          <a:xfrm>
            <a:off x="415650" y="326500"/>
            <a:ext cx="11360700" cy="5193600"/>
          </a:xfrm>
          <a:prstGeom prst="rect">
            <a:avLst/>
          </a:prstGeom>
          <a:solidFill>
            <a:srgbClr val="FFFFFF">
              <a:alpha val="88627"/>
            </a:srgbClr>
          </a:solid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US" sz="3800">
                <a:solidFill>
                  <a:schemeClr val="dk1"/>
                </a:solidFill>
              </a:rPr>
              <a:t>I will lift my eyes to the Maker of the mountains I can't climb</a:t>
            </a:r>
            <a:endParaRPr sz="3800">
              <a:solidFill>
                <a:schemeClr val="dk1"/>
              </a:solidFill>
            </a:endParaRPr>
          </a:p>
          <a:p>
            <a:pPr indent="0" lvl="0" marL="0" rtl="0" algn="ctr">
              <a:lnSpc>
                <a:spcPct val="100000"/>
              </a:lnSpc>
              <a:spcBef>
                <a:spcPts val="900"/>
              </a:spcBef>
              <a:spcAft>
                <a:spcPts val="0"/>
              </a:spcAft>
              <a:buClr>
                <a:schemeClr val="dk1"/>
              </a:buClr>
              <a:buSzPts val="1100"/>
              <a:buNone/>
            </a:pPr>
            <a:r>
              <a:rPr lang="en-US" sz="3800">
                <a:solidFill>
                  <a:schemeClr val="dk1"/>
                </a:solidFill>
              </a:rPr>
              <a:t>I will lift my eyes to the Calmer of the oceans raging wild</a:t>
            </a:r>
            <a:endParaRPr sz="3800">
              <a:solidFill>
                <a:schemeClr val="dk1"/>
              </a:solidFill>
            </a:endParaRPr>
          </a:p>
          <a:p>
            <a:pPr indent="0" lvl="0" marL="0" rtl="0" algn="ctr">
              <a:lnSpc>
                <a:spcPct val="100000"/>
              </a:lnSpc>
              <a:spcBef>
                <a:spcPts val="900"/>
              </a:spcBef>
              <a:spcAft>
                <a:spcPts val="0"/>
              </a:spcAft>
              <a:buClr>
                <a:schemeClr val="dk1"/>
              </a:buClr>
              <a:buSzPts val="1100"/>
              <a:buNone/>
            </a:pPr>
            <a:r>
              <a:rPr lang="en-US" sz="3800">
                <a:solidFill>
                  <a:schemeClr val="dk1"/>
                </a:solidFill>
              </a:rPr>
              <a:t>I will lift my eyes to the Healer of the hurt I hold inside</a:t>
            </a:r>
            <a:endParaRPr sz="3800">
              <a:solidFill>
                <a:schemeClr val="dk1"/>
              </a:solidFill>
            </a:endParaRPr>
          </a:p>
          <a:p>
            <a:pPr indent="0" lvl="0" marL="0" rtl="0" algn="ctr">
              <a:lnSpc>
                <a:spcPct val="100000"/>
              </a:lnSpc>
              <a:spcBef>
                <a:spcPts val="900"/>
              </a:spcBef>
              <a:spcAft>
                <a:spcPts val="0"/>
              </a:spcAft>
              <a:buClr>
                <a:schemeClr val="dk1"/>
              </a:buClr>
              <a:buSzPts val="1100"/>
              <a:buNone/>
            </a:pPr>
            <a:r>
              <a:rPr lang="en-US" sz="3800">
                <a:solidFill>
                  <a:schemeClr val="dk1"/>
                </a:solidFill>
              </a:rPr>
              <a:t>I will lift my eyes, lift my eyes to You</a:t>
            </a:r>
            <a:endParaRPr sz="3800">
              <a:solidFill>
                <a:schemeClr val="dk1"/>
              </a:solidFill>
            </a:endParaRPr>
          </a:p>
          <a:p>
            <a:pPr indent="0" lvl="0" marL="0" rtl="0" algn="ctr">
              <a:lnSpc>
                <a:spcPct val="100000"/>
              </a:lnSpc>
              <a:spcBef>
                <a:spcPts val="900"/>
              </a:spcBef>
              <a:spcAft>
                <a:spcPts val="0"/>
              </a:spcAft>
              <a:buClr>
                <a:schemeClr val="dk1"/>
              </a:buClr>
              <a:buSzPts val="1100"/>
              <a:buNone/>
            </a:pPr>
            <a:r>
              <a:rPr lang="en-US" sz="3800">
                <a:solidFill>
                  <a:schemeClr val="dk1"/>
                </a:solidFill>
              </a:rPr>
              <a:t>I will lift my eyes, lift my eyes to You</a:t>
            </a:r>
            <a:endParaRPr sz="3800">
              <a:solidFill>
                <a:schemeClr val="dk1"/>
              </a:solidFill>
            </a:endParaRPr>
          </a:p>
          <a:p>
            <a:pPr indent="0" lvl="0" marL="0" rtl="0" algn="ctr">
              <a:lnSpc>
                <a:spcPct val="100000"/>
              </a:lnSpc>
              <a:spcBef>
                <a:spcPts val="900"/>
              </a:spcBef>
              <a:spcAft>
                <a:spcPts val="0"/>
              </a:spcAft>
              <a:buClr>
                <a:schemeClr val="dk1"/>
              </a:buClr>
              <a:buSzPts val="1100"/>
              <a:buNone/>
            </a:pPr>
            <a:r>
              <a:t/>
            </a:r>
            <a:endParaRPr sz="1050">
              <a:solidFill>
                <a:srgbClr val="202124"/>
              </a:solidFill>
              <a:highlight>
                <a:srgbClr val="FFFFFF"/>
              </a:highlight>
              <a:latin typeface="Roboto"/>
              <a:ea typeface="Roboto"/>
              <a:cs typeface="Roboto"/>
              <a:sym typeface="Roboto"/>
            </a:endParaRPr>
          </a:p>
          <a:p>
            <a:pPr indent="0" lvl="0" marL="0" rtl="0" algn="ctr">
              <a:lnSpc>
                <a:spcPct val="115000"/>
              </a:lnSpc>
              <a:spcBef>
                <a:spcPts val="900"/>
              </a:spcBef>
              <a:spcAft>
                <a:spcPts val="0"/>
              </a:spcAft>
              <a:buClr>
                <a:schemeClr val="dk1"/>
              </a:buClr>
              <a:buSzPts val="1100"/>
              <a:buNone/>
            </a:pPr>
            <a:r>
              <a:t/>
            </a:r>
            <a:endParaRPr>
              <a:solidFill>
                <a:schemeClr val="dk1"/>
              </a:solidFill>
            </a:endParaRPr>
          </a:p>
          <a:p>
            <a:pPr indent="0" lvl="0" marL="0" rtl="0" algn="ctr">
              <a:lnSpc>
                <a:spcPct val="100000"/>
              </a:lnSpc>
              <a:spcBef>
                <a:spcPts val="0"/>
              </a:spcBef>
              <a:spcAft>
                <a:spcPts val="0"/>
              </a:spcAft>
              <a:buClr>
                <a:schemeClr val="dk1"/>
              </a:buClr>
              <a:buSzPts val="1100"/>
              <a:buNone/>
            </a:pPr>
            <a:r>
              <a:t/>
            </a:r>
            <a:endParaRPr>
              <a:solidFill>
                <a:schemeClr val="dk1"/>
              </a:solidFill>
            </a:endParaRPr>
          </a:p>
        </p:txBody>
      </p:sp>
      <p:sp>
        <p:nvSpPr>
          <p:cNvPr id="3967" name="Google Shape;3967;p633"/>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chemeClr val="dk1"/>
              </a:buClr>
              <a:buSzPts val="3700"/>
              <a:buFont typeface="Arial"/>
              <a:buNone/>
            </a:pPr>
            <a:r>
              <a:rPr lang="en-US"/>
              <a:t>I Will Lift My Eyes</a:t>
            </a:r>
            <a:endParaRPr>
              <a:latin typeface="Playfair Display"/>
              <a:ea typeface="Playfair Display"/>
              <a:cs typeface="Playfair Display"/>
              <a:sym typeface="Playfair Display"/>
            </a:endParaRPr>
          </a:p>
        </p:txBody>
      </p:sp>
    </p:spTree>
  </p:cSld>
  <p:clrMapOvr>
    <a:masterClrMapping/>
  </p:clrMapOvr>
</p:sld>
</file>

<file path=ppt/slides/slide6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1" name="Shape 3971"/>
        <p:cNvGrpSpPr/>
        <p:nvPr/>
      </p:nvGrpSpPr>
      <p:grpSpPr>
        <a:xfrm>
          <a:off x="0" y="0"/>
          <a:ext cx="0" cy="0"/>
          <a:chOff x="0" y="0"/>
          <a:chExt cx="0" cy="0"/>
        </a:xfrm>
      </p:grpSpPr>
      <p:sp>
        <p:nvSpPr>
          <p:cNvPr id="3972" name="Google Shape;3972;p634"/>
          <p:cNvSpPr txBox="1"/>
          <p:nvPr>
            <p:ph idx="1" type="body"/>
          </p:nvPr>
        </p:nvSpPr>
        <p:spPr>
          <a:xfrm>
            <a:off x="415650" y="326500"/>
            <a:ext cx="11360700" cy="5193600"/>
          </a:xfrm>
          <a:prstGeom prst="rect">
            <a:avLst/>
          </a:prstGeom>
          <a:solidFill>
            <a:srgbClr val="FFFFFF">
              <a:alpha val="88627"/>
            </a:srgbClr>
          </a:solid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t/>
            </a:r>
            <a:endParaRPr>
              <a:solidFill>
                <a:srgbClr val="202124"/>
              </a:solidFill>
            </a:endParaRPr>
          </a:p>
          <a:p>
            <a:pPr indent="0" lvl="0" marL="0" rtl="0" algn="ctr">
              <a:lnSpc>
                <a:spcPct val="100000"/>
              </a:lnSpc>
              <a:spcBef>
                <a:spcPts val="900"/>
              </a:spcBef>
              <a:spcAft>
                <a:spcPts val="0"/>
              </a:spcAft>
              <a:buClr>
                <a:schemeClr val="dk1"/>
              </a:buClr>
              <a:buSzPts val="1100"/>
              <a:buNone/>
            </a:pPr>
            <a:r>
              <a:t/>
            </a:r>
            <a:endParaRPr>
              <a:solidFill>
                <a:srgbClr val="202124"/>
              </a:solidFill>
            </a:endParaRPr>
          </a:p>
          <a:p>
            <a:pPr indent="0" lvl="0" marL="0" rtl="0" algn="ctr">
              <a:lnSpc>
                <a:spcPct val="100000"/>
              </a:lnSpc>
              <a:spcBef>
                <a:spcPts val="900"/>
              </a:spcBef>
              <a:spcAft>
                <a:spcPts val="0"/>
              </a:spcAft>
              <a:buClr>
                <a:schemeClr val="dk1"/>
              </a:buClr>
              <a:buSzPts val="1100"/>
              <a:buNone/>
            </a:pPr>
            <a:r>
              <a:rPr lang="en-US">
                <a:solidFill>
                  <a:schemeClr val="dk1"/>
                </a:solidFill>
              </a:rPr>
              <a:t>O God, my God, I cry out</a:t>
            </a:r>
            <a:endParaRPr>
              <a:solidFill>
                <a:schemeClr val="dk1"/>
              </a:solidFill>
            </a:endParaRPr>
          </a:p>
          <a:p>
            <a:pPr indent="0" lvl="0" marL="0" rtl="0" algn="ctr">
              <a:lnSpc>
                <a:spcPct val="100000"/>
              </a:lnSpc>
              <a:spcBef>
                <a:spcPts val="900"/>
              </a:spcBef>
              <a:spcAft>
                <a:spcPts val="0"/>
              </a:spcAft>
              <a:buClr>
                <a:schemeClr val="dk1"/>
              </a:buClr>
              <a:buSzPts val="1100"/>
              <a:buNone/>
            </a:pPr>
            <a:r>
              <a:rPr lang="en-US">
                <a:solidFill>
                  <a:schemeClr val="dk1"/>
                </a:solidFill>
              </a:rPr>
              <a:t>Your beloved needs You now</a:t>
            </a:r>
            <a:endParaRPr>
              <a:solidFill>
                <a:schemeClr val="dk1"/>
              </a:solidFill>
            </a:endParaRPr>
          </a:p>
          <a:p>
            <a:pPr indent="0" lvl="0" marL="0" rtl="0" algn="ctr">
              <a:lnSpc>
                <a:spcPct val="100000"/>
              </a:lnSpc>
              <a:spcBef>
                <a:spcPts val="900"/>
              </a:spcBef>
              <a:spcAft>
                <a:spcPts val="0"/>
              </a:spcAft>
              <a:buClr>
                <a:schemeClr val="dk1"/>
              </a:buClr>
              <a:buSzPts val="1100"/>
              <a:buNone/>
            </a:pPr>
            <a:r>
              <a:t/>
            </a:r>
            <a:endParaRPr sz="1050">
              <a:solidFill>
                <a:srgbClr val="202124"/>
              </a:solidFill>
              <a:highlight>
                <a:srgbClr val="FFFFFF"/>
              </a:highlight>
              <a:latin typeface="Roboto"/>
              <a:ea typeface="Roboto"/>
              <a:cs typeface="Roboto"/>
              <a:sym typeface="Roboto"/>
            </a:endParaRPr>
          </a:p>
          <a:p>
            <a:pPr indent="0" lvl="0" marL="0" rtl="0" algn="ctr">
              <a:lnSpc>
                <a:spcPct val="115000"/>
              </a:lnSpc>
              <a:spcBef>
                <a:spcPts val="900"/>
              </a:spcBef>
              <a:spcAft>
                <a:spcPts val="0"/>
              </a:spcAft>
              <a:buClr>
                <a:schemeClr val="dk1"/>
              </a:buClr>
              <a:buSzPts val="1100"/>
              <a:buNone/>
            </a:pPr>
            <a:r>
              <a:t/>
            </a:r>
            <a:endParaRPr>
              <a:solidFill>
                <a:schemeClr val="dk1"/>
              </a:solidFill>
            </a:endParaRPr>
          </a:p>
          <a:p>
            <a:pPr indent="0" lvl="0" marL="0" rtl="0" algn="ctr">
              <a:lnSpc>
                <a:spcPct val="100000"/>
              </a:lnSpc>
              <a:spcBef>
                <a:spcPts val="0"/>
              </a:spcBef>
              <a:spcAft>
                <a:spcPts val="0"/>
              </a:spcAft>
              <a:buClr>
                <a:schemeClr val="dk1"/>
              </a:buClr>
              <a:buSzPts val="1100"/>
              <a:buNone/>
            </a:pPr>
            <a:r>
              <a:t/>
            </a:r>
            <a:endParaRPr>
              <a:solidFill>
                <a:schemeClr val="dk1"/>
              </a:solidFill>
            </a:endParaRPr>
          </a:p>
        </p:txBody>
      </p:sp>
      <p:sp>
        <p:nvSpPr>
          <p:cNvPr id="3973" name="Google Shape;3973;p634"/>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 Will Lift My Eyes</a:t>
            </a:r>
            <a:endParaRPr>
              <a:latin typeface="Playfair Display"/>
              <a:ea typeface="Playfair Display"/>
              <a:cs typeface="Playfair Display"/>
              <a:sym typeface="Playfair Display"/>
            </a:endParaRPr>
          </a:p>
        </p:txBody>
      </p:sp>
      <p:pic>
        <p:nvPicPr>
          <p:cNvPr id="3974" name="Google Shape;3974;p634">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6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8" name="Shape 3978"/>
        <p:cNvGrpSpPr/>
        <p:nvPr/>
      </p:nvGrpSpPr>
      <p:grpSpPr>
        <a:xfrm>
          <a:off x="0" y="0"/>
          <a:ext cx="0" cy="0"/>
          <a:chOff x="0" y="0"/>
          <a:chExt cx="0" cy="0"/>
        </a:xfrm>
      </p:grpSpPr>
      <p:sp>
        <p:nvSpPr>
          <p:cNvPr id="3979" name="Google Shape;3979;p635"/>
          <p:cNvSpPr txBox="1"/>
          <p:nvPr>
            <p:ph type="ctrTitle"/>
          </p:nvPr>
        </p:nvSpPr>
        <p:spPr>
          <a:xfrm>
            <a:off x="1267500" y="2790000"/>
            <a:ext cx="9657000" cy="1278000"/>
          </a:xfrm>
          <a:prstGeom prst="rect">
            <a:avLst/>
          </a:prstGeom>
          <a:solidFill>
            <a:srgbClr val="FFFFFF">
              <a:alpha val="88235"/>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If Christ Loved Me Not</a:t>
            </a:r>
            <a:endParaRPr>
              <a:latin typeface="Playfair Display"/>
              <a:ea typeface="Playfair Display"/>
              <a:cs typeface="Playfair Display"/>
              <a:sym typeface="Playfair Display"/>
            </a:endParaRPr>
          </a:p>
        </p:txBody>
      </p:sp>
      <p:pic>
        <p:nvPicPr>
          <p:cNvPr id="3980" name="Google Shape;3980;p635">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6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4" name="Shape 3984"/>
        <p:cNvGrpSpPr/>
        <p:nvPr/>
      </p:nvGrpSpPr>
      <p:grpSpPr>
        <a:xfrm>
          <a:off x="0" y="0"/>
          <a:ext cx="0" cy="0"/>
          <a:chOff x="0" y="0"/>
          <a:chExt cx="0" cy="0"/>
        </a:xfrm>
      </p:grpSpPr>
      <p:sp>
        <p:nvSpPr>
          <p:cNvPr id="3985" name="Google Shape;3985;p636"/>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If Christ Loved Me Not</a:t>
            </a:r>
            <a:endParaRPr/>
          </a:p>
        </p:txBody>
      </p:sp>
      <p:sp>
        <p:nvSpPr>
          <p:cNvPr id="3986" name="Google Shape;3986;p636"/>
          <p:cNvSpPr txBox="1"/>
          <p:nvPr>
            <p:ph idx="1" type="body"/>
          </p:nvPr>
        </p:nvSpPr>
        <p:spPr>
          <a:xfrm>
            <a:off x="415650" y="326508"/>
            <a:ext cx="11360700" cy="45552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50000"/>
              </a:lnSpc>
              <a:spcBef>
                <a:spcPts val="0"/>
              </a:spcBef>
              <a:spcAft>
                <a:spcPts val="0"/>
              </a:spcAft>
              <a:buClr>
                <a:schemeClr val="dk1"/>
              </a:buClr>
              <a:buSzPts val="1100"/>
              <a:buFont typeface="Arial"/>
              <a:buNone/>
            </a:pPr>
            <a:r>
              <a:rPr lang="en-US"/>
              <a:t>If Jesus the Christ loved me not</a:t>
            </a:r>
            <a:endParaRPr/>
          </a:p>
          <a:p>
            <a:pPr indent="0" lvl="0" marL="0" rtl="0" algn="ctr">
              <a:lnSpc>
                <a:spcPct val="150000"/>
              </a:lnSpc>
              <a:spcBef>
                <a:spcPts val="0"/>
              </a:spcBef>
              <a:spcAft>
                <a:spcPts val="0"/>
              </a:spcAft>
              <a:buClr>
                <a:schemeClr val="dk1"/>
              </a:buClr>
              <a:buSzPts val="1100"/>
              <a:buFont typeface="Arial"/>
              <a:buNone/>
            </a:pPr>
            <a:r>
              <a:rPr lang="en-US"/>
              <a:t>How miserable I'd be?</a:t>
            </a:r>
            <a:endParaRPr/>
          </a:p>
          <a:p>
            <a:pPr indent="0" lvl="0" marL="0" rtl="0" algn="ctr">
              <a:lnSpc>
                <a:spcPct val="150000"/>
              </a:lnSpc>
              <a:spcBef>
                <a:spcPts val="0"/>
              </a:spcBef>
              <a:spcAft>
                <a:spcPts val="0"/>
              </a:spcAft>
              <a:buClr>
                <a:schemeClr val="dk1"/>
              </a:buClr>
              <a:buSzPts val="1100"/>
              <a:buFont typeface="Arial"/>
              <a:buNone/>
            </a:pPr>
            <a:r>
              <a:rPr lang="en-US"/>
              <a:t>The only Son of God saved me</a:t>
            </a:r>
            <a:endParaRPr/>
          </a:p>
          <a:p>
            <a:pPr indent="0" lvl="0" marL="0" rtl="0" algn="ctr">
              <a:lnSpc>
                <a:spcPct val="150000"/>
              </a:lnSpc>
              <a:spcBef>
                <a:spcPts val="0"/>
              </a:spcBef>
              <a:spcAft>
                <a:spcPts val="0"/>
              </a:spcAft>
              <a:buClr>
                <a:schemeClr val="dk1"/>
              </a:buClr>
              <a:buSzPts val="1100"/>
              <a:buFont typeface="Arial"/>
              <a:buNone/>
            </a:pPr>
            <a:r>
              <a:rPr lang="en-US"/>
              <a:t>His blood was shed for me.</a:t>
            </a:r>
            <a:endParaRPr/>
          </a:p>
        </p:txBody>
      </p:sp>
    </p:spTree>
  </p:cSld>
  <p:clrMapOvr>
    <a:masterClrMapping/>
  </p:clrMapOvr>
</p:sld>
</file>

<file path=ppt/slides/slide6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0" name="Shape 3990"/>
        <p:cNvGrpSpPr/>
        <p:nvPr/>
      </p:nvGrpSpPr>
      <p:grpSpPr>
        <a:xfrm>
          <a:off x="0" y="0"/>
          <a:ext cx="0" cy="0"/>
          <a:chOff x="0" y="0"/>
          <a:chExt cx="0" cy="0"/>
        </a:xfrm>
      </p:grpSpPr>
      <p:sp>
        <p:nvSpPr>
          <p:cNvPr id="3991" name="Google Shape;3991;p637"/>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If Christ Loved Me Not</a:t>
            </a:r>
            <a:endParaRPr/>
          </a:p>
        </p:txBody>
      </p:sp>
      <p:sp>
        <p:nvSpPr>
          <p:cNvPr id="3992" name="Google Shape;3992;p637"/>
          <p:cNvSpPr txBox="1"/>
          <p:nvPr>
            <p:ph idx="1" type="body"/>
          </p:nvPr>
        </p:nvSpPr>
        <p:spPr>
          <a:xfrm>
            <a:off x="415650" y="326508"/>
            <a:ext cx="11360700" cy="45552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50000"/>
              </a:lnSpc>
              <a:spcBef>
                <a:spcPts val="0"/>
              </a:spcBef>
              <a:spcAft>
                <a:spcPts val="0"/>
              </a:spcAft>
              <a:buClr>
                <a:schemeClr val="dk1"/>
              </a:buClr>
              <a:buSzPts val="1100"/>
              <a:buFont typeface="Arial"/>
              <a:buNone/>
            </a:pPr>
            <a:r>
              <a:rPr lang="en-US"/>
              <a:t>So I owe Him my thanks and praise</a:t>
            </a:r>
            <a:endParaRPr/>
          </a:p>
          <a:p>
            <a:pPr indent="0" lvl="0" marL="0" rtl="0" algn="ctr">
              <a:lnSpc>
                <a:spcPct val="150000"/>
              </a:lnSpc>
              <a:spcBef>
                <a:spcPts val="0"/>
              </a:spcBef>
              <a:spcAft>
                <a:spcPts val="0"/>
              </a:spcAft>
              <a:buClr>
                <a:schemeClr val="dk1"/>
              </a:buClr>
              <a:buSzPts val="1100"/>
              <a:buFont typeface="Arial"/>
              <a:buNone/>
            </a:pPr>
            <a:r>
              <a:rPr lang="en-US"/>
              <a:t>as long as I shall live.</a:t>
            </a:r>
            <a:endParaRPr/>
          </a:p>
          <a:p>
            <a:pPr indent="0" lvl="0" marL="0" rtl="0" algn="ctr">
              <a:lnSpc>
                <a:spcPct val="150000"/>
              </a:lnSpc>
              <a:spcBef>
                <a:spcPts val="0"/>
              </a:spcBef>
              <a:spcAft>
                <a:spcPts val="0"/>
              </a:spcAft>
              <a:buSzPts val="4800"/>
              <a:buNone/>
            </a:pPr>
            <a:r>
              <a:rPr lang="en-US"/>
              <a:t>O my beloved fill my heart </a:t>
            </a:r>
            <a:endParaRPr/>
          </a:p>
          <a:p>
            <a:pPr indent="0" lvl="0" marL="0" rtl="0" algn="ctr">
              <a:lnSpc>
                <a:spcPct val="150000"/>
              </a:lnSpc>
              <a:spcBef>
                <a:spcPts val="0"/>
              </a:spcBef>
              <a:spcAft>
                <a:spcPts val="0"/>
              </a:spcAft>
              <a:buClr>
                <a:schemeClr val="dk1"/>
              </a:buClr>
              <a:buSzPts val="1100"/>
              <a:buFont typeface="Arial"/>
              <a:buNone/>
            </a:pPr>
            <a:r>
              <a:rPr lang="en-US"/>
              <a:t>with heavenly grace and peace. </a:t>
            </a:r>
            <a:endParaRPr/>
          </a:p>
        </p:txBody>
      </p:sp>
    </p:spTree>
  </p:cSld>
  <p:clrMapOvr>
    <a:masterClrMapping/>
  </p:clrMapOvr>
</p:sld>
</file>

<file path=ppt/slides/slide6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6" name="Shape 3996"/>
        <p:cNvGrpSpPr/>
        <p:nvPr/>
      </p:nvGrpSpPr>
      <p:grpSpPr>
        <a:xfrm>
          <a:off x="0" y="0"/>
          <a:ext cx="0" cy="0"/>
          <a:chOff x="0" y="0"/>
          <a:chExt cx="0" cy="0"/>
        </a:xfrm>
      </p:grpSpPr>
      <p:sp>
        <p:nvSpPr>
          <p:cNvPr id="3997" name="Google Shape;3997;p638"/>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If Christ Loved Me Not</a:t>
            </a:r>
            <a:endParaRPr/>
          </a:p>
        </p:txBody>
      </p:sp>
      <p:sp>
        <p:nvSpPr>
          <p:cNvPr id="3998" name="Google Shape;3998;p638"/>
          <p:cNvSpPr txBox="1"/>
          <p:nvPr>
            <p:ph idx="1" type="body"/>
          </p:nvPr>
        </p:nvSpPr>
        <p:spPr>
          <a:xfrm>
            <a:off x="415650" y="326508"/>
            <a:ext cx="11360700" cy="45552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50000"/>
              </a:lnSpc>
              <a:spcBef>
                <a:spcPts val="0"/>
              </a:spcBef>
              <a:spcAft>
                <a:spcPts val="0"/>
              </a:spcAft>
              <a:buClr>
                <a:schemeClr val="dk1"/>
              </a:buClr>
              <a:buSzPts val="1100"/>
              <a:buFont typeface="Arial"/>
              <a:buNone/>
            </a:pPr>
            <a:r>
              <a:rPr lang="en-US"/>
              <a:t>If not for His mercy and love</a:t>
            </a:r>
            <a:endParaRPr/>
          </a:p>
          <a:p>
            <a:pPr indent="0" lvl="0" marL="0" rtl="0" algn="ctr">
              <a:lnSpc>
                <a:spcPct val="150000"/>
              </a:lnSpc>
              <a:spcBef>
                <a:spcPts val="0"/>
              </a:spcBef>
              <a:spcAft>
                <a:spcPts val="0"/>
              </a:spcAft>
              <a:buClr>
                <a:schemeClr val="dk1"/>
              </a:buClr>
              <a:buSzPts val="1100"/>
              <a:buFont typeface="Arial"/>
              <a:buNone/>
            </a:pPr>
            <a:r>
              <a:rPr lang="en-US"/>
              <a:t>as He had died for me,</a:t>
            </a:r>
            <a:endParaRPr/>
          </a:p>
          <a:p>
            <a:pPr indent="0" lvl="0" marL="0" rtl="0" algn="ctr">
              <a:lnSpc>
                <a:spcPct val="150000"/>
              </a:lnSpc>
              <a:spcBef>
                <a:spcPts val="0"/>
              </a:spcBef>
              <a:spcAft>
                <a:spcPts val="0"/>
              </a:spcAft>
              <a:buClr>
                <a:schemeClr val="dk1"/>
              </a:buClr>
              <a:buSzPts val="1100"/>
              <a:buFont typeface="Arial"/>
              <a:buNone/>
            </a:pPr>
            <a:r>
              <a:rPr lang="en-US"/>
              <a:t>I would have been in deep despair</a:t>
            </a:r>
            <a:endParaRPr/>
          </a:p>
          <a:p>
            <a:pPr indent="0" lvl="0" marL="0" rtl="0" algn="ctr">
              <a:lnSpc>
                <a:spcPct val="150000"/>
              </a:lnSpc>
              <a:spcBef>
                <a:spcPts val="0"/>
              </a:spcBef>
              <a:spcAft>
                <a:spcPts val="0"/>
              </a:spcAft>
              <a:buClr>
                <a:schemeClr val="dk1"/>
              </a:buClr>
              <a:buSzPts val="1100"/>
              <a:buFont typeface="Arial"/>
              <a:buNone/>
            </a:pPr>
            <a:r>
              <a:rPr lang="en-US"/>
              <a:t>with no hope for repair.</a:t>
            </a:r>
            <a:endParaRPr/>
          </a:p>
        </p:txBody>
      </p:sp>
    </p:spTree>
  </p:cSld>
  <p:clrMapOvr>
    <a:masterClrMapping/>
  </p:clrMapOvr>
</p:sld>
</file>

<file path=ppt/slides/slide6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2" name="Shape 4002"/>
        <p:cNvGrpSpPr/>
        <p:nvPr/>
      </p:nvGrpSpPr>
      <p:grpSpPr>
        <a:xfrm>
          <a:off x="0" y="0"/>
          <a:ext cx="0" cy="0"/>
          <a:chOff x="0" y="0"/>
          <a:chExt cx="0" cy="0"/>
        </a:xfrm>
      </p:grpSpPr>
      <p:sp>
        <p:nvSpPr>
          <p:cNvPr id="4003" name="Google Shape;4003;p639"/>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If Christ Loved Me Not</a:t>
            </a:r>
            <a:endParaRPr/>
          </a:p>
        </p:txBody>
      </p:sp>
      <p:sp>
        <p:nvSpPr>
          <p:cNvPr id="4004" name="Google Shape;4004;p639"/>
          <p:cNvSpPr txBox="1"/>
          <p:nvPr>
            <p:ph idx="1" type="body"/>
          </p:nvPr>
        </p:nvSpPr>
        <p:spPr>
          <a:xfrm>
            <a:off x="415650" y="326508"/>
            <a:ext cx="11360700" cy="45552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50000"/>
              </a:lnSpc>
              <a:spcBef>
                <a:spcPts val="0"/>
              </a:spcBef>
              <a:spcAft>
                <a:spcPts val="0"/>
              </a:spcAft>
              <a:buSzPts val="4800"/>
              <a:buNone/>
            </a:pPr>
            <a:r>
              <a:rPr lang="en-US"/>
              <a:t>So I owe Him my thanks and praise</a:t>
            </a:r>
            <a:endParaRPr/>
          </a:p>
          <a:p>
            <a:pPr indent="0" lvl="0" marL="0" rtl="0" algn="ctr">
              <a:lnSpc>
                <a:spcPct val="150000"/>
              </a:lnSpc>
              <a:spcBef>
                <a:spcPts val="0"/>
              </a:spcBef>
              <a:spcAft>
                <a:spcPts val="0"/>
              </a:spcAft>
              <a:buSzPts val="4800"/>
              <a:buNone/>
            </a:pPr>
            <a:r>
              <a:rPr lang="en-US"/>
              <a:t>as long as I shall live.</a:t>
            </a:r>
            <a:endParaRPr/>
          </a:p>
          <a:p>
            <a:pPr indent="0" lvl="0" marL="0" rtl="0" algn="ctr">
              <a:lnSpc>
                <a:spcPct val="150000"/>
              </a:lnSpc>
              <a:spcBef>
                <a:spcPts val="0"/>
              </a:spcBef>
              <a:spcAft>
                <a:spcPts val="0"/>
              </a:spcAft>
              <a:buSzPts val="4800"/>
              <a:buNone/>
            </a:pPr>
            <a:r>
              <a:rPr lang="en-US"/>
              <a:t>O my beloved fill my heart </a:t>
            </a:r>
            <a:endParaRPr/>
          </a:p>
          <a:p>
            <a:pPr indent="0" lvl="0" marL="0" rtl="0" algn="ctr">
              <a:lnSpc>
                <a:spcPct val="150000"/>
              </a:lnSpc>
              <a:spcBef>
                <a:spcPts val="0"/>
              </a:spcBef>
              <a:spcAft>
                <a:spcPts val="0"/>
              </a:spcAft>
              <a:buSzPts val="4800"/>
              <a:buNone/>
            </a:pPr>
            <a:r>
              <a:rPr lang="en-US"/>
              <a:t>with heavenly grace and peace. </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64"/>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At the Cross</a:t>
            </a:r>
            <a:endParaRPr/>
          </a:p>
        </p:txBody>
      </p:sp>
      <p:sp>
        <p:nvSpPr>
          <p:cNvPr id="449" name="Google Shape;449;p64"/>
          <p:cNvSpPr txBox="1"/>
          <p:nvPr>
            <p:ph idx="1" type="body"/>
          </p:nvPr>
        </p:nvSpPr>
        <p:spPr>
          <a:xfrm>
            <a:off x="415650" y="326508"/>
            <a:ext cx="11360700" cy="45552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50000"/>
              </a:lnSpc>
              <a:spcBef>
                <a:spcPts val="0"/>
              </a:spcBef>
              <a:spcAft>
                <a:spcPts val="0"/>
              </a:spcAft>
              <a:buClr>
                <a:schemeClr val="dk1"/>
              </a:buClr>
              <a:buSzPts val="1100"/>
              <a:buFont typeface="Arial"/>
              <a:buNone/>
            </a:pPr>
            <a:r>
              <a:rPr lang="en-US"/>
              <a:t>You tore the veil, You made a way</a:t>
            </a:r>
            <a:endParaRPr/>
          </a:p>
          <a:p>
            <a:pPr indent="0" lvl="0" marL="0" rtl="0" algn="ctr">
              <a:lnSpc>
                <a:spcPct val="150000"/>
              </a:lnSpc>
              <a:spcBef>
                <a:spcPts val="0"/>
              </a:spcBef>
              <a:spcAft>
                <a:spcPts val="0"/>
              </a:spcAft>
              <a:buClr>
                <a:schemeClr val="dk1"/>
              </a:buClr>
              <a:buSzPts val="1100"/>
              <a:buFont typeface="Arial"/>
              <a:buNone/>
            </a:pPr>
            <a:r>
              <a:rPr lang="en-US"/>
              <a:t>When You said that it is done</a:t>
            </a:r>
            <a:endParaRPr/>
          </a:p>
          <a:p>
            <a:pPr indent="0" lvl="0" marL="0" rtl="0" algn="ctr">
              <a:lnSpc>
                <a:spcPct val="150000"/>
              </a:lnSpc>
              <a:spcBef>
                <a:spcPts val="0"/>
              </a:spcBef>
              <a:spcAft>
                <a:spcPts val="0"/>
              </a:spcAft>
              <a:buClr>
                <a:schemeClr val="dk1"/>
              </a:buClr>
              <a:buSzPts val="1100"/>
              <a:buFont typeface="Arial"/>
              <a:buNone/>
            </a:pPr>
            <a:r>
              <a:rPr lang="en-US"/>
              <a:t>You tore the veil, You made a way</a:t>
            </a:r>
            <a:endParaRPr/>
          </a:p>
          <a:p>
            <a:pPr indent="0" lvl="0" marL="0" rtl="0" algn="ctr">
              <a:lnSpc>
                <a:spcPct val="150000"/>
              </a:lnSpc>
              <a:spcBef>
                <a:spcPts val="0"/>
              </a:spcBef>
              <a:spcAft>
                <a:spcPts val="0"/>
              </a:spcAft>
              <a:buClr>
                <a:schemeClr val="dk1"/>
              </a:buClr>
              <a:buSzPts val="1100"/>
              <a:buFont typeface="Arial"/>
              <a:buNone/>
            </a:pPr>
            <a:r>
              <a:rPr lang="en-US"/>
              <a:t>When You said that it is done</a:t>
            </a:r>
            <a:endParaRPr/>
          </a:p>
        </p:txBody>
      </p:sp>
    </p:spTree>
  </p:cSld>
  <p:clrMapOvr>
    <a:masterClrMapping/>
  </p:clrMapOvr>
</p:sld>
</file>

<file path=ppt/slides/slide6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8" name="Shape 4008"/>
        <p:cNvGrpSpPr/>
        <p:nvPr/>
      </p:nvGrpSpPr>
      <p:grpSpPr>
        <a:xfrm>
          <a:off x="0" y="0"/>
          <a:ext cx="0" cy="0"/>
          <a:chOff x="0" y="0"/>
          <a:chExt cx="0" cy="0"/>
        </a:xfrm>
      </p:grpSpPr>
      <p:sp>
        <p:nvSpPr>
          <p:cNvPr id="4009" name="Google Shape;4009;p640"/>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If Christ Loved Me Not</a:t>
            </a:r>
            <a:endParaRPr/>
          </a:p>
        </p:txBody>
      </p:sp>
      <p:sp>
        <p:nvSpPr>
          <p:cNvPr id="4010" name="Google Shape;4010;p640"/>
          <p:cNvSpPr txBox="1"/>
          <p:nvPr>
            <p:ph idx="1" type="body"/>
          </p:nvPr>
        </p:nvSpPr>
        <p:spPr>
          <a:xfrm>
            <a:off x="415650" y="326508"/>
            <a:ext cx="11360700" cy="45552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50000"/>
              </a:lnSpc>
              <a:spcBef>
                <a:spcPts val="0"/>
              </a:spcBef>
              <a:spcAft>
                <a:spcPts val="0"/>
              </a:spcAft>
              <a:buClr>
                <a:schemeClr val="dk1"/>
              </a:buClr>
              <a:buSzPts val="1100"/>
              <a:buFont typeface="Arial"/>
              <a:buNone/>
            </a:pPr>
            <a:r>
              <a:rPr lang="en-US"/>
              <a:t>If the Son of God loved me not</a:t>
            </a:r>
            <a:endParaRPr/>
          </a:p>
          <a:p>
            <a:pPr indent="0" lvl="0" marL="0" rtl="0" algn="ctr">
              <a:lnSpc>
                <a:spcPct val="150000"/>
              </a:lnSpc>
              <a:spcBef>
                <a:spcPts val="0"/>
              </a:spcBef>
              <a:spcAft>
                <a:spcPts val="0"/>
              </a:spcAft>
              <a:buClr>
                <a:schemeClr val="dk1"/>
              </a:buClr>
              <a:buSzPts val="1100"/>
              <a:buFont typeface="Arial"/>
              <a:buNone/>
            </a:pPr>
            <a:r>
              <a:rPr lang="en-US"/>
              <a:t>How helpless I would be?</a:t>
            </a:r>
            <a:endParaRPr/>
          </a:p>
          <a:p>
            <a:pPr indent="0" lvl="0" marL="0" rtl="0" algn="ctr">
              <a:lnSpc>
                <a:spcPct val="150000"/>
              </a:lnSpc>
              <a:spcBef>
                <a:spcPts val="0"/>
              </a:spcBef>
              <a:spcAft>
                <a:spcPts val="0"/>
              </a:spcAft>
              <a:buClr>
                <a:schemeClr val="dk1"/>
              </a:buClr>
              <a:buSzPts val="1100"/>
              <a:buFont typeface="Arial"/>
              <a:buNone/>
            </a:pPr>
            <a:r>
              <a:rPr lang="en-US"/>
              <a:t>He freed me from the deadly bonds</a:t>
            </a:r>
            <a:endParaRPr/>
          </a:p>
          <a:p>
            <a:pPr indent="0" lvl="0" marL="0" rtl="0" algn="ctr">
              <a:lnSpc>
                <a:spcPct val="150000"/>
              </a:lnSpc>
              <a:spcBef>
                <a:spcPts val="0"/>
              </a:spcBef>
              <a:spcAft>
                <a:spcPts val="0"/>
              </a:spcAft>
              <a:buClr>
                <a:schemeClr val="dk1"/>
              </a:buClr>
              <a:buSzPts val="1100"/>
              <a:buFont typeface="Arial"/>
              <a:buNone/>
            </a:pPr>
            <a:r>
              <a:rPr lang="en-US"/>
              <a:t>of sin and slavery.</a:t>
            </a:r>
            <a:endParaRPr/>
          </a:p>
        </p:txBody>
      </p:sp>
    </p:spTree>
  </p:cSld>
  <p:clrMapOvr>
    <a:masterClrMapping/>
  </p:clrMapOvr>
</p:sld>
</file>

<file path=ppt/slides/slide6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4" name="Shape 4014"/>
        <p:cNvGrpSpPr/>
        <p:nvPr/>
      </p:nvGrpSpPr>
      <p:grpSpPr>
        <a:xfrm>
          <a:off x="0" y="0"/>
          <a:ext cx="0" cy="0"/>
          <a:chOff x="0" y="0"/>
          <a:chExt cx="0" cy="0"/>
        </a:xfrm>
      </p:grpSpPr>
      <p:sp>
        <p:nvSpPr>
          <p:cNvPr id="4015" name="Google Shape;4015;p641"/>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If Christ Loved Me Not</a:t>
            </a:r>
            <a:endParaRPr/>
          </a:p>
        </p:txBody>
      </p:sp>
      <p:sp>
        <p:nvSpPr>
          <p:cNvPr id="4016" name="Google Shape;4016;p641"/>
          <p:cNvSpPr txBox="1"/>
          <p:nvPr>
            <p:ph idx="1" type="body"/>
          </p:nvPr>
        </p:nvSpPr>
        <p:spPr>
          <a:xfrm>
            <a:off x="415650" y="326508"/>
            <a:ext cx="11360700" cy="45552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50000"/>
              </a:lnSpc>
              <a:spcBef>
                <a:spcPts val="0"/>
              </a:spcBef>
              <a:spcAft>
                <a:spcPts val="0"/>
              </a:spcAft>
              <a:buSzPts val="4800"/>
              <a:buNone/>
            </a:pPr>
            <a:r>
              <a:rPr lang="en-US"/>
              <a:t>So I owe Him my thanks and praise</a:t>
            </a:r>
            <a:endParaRPr/>
          </a:p>
          <a:p>
            <a:pPr indent="0" lvl="0" marL="0" rtl="0" algn="ctr">
              <a:lnSpc>
                <a:spcPct val="150000"/>
              </a:lnSpc>
              <a:spcBef>
                <a:spcPts val="0"/>
              </a:spcBef>
              <a:spcAft>
                <a:spcPts val="0"/>
              </a:spcAft>
              <a:buSzPts val="4800"/>
              <a:buNone/>
            </a:pPr>
            <a:r>
              <a:rPr lang="en-US"/>
              <a:t>as long as I shall live.</a:t>
            </a:r>
            <a:endParaRPr/>
          </a:p>
          <a:p>
            <a:pPr indent="0" lvl="0" marL="0" rtl="0" algn="ctr">
              <a:lnSpc>
                <a:spcPct val="150000"/>
              </a:lnSpc>
              <a:spcBef>
                <a:spcPts val="0"/>
              </a:spcBef>
              <a:spcAft>
                <a:spcPts val="0"/>
              </a:spcAft>
              <a:buSzPts val="4800"/>
              <a:buNone/>
            </a:pPr>
            <a:r>
              <a:rPr lang="en-US"/>
              <a:t>O my beloved fill my heart </a:t>
            </a:r>
            <a:endParaRPr/>
          </a:p>
          <a:p>
            <a:pPr indent="0" lvl="0" marL="0" rtl="0" algn="ctr">
              <a:lnSpc>
                <a:spcPct val="150000"/>
              </a:lnSpc>
              <a:spcBef>
                <a:spcPts val="0"/>
              </a:spcBef>
              <a:spcAft>
                <a:spcPts val="0"/>
              </a:spcAft>
              <a:buSzPts val="4800"/>
              <a:buNone/>
            </a:pPr>
            <a:r>
              <a:rPr lang="en-US"/>
              <a:t>with heavenly grace and peace. </a:t>
            </a:r>
            <a:endParaRPr/>
          </a:p>
        </p:txBody>
      </p:sp>
    </p:spTree>
  </p:cSld>
  <p:clrMapOvr>
    <a:masterClrMapping/>
  </p:clrMapOvr>
</p:sld>
</file>

<file path=ppt/slides/slide6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0" name="Shape 4020"/>
        <p:cNvGrpSpPr/>
        <p:nvPr/>
      </p:nvGrpSpPr>
      <p:grpSpPr>
        <a:xfrm>
          <a:off x="0" y="0"/>
          <a:ext cx="0" cy="0"/>
          <a:chOff x="0" y="0"/>
          <a:chExt cx="0" cy="0"/>
        </a:xfrm>
      </p:grpSpPr>
      <p:sp>
        <p:nvSpPr>
          <p:cNvPr id="4021" name="Google Shape;4021;p642"/>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If Christ Loved Me Not</a:t>
            </a:r>
            <a:endParaRPr/>
          </a:p>
        </p:txBody>
      </p:sp>
      <p:sp>
        <p:nvSpPr>
          <p:cNvPr id="4022" name="Google Shape;4022;p642"/>
          <p:cNvSpPr txBox="1"/>
          <p:nvPr>
            <p:ph idx="1" type="body"/>
          </p:nvPr>
        </p:nvSpPr>
        <p:spPr>
          <a:xfrm>
            <a:off x="415650" y="326508"/>
            <a:ext cx="11360700" cy="45552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50000"/>
              </a:lnSpc>
              <a:spcBef>
                <a:spcPts val="0"/>
              </a:spcBef>
              <a:spcAft>
                <a:spcPts val="0"/>
              </a:spcAft>
              <a:buClr>
                <a:schemeClr val="dk1"/>
              </a:buClr>
              <a:buSzPts val="1100"/>
              <a:buFont typeface="Arial"/>
              <a:buNone/>
            </a:pPr>
            <a:r>
              <a:rPr lang="en-US"/>
              <a:t>If the Lord of hosts loved me not</a:t>
            </a:r>
            <a:endParaRPr/>
          </a:p>
          <a:p>
            <a:pPr indent="0" lvl="0" marL="0" rtl="0" algn="ctr">
              <a:lnSpc>
                <a:spcPct val="150000"/>
              </a:lnSpc>
              <a:spcBef>
                <a:spcPts val="0"/>
              </a:spcBef>
              <a:spcAft>
                <a:spcPts val="0"/>
              </a:spcAft>
              <a:buClr>
                <a:schemeClr val="dk1"/>
              </a:buClr>
              <a:buSzPts val="1100"/>
              <a:buFont typeface="Arial"/>
              <a:buNone/>
            </a:pPr>
            <a:r>
              <a:rPr lang="en-US"/>
              <a:t>How defeated I'd be?</a:t>
            </a:r>
            <a:endParaRPr/>
          </a:p>
          <a:p>
            <a:pPr indent="0" lvl="0" marL="0" rtl="0" algn="ctr">
              <a:lnSpc>
                <a:spcPct val="150000"/>
              </a:lnSpc>
              <a:spcBef>
                <a:spcPts val="0"/>
              </a:spcBef>
              <a:spcAft>
                <a:spcPts val="0"/>
              </a:spcAft>
              <a:buClr>
                <a:schemeClr val="dk1"/>
              </a:buClr>
              <a:buSzPts val="1100"/>
              <a:buFont typeface="Arial"/>
              <a:buNone/>
            </a:pPr>
            <a:r>
              <a:rPr lang="en-US"/>
              <a:t>He delivered my soul from death</a:t>
            </a:r>
            <a:endParaRPr/>
          </a:p>
          <a:p>
            <a:pPr indent="0" lvl="0" marL="0" rtl="0" algn="ctr">
              <a:lnSpc>
                <a:spcPct val="150000"/>
              </a:lnSpc>
              <a:spcBef>
                <a:spcPts val="0"/>
              </a:spcBef>
              <a:spcAft>
                <a:spcPts val="0"/>
              </a:spcAft>
              <a:buClr>
                <a:schemeClr val="dk1"/>
              </a:buClr>
              <a:buSzPts val="1100"/>
              <a:buFont typeface="Arial"/>
              <a:buNone/>
            </a:pPr>
            <a:r>
              <a:rPr lang="en-US"/>
              <a:t>and from all misery.</a:t>
            </a:r>
            <a:endParaRPr/>
          </a:p>
        </p:txBody>
      </p:sp>
    </p:spTree>
  </p:cSld>
  <p:clrMapOvr>
    <a:masterClrMapping/>
  </p:clrMapOvr>
</p:sld>
</file>

<file path=ppt/slides/slide6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6" name="Shape 4026"/>
        <p:cNvGrpSpPr/>
        <p:nvPr/>
      </p:nvGrpSpPr>
      <p:grpSpPr>
        <a:xfrm>
          <a:off x="0" y="0"/>
          <a:ext cx="0" cy="0"/>
          <a:chOff x="0" y="0"/>
          <a:chExt cx="0" cy="0"/>
        </a:xfrm>
      </p:grpSpPr>
      <p:sp>
        <p:nvSpPr>
          <p:cNvPr id="4027" name="Google Shape;4027;p643"/>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If Christ Loved Me Not</a:t>
            </a:r>
            <a:endParaRPr/>
          </a:p>
        </p:txBody>
      </p:sp>
      <p:sp>
        <p:nvSpPr>
          <p:cNvPr id="4028" name="Google Shape;4028;p643"/>
          <p:cNvSpPr txBox="1"/>
          <p:nvPr>
            <p:ph idx="1" type="body"/>
          </p:nvPr>
        </p:nvSpPr>
        <p:spPr>
          <a:xfrm>
            <a:off x="415650" y="326508"/>
            <a:ext cx="11360700" cy="45552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50000"/>
              </a:lnSpc>
              <a:spcBef>
                <a:spcPts val="0"/>
              </a:spcBef>
              <a:spcAft>
                <a:spcPts val="0"/>
              </a:spcAft>
              <a:buSzPts val="4800"/>
              <a:buNone/>
            </a:pPr>
            <a:r>
              <a:rPr lang="en-US"/>
              <a:t>So I owe Him my thanks and praise</a:t>
            </a:r>
            <a:endParaRPr/>
          </a:p>
          <a:p>
            <a:pPr indent="0" lvl="0" marL="0" rtl="0" algn="ctr">
              <a:lnSpc>
                <a:spcPct val="150000"/>
              </a:lnSpc>
              <a:spcBef>
                <a:spcPts val="0"/>
              </a:spcBef>
              <a:spcAft>
                <a:spcPts val="0"/>
              </a:spcAft>
              <a:buSzPts val="4800"/>
              <a:buNone/>
            </a:pPr>
            <a:r>
              <a:rPr lang="en-US"/>
              <a:t>as long as I shall live.</a:t>
            </a:r>
            <a:endParaRPr/>
          </a:p>
          <a:p>
            <a:pPr indent="0" lvl="0" marL="0" rtl="0" algn="ctr">
              <a:lnSpc>
                <a:spcPct val="150000"/>
              </a:lnSpc>
              <a:spcBef>
                <a:spcPts val="0"/>
              </a:spcBef>
              <a:spcAft>
                <a:spcPts val="0"/>
              </a:spcAft>
              <a:buSzPts val="4800"/>
              <a:buNone/>
            </a:pPr>
            <a:r>
              <a:rPr lang="en-US"/>
              <a:t>O my beloved fill my heart </a:t>
            </a:r>
            <a:endParaRPr/>
          </a:p>
          <a:p>
            <a:pPr indent="0" lvl="0" marL="0" rtl="0" algn="ctr">
              <a:lnSpc>
                <a:spcPct val="150000"/>
              </a:lnSpc>
              <a:spcBef>
                <a:spcPts val="0"/>
              </a:spcBef>
              <a:spcAft>
                <a:spcPts val="0"/>
              </a:spcAft>
              <a:buSzPts val="4800"/>
              <a:buNone/>
            </a:pPr>
            <a:r>
              <a:rPr lang="en-US"/>
              <a:t>with heavenly grace and peace. </a:t>
            </a:r>
            <a:endParaRPr/>
          </a:p>
        </p:txBody>
      </p:sp>
      <p:pic>
        <p:nvPicPr>
          <p:cNvPr id="4029" name="Google Shape;4029;p643">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6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3" name="Shape 4033"/>
        <p:cNvGrpSpPr/>
        <p:nvPr/>
      </p:nvGrpSpPr>
      <p:grpSpPr>
        <a:xfrm>
          <a:off x="0" y="0"/>
          <a:ext cx="0" cy="0"/>
          <a:chOff x="0" y="0"/>
          <a:chExt cx="0" cy="0"/>
        </a:xfrm>
      </p:grpSpPr>
      <p:sp>
        <p:nvSpPr>
          <p:cNvPr id="4034" name="Google Shape;4034;p644"/>
          <p:cNvSpPr txBox="1"/>
          <p:nvPr>
            <p:ph type="ctrTitle"/>
          </p:nvPr>
        </p:nvSpPr>
        <p:spPr>
          <a:xfrm>
            <a:off x="1643525" y="2790000"/>
            <a:ext cx="8755500" cy="1278000"/>
          </a:xfrm>
          <a:prstGeom prst="rect">
            <a:avLst/>
          </a:prstGeom>
          <a:solidFill>
            <a:srgbClr val="FFFFFF">
              <a:alpha val="88235"/>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If the Mother Forgets</a:t>
            </a:r>
            <a:endParaRPr>
              <a:latin typeface="Playfair Display"/>
              <a:ea typeface="Playfair Display"/>
              <a:cs typeface="Playfair Display"/>
              <a:sym typeface="Playfair Display"/>
            </a:endParaRPr>
          </a:p>
        </p:txBody>
      </p:sp>
      <p:pic>
        <p:nvPicPr>
          <p:cNvPr id="4035" name="Google Shape;4035;p644">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6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9" name="Shape 4039"/>
        <p:cNvGrpSpPr/>
        <p:nvPr/>
      </p:nvGrpSpPr>
      <p:grpSpPr>
        <a:xfrm>
          <a:off x="0" y="0"/>
          <a:ext cx="0" cy="0"/>
          <a:chOff x="0" y="0"/>
          <a:chExt cx="0" cy="0"/>
        </a:xfrm>
      </p:grpSpPr>
      <p:sp>
        <p:nvSpPr>
          <p:cNvPr id="4040" name="Google Shape;4040;p645"/>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2800"/>
              <a:buNone/>
            </a:pPr>
            <a:r>
              <a:rPr lang="en-US">
                <a:solidFill>
                  <a:schemeClr val="dk1"/>
                </a:solidFill>
              </a:rPr>
              <a:t>(If my own mother forgets me,</a:t>
            </a:r>
            <a:endParaRPr>
              <a:solidFill>
                <a:schemeClr val="dk1"/>
              </a:solidFill>
            </a:endParaRPr>
          </a:p>
          <a:p>
            <a:pPr indent="0" lvl="0" marL="0" rtl="0" algn="ctr">
              <a:lnSpc>
                <a:spcPct val="150000"/>
              </a:lnSpc>
              <a:spcBef>
                <a:spcPts val="0"/>
              </a:spcBef>
              <a:spcAft>
                <a:spcPts val="0"/>
              </a:spcAft>
              <a:buClr>
                <a:schemeClr val="dk1"/>
              </a:buClr>
              <a:buSzPts val="2800"/>
              <a:buNone/>
            </a:pPr>
            <a:r>
              <a:rPr lang="en-US">
                <a:solidFill>
                  <a:schemeClr val="dk1"/>
                </a:solidFill>
              </a:rPr>
              <a:t>My Lord’s embrace is enough for me) x2</a:t>
            </a:r>
            <a:endParaRPr>
              <a:solidFill>
                <a:schemeClr val="dk1"/>
              </a:solidFill>
            </a:endParaRPr>
          </a:p>
          <a:p>
            <a:pPr indent="0" lvl="0" marL="0" rtl="0" algn="ctr">
              <a:lnSpc>
                <a:spcPct val="150000"/>
              </a:lnSpc>
              <a:spcBef>
                <a:spcPts val="0"/>
              </a:spcBef>
              <a:spcAft>
                <a:spcPts val="0"/>
              </a:spcAft>
              <a:buClr>
                <a:schemeClr val="dk1"/>
              </a:buClr>
              <a:buSzPts val="2800"/>
              <a:buNone/>
            </a:pPr>
            <a:r>
              <a:rPr lang="en-US">
                <a:solidFill>
                  <a:schemeClr val="dk1"/>
                </a:solidFill>
              </a:rPr>
              <a:t>Precious in His eyes is the smallest baby</a:t>
            </a:r>
            <a:endParaRPr>
              <a:solidFill>
                <a:schemeClr val="dk1"/>
              </a:solidFill>
            </a:endParaRPr>
          </a:p>
          <a:p>
            <a:pPr indent="0" lvl="0" marL="0" rtl="0" algn="ctr">
              <a:lnSpc>
                <a:spcPct val="150000"/>
              </a:lnSpc>
              <a:spcBef>
                <a:spcPts val="0"/>
              </a:spcBef>
              <a:spcAft>
                <a:spcPts val="0"/>
              </a:spcAft>
              <a:buClr>
                <a:schemeClr val="dk1"/>
              </a:buClr>
              <a:buSzPts val="2800"/>
              <a:buNone/>
            </a:pPr>
            <a:r>
              <a:rPr lang="en-US">
                <a:solidFill>
                  <a:schemeClr val="dk1"/>
                </a:solidFill>
              </a:rPr>
              <a:t>So how can He forget me?</a:t>
            </a:r>
            <a:endParaRPr/>
          </a:p>
        </p:txBody>
      </p:sp>
      <p:sp>
        <p:nvSpPr>
          <p:cNvPr id="4041" name="Google Shape;4041;p645"/>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If the Mother Forgets</a:t>
            </a:r>
            <a:endParaRPr>
              <a:latin typeface="Playfair Display"/>
              <a:ea typeface="Playfair Display"/>
              <a:cs typeface="Playfair Display"/>
              <a:sym typeface="Playfair Display"/>
            </a:endParaRPr>
          </a:p>
        </p:txBody>
      </p:sp>
    </p:spTree>
  </p:cSld>
  <p:clrMapOvr>
    <a:masterClrMapping/>
  </p:clrMapOvr>
</p:sld>
</file>

<file path=ppt/slides/slide6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5" name="Shape 4045"/>
        <p:cNvGrpSpPr/>
        <p:nvPr/>
      </p:nvGrpSpPr>
      <p:grpSpPr>
        <a:xfrm>
          <a:off x="0" y="0"/>
          <a:ext cx="0" cy="0"/>
          <a:chOff x="0" y="0"/>
          <a:chExt cx="0" cy="0"/>
        </a:xfrm>
      </p:grpSpPr>
      <p:sp>
        <p:nvSpPr>
          <p:cNvPr id="4046" name="Google Shape;4046;p646"/>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2800"/>
              <a:buNone/>
            </a:pPr>
            <a:r>
              <a:rPr lang="en-US">
                <a:solidFill>
                  <a:schemeClr val="dk1"/>
                </a:solidFill>
              </a:rPr>
              <a:t>So how can He forget me?</a:t>
            </a:r>
            <a:endParaRPr>
              <a:solidFill>
                <a:schemeClr val="dk1"/>
              </a:solidFill>
            </a:endParaRPr>
          </a:p>
          <a:p>
            <a:pPr indent="0" lvl="0" marL="0" rtl="0" algn="ctr">
              <a:lnSpc>
                <a:spcPct val="150000"/>
              </a:lnSpc>
              <a:spcBef>
                <a:spcPts val="0"/>
              </a:spcBef>
              <a:spcAft>
                <a:spcPts val="0"/>
              </a:spcAft>
              <a:buClr>
                <a:schemeClr val="dk1"/>
              </a:buClr>
              <a:buSzPts val="2800"/>
              <a:buNone/>
            </a:pPr>
            <a:r>
              <a:rPr lang="en-US">
                <a:solidFill>
                  <a:schemeClr val="dk1"/>
                </a:solidFill>
              </a:rPr>
              <a:t>So how can He forget me?</a:t>
            </a:r>
            <a:endParaRPr>
              <a:solidFill>
                <a:schemeClr val="dk1"/>
              </a:solidFill>
            </a:endParaRPr>
          </a:p>
          <a:p>
            <a:pPr indent="0" lvl="0" marL="0" rtl="0" algn="ctr">
              <a:lnSpc>
                <a:spcPct val="150000"/>
              </a:lnSpc>
              <a:spcBef>
                <a:spcPts val="0"/>
              </a:spcBef>
              <a:spcAft>
                <a:spcPts val="0"/>
              </a:spcAft>
              <a:buClr>
                <a:schemeClr val="dk1"/>
              </a:buClr>
              <a:buSzPts val="2800"/>
              <a:buNone/>
            </a:pPr>
            <a:r>
              <a:rPr lang="en-US">
                <a:solidFill>
                  <a:schemeClr val="dk1"/>
                </a:solidFill>
              </a:rPr>
              <a:t>If the mother forgets her baby,</a:t>
            </a:r>
            <a:endParaRPr>
              <a:solidFill>
                <a:schemeClr val="dk1"/>
              </a:solidFill>
            </a:endParaRPr>
          </a:p>
          <a:p>
            <a:pPr indent="0" lvl="0" marL="0" rtl="0" algn="ctr">
              <a:lnSpc>
                <a:spcPct val="150000"/>
              </a:lnSpc>
              <a:spcBef>
                <a:spcPts val="0"/>
              </a:spcBef>
              <a:spcAft>
                <a:spcPts val="0"/>
              </a:spcAft>
              <a:buClr>
                <a:schemeClr val="dk1"/>
              </a:buClr>
              <a:buSzPts val="2800"/>
              <a:buNone/>
            </a:pPr>
            <a:r>
              <a:rPr lang="en-US">
                <a:solidFill>
                  <a:schemeClr val="dk1"/>
                </a:solidFill>
              </a:rPr>
              <a:t>My Lord will never forget me</a:t>
            </a:r>
            <a:endParaRPr>
              <a:solidFill>
                <a:schemeClr val="dk1"/>
              </a:solidFill>
            </a:endParaRPr>
          </a:p>
        </p:txBody>
      </p:sp>
      <p:sp>
        <p:nvSpPr>
          <p:cNvPr id="4047" name="Google Shape;4047;p646"/>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If the Mother Forgets</a:t>
            </a:r>
            <a:endParaRPr>
              <a:latin typeface="Playfair Display"/>
              <a:ea typeface="Playfair Display"/>
              <a:cs typeface="Playfair Display"/>
              <a:sym typeface="Playfair Display"/>
            </a:endParaRPr>
          </a:p>
        </p:txBody>
      </p:sp>
    </p:spTree>
  </p:cSld>
  <p:clrMapOvr>
    <a:masterClrMapping/>
  </p:clrMapOvr>
</p:sld>
</file>

<file path=ppt/slides/slide6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1" name="Shape 4051"/>
        <p:cNvGrpSpPr/>
        <p:nvPr/>
      </p:nvGrpSpPr>
      <p:grpSpPr>
        <a:xfrm>
          <a:off x="0" y="0"/>
          <a:ext cx="0" cy="0"/>
          <a:chOff x="0" y="0"/>
          <a:chExt cx="0" cy="0"/>
        </a:xfrm>
      </p:grpSpPr>
      <p:sp>
        <p:nvSpPr>
          <p:cNvPr id="4052" name="Google Shape;4052;p647"/>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2800"/>
              <a:buNone/>
            </a:pPr>
            <a:r>
              <a:rPr lang="en-US">
                <a:solidFill>
                  <a:schemeClr val="dk1"/>
                </a:solidFill>
              </a:rPr>
              <a:t>(Treasured in His eyes is every tear,</a:t>
            </a:r>
            <a:endParaRPr>
              <a:solidFill>
                <a:schemeClr val="dk1"/>
              </a:solidFill>
            </a:endParaRPr>
          </a:p>
          <a:p>
            <a:pPr indent="0" lvl="0" marL="0" rtl="0" algn="ctr">
              <a:lnSpc>
                <a:spcPct val="150000"/>
              </a:lnSpc>
              <a:spcBef>
                <a:spcPts val="0"/>
              </a:spcBef>
              <a:spcAft>
                <a:spcPts val="0"/>
              </a:spcAft>
              <a:buClr>
                <a:schemeClr val="dk1"/>
              </a:buClr>
              <a:buSzPts val="2800"/>
              <a:buNone/>
            </a:pPr>
            <a:r>
              <a:rPr lang="en-US">
                <a:solidFill>
                  <a:schemeClr val="dk1"/>
                </a:solidFill>
              </a:rPr>
              <a:t>Persistent is He to erase my fears) x2</a:t>
            </a:r>
            <a:endParaRPr>
              <a:solidFill>
                <a:schemeClr val="dk1"/>
              </a:solidFill>
            </a:endParaRPr>
          </a:p>
          <a:p>
            <a:pPr indent="0" lvl="0" marL="0" rtl="0" algn="ctr">
              <a:lnSpc>
                <a:spcPct val="150000"/>
              </a:lnSpc>
              <a:spcBef>
                <a:spcPts val="0"/>
              </a:spcBef>
              <a:spcAft>
                <a:spcPts val="0"/>
              </a:spcAft>
              <a:buClr>
                <a:schemeClr val="dk1"/>
              </a:buClr>
              <a:buSzPts val="2800"/>
              <a:buNone/>
            </a:pPr>
            <a:r>
              <a:rPr lang="en-US">
                <a:solidFill>
                  <a:schemeClr val="dk1"/>
                </a:solidFill>
              </a:rPr>
              <a:t>To my soul His love is always near,</a:t>
            </a:r>
            <a:endParaRPr>
              <a:solidFill>
                <a:schemeClr val="dk1"/>
              </a:solidFill>
            </a:endParaRPr>
          </a:p>
          <a:p>
            <a:pPr indent="0" lvl="0" marL="0" rtl="0" algn="ctr">
              <a:lnSpc>
                <a:spcPct val="150000"/>
              </a:lnSpc>
              <a:spcBef>
                <a:spcPts val="0"/>
              </a:spcBef>
              <a:spcAft>
                <a:spcPts val="0"/>
              </a:spcAft>
              <a:buClr>
                <a:schemeClr val="dk1"/>
              </a:buClr>
              <a:buSzPts val="2800"/>
              <a:buNone/>
            </a:pPr>
            <a:r>
              <a:rPr lang="en-US">
                <a:solidFill>
                  <a:schemeClr val="dk1"/>
                </a:solidFill>
              </a:rPr>
              <a:t>So how can He forget me?</a:t>
            </a:r>
            <a:endParaRPr>
              <a:solidFill>
                <a:schemeClr val="dk1"/>
              </a:solidFill>
            </a:endParaRPr>
          </a:p>
        </p:txBody>
      </p:sp>
      <p:sp>
        <p:nvSpPr>
          <p:cNvPr id="4053" name="Google Shape;4053;p647"/>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If the Mother Forgets</a:t>
            </a:r>
            <a:endParaRPr>
              <a:latin typeface="Playfair Display"/>
              <a:ea typeface="Playfair Display"/>
              <a:cs typeface="Playfair Display"/>
              <a:sym typeface="Playfair Display"/>
            </a:endParaRPr>
          </a:p>
        </p:txBody>
      </p:sp>
    </p:spTree>
  </p:cSld>
  <p:clrMapOvr>
    <a:masterClrMapping/>
  </p:clrMapOvr>
</p:sld>
</file>

<file path=ppt/slides/slide6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7" name="Shape 4057"/>
        <p:cNvGrpSpPr/>
        <p:nvPr/>
      </p:nvGrpSpPr>
      <p:grpSpPr>
        <a:xfrm>
          <a:off x="0" y="0"/>
          <a:ext cx="0" cy="0"/>
          <a:chOff x="0" y="0"/>
          <a:chExt cx="0" cy="0"/>
        </a:xfrm>
      </p:grpSpPr>
      <p:sp>
        <p:nvSpPr>
          <p:cNvPr id="4058" name="Google Shape;4058;p648"/>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2800"/>
              <a:buNone/>
            </a:pPr>
            <a:r>
              <a:rPr lang="en-US">
                <a:solidFill>
                  <a:schemeClr val="dk1"/>
                </a:solidFill>
              </a:rPr>
              <a:t>So how can He forget me?</a:t>
            </a:r>
            <a:endParaRPr>
              <a:solidFill>
                <a:schemeClr val="dk1"/>
              </a:solidFill>
            </a:endParaRPr>
          </a:p>
          <a:p>
            <a:pPr indent="0" lvl="0" marL="0" rtl="0" algn="ctr">
              <a:lnSpc>
                <a:spcPct val="150000"/>
              </a:lnSpc>
              <a:spcBef>
                <a:spcPts val="0"/>
              </a:spcBef>
              <a:spcAft>
                <a:spcPts val="0"/>
              </a:spcAft>
              <a:buClr>
                <a:schemeClr val="dk1"/>
              </a:buClr>
              <a:buSzPts val="2800"/>
              <a:buNone/>
            </a:pPr>
            <a:r>
              <a:rPr lang="en-US">
                <a:solidFill>
                  <a:schemeClr val="dk1"/>
                </a:solidFill>
              </a:rPr>
              <a:t>So how can He forget me?</a:t>
            </a:r>
            <a:endParaRPr>
              <a:solidFill>
                <a:schemeClr val="dk1"/>
              </a:solidFill>
            </a:endParaRPr>
          </a:p>
          <a:p>
            <a:pPr indent="0" lvl="0" marL="0" rtl="0" algn="ctr">
              <a:lnSpc>
                <a:spcPct val="150000"/>
              </a:lnSpc>
              <a:spcBef>
                <a:spcPts val="0"/>
              </a:spcBef>
              <a:spcAft>
                <a:spcPts val="0"/>
              </a:spcAft>
              <a:buClr>
                <a:schemeClr val="dk1"/>
              </a:buClr>
              <a:buSzPts val="2800"/>
              <a:buNone/>
            </a:pPr>
            <a:r>
              <a:rPr lang="en-US">
                <a:solidFill>
                  <a:schemeClr val="dk1"/>
                </a:solidFill>
              </a:rPr>
              <a:t>If the mother forgets her baby,</a:t>
            </a:r>
            <a:endParaRPr>
              <a:solidFill>
                <a:schemeClr val="dk1"/>
              </a:solidFill>
            </a:endParaRPr>
          </a:p>
          <a:p>
            <a:pPr indent="0" lvl="0" marL="0" rtl="0" algn="ctr">
              <a:lnSpc>
                <a:spcPct val="150000"/>
              </a:lnSpc>
              <a:spcBef>
                <a:spcPts val="0"/>
              </a:spcBef>
              <a:spcAft>
                <a:spcPts val="0"/>
              </a:spcAft>
              <a:buClr>
                <a:schemeClr val="dk1"/>
              </a:buClr>
              <a:buSzPts val="2800"/>
              <a:buNone/>
            </a:pPr>
            <a:r>
              <a:rPr lang="en-US">
                <a:solidFill>
                  <a:schemeClr val="dk1"/>
                </a:solidFill>
              </a:rPr>
              <a:t>My Lord will never forget me</a:t>
            </a:r>
            <a:endParaRPr>
              <a:solidFill>
                <a:schemeClr val="dk1"/>
              </a:solidFill>
            </a:endParaRPr>
          </a:p>
        </p:txBody>
      </p:sp>
      <p:sp>
        <p:nvSpPr>
          <p:cNvPr id="4059" name="Google Shape;4059;p648"/>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If the Mother Forgets</a:t>
            </a:r>
            <a:endParaRPr>
              <a:latin typeface="Playfair Display"/>
              <a:ea typeface="Playfair Display"/>
              <a:cs typeface="Playfair Display"/>
              <a:sym typeface="Playfair Display"/>
            </a:endParaRPr>
          </a:p>
        </p:txBody>
      </p:sp>
    </p:spTree>
  </p:cSld>
  <p:clrMapOvr>
    <a:masterClrMapping/>
  </p:clrMapOvr>
</p:sld>
</file>

<file path=ppt/slides/slide6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3" name="Shape 4063"/>
        <p:cNvGrpSpPr/>
        <p:nvPr/>
      </p:nvGrpSpPr>
      <p:grpSpPr>
        <a:xfrm>
          <a:off x="0" y="0"/>
          <a:ext cx="0" cy="0"/>
          <a:chOff x="0" y="0"/>
          <a:chExt cx="0" cy="0"/>
        </a:xfrm>
      </p:grpSpPr>
      <p:sp>
        <p:nvSpPr>
          <p:cNvPr id="4064" name="Google Shape;4064;p649"/>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2800"/>
              <a:buNone/>
            </a:pPr>
            <a:r>
              <a:rPr lang="en-US">
                <a:solidFill>
                  <a:schemeClr val="dk1"/>
                </a:solidFill>
              </a:rPr>
              <a:t>(Of the smallest bird, the Lord takes care</a:t>
            </a:r>
            <a:endParaRPr>
              <a:solidFill>
                <a:schemeClr val="dk1"/>
              </a:solidFill>
            </a:endParaRPr>
          </a:p>
          <a:p>
            <a:pPr indent="0" lvl="0" marL="0" rtl="0" algn="ctr">
              <a:lnSpc>
                <a:spcPct val="150000"/>
              </a:lnSpc>
              <a:spcBef>
                <a:spcPts val="0"/>
              </a:spcBef>
              <a:spcAft>
                <a:spcPts val="0"/>
              </a:spcAft>
              <a:buClr>
                <a:schemeClr val="dk1"/>
              </a:buClr>
              <a:buSzPts val="2800"/>
              <a:buNone/>
            </a:pPr>
            <a:r>
              <a:rPr lang="en-US">
                <a:solidFill>
                  <a:schemeClr val="dk1"/>
                </a:solidFill>
              </a:rPr>
              <a:t>For the lilies, clothing He prepares) x2</a:t>
            </a:r>
            <a:endParaRPr>
              <a:solidFill>
                <a:schemeClr val="dk1"/>
              </a:solidFill>
            </a:endParaRPr>
          </a:p>
          <a:p>
            <a:pPr indent="0" lvl="0" marL="0" rtl="0" algn="ctr">
              <a:lnSpc>
                <a:spcPct val="150000"/>
              </a:lnSpc>
              <a:spcBef>
                <a:spcPts val="0"/>
              </a:spcBef>
              <a:spcAft>
                <a:spcPts val="0"/>
              </a:spcAft>
              <a:buClr>
                <a:schemeClr val="dk1"/>
              </a:buClr>
              <a:buSzPts val="2800"/>
              <a:buNone/>
            </a:pPr>
            <a:r>
              <a:rPr lang="en-US">
                <a:solidFill>
                  <a:schemeClr val="dk1"/>
                </a:solidFill>
              </a:rPr>
              <a:t>Precious in His eyes is every single hair</a:t>
            </a:r>
            <a:endParaRPr>
              <a:solidFill>
                <a:schemeClr val="dk1"/>
              </a:solidFill>
            </a:endParaRPr>
          </a:p>
          <a:p>
            <a:pPr indent="0" lvl="0" marL="0" rtl="0" algn="ctr">
              <a:lnSpc>
                <a:spcPct val="150000"/>
              </a:lnSpc>
              <a:spcBef>
                <a:spcPts val="0"/>
              </a:spcBef>
              <a:spcAft>
                <a:spcPts val="0"/>
              </a:spcAft>
              <a:buClr>
                <a:schemeClr val="dk1"/>
              </a:buClr>
              <a:buSzPts val="2800"/>
              <a:buNone/>
            </a:pPr>
            <a:r>
              <a:rPr lang="en-US">
                <a:solidFill>
                  <a:schemeClr val="dk1"/>
                </a:solidFill>
              </a:rPr>
              <a:t>So how can He forget me?</a:t>
            </a:r>
            <a:endParaRPr>
              <a:solidFill>
                <a:schemeClr val="dk1"/>
              </a:solidFill>
            </a:endParaRPr>
          </a:p>
        </p:txBody>
      </p:sp>
      <p:sp>
        <p:nvSpPr>
          <p:cNvPr id="4065" name="Google Shape;4065;p649"/>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If the Mother Forgets</a:t>
            </a:r>
            <a:endParaRPr>
              <a:latin typeface="Playfair Display"/>
              <a:ea typeface="Playfair Display"/>
              <a:cs typeface="Playfair Display"/>
              <a:sym typeface="Playfair Display"/>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65"/>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At the Cross</a:t>
            </a:r>
            <a:endParaRPr/>
          </a:p>
        </p:txBody>
      </p:sp>
      <p:sp>
        <p:nvSpPr>
          <p:cNvPr id="455" name="Google Shape;455;p65"/>
          <p:cNvSpPr txBox="1"/>
          <p:nvPr>
            <p:ph idx="1" type="body"/>
          </p:nvPr>
        </p:nvSpPr>
        <p:spPr>
          <a:xfrm>
            <a:off x="415650" y="326508"/>
            <a:ext cx="11360700" cy="45552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15000"/>
              </a:lnSpc>
              <a:spcBef>
                <a:spcPts val="0"/>
              </a:spcBef>
              <a:spcAft>
                <a:spcPts val="0"/>
              </a:spcAft>
              <a:buClr>
                <a:schemeClr val="dk1"/>
              </a:buClr>
              <a:buSzPts val="1100"/>
              <a:buFont typeface="Arial"/>
              <a:buNone/>
            </a:pPr>
            <a:r>
              <a:rPr lang="en-US"/>
              <a:t>And when the earth fails</a:t>
            </a:r>
            <a:endParaRPr/>
          </a:p>
          <a:p>
            <a:pPr indent="0" lvl="0" marL="0" rtl="0" algn="ctr">
              <a:lnSpc>
                <a:spcPct val="115000"/>
              </a:lnSpc>
              <a:spcBef>
                <a:spcPts val="0"/>
              </a:spcBef>
              <a:spcAft>
                <a:spcPts val="0"/>
              </a:spcAft>
              <a:buClr>
                <a:schemeClr val="dk1"/>
              </a:buClr>
              <a:buSzPts val="1100"/>
              <a:buFont typeface="Arial"/>
              <a:buNone/>
            </a:pPr>
            <a:r>
              <a:rPr lang="en-US"/>
              <a:t>Falls from my eyes</a:t>
            </a:r>
            <a:endParaRPr/>
          </a:p>
          <a:p>
            <a:pPr indent="0" lvl="0" marL="0" rtl="0" algn="ctr">
              <a:lnSpc>
                <a:spcPct val="115000"/>
              </a:lnSpc>
              <a:spcBef>
                <a:spcPts val="0"/>
              </a:spcBef>
              <a:spcAft>
                <a:spcPts val="0"/>
              </a:spcAft>
              <a:buClr>
                <a:schemeClr val="dk1"/>
              </a:buClr>
              <a:buSzPts val="1100"/>
              <a:buFont typeface="Arial"/>
              <a:buNone/>
            </a:pPr>
            <a:r>
              <a:rPr lang="en-US"/>
              <a:t>And You stand before me</a:t>
            </a:r>
            <a:endParaRPr/>
          </a:p>
          <a:p>
            <a:pPr indent="0" lvl="0" marL="0" rtl="0" algn="ctr">
              <a:lnSpc>
                <a:spcPct val="115000"/>
              </a:lnSpc>
              <a:spcBef>
                <a:spcPts val="0"/>
              </a:spcBef>
              <a:spcAft>
                <a:spcPts val="0"/>
              </a:spcAft>
              <a:buClr>
                <a:schemeClr val="dk1"/>
              </a:buClr>
              <a:buSzPts val="1100"/>
              <a:buFont typeface="Arial"/>
              <a:buNone/>
            </a:pPr>
            <a:r>
              <a:rPr lang="en-US"/>
              <a:t>I know You love me</a:t>
            </a:r>
            <a:endParaRPr/>
          </a:p>
          <a:p>
            <a:pPr indent="0" lvl="0" marL="0" rtl="0" algn="ctr">
              <a:lnSpc>
                <a:spcPct val="115000"/>
              </a:lnSpc>
              <a:spcBef>
                <a:spcPts val="0"/>
              </a:spcBef>
              <a:spcAft>
                <a:spcPts val="0"/>
              </a:spcAft>
              <a:buClr>
                <a:schemeClr val="dk1"/>
              </a:buClr>
              <a:buSzPts val="1100"/>
              <a:buFont typeface="Arial"/>
              <a:buNone/>
            </a:pPr>
            <a:r>
              <a:rPr lang="en-US"/>
              <a:t>Oh, I know You love me</a:t>
            </a:r>
            <a:endParaRPr/>
          </a:p>
        </p:txBody>
      </p:sp>
    </p:spTree>
  </p:cSld>
  <p:clrMapOvr>
    <a:masterClrMapping/>
  </p:clrMapOvr>
</p:sld>
</file>

<file path=ppt/slides/slide6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9" name="Shape 4069"/>
        <p:cNvGrpSpPr/>
        <p:nvPr/>
      </p:nvGrpSpPr>
      <p:grpSpPr>
        <a:xfrm>
          <a:off x="0" y="0"/>
          <a:ext cx="0" cy="0"/>
          <a:chOff x="0" y="0"/>
          <a:chExt cx="0" cy="0"/>
        </a:xfrm>
      </p:grpSpPr>
      <p:sp>
        <p:nvSpPr>
          <p:cNvPr id="4070" name="Google Shape;4070;p650"/>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2800"/>
              <a:buNone/>
            </a:pPr>
            <a:r>
              <a:rPr lang="en-US">
                <a:solidFill>
                  <a:schemeClr val="dk1"/>
                </a:solidFill>
              </a:rPr>
              <a:t>So how can He forget me?</a:t>
            </a:r>
            <a:endParaRPr>
              <a:solidFill>
                <a:schemeClr val="dk1"/>
              </a:solidFill>
            </a:endParaRPr>
          </a:p>
          <a:p>
            <a:pPr indent="0" lvl="0" marL="0" rtl="0" algn="ctr">
              <a:lnSpc>
                <a:spcPct val="150000"/>
              </a:lnSpc>
              <a:spcBef>
                <a:spcPts val="0"/>
              </a:spcBef>
              <a:spcAft>
                <a:spcPts val="0"/>
              </a:spcAft>
              <a:buClr>
                <a:schemeClr val="dk1"/>
              </a:buClr>
              <a:buSzPts val="2800"/>
              <a:buNone/>
            </a:pPr>
            <a:r>
              <a:rPr lang="en-US">
                <a:solidFill>
                  <a:schemeClr val="dk1"/>
                </a:solidFill>
              </a:rPr>
              <a:t>So how can He forget me?</a:t>
            </a:r>
            <a:endParaRPr>
              <a:solidFill>
                <a:schemeClr val="dk1"/>
              </a:solidFill>
            </a:endParaRPr>
          </a:p>
          <a:p>
            <a:pPr indent="0" lvl="0" marL="0" rtl="0" algn="ctr">
              <a:lnSpc>
                <a:spcPct val="150000"/>
              </a:lnSpc>
              <a:spcBef>
                <a:spcPts val="0"/>
              </a:spcBef>
              <a:spcAft>
                <a:spcPts val="0"/>
              </a:spcAft>
              <a:buClr>
                <a:schemeClr val="dk1"/>
              </a:buClr>
              <a:buSzPts val="2800"/>
              <a:buNone/>
            </a:pPr>
            <a:r>
              <a:rPr lang="en-US">
                <a:solidFill>
                  <a:schemeClr val="dk1"/>
                </a:solidFill>
              </a:rPr>
              <a:t>If the mother forgets her baby,</a:t>
            </a:r>
            <a:endParaRPr>
              <a:solidFill>
                <a:schemeClr val="dk1"/>
              </a:solidFill>
            </a:endParaRPr>
          </a:p>
          <a:p>
            <a:pPr indent="0" lvl="0" marL="0" rtl="0" algn="ctr">
              <a:lnSpc>
                <a:spcPct val="150000"/>
              </a:lnSpc>
              <a:spcBef>
                <a:spcPts val="0"/>
              </a:spcBef>
              <a:spcAft>
                <a:spcPts val="0"/>
              </a:spcAft>
              <a:buClr>
                <a:schemeClr val="dk1"/>
              </a:buClr>
              <a:buSzPts val="2800"/>
              <a:buNone/>
            </a:pPr>
            <a:r>
              <a:rPr lang="en-US">
                <a:solidFill>
                  <a:schemeClr val="dk1"/>
                </a:solidFill>
              </a:rPr>
              <a:t>My Lord will never forget me</a:t>
            </a:r>
            <a:endParaRPr>
              <a:solidFill>
                <a:schemeClr val="dk1"/>
              </a:solidFill>
            </a:endParaRPr>
          </a:p>
        </p:txBody>
      </p:sp>
      <p:sp>
        <p:nvSpPr>
          <p:cNvPr id="4071" name="Google Shape;4071;p650"/>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If the Mother Forgets</a:t>
            </a:r>
            <a:endParaRPr>
              <a:latin typeface="Playfair Display"/>
              <a:ea typeface="Playfair Display"/>
              <a:cs typeface="Playfair Display"/>
              <a:sym typeface="Playfair Display"/>
            </a:endParaRPr>
          </a:p>
        </p:txBody>
      </p:sp>
    </p:spTree>
  </p:cSld>
  <p:clrMapOvr>
    <a:masterClrMapping/>
  </p:clrMapOvr>
</p:sld>
</file>

<file path=ppt/slides/slide6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5" name="Shape 4075"/>
        <p:cNvGrpSpPr/>
        <p:nvPr/>
      </p:nvGrpSpPr>
      <p:grpSpPr>
        <a:xfrm>
          <a:off x="0" y="0"/>
          <a:ext cx="0" cy="0"/>
          <a:chOff x="0" y="0"/>
          <a:chExt cx="0" cy="0"/>
        </a:xfrm>
      </p:grpSpPr>
      <p:sp>
        <p:nvSpPr>
          <p:cNvPr id="4076" name="Google Shape;4076;p651"/>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2800"/>
              <a:buNone/>
            </a:pPr>
            <a:r>
              <a:rPr lang="en-US">
                <a:solidFill>
                  <a:schemeClr val="dk1"/>
                </a:solidFill>
              </a:rPr>
              <a:t>(For me the thorns You accepted,</a:t>
            </a:r>
            <a:endParaRPr>
              <a:solidFill>
                <a:schemeClr val="dk1"/>
              </a:solidFill>
            </a:endParaRPr>
          </a:p>
          <a:p>
            <a:pPr indent="0" lvl="0" marL="0" rtl="0" algn="ctr">
              <a:lnSpc>
                <a:spcPct val="150000"/>
              </a:lnSpc>
              <a:spcBef>
                <a:spcPts val="0"/>
              </a:spcBef>
              <a:spcAft>
                <a:spcPts val="0"/>
              </a:spcAft>
              <a:buClr>
                <a:schemeClr val="dk1"/>
              </a:buClr>
              <a:buSzPts val="2800"/>
              <a:buNone/>
            </a:pPr>
            <a:r>
              <a:rPr lang="en-US">
                <a:solidFill>
                  <a:schemeClr val="dk1"/>
                </a:solidFill>
              </a:rPr>
              <a:t>Not a single pain have You rejected) x2</a:t>
            </a:r>
            <a:endParaRPr>
              <a:solidFill>
                <a:schemeClr val="dk1"/>
              </a:solidFill>
            </a:endParaRPr>
          </a:p>
          <a:p>
            <a:pPr indent="0" lvl="0" marL="0" rtl="0" algn="ctr">
              <a:lnSpc>
                <a:spcPct val="150000"/>
              </a:lnSpc>
              <a:spcBef>
                <a:spcPts val="0"/>
              </a:spcBef>
              <a:spcAft>
                <a:spcPts val="0"/>
              </a:spcAft>
              <a:buClr>
                <a:schemeClr val="dk1"/>
              </a:buClr>
              <a:buSzPts val="2800"/>
              <a:buNone/>
            </a:pPr>
            <a:r>
              <a:rPr lang="en-US">
                <a:solidFill>
                  <a:schemeClr val="dk1"/>
                </a:solidFill>
              </a:rPr>
              <a:t>Beloved Jesus has never neglected,</a:t>
            </a:r>
            <a:endParaRPr>
              <a:solidFill>
                <a:schemeClr val="dk1"/>
              </a:solidFill>
            </a:endParaRPr>
          </a:p>
          <a:p>
            <a:pPr indent="0" lvl="0" marL="0" rtl="0" algn="ctr">
              <a:lnSpc>
                <a:spcPct val="150000"/>
              </a:lnSpc>
              <a:spcBef>
                <a:spcPts val="0"/>
              </a:spcBef>
              <a:spcAft>
                <a:spcPts val="0"/>
              </a:spcAft>
              <a:buClr>
                <a:schemeClr val="dk1"/>
              </a:buClr>
              <a:buSzPts val="2800"/>
              <a:buNone/>
            </a:pPr>
            <a:r>
              <a:rPr lang="en-US">
                <a:solidFill>
                  <a:schemeClr val="dk1"/>
                </a:solidFill>
              </a:rPr>
              <a:t>How then can He forget me?</a:t>
            </a:r>
            <a:endParaRPr>
              <a:solidFill>
                <a:schemeClr val="dk1"/>
              </a:solidFill>
            </a:endParaRPr>
          </a:p>
        </p:txBody>
      </p:sp>
      <p:sp>
        <p:nvSpPr>
          <p:cNvPr id="4077" name="Google Shape;4077;p651"/>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If the Mother Forgets</a:t>
            </a:r>
            <a:endParaRPr>
              <a:latin typeface="Playfair Display"/>
              <a:ea typeface="Playfair Display"/>
              <a:cs typeface="Playfair Display"/>
              <a:sym typeface="Playfair Display"/>
            </a:endParaRPr>
          </a:p>
        </p:txBody>
      </p:sp>
    </p:spTree>
  </p:cSld>
  <p:clrMapOvr>
    <a:masterClrMapping/>
  </p:clrMapOvr>
</p:sld>
</file>

<file path=ppt/slides/slide6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1" name="Shape 4081"/>
        <p:cNvGrpSpPr/>
        <p:nvPr/>
      </p:nvGrpSpPr>
      <p:grpSpPr>
        <a:xfrm>
          <a:off x="0" y="0"/>
          <a:ext cx="0" cy="0"/>
          <a:chOff x="0" y="0"/>
          <a:chExt cx="0" cy="0"/>
        </a:xfrm>
      </p:grpSpPr>
      <p:sp>
        <p:nvSpPr>
          <p:cNvPr id="4082" name="Google Shape;4082;p652"/>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2800"/>
              <a:buNone/>
            </a:pPr>
            <a:r>
              <a:rPr lang="en-US" sz="4300">
                <a:solidFill>
                  <a:schemeClr val="dk1"/>
                </a:solidFill>
              </a:rPr>
              <a:t>So how can He forget me?</a:t>
            </a:r>
            <a:endParaRPr sz="4300">
              <a:solidFill>
                <a:schemeClr val="dk1"/>
              </a:solidFill>
            </a:endParaRPr>
          </a:p>
          <a:p>
            <a:pPr indent="0" lvl="0" marL="0" rtl="0" algn="ctr">
              <a:lnSpc>
                <a:spcPct val="150000"/>
              </a:lnSpc>
              <a:spcBef>
                <a:spcPts val="0"/>
              </a:spcBef>
              <a:spcAft>
                <a:spcPts val="0"/>
              </a:spcAft>
              <a:buClr>
                <a:schemeClr val="dk1"/>
              </a:buClr>
              <a:buSzPts val="2800"/>
              <a:buNone/>
            </a:pPr>
            <a:r>
              <a:rPr lang="en-US" sz="4300">
                <a:solidFill>
                  <a:schemeClr val="dk1"/>
                </a:solidFill>
              </a:rPr>
              <a:t>So how can He forget me?</a:t>
            </a:r>
            <a:endParaRPr sz="4300">
              <a:solidFill>
                <a:schemeClr val="dk1"/>
              </a:solidFill>
            </a:endParaRPr>
          </a:p>
          <a:p>
            <a:pPr indent="0" lvl="0" marL="0" rtl="0" algn="ctr">
              <a:lnSpc>
                <a:spcPct val="150000"/>
              </a:lnSpc>
              <a:spcBef>
                <a:spcPts val="0"/>
              </a:spcBef>
              <a:spcAft>
                <a:spcPts val="0"/>
              </a:spcAft>
              <a:buClr>
                <a:schemeClr val="dk1"/>
              </a:buClr>
              <a:buSzPts val="2800"/>
              <a:buNone/>
            </a:pPr>
            <a:r>
              <a:rPr lang="en-US" sz="4300">
                <a:solidFill>
                  <a:schemeClr val="dk1"/>
                </a:solidFill>
              </a:rPr>
              <a:t>If the mother forgets her baby,</a:t>
            </a:r>
            <a:endParaRPr sz="4300">
              <a:solidFill>
                <a:schemeClr val="dk1"/>
              </a:solidFill>
            </a:endParaRPr>
          </a:p>
          <a:p>
            <a:pPr indent="0" lvl="0" marL="0" rtl="0" algn="ctr">
              <a:lnSpc>
                <a:spcPct val="150000"/>
              </a:lnSpc>
              <a:spcBef>
                <a:spcPts val="0"/>
              </a:spcBef>
              <a:spcAft>
                <a:spcPts val="0"/>
              </a:spcAft>
              <a:buClr>
                <a:schemeClr val="dk1"/>
              </a:buClr>
              <a:buSzPts val="2800"/>
              <a:buNone/>
            </a:pPr>
            <a:r>
              <a:rPr lang="en-US" sz="4300">
                <a:solidFill>
                  <a:schemeClr val="dk1"/>
                </a:solidFill>
              </a:rPr>
              <a:t>My Lord will never forget me</a:t>
            </a:r>
            <a:endParaRPr sz="4300">
              <a:solidFill>
                <a:schemeClr val="dk1"/>
              </a:solidFill>
            </a:endParaRPr>
          </a:p>
          <a:p>
            <a:pPr indent="0" lvl="0" marL="0" rtl="0" algn="ctr">
              <a:lnSpc>
                <a:spcPct val="150000"/>
              </a:lnSpc>
              <a:spcBef>
                <a:spcPts val="0"/>
              </a:spcBef>
              <a:spcAft>
                <a:spcPts val="0"/>
              </a:spcAft>
              <a:buClr>
                <a:schemeClr val="dk1"/>
              </a:buClr>
              <a:buSzPts val="2800"/>
              <a:buNone/>
            </a:pPr>
            <a:r>
              <a:rPr lang="en-US" sz="4300">
                <a:solidFill>
                  <a:schemeClr val="dk1"/>
                </a:solidFill>
              </a:rPr>
              <a:t>My Lord will never forget me</a:t>
            </a:r>
            <a:endParaRPr sz="4300">
              <a:solidFill>
                <a:schemeClr val="dk1"/>
              </a:solidFill>
            </a:endParaRPr>
          </a:p>
        </p:txBody>
      </p:sp>
      <p:sp>
        <p:nvSpPr>
          <p:cNvPr id="4083" name="Google Shape;4083;p652"/>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If the Mother Forgets</a:t>
            </a:r>
            <a:endParaRPr>
              <a:latin typeface="Playfair Display"/>
              <a:ea typeface="Playfair Display"/>
              <a:cs typeface="Playfair Display"/>
              <a:sym typeface="Playfair Display"/>
            </a:endParaRPr>
          </a:p>
        </p:txBody>
      </p:sp>
      <p:pic>
        <p:nvPicPr>
          <p:cNvPr id="4084" name="Google Shape;4084;p652">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6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8" name="Shape 4088"/>
        <p:cNvGrpSpPr/>
        <p:nvPr/>
      </p:nvGrpSpPr>
      <p:grpSpPr>
        <a:xfrm>
          <a:off x="0" y="0"/>
          <a:ext cx="0" cy="0"/>
          <a:chOff x="0" y="0"/>
          <a:chExt cx="0" cy="0"/>
        </a:xfrm>
      </p:grpSpPr>
      <p:sp>
        <p:nvSpPr>
          <p:cNvPr id="4089" name="Google Shape;4089;p653"/>
          <p:cNvSpPr txBox="1"/>
          <p:nvPr>
            <p:ph type="ctrTitle"/>
          </p:nvPr>
        </p:nvSpPr>
        <p:spPr>
          <a:xfrm>
            <a:off x="1201650" y="2303850"/>
            <a:ext cx="9788700" cy="2250300"/>
          </a:xfrm>
          <a:prstGeom prst="rect">
            <a:avLst/>
          </a:prstGeom>
          <a:solidFill>
            <a:srgbClr val="FFFFFF">
              <a:alpha val="88235"/>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I’ll Cast All My </a:t>
            </a:r>
            <a:endParaRPr/>
          </a:p>
          <a:p>
            <a:pPr indent="0" lvl="0" marL="0" rtl="0" algn="ctr">
              <a:lnSpc>
                <a:spcPct val="100000"/>
              </a:lnSpc>
              <a:spcBef>
                <a:spcPts val="0"/>
              </a:spcBef>
              <a:spcAft>
                <a:spcPts val="0"/>
              </a:spcAft>
              <a:buSzPts val="6900"/>
              <a:buNone/>
            </a:pPr>
            <a:r>
              <a:rPr lang="en-US"/>
              <a:t>Cares On You</a:t>
            </a:r>
            <a:endParaRPr>
              <a:latin typeface="Playfair Display"/>
              <a:ea typeface="Playfair Display"/>
              <a:cs typeface="Playfair Display"/>
              <a:sym typeface="Playfair Display"/>
            </a:endParaRPr>
          </a:p>
        </p:txBody>
      </p:sp>
      <p:pic>
        <p:nvPicPr>
          <p:cNvPr id="4090" name="Google Shape;4090;p653">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6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4" name="Shape 4094"/>
        <p:cNvGrpSpPr/>
        <p:nvPr/>
      </p:nvGrpSpPr>
      <p:grpSpPr>
        <a:xfrm>
          <a:off x="0" y="0"/>
          <a:ext cx="0" cy="0"/>
          <a:chOff x="0" y="0"/>
          <a:chExt cx="0" cy="0"/>
        </a:xfrm>
      </p:grpSpPr>
      <p:sp>
        <p:nvSpPr>
          <p:cNvPr id="4095" name="Google Shape;4095;p654"/>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I’ll Cast All My Cares on You</a:t>
            </a:r>
            <a:endParaRPr/>
          </a:p>
        </p:txBody>
      </p:sp>
      <p:sp>
        <p:nvSpPr>
          <p:cNvPr id="4096" name="Google Shape;4096;p654"/>
          <p:cNvSpPr txBox="1"/>
          <p:nvPr>
            <p:ph idx="1" type="body"/>
          </p:nvPr>
        </p:nvSpPr>
        <p:spPr>
          <a:xfrm>
            <a:off x="415650" y="326499"/>
            <a:ext cx="11360700" cy="49953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15000"/>
              </a:lnSpc>
              <a:spcBef>
                <a:spcPts val="0"/>
              </a:spcBef>
              <a:spcAft>
                <a:spcPts val="0"/>
              </a:spcAft>
              <a:buSzPts val="4800"/>
              <a:buNone/>
            </a:pPr>
            <a:r>
              <a:rPr lang="en-US" sz="5000"/>
              <a:t>(I’ll cast all my cares on You,</a:t>
            </a:r>
            <a:endParaRPr sz="5000"/>
          </a:p>
          <a:p>
            <a:pPr indent="0" lvl="0" marL="0" rtl="0" algn="ctr">
              <a:lnSpc>
                <a:spcPct val="115000"/>
              </a:lnSpc>
              <a:spcBef>
                <a:spcPts val="0"/>
              </a:spcBef>
              <a:spcAft>
                <a:spcPts val="0"/>
              </a:spcAft>
              <a:buSzPts val="4800"/>
              <a:buNone/>
            </a:pPr>
            <a:r>
              <a:rPr lang="en-US" sz="5000"/>
              <a:t>and on Your word I’ll cast my net.</a:t>
            </a:r>
            <a:endParaRPr sz="5000"/>
          </a:p>
          <a:p>
            <a:pPr indent="0" lvl="0" marL="0" rtl="0" algn="ctr">
              <a:lnSpc>
                <a:spcPct val="115000"/>
              </a:lnSpc>
              <a:spcBef>
                <a:spcPts val="0"/>
              </a:spcBef>
              <a:spcAft>
                <a:spcPts val="0"/>
              </a:spcAft>
              <a:buSzPts val="4800"/>
              <a:buNone/>
            </a:pPr>
            <a:r>
              <a:rPr lang="en-US" sz="5000"/>
              <a:t>All my life is in Your hands.</a:t>
            </a:r>
            <a:endParaRPr sz="5000"/>
          </a:p>
          <a:p>
            <a:pPr indent="0" lvl="0" marL="0" rtl="0" algn="ctr">
              <a:lnSpc>
                <a:spcPct val="115000"/>
              </a:lnSpc>
              <a:spcBef>
                <a:spcPts val="0"/>
              </a:spcBef>
              <a:spcAft>
                <a:spcPts val="0"/>
              </a:spcAft>
              <a:buSzPts val="4800"/>
              <a:buNone/>
            </a:pPr>
            <a:r>
              <a:rPr lang="en-US" sz="5000"/>
              <a:t>Whose hands but Yours give me blessing?) x2 </a:t>
            </a:r>
            <a:endParaRPr sz="5000"/>
          </a:p>
        </p:txBody>
      </p:sp>
    </p:spTree>
  </p:cSld>
  <p:clrMapOvr>
    <a:masterClrMapping/>
  </p:clrMapOvr>
</p:sld>
</file>

<file path=ppt/slides/slide6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0" name="Shape 4100"/>
        <p:cNvGrpSpPr/>
        <p:nvPr/>
      </p:nvGrpSpPr>
      <p:grpSpPr>
        <a:xfrm>
          <a:off x="0" y="0"/>
          <a:ext cx="0" cy="0"/>
          <a:chOff x="0" y="0"/>
          <a:chExt cx="0" cy="0"/>
        </a:xfrm>
      </p:grpSpPr>
      <p:sp>
        <p:nvSpPr>
          <p:cNvPr id="4101" name="Google Shape;4101;p655"/>
          <p:cNvSpPr txBox="1"/>
          <p:nvPr>
            <p:ph idx="1" type="body"/>
          </p:nvPr>
        </p:nvSpPr>
        <p:spPr>
          <a:xfrm>
            <a:off x="415650" y="326500"/>
            <a:ext cx="11360700" cy="5193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5000"/>
              <a:t>(I surrender all my life</a:t>
            </a:r>
            <a:endParaRPr sz="5000"/>
          </a:p>
          <a:p>
            <a:pPr indent="0" lvl="0" marL="0" rtl="0" algn="ctr">
              <a:lnSpc>
                <a:spcPct val="150000"/>
              </a:lnSpc>
              <a:spcBef>
                <a:spcPts val="0"/>
              </a:spcBef>
              <a:spcAft>
                <a:spcPts val="0"/>
              </a:spcAft>
              <a:buClr>
                <a:schemeClr val="dk1"/>
              </a:buClr>
              <a:buSzPts val="1100"/>
              <a:buNone/>
            </a:pPr>
            <a:r>
              <a:rPr lang="en-US" sz="5000"/>
              <a:t>and trust in Your will for me.</a:t>
            </a:r>
            <a:endParaRPr sz="5000"/>
          </a:p>
          <a:p>
            <a:pPr indent="0" lvl="0" marL="0" rtl="0" algn="ctr">
              <a:lnSpc>
                <a:spcPct val="150000"/>
              </a:lnSpc>
              <a:spcBef>
                <a:spcPts val="0"/>
              </a:spcBef>
              <a:spcAft>
                <a:spcPts val="0"/>
              </a:spcAft>
              <a:buClr>
                <a:schemeClr val="dk1"/>
              </a:buClr>
              <a:buSzPts val="1100"/>
              <a:buNone/>
            </a:pPr>
            <a:r>
              <a:rPr lang="en-US" sz="5000"/>
              <a:t>Even with my sinful heart,</a:t>
            </a:r>
            <a:endParaRPr sz="5000"/>
          </a:p>
          <a:p>
            <a:pPr indent="0" lvl="0" marL="0" rtl="0" algn="ctr">
              <a:lnSpc>
                <a:spcPct val="150000"/>
              </a:lnSpc>
              <a:spcBef>
                <a:spcPts val="0"/>
              </a:spcBef>
              <a:spcAft>
                <a:spcPts val="0"/>
              </a:spcAft>
              <a:buClr>
                <a:schemeClr val="dk1"/>
              </a:buClr>
              <a:buSzPts val="1100"/>
              <a:buNone/>
            </a:pPr>
            <a:r>
              <a:rPr lang="en-US" sz="5000"/>
              <a:t>I know You won’t let me down.)x2</a:t>
            </a:r>
            <a:endParaRPr sz="5000"/>
          </a:p>
        </p:txBody>
      </p:sp>
      <p:sp>
        <p:nvSpPr>
          <p:cNvPr id="4102" name="Google Shape;4102;p655"/>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1100"/>
              <a:buNone/>
            </a:pPr>
            <a:r>
              <a:rPr lang="en-US"/>
              <a:t>I’ll Cast All My Cares on You</a:t>
            </a:r>
            <a:endParaRPr/>
          </a:p>
        </p:txBody>
      </p:sp>
    </p:spTree>
  </p:cSld>
  <p:clrMapOvr>
    <a:masterClrMapping/>
  </p:clrMapOvr>
</p:sld>
</file>

<file path=ppt/slides/slide6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6" name="Shape 4106"/>
        <p:cNvGrpSpPr/>
        <p:nvPr/>
      </p:nvGrpSpPr>
      <p:grpSpPr>
        <a:xfrm>
          <a:off x="0" y="0"/>
          <a:ext cx="0" cy="0"/>
          <a:chOff x="0" y="0"/>
          <a:chExt cx="0" cy="0"/>
        </a:xfrm>
      </p:grpSpPr>
      <p:sp>
        <p:nvSpPr>
          <p:cNvPr id="4107" name="Google Shape;4107;p656"/>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I’ll Cast All My Cares on You</a:t>
            </a:r>
            <a:endParaRPr/>
          </a:p>
        </p:txBody>
      </p:sp>
      <p:sp>
        <p:nvSpPr>
          <p:cNvPr id="4108" name="Google Shape;4108;p656"/>
          <p:cNvSpPr txBox="1"/>
          <p:nvPr>
            <p:ph idx="1" type="body"/>
          </p:nvPr>
        </p:nvSpPr>
        <p:spPr>
          <a:xfrm>
            <a:off x="415650" y="326499"/>
            <a:ext cx="11360700" cy="49953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15000"/>
              </a:lnSpc>
              <a:spcBef>
                <a:spcPts val="0"/>
              </a:spcBef>
              <a:spcAft>
                <a:spcPts val="0"/>
              </a:spcAft>
              <a:buSzPts val="4800"/>
              <a:buNone/>
            </a:pPr>
            <a:r>
              <a:rPr lang="en-US" sz="5000"/>
              <a:t>(I’ll cast all my cares on You,</a:t>
            </a:r>
            <a:endParaRPr sz="5000"/>
          </a:p>
          <a:p>
            <a:pPr indent="0" lvl="0" marL="0" rtl="0" algn="ctr">
              <a:lnSpc>
                <a:spcPct val="115000"/>
              </a:lnSpc>
              <a:spcBef>
                <a:spcPts val="0"/>
              </a:spcBef>
              <a:spcAft>
                <a:spcPts val="0"/>
              </a:spcAft>
              <a:buSzPts val="4800"/>
              <a:buNone/>
            </a:pPr>
            <a:r>
              <a:rPr lang="en-US" sz="5000"/>
              <a:t>and on Your word I’ll cast my net.</a:t>
            </a:r>
            <a:endParaRPr sz="5000"/>
          </a:p>
          <a:p>
            <a:pPr indent="0" lvl="0" marL="0" rtl="0" algn="ctr">
              <a:lnSpc>
                <a:spcPct val="115000"/>
              </a:lnSpc>
              <a:spcBef>
                <a:spcPts val="0"/>
              </a:spcBef>
              <a:spcAft>
                <a:spcPts val="0"/>
              </a:spcAft>
              <a:buSzPts val="4800"/>
              <a:buNone/>
            </a:pPr>
            <a:r>
              <a:rPr lang="en-US" sz="5000"/>
              <a:t>All my life is in Your hands.</a:t>
            </a:r>
            <a:endParaRPr sz="5000"/>
          </a:p>
          <a:p>
            <a:pPr indent="0" lvl="0" marL="0" rtl="0" algn="ctr">
              <a:lnSpc>
                <a:spcPct val="115000"/>
              </a:lnSpc>
              <a:spcBef>
                <a:spcPts val="0"/>
              </a:spcBef>
              <a:spcAft>
                <a:spcPts val="0"/>
              </a:spcAft>
              <a:buSzPts val="4800"/>
              <a:buNone/>
            </a:pPr>
            <a:r>
              <a:rPr lang="en-US" sz="5000"/>
              <a:t>Whose hands but Yours give me blessing?) x2 </a:t>
            </a:r>
            <a:endParaRPr sz="5000"/>
          </a:p>
        </p:txBody>
      </p:sp>
    </p:spTree>
  </p:cSld>
  <p:clrMapOvr>
    <a:masterClrMapping/>
  </p:clrMapOvr>
</p:sld>
</file>

<file path=ppt/slides/slide6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2" name="Shape 4112"/>
        <p:cNvGrpSpPr/>
        <p:nvPr/>
      </p:nvGrpSpPr>
      <p:grpSpPr>
        <a:xfrm>
          <a:off x="0" y="0"/>
          <a:ext cx="0" cy="0"/>
          <a:chOff x="0" y="0"/>
          <a:chExt cx="0" cy="0"/>
        </a:xfrm>
      </p:grpSpPr>
      <p:sp>
        <p:nvSpPr>
          <p:cNvPr id="4113" name="Google Shape;4113;p657"/>
          <p:cNvSpPr txBox="1"/>
          <p:nvPr>
            <p:ph idx="1" type="body"/>
          </p:nvPr>
        </p:nvSpPr>
        <p:spPr>
          <a:xfrm>
            <a:off x="415650" y="326500"/>
            <a:ext cx="11360700" cy="5193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5000"/>
              <a:t>(I’m assured that You are with me, certain in Your plans for me.</a:t>
            </a:r>
            <a:endParaRPr sz="5000"/>
          </a:p>
          <a:p>
            <a:pPr indent="0" lvl="0" marL="0" rtl="0" algn="ctr">
              <a:lnSpc>
                <a:spcPct val="150000"/>
              </a:lnSpc>
              <a:spcBef>
                <a:spcPts val="0"/>
              </a:spcBef>
              <a:spcAft>
                <a:spcPts val="0"/>
              </a:spcAft>
              <a:buClr>
                <a:schemeClr val="dk1"/>
              </a:buClr>
              <a:buSzPts val="1100"/>
              <a:buNone/>
            </a:pPr>
            <a:r>
              <a:rPr lang="en-US" sz="5000"/>
              <a:t>In weakness You are my shield,</a:t>
            </a:r>
            <a:endParaRPr sz="5000"/>
          </a:p>
          <a:p>
            <a:pPr indent="0" lvl="0" marL="0" rtl="0" algn="ctr">
              <a:lnSpc>
                <a:spcPct val="150000"/>
              </a:lnSpc>
              <a:spcBef>
                <a:spcPts val="0"/>
              </a:spcBef>
              <a:spcAft>
                <a:spcPts val="0"/>
              </a:spcAft>
              <a:buClr>
                <a:schemeClr val="dk1"/>
              </a:buClr>
              <a:buSzPts val="1100"/>
              <a:buNone/>
            </a:pPr>
            <a:r>
              <a:rPr lang="en-US" sz="5000"/>
              <a:t>lifting me through the valley.) x2</a:t>
            </a:r>
            <a:endParaRPr sz="5000"/>
          </a:p>
        </p:txBody>
      </p:sp>
      <p:sp>
        <p:nvSpPr>
          <p:cNvPr id="4114" name="Google Shape;4114;p657"/>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1100"/>
              <a:buNone/>
            </a:pPr>
            <a:r>
              <a:rPr lang="en-US"/>
              <a:t>I’ll Cast All My Cares on You</a:t>
            </a:r>
            <a:endParaRPr/>
          </a:p>
        </p:txBody>
      </p:sp>
    </p:spTree>
  </p:cSld>
  <p:clrMapOvr>
    <a:masterClrMapping/>
  </p:clrMapOvr>
</p:sld>
</file>

<file path=ppt/slides/slide6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8" name="Shape 4118"/>
        <p:cNvGrpSpPr/>
        <p:nvPr/>
      </p:nvGrpSpPr>
      <p:grpSpPr>
        <a:xfrm>
          <a:off x="0" y="0"/>
          <a:ext cx="0" cy="0"/>
          <a:chOff x="0" y="0"/>
          <a:chExt cx="0" cy="0"/>
        </a:xfrm>
      </p:grpSpPr>
      <p:sp>
        <p:nvSpPr>
          <p:cNvPr id="4119" name="Google Shape;4119;p658"/>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I’ll Cast All My Cares on You</a:t>
            </a:r>
            <a:endParaRPr/>
          </a:p>
        </p:txBody>
      </p:sp>
      <p:sp>
        <p:nvSpPr>
          <p:cNvPr id="4120" name="Google Shape;4120;p658"/>
          <p:cNvSpPr txBox="1"/>
          <p:nvPr>
            <p:ph idx="1" type="body"/>
          </p:nvPr>
        </p:nvSpPr>
        <p:spPr>
          <a:xfrm>
            <a:off x="415650" y="326499"/>
            <a:ext cx="11360700" cy="49953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15000"/>
              </a:lnSpc>
              <a:spcBef>
                <a:spcPts val="0"/>
              </a:spcBef>
              <a:spcAft>
                <a:spcPts val="0"/>
              </a:spcAft>
              <a:buSzPts val="4800"/>
              <a:buNone/>
            </a:pPr>
            <a:r>
              <a:rPr lang="en-US" sz="5000"/>
              <a:t>(I’ll cast all my cares on You,</a:t>
            </a:r>
            <a:endParaRPr sz="5000"/>
          </a:p>
          <a:p>
            <a:pPr indent="0" lvl="0" marL="0" rtl="0" algn="ctr">
              <a:lnSpc>
                <a:spcPct val="115000"/>
              </a:lnSpc>
              <a:spcBef>
                <a:spcPts val="0"/>
              </a:spcBef>
              <a:spcAft>
                <a:spcPts val="0"/>
              </a:spcAft>
              <a:buSzPts val="4800"/>
              <a:buNone/>
            </a:pPr>
            <a:r>
              <a:rPr lang="en-US" sz="5000"/>
              <a:t>and on Your word I’ll cast my net.</a:t>
            </a:r>
            <a:endParaRPr sz="5000"/>
          </a:p>
          <a:p>
            <a:pPr indent="0" lvl="0" marL="0" rtl="0" algn="ctr">
              <a:lnSpc>
                <a:spcPct val="115000"/>
              </a:lnSpc>
              <a:spcBef>
                <a:spcPts val="0"/>
              </a:spcBef>
              <a:spcAft>
                <a:spcPts val="0"/>
              </a:spcAft>
              <a:buSzPts val="4800"/>
              <a:buNone/>
            </a:pPr>
            <a:r>
              <a:rPr lang="en-US" sz="5000"/>
              <a:t>All my life is in Your hands.</a:t>
            </a:r>
            <a:endParaRPr sz="5000"/>
          </a:p>
          <a:p>
            <a:pPr indent="0" lvl="0" marL="0" rtl="0" algn="ctr">
              <a:lnSpc>
                <a:spcPct val="115000"/>
              </a:lnSpc>
              <a:spcBef>
                <a:spcPts val="0"/>
              </a:spcBef>
              <a:spcAft>
                <a:spcPts val="0"/>
              </a:spcAft>
              <a:buSzPts val="4800"/>
              <a:buNone/>
            </a:pPr>
            <a:r>
              <a:rPr lang="en-US" sz="5000"/>
              <a:t>Whose hands but Yours give me blessing?) x2 </a:t>
            </a:r>
            <a:endParaRPr sz="5000"/>
          </a:p>
        </p:txBody>
      </p:sp>
    </p:spTree>
  </p:cSld>
  <p:clrMapOvr>
    <a:masterClrMapping/>
  </p:clrMapOvr>
</p:sld>
</file>

<file path=ppt/slides/slide6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4" name="Shape 4124"/>
        <p:cNvGrpSpPr/>
        <p:nvPr/>
      </p:nvGrpSpPr>
      <p:grpSpPr>
        <a:xfrm>
          <a:off x="0" y="0"/>
          <a:ext cx="0" cy="0"/>
          <a:chOff x="0" y="0"/>
          <a:chExt cx="0" cy="0"/>
        </a:xfrm>
      </p:grpSpPr>
      <p:sp>
        <p:nvSpPr>
          <p:cNvPr id="4125" name="Google Shape;4125;p659"/>
          <p:cNvSpPr txBox="1"/>
          <p:nvPr>
            <p:ph idx="1" type="body"/>
          </p:nvPr>
        </p:nvSpPr>
        <p:spPr>
          <a:xfrm>
            <a:off x="415650" y="326500"/>
            <a:ext cx="11360700" cy="5066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5000"/>
              <a:t>(My heart cries out and calls to You, to always dwell within me.</a:t>
            </a:r>
            <a:endParaRPr sz="5000"/>
          </a:p>
          <a:p>
            <a:pPr indent="0" lvl="0" marL="0" rtl="0" algn="ctr">
              <a:lnSpc>
                <a:spcPct val="150000"/>
              </a:lnSpc>
              <a:spcBef>
                <a:spcPts val="0"/>
              </a:spcBef>
              <a:spcAft>
                <a:spcPts val="0"/>
              </a:spcAft>
              <a:buClr>
                <a:schemeClr val="dk1"/>
              </a:buClr>
              <a:buSzPts val="1100"/>
              <a:buNone/>
            </a:pPr>
            <a:r>
              <a:rPr lang="en-US" sz="5000"/>
              <a:t>If I betrayed You before,</a:t>
            </a:r>
            <a:endParaRPr sz="5000"/>
          </a:p>
          <a:p>
            <a:pPr indent="0" lvl="0" marL="0" rtl="0" algn="ctr">
              <a:lnSpc>
                <a:spcPct val="150000"/>
              </a:lnSpc>
              <a:spcBef>
                <a:spcPts val="0"/>
              </a:spcBef>
              <a:spcAft>
                <a:spcPts val="0"/>
              </a:spcAft>
              <a:buClr>
                <a:schemeClr val="dk1"/>
              </a:buClr>
              <a:buSzPts val="1100"/>
              <a:buNone/>
            </a:pPr>
            <a:r>
              <a:rPr lang="en-US" sz="5000"/>
              <a:t>still bless all my years to come.) x2</a:t>
            </a:r>
            <a:endParaRPr sz="5000"/>
          </a:p>
        </p:txBody>
      </p:sp>
      <p:sp>
        <p:nvSpPr>
          <p:cNvPr id="4126" name="Google Shape;4126;p659"/>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1100"/>
              <a:buNone/>
            </a:pPr>
            <a:r>
              <a:rPr lang="en-US"/>
              <a:t>I’ll Cast All My Cares on You</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66"/>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At the Cross</a:t>
            </a:r>
            <a:endParaRPr/>
          </a:p>
        </p:txBody>
      </p:sp>
      <p:sp>
        <p:nvSpPr>
          <p:cNvPr id="461" name="Google Shape;461;p66"/>
          <p:cNvSpPr txBox="1"/>
          <p:nvPr>
            <p:ph idx="1" type="body"/>
          </p:nvPr>
        </p:nvSpPr>
        <p:spPr>
          <a:xfrm>
            <a:off x="415650" y="326508"/>
            <a:ext cx="11360700" cy="45552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50000"/>
              </a:lnSpc>
              <a:spcBef>
                <a:spcPts val="0"/>
              </a:spcBef>
              <a:spcAft>
                <a:spcPts val="0"/>
              </a:spcAft>
              <a:buSzPts val="4800"/>
              <a:buNone/>
            </a:pPr>
            <a:r>
              <a:rPr lang="en-US"/>
              <a:t>At the cross I bow my knees</a:t>
            </a:r>
            <a:endParaRPr/>
          </a:p>
          <a:p>
            <a:pPr indent="0" lvl="0" marL="0" rtl="0" algn="ctr">
              <a:lnSpc>
                <a:spcPct val="150000"/>
              </a:lnSpc>
              <a:spcBef>
                <a:spcPts val="0"/>
              </a:spcBef>
              <a:spcAft>
                <a:spcPts val="0"/>
              </a:spcAft>
              <a:buSzPts val="4800"/>
              <a:buNone/>
            </a:pPr>
            <a:r>
              <a:rPr lang="en-US"/>
              <a:t>Where Your blood was shed for me</a:t>
            </a:r>
            <a:endParaRPr/>
          </a:p>
          <a:p>
            <a:pPr indent="0" lvl="0" marL="0" rtl="0" algn="ctr">
              <a:lnSpc>
                <a:spcPct val="150000"/>
              </a:lnSpc>
              <a:spcBef>
                <a:spcPts val="0"/>
              </a:spcBef>
              <a:spcAft>
                <a:spcPts val="0"/>
              </a:spcAft>
              <a:buSzPts val="4800"/>
              <a:buNone/>
            </a:pPr>
            <a:r>
              <a:rPr lang="en-US"/>
              <a:t>There's no greater love than this</a:t>
            </a:r>
            <a:endParaRPr/>
          </a:p>
          <a:p>
            <a:pPr indent="0" lvl="0" marL="0" rtl="0" algn="ctr">
              <a:lnSpc>
                <a:spcPct val="150000"/>
              </a:lnSpc>
              <a:spcBef>
                <a:spcPts val="0"/>
              </a:spcBef>
              <a:spcAft>
                <a:spcPts val="0"/>
              </a:spcAft>
              <a:buSzPts val="4800"/>
              <a:buNone/>
            </a:pPr>
            <a:r>
              <a:t/>
            </a:r>
            <a:endParaRPr/>
          </a:p>
        </p:txBody>
      </p:sp>
    </p:spTree>
  </p:cSld>
  <p:clrMapOvr>
    <a:masterClrMapping/>
  </p:clrMapOvr>
</p:sld>
</file>

<file path=ppt/slides/slide6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0" name="Shape 4130"/>
        <p:cNvGrpSpPr/>
        <p:nvPr/>
      </p:nvGrpSpPr>
      <p:grpSpPr>
        <a:xfrm>
          <a:off x="0" y="0"/>
          <a:ext cx="0" cy="0"/>
          <a:chOff x="0" y="0"/>
          <a:chExt cx="0" cy="0"/>
        </a:xfrm>
      </p:grpSpPr>
      <p:sp>
        <p:nvSpPr>
          <p:cNvPr id="4131" name="Google Shape;4131;p660"/>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I’ll Cast All My Cares on You</a:t>
            </a:r>
            <a:endParaRPr/>
          </a:p>
        </p:txBody>
      </p:sp>
      <p:sp>
        <p:nvSpPr>
          <p:cNvPr id="4132" name="Google Shape;4132;p660"/>
          <p:cNvSpPr txBox="1"/>
          <p:nvPr>
            <p:ph idx="1" type="body"/>
          </p:nvPr>
        </p:nvSpPr>
        <p:spPr>
          <a:xfrm>
            <a:off x="415650" y="326499"/>
            <a:ext cx="11360700" cy="49953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15000"/>
              </a:lnSpc>
              <a:spcBef>
                <a:spcPts val="0"/>
              </a:spcBef>
              <a:spcAft>
                <a:spcPts val="0"/>
              </a:spcAft>
              <a:buSzPts val="4800"/>
              <a:buNone/>
            </a:pPr>
            <a:r>
              <a:rPr lang="en-US" sz="5000"/>
              <a:t>(I’ll cast all my cares on You,</a:t>
            </a:r>
            <a:endParaRPr sz="5000"/>
          </a:p>
          <a:p>
            <a:pPr indent="0" lvl="0" marL="0" rtl="0" algn="ctr">
              <a:lnSpc>
                <a:spcPct val="115000"/>
              </a:lnSpc>
              <a:spcBef>
                <a:spcPts val="0"/>
              </a:spcBef>
              <a:spcAft>
                <a:spcPts val="0"/>
              </a:spcAft>
              <a:buSzPts val="4800"/>
              <a:buNone/>
            </a:pPr>
            <a:r>
              <a:rPr lang="en-US" sz="5000"/>
              <a:t>and on Your word I’ll cast my net.</a:t>
            </a:r>
            <a:endParaRPr sz="5000"/>
          </a:p>
          <a:p>
            <a:pPr indent="0" lvl="0" marL="0" rtl="0" algn="ctr">
              <a:lnSpc>
                <a:spcPct val="115000"/>
              </a:lnSpc>
              <a:spcBef>
                <a:spcPts val="0"/>
              </a:spcBef>
              <a:spcAft>
                <a:spcPts val="0"/>
              </a:spcAft>
              <a:buSzPts val="4800"/>
              <a:buNone/>
            </a:pPr>
            <a:r>
              <a:rPr lang="en-US" sz="5000"/>
              <a:t>All my life is in Your hands.</a:t>
            </a:r>
            <a:endParaRPr sz="5000"/>
          </a:p>
          <a:p>
            <a:pPr indent="0" lvl="0" marL="0" rtl="0" algn="ctr">
              <a:lnSpc>
                <a:spcPct val="115000"/>
              </a:lnSpc>
              <a:spcBef>
                <a:spcPts val="0"/>
              </a:spcBef>
              <a:spcAft>
                <a:spcPts val="0"/>
              </a:spcAft>
              <a:buSzPts val="4800"/>
              <a:buNone/>
            </a:pPr>
            <a:r>
              <a:rPr lang="en-US" sz="5000"/>
              <a:t>Whose hands but Yours give me blessing?) x2 </a:t>
            </a:r>
            <a:endParaRPr sz="5000"/>
          </a:p>
        </p:txBody>
      </p:sp>
      <p:pic>
        <p:nvPicPr>
          <p:cNvPr id="4133" name="Google Shape;4133;p660">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6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7" name="Shape 4137"/>
        <p:cNvGrpSpPr/>
        <p:nvPr/>
      </p:nvGrpSpPr>
      <p:grpSpPr>
        <a:xfrm>
          <a:off x="0" y="0"/>
          <a:ext cx="0" cy="0"/>
          <a:chOff x="0" y="0"/>
          <a:chExt cx="0" cy="0"/>
        </a:xfrm>
      </p:grpSpPr>
      <p:sp>
        <p:nvSpPr>
          <p:cNvPr id="4138" name="Google Shape;4138;p661"/>
          <p:cNvSpPr txBox="1"/>
          <p:nvPr>
            <p:ph type="ctrTitle"/>
          </p:nvPr>
        </p:nvSpPr>
        <p:spPr>
          <a:xfrm>
            <a:off x="1673400" y="2777100"/>
            <a:ext cx="8651100" cy="1303800"/>
          </a:xfrm>
          <a:prstGeom prst="rect">
            <a:avLst/>
          </a:prstGeom>
          <a:solidFill>
            <a:srgbClr val="FFFFFF">
              <a:alpha val="88627"/>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In My Father’s House</a:t>
            </a:r>
            <a:endParaRPr/>
          </a:p>
        </p:txBody>
      </p:sp>
      <p:pic>
        <p:nvPicPr>
          <p:cNvPr id="4139" name="Google Shape;4139;p661">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6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3" name="Shape 4143"/>
        <p:cNvGrpSpPr/>
        <p:nvPr/>
      </p:nvGrpSpPr>
      <p:grpSpPr>
        <a:xfrm>
          <a:off x="0" y="0"/>
          <a:ext cx="0" cy="0"/>
          <a:chOff x="0" y="0"/>
          <a:chExt cx="0" cy="0"/>
        </a:xfrm>
      </p:grpSpPr>
      <p:sp>
        <p:nvSpPr>
          <p:cNvPr id="4144" name="Google Shape;4144;p662"/>
          <p:cNvSpPr txBox="1"/>
          <p:nvPr>
            <p:ph idx="1" type="body"/>
          </p:nvPr>
        </p:nvSpPr>
        <p:spPr>
          <a:xfrm>
            <a:off x="415650" y="326499"/>
            <a:ext cx="11360700" cy="4834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t>In my father’s house I was living</a:t>
            </a:r>
            <a:endParaRPr/>
          </a:p>
          <a:p>
            <a:pPr indent="0" lvl="0" marL="0" rtl="0" algn="ctr">
              <a:lnSpc>
                <a:spcPct val="150000"/>
              </a:lnSpc>
              <a:spcBef>
                <a:spcPts val="0"/>
              </a:spcBef>
              <a:spcAft>
                <a:spcPts val="0"/>
              </a:spcAft>
              <a:buClr>
                <a:schemeClr val="dk1"/>
              </a:buClr>
              <a:buSzPts val="1100"/>
              <a:buFont typeface="Arial"/>
              <a:buNone/>
            </a:pPr>
            <a:r>
              <a:rPr lang="en-US"/>
              <a:t>In mercy and grace</a:t>
            </a:r>
            <a:endParaRPr/>
          </a:p>
          <a:p>
            <a:pPr indent="0" lvl="0" marL="0" rtl="0" algn="ctr">
              <a:lnSpc>
                <a:spcPct val="150000"/>
              </a:lnSpc>
              <a:spcBef>
                <a:spcPts val="0"/>
              </a:spcBef>
              <a:spcAft>
                <a:spcPts val="0"/>
              </a:spcAft>
              <a:buClr>
                <a:schemeClr val="dk1"/>
              </a:buClr>
              <a:buSzPts val="1100"/>
              <a:buFont typeface="Arial"/>
              <a:buNone/>
            </a:pPr>
            <a:r>
              <a:rPr lang="en-US"/>
              <a:t>Till I took my share of his wealth</a:t>
            </a:r>
            <a:endParaRPr/>
          </a:p>
          <a:p>
            <a:pPr indent="0" lvl="0" marL="0" rtl="0" algn="ctr">
              <a:lnSpc>
                <a:spcPct val="150000"/>
              </a:lnSpc>
              <a:spcBef>
                <a:spcPts val="0"/>
              </a:spcBef>
              <a:spcAft>
                <a:spcPts val="0"/>
              </a:spcAft>
              <a:buClr>
                <a:schemeClr val="dk1"/>
              </a:buClr>
              <a:buSzPts val="1100"/>
              <a:buFont typeface="Arial"/>
              <a:buNone/>
            </a:pPr>
            <a:r>
              <a:rPr lang="en-US"/>
              <a:t>To a distant place</a:t>
            </a:r>
            <a:endParaRPr/>
          </a:p>
        </p:txBody>
      </p:sp>
      <p:sp>
        <p:nvSpPr>
          <p:cNvPr id="4145" name="Google Shape;4145;p662"/>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In My Father’s House</a:t>
            </a:r>
            <a:endParaRPr>
              <a:latin typeface="Playfair Display"/>
              <a:ea typeface="Playfair Display"/>
              <a:cs typeface="Playfair Display"/>
              <a:sym typeface="Playfair Display"/>
            </a:endParaRPr>
          </a:p>
        </p:txBody>
      </p:sp>
    </p:spTree>
  </p:cSld>
  <p:clrMapOvr>
    <a:masterClrMapping/>
  </p:clrMapOvr>
</p:sld>
</file>

<file path=ppt/slides/slide6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9" name="Shape 4149"/>
        <p:cNvGrpSpPr/>
        <p:nvPr/>
      </p:nvGrpSpPr>
      <p:grpSpPr>
        <a:xfrm>
          <a:off x="0" y="0"/>
          <a:ext cx="0" cy="0"/>
          <a:chOff x="0" y="0"/>
          <a:chExt cx="0" cy="0"/>
        </a:xfrm>
      </p:grpSpPr>
      <p:sp>
        <p:nvSpPr>
          <p:cNvPr id="4150" name="Google Shape;4150;p663"/>
          <p:cNvSpPr txBox="1"/>
          <p:nvPr>
            <p:ph idx="1" type="body"/>
          </p:nvPr>
        </p:nvSpPr>
        <p:spPr>
          <a:xfrm>
            <a:off x="415650" y="326499"/>
            <a:ext cx="11360700" cy="4834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Font typeface="Arial"/>
              <a:buNone/>
            </a:pPr>
            <a:r>
              <a:rPr lang="en-US"/>
              <a:t>I left my family,</a:t>
            </a:r>
            <a:endParaRPr/>
          </a:p>
          <a:p>
            <a:pPr indent="0" lvl="0" marL="0" rtl="0" algn="ctr">
              <a:lnSpc>
                <a:spcPct val="115000"/>
              </a:lnSpc>
              <a:spcBef>
                <a:spcPts val="0"/>
              </a:spcBef>
              <a:spcAft>
                <a:spcPts val="0"/>
              </a:spcAft>
              <a:buClr>
                <a:schemeClr val="dk1"/>
              </a:buClr>
              <a:buSzPts val="1100"/>
              <a:buFont typeface="Arial"/>
              <a:buNone/>
            </a:pPr>
            <a:r>
              <a:rPr lang="en-US"/>
              <a:t>So I could be free.</a:t>
            </a:r>
            <a:endParaRPr/>
          </a:p>
          <a:p>
            <a:pPr indent="0" lvl="0" marL="0" rtl="0" algn="ctr">
              <a:lnSpc>
                <a:spcPct val="115000"/>
              </a:lnSpc>
              <a:spcBef>
                <a:spcPts val="0"/>
              </a:spcBef>
              <a:spcAft>
                <a:spcPts val="0"/>
              </a:spcAft>
              <a:buClr>
                <a:schemeClr val="dk1"/>
              </a:buClr>
              <a:buSzPts val="1100"/>
              <a:buFont typeface="Arial"/>
              <a:buNone/>
            </a:pPr>
            <a:r>
              <a:rPr lang="en-US">
                <a:solidFill>
                  <a:schemeClr val="dk1"/>
                </a:solidFill>
              </a:rPr>
              <a:t>I left my family,</a:t>
            </a:r>
            <a:endParaRPr>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US">
                <a:solidFill>
                  <a:schemeClr val="dk1"/>
                </a:solidFill>
              </a:rPr>
              <a:t>So I could be free.</a:t>
            </a:r>
            <a:endParaRPr/>
          </a:p>
          <a:p>
            <a:pPr indent="0" lvl="0" marL="0" rtl="0" algn="ctr">
              <a:lnSpc>
                <a:spcPct val="115000"/>
              </a:lnSpc>
              <a:spcBef>
                <a:spcPts val="0"/>
              </a:spcBef>
              <a:spcAft>
                <a:spcPts val="0"/>
              </a:spcAft>
              <a:buClr>
                <a:schemeClr val="dk1"/>
              </a:buClr>
              <a:buSzPts val="1100"/>
              <a:buFont typeface="Arial"/>
              <a:buNone/>
            </a:pPr>
            <a:r>
              <a:rPr lang="en-US"/>
              <a:t>And pursue my own ways</a:t>
            </a:r>
            <a:endParaRPr/>
          </a:p>
        </p:txBody>
      </p:sp>
      <p:sp>
        <p:nvSpPr>
          <p:cNvPr id="4151" name="Google Shape;4151;p663"/>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In My Father’s House</a:t>
            </a:r>
            <a:endParaRPr>
              <a:latin typeface="Playfair Display"/>
              <a:ea typeface="Playfair Display"/>
              <a:cs typeface="Playfair Display"/>
              <a:sym typeface="Playfair Display"/>
            </a:endParaRPr>
          </a:p>
        </p:txBody>
      </p:sp>
    </p:spTree>
  </p:cSld>
  <p:clrMapOvr>
    <a:masterClrMapping/>
  </p:clrMapOvr>
</p:sld>
</file>

<file path=ppt/slides/slide6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5" name="Shape 4155"/>
        <p:cNvGrpSpPr/>
        <p:nvPr/>
      </p:nvGrpSpPr>
      <p:grpSpPr>
        <a:xfrm>
          <a:off x="0" y="0"/>
          <a:ext cx="0" cy="0"/>
          <a:chOff x="0" y="0"/>
          <a:chExt cx="0" cy="0"/>
        </a:xfrm>
      </p:grpSpPr>
      <p:sp>
        <p:nvSpPr>
          <p:cNvPr id="4156" name="Google Shape;4156;p664"/>
          <p:cNvSpPr txBox="1"/>
          <p:nvPr>
            <p:ph idx="1" type="body"/>
          </p:nvPr>
        </p:nvSpPr>
        <p:spPr>
          <a:xfrm>
            <a:off x="415650" y="326499"/>
            <a:ext cx="11360700" cy="4834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t>I set off for a distant country</a:t>
            </a:r>
            <a:endParaRPr/>
          </a:p>
          <a:p>
            <a:pPr indent="0" lvl="0" marL="0" rtl="0" algn="ctr">
              <a:lnSpc>
                <a:spcPct val="150000"/>
              </a:lnSpc>
              <a:spcBef>
                <a:spcPts val="0"/>
              </a:spcBef>
              <a:spcAft>
                <a:spcPts val="0"/>
              </a:spcAft>
              <a:buClr>
                <a:schemeClr val="dk1"/>
              </a:buClr>
              <a:buSzPts val="1100"/>
              <a:buFont typeface="Arial"/>
              <a:buNone/>
            </a:pPr>
            <a:r>
              <a:rPr lang="en-US"/>
              <a:t>So far away</a:t>
            </a:r>
            <a:endParaRPr/>
          </a:p>
          <a:p>
            <a:pPr indent="0" lvl="0" marL="0" rtl="0" algn="ctr">
              <a:lnSpc>
                <a:spcPct val="150000"/>
              </a:lnSpc>
              <a:spcBef>
                <a:spcPts val="0"/>
              </a:spcBef>
              <a:spcAft>
                <a:spcPts val="0"/>
              </a:spcAft>
              <a:buClr>
                <a:schemeClr val="dk1"/>
              </a:buClr>
              <a:buSzPts val="1100"/>
              <a:buFont typeface="Arial"/>
              <a:buNone/>
            </a:pPr>
            <a:r>
              <a:rPr lang="en-US"/>
              <a:t>My life was wild and more wasteful</a:t>
            </a:r>
            <a:endParaRPr/>
          </a:p>
          <a:p>
            <a:pPr indent="0" lvl="0" marL="0" rtl="0" algn="ctr">
              <a:lnSpc>
                <a:spcPct val="150000"/>
              </a:lnSpc>
              <a:spcBef>
                <a:spcPts val="0"/>
              </a:spcBef>
              <a:spcAft>
                <a:spcPts val="0"/>
              </a:spcAft>
              <a:buClr>
                <a:schemeClr val="dk1"/>
              </a:buClr>
              <a:buSzPts val="1100"/>
              <a:buFont typeface="Arial"/>
              <a:buNone/>
            </a:pPr>
            <a:r>
              <a:rPr lang="en-US"/>
              <a:t>With every day</a:t>
            </a:r>
            <a:endParaRPr/>
          </a:p>
        </p:txBody>
      </p:sp>
      <p:sp>
        <p:nvSpPr>
          <p:cNvPr id="4157" name="Google Shape;4157;p664"/>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In My Father’s House</a:t>
            </a:r>
            <a:endParaRPr>
              <a:latin typeface="Playfair Display"/>
              <a:ea typeface="Playfair Display"/>
              <a:cs typeface="Playfair Display"/>
              <a:sym typeface="Playfair Display"/>
            </a:endParaRPr>
          </a:p>
        </p:txBody>
      </p:sp>
    </p:spTree>
  </p:cSld>
  <p:clrMapOvr>
    <a:masterClrMapping/>
  </p:clrMapOvr>
</p:sld>
</file>

<file path=ppt/slides/slide6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1" name="Shape 4161"/>
        <p:cNvGrpSpPr/>
        <p:nvPr/>
      </p:nvGrpSpPr>
      <p:grpSpPr>
        <a:xfrm>
          <a:off x="0" y="0"/>
          <a:ext cx="0" cy="0"/>
          <a:chOff x="0" y="0"/>
          <a:chExt cx="0" cy="0"/>
        </a:xfrm>
      </p:grpSpPr>
      <p:sp>
        <p:nvSpPr>
          <p:cNvPr id="4162" name="Google Shape;4162;p665"/>
          <p:cNvSpPr txBox="1"/>
          <p:nvPr>
            <p:ph idx="1" type="body"/>
          </p:nvPr>
        </p:nvSpPr>
        <p:spPr>
          <a:xfrm>
            <a:off x="415650" y="326499"/>
            <a:ext cx="11360700" cy="4834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Font typeface="Arial"/>
              <a:buNone/>
            </a:pPr>
            <a:r>
              <a:rPr lang="en-US"/>
              <a:t>Satan deceived me,</a:t>
            </a:r>
            <a:endParaRPr/>
          </a:p>
          <a:p>
            <a:pPr indent="0" lvl="0" marL="0" rtl="0" algn="ctr">
              <a:lnSpc>
                <a:spcPct val="115000"/>
              </a:lnSpc>
              <a:spcBef>
                <a:spcPts val="0"/>
              </a:spcBef>
              <a:spcAft>
                <a:spcPts val="0"/>
              </a:spcAft>
              <a:buClr>
                <a:schemeClr val="dk1"/>
              </a:buClr>
              <a:buSzPts val="1100"/>
              <a:buFont typeface="Arial"/>
              <a:buNone/>
            </a:pPr>
            <a:r>
              <a:rPr lang="en-US"/>
              <a:t>Attacked and beat me.</a:t>
            </a:r>
            <a:endParaRPr/>
          </a:p>
          <a:p>
            <a:pPr indent="0" lvl="0" marL="0" rtl="0" algn="ctr">
              <a:lnSpc>
                <a:spcPct val="115000"/>
              </a:lnSpc>
              <a:spcBef>
                <a:spcPts val="0"/>
              </a:spcBef>
              <a:spcAft>
                <a:spcPts val="0"/>
              </a:spcAft>
              <a:buClr>
                <a:schemeClr val="dk1"/>
              </a:buClr>
              <a:buSzPts val="1100"/>
              <a:buFont typeface="Arial"/>
              <a:buNone/>
            </a:pPr>
            <a:r>
              <a:rPr lang="en-US">
                <a:solidFill>
                  <a:schemeClr val="dk1"/>
                </a:solidFill>
              </a:rPr>
              <a:t>Satan deceived me,</a:t>
            </a:r>
            <a:endParaRPr>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US">
                <a:solidFill>
                  <a:schemeClr val="dk1"/>
                </a:solidFill>
              </a:rPr>
              <a:t>Attacked and beat me.</a:t>
            </a:r>
            <a:endParaRPr/>
          </a:p>
          <a:p>
            <a:pPr indent="0" lvl="0" marL="0" rtl="0" algn="ctr">
              <a:lnSpc>
                <a:spcPct val="115000"/>
              </a:lnSpc>
              <a:spcBef>
                <a:spcPts val="0"/>
              </a:spcBef>
              <a:spcAft>
                <a:spcPts val="0"/>
              </a:spcAft>
              <a:buClr>
                <a:schemeClr val="dk1"/>
              </a:buClr>
              <a:buSzPts val="1100"/>
              <a:buFont typeface="Arial"/>
              <a:buNone/>
            </a:pPr>
            <a:r>
              <a:rPr lang="en-US"/>
              <a:t>He threw me in the flames</a:t>
            </a:r>
            <a:endParaRPr/>
          </a:p>
        </p:txBody>
      </p:sp>
      <p:sp>
        <p:nvSpPr>
          <p:cNvPr id="4163" name="Google Shape;4163;p665"/>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In My Father’s House</a:t>
            </a:r>
            <a:endParaRPr>
              <a:latin typeface="Playfair Display"/>
              <a:ea typeface="Playfair Display"/>
              <a:cs typeface="Playfair Display"/>
              <a:sym typeface="Playfair Display"/>
            </a:endParaRPr>
          </a:p>
        </p:txBody>
      </p:sp>
    </p:spTree>
  </p:cSld>
  <p:clrMapOvr>
    <a:masterClrMapping/>
  </p:clrMapOvr>
</p:sld>
</file>

<file path=ppt/slides/slide6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7" name="Shape 4167"/>
        <p:cNvGrpSpPr/>
        <p:nvPr/>
      </p:nvGrpSpPr>
      <p:grpSpPr>
        <a:xfrm>
          <a:off x="0" y="0"/>
          <a:ext cx="0" cy="0"/>
          <a:chOff x="0" y="0"/>
          <a:chExt cx="0" cy="0"/>
        </a:xfrm>
      </p:grpSpPr>
      <p:sp>
        <p:nvSpPr>
          <p:cNvPr id="4168" name="Google Shape;4168;p666"/>
          <p:cNvSpPr txBox="1"/>
          <p:nvPr>
            <p:ph idx="1" type="body"/>
          </p:nvPr>
        </p:nvSpPr>
        <p:spPr>
          <a:xfrm>
            <a:off x="415650" y="326499"/>
            <a:ext cx="11360700" cy="4834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t>I became slave to my many sins</a:t>
            </a:r>
            <a:endParaRPr/>
          </a:p>
          <a:p>
            <a:pPr indent="0" lvl="0" marL="0" rtl="0" algn="ctr">
              <a:lnSpc>
                <a:spcPct val="150000"/>
              </a:lnSpc>
              <a:spcBef>
                <a:spcPts val="0"/>
              </a:spcBef>
              <a:spcAft>
                <a:spcPts val="0"/>
              </a:spcAft>
              <a:buClr>
                <a:schemeClr val="dk1"/>
              </a:buClr>
              <a:buSzPts val="1100"/>
              <a:buFont typeface="Arial"/>
              <a:buNone/>
            </a:pPr>
            <a:r>
              <a:rPr lang="en-US"/>
              <a:t>And evil deeds</a:t>
            </a:r>
            <a:endParaRPr/>
          </a:p>
          <a:p>
            <a:pPr indent="0" lvl="0" marL="0" rtl="0" algn="ctr">
              <a:lnSpc>
                <a:spcPct val="150000"/>
              </a:lnSpc>
              <a:spcBef>
                <a:spcPts val="0"/>
              </a:spcBef>
              <a:spcAft>
                <a:spcPts val="0"/>
              </a:spcAft>
              <a:buClr>
                <a:schemeClr val="dk1"/>
              </a:buClr>
              <a:buSzPts val="1100"/>
              <a:buFont typeface="Arial"/>
              <a:buNone/>
            </a:pPr>
            <a:r>
              <a:rPr lang="en-US"/>
              <a:t>Trying to fill my desires</a:t>
            </a:r>
            <a:endParaRPr/>
          </a:p>
          <a:p>
            <a:pPr indent="0" lvl="0" marL="0" rtl="0" algn="ctr">
              <a:lnSpc>
                <a:spcPct val="150000"/>
              </a:lnSpc>
              <a:spcBef>
                <a:spcPts val="0"/>
              </a:spcBef>
              <a:spcAft>
                <a:spcPts val="0"/>
              </a:spcAft>
              <a:buClr>
                <a:schemeClr val="dk1"/>
              </a:buClr>
              <a:buSzPts val="1100"/>
              <a:buFont typeface="Arial"/>
              <a:buNone/>
            </a:pPr>
            <a:r>
              <a:rPr lang="en-US"/>
              <a:t>Paying no heed</a:t>
            </a:r>
            <a:endParaRPr/>
          </a:p>
        </p:txBody>
      </p:sp>
      <p:sp>
        <p:nvSpPr>
          <p:cNvPr id="4169" name="Google Shape;4169;p666"/>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In My Father’s House</a:t>
            </a:r>
            <a:endParaRPr>
              <a:latin typeface="Playfair Display"/>
              <a:ea typeface="Playfair Display"/>
              <a:cs typeface="Playfair Display"/>
              <a:sym typeface="Playfair Display"/>
            </a:endParaRPr>
          </a:p>
        </p:txBody>
      </p:sp>
    </p:spTree>
  </p:cSld>
  <p:clrMapOvr>
    <a:masterClrMapping/>
  </p:clrMapOvr>
</p:sld>
</file>

<file path=ppt/slides/slide6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3" name="Shape 4173"/>
        <p:cNvGrpSpPr/>
        <p:nvPr/>
      </p:nvGrpSpPr>
      <p:grpSpPr>
        <a:xfrm>
          <a:off x="0" y="0"/>
          <a:ext cx="0" cy="0"/>
          <a:chOff x="0" y="0"/>
          <a:chExt cx="0" cy="0"/>
        </a:xfrm>
      </p:grpSpPr>
      <p:sp>
        <p:nvSpPr>
          <p:cNvPr id="4174" name="Google Shape;4174;p667"/>
          <p:cNvSpPr txBox="1"/>
          <p:nvPr>
            <p:ph idx="1" type="body"/>
          </p:nvPr>
        </p:nvSpPr>
        <p:spPr>
          <a:xfrm>
            <a:off x="415650" y="326499"/>
            <a:ext cx="11360700" cy="4834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Font typeface="Arial"/>
              <a:buNone/>
            </a:pPr>
            <a:r>
              <a:rPr lang="en-US"/>
              <a:t>I wasted my fortune,</a:t>
            </a:r>
            <a:endParaRPr/>
          </a:p>
          <a:p>
            <a:pPr indent="0" lvl="0" marL="0" rtl="0" algn="ctr">
              <a:lnSpc>
                <a:spcPct val="115000"/>
              </a:lnSpc>
              <a:spcBef>
                <a:spcPts val="0"/>
              </a:spcBef>
              <a:spcAft>
                <a:spcPts val="0"/>
              </a:spcAft>
              <a:buClr>
                <a:schemeClr val="dk1"/>
              </a:buClr>
              <a:buSzPts val="1100"/>
              <a:buFont typeface="Arial"/>
              <a:buNone/>
            </a:pPr>
            <a:r>
              <a:rPr lang="en-US"/>
              <a:t>With no thought or caution.</a:t>
            </a:r>
            <a:endParaRPr/>
          </a:p>
          <a:p>
            <a:pPr indent="0" lvl="0" marL="0" rtl="0" algn="ctr">
              <a:lnSpc>
                <a:spcPct val="115000"/>
              </a:lnSpc>
              <a:spcBef>
                <a:spcPts val="0"/>
              </a:spcBef>
              <a:spcAft>
                <a:spcPts val="0"/>
              </a:spcAft>
              <a:buClr>
                <a:schemeClr val="dk1"/>
              </a:buClr>
              <a:buSzPts val="1100"/>
              <a:buFont typeface="Arial"/>
              <a:buNone/>
            </a:pPr>
            <a:r>
              <a:rPr lang="en-US">
                <a:solidFill>
                  <a:schemeClr val="dk1"/>
                </a:solidFill>
              </a:rPr>
              <a:t>I wasted my fortune,</a:t>
            </a:r>
            <a:endParaRPr>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US">
                <a:solidFill>
                  <a:schemeClr val="dk1"/>
                </a:solidFill>
              </a:rPr>
              <a:t>With no thought or caution.</a:t>
            </a:r>
            <a:endParaRPr/>
          </a:p>
          <a:p>
            <a:pPr indent="0" lvl="0" marL="0" rtl="0" algn="ctr">
              <a:lnSpc>
                <a:spcPct val="115000"/>
              </a:lnSpc>
              <a:spcBef>
                <a:spcPts val="0"/>
              </a:spcBef>
              <a:spcAft>
                <a:spcPts val="0"/>
              </a:spcAft>
              <a:buClr>
                <a:schemeClr val="dk1"/>
              </a:buClr>
              <a:buSzPts val="1100"/>
              <a:buFont typeface="Arial"/>
              <a:buNone/>
            </a:pPr>
            <a:r>
              <a:rPr lang="en-US"/>
              <a:t>And found myself in need</a:t>
            </a:r>
            <a:endParaRPr/>
          </a:p>
        </p:txBody>
      </p:sp>
      <p:sp>
        <p:nvSpPr>
          <p:cNvPr id="4175" name="Google Shape;4175;p667"/>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In My Father’s House</a:t>
            </a:r>
            <a:endParaRPr>
              <a:latin typeface="Playfair Display"/>
              <a:ea typeface="Playfair Display"/>
              <a:cs typeface="Playfair Display"/>
              <a:sym typeface="Playfair Display"/>
            </a:endParaRPr>
          </a:p>
        </p:txBody>
      </p:sp>
    </p:spTree>
  </p:cSld>
  <p:clrMapOvr>
    <a:masterClrMapping/>
  </p:clrMapOvr>
</p:sld>
</file>

<file path=ppt/slides/slide6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9" name="Shape 4179"/>
        <p:cNvGrpSpPr/>
        <p:nvPr/>
      </p:nvGrpSpPr>
      <p:grpSpPr>
        <a:xfrm>
          <a:off x="0" y="0"/>
          <a:ext cx="0" cy="0"/>
          <a:chOff x="0" y="0"/>
          <a:chExt cx="0" cy="0"/>
        </a:xfrm>
      </p:grpSpPr>
      <p:sp>
        <p:nvSpPr>
          <p:cNvPr id="4180" name="Google Shape;4180;p668"/>
          <p:cNvSpPr txBox="1"/>
          <p:nvPr>
            <p:ph idx="1" type="body"/>
          </p:nvPr>
        </p:nvSpPr>
        <p:spPr>
          <a:xfrm>
            <a:off x="415650" y="326499"/>
            <a:ext cx="11360700" cy="4834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t>After I had spent everything</a:t>
            </a:r>
            <a:endParaRPr/>
          </a:p>
          <a:p>
            <a:pPr indent="0" lvl="0" marL="0" rtl="0" algn="ctr">
              <a:lnSpc>
                <a:spcPct val="150000"/>
              </a:lnSpc>
              <a:spcBef>
                <a:spcPts val="0"/>
              </a:spcBef>
              <a:spcAft>
                <a:spcPts val="0"/>
              </a:spcAft>
              <a:buClr>
                <a:schemeClr val="dk1"/>
              </a:buClr>
              <a:buSzPts val="1100"/>
              <a:buFont typeface="Arial"/>
              <a:buNone/>
            </a:pPr>
            <a:r>
              <a:rPr lang="en-US"/>
              <a:t>I was in need</a:t>
            </a:r>
            <a:endParaRPr/>
          </a:p>
          <a:p>
            <a:pPr indent="0" lvl="0" marL="0" rtl="0" algn="ctr">
              <a:lnSpc>
                <a:spcPct val="150000"/>
              </a:lnSpc>
              <a:spcBef>
                <a:spcPts val="0"/>
              </a:spcBef>
              <a:spcAft>
                <a:spcPts val="0"/>
              </a:spcAft>
              <a:buClr>
                <a:schemeClr val="dk1"/>
              </a:buClr>
              <a:buSzPts val="1100"/>
              <a:buFont typeface="Arial"/>
              <a:buNone/>
            </a:pPr>
            <a:r>
              <a:rPr lang="en-US"/>
              <a:t>To those who saw me in those days</a:t>
            </a:r>
            <a:endParaRPr/>
          </a:p>
          <a:p>
            <a:pPr indent="0" lvl="0" marL="0" rtl="0" algn="ctr">
              <a:lnSpc>
                <a:spcPct val="150000"/>
              </a:lnSpc>
              <a:spcBef>
                <a:spcPts val="0"/>
              </a:spcBef>
              <a:spcAft>
                <a:spcPts val="0"/>
              </a:spcAft>
              <a:buClr>
                <a:schemeClr val="dk1"/>
              </a:buClr>
              <a:buSzPts val="1100"/>
              <a:buFont typeface="Arial"/>
              <a:buNone/>
            </a:pPr>
            <a:r>
              <a:rPr lang="en-US"/>
              <a:t>I was dead indeed</a:t>
            </a:r>
            <a:endParaRPr/>
          </a:p>
        </p:txBody>
      </p:sp>
      <p:sp>
        <p:nvSpPr>
          <p:cNvPr id="4181" name="Google Shape;4181;p668"/>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In My Father’s House</a:t>
            </a:r>
            <a:endParaRPr>
              <a:latin typeface="Playfair Display"/>
              <a:ea typeface="Playfair Display"/>
              <a:cs typeface="Playfair Display"/>
              <a:sym typeface="Playfair Display"/>
            </a:endParaRPr>
          </a:p>
        </p:txBody>
      </p:sp>
    </p:spTree>
  </p:cSld>
  <p:clrMapOvr>
    <a:masterClrMapping/>
  </p:clrMapOvr>
</p:sld>
</file>

<file path=ppt/slides/slide6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5" name="Shape 4185"/>
        <p:cNvGrpSpPr/>
        <p:nvPr/>
      </p:nvGrpSpPr>
      <p:grpSpPr>
        <a:xfrm>
          <a:off x="0" y="0"/>
          <a:ext cx="0" cy="0"/>
          <a:chOff x="0" y="0"/>
          <a:chExt cx="0" cy="0"/>
        </a:xfrm>
      </p:grpSpPr>
      <p:sp>
        <p:nvSpPr>
          <p:cNvPr id="4186" name="Google Shape;4186;p669"/>
          <p:cNvSpPr txBox="1"/>
          <p:nvPr>
            <p:ph idx="1" type="body"/>
          </p:nvPr>
        </p:nvSpPr>
        <p:spPr>
          <a:xfrm>
            <a:off x="415650" y="326499"/>
            <a:ext cx="11360700" cy="4834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Font typeface="Arial"/>
              <a:buNone/>
            </a:pPr>
            <a:r>
              <a:rPr lang="en-US"/>
              <a:t>They forgot the old feasts,</a:t>
            </a:r>
            <a:endParaRPr/>
          </a:p>
          <a:p>
            <a:pPr indent="0" lvl="0" marL="0" rtl="0" algn="ctr">
              <a:lnSpc>
                <a:spcPct val="115000"/>
              </a:lnSpc>
              <a:spcBef>
                <a:spcPts val="0"/>
              </a:spcBef>
              <a:spcAft>
                <a:spcPts val="0"/>
              </a:spcAft>
              <a:buClr>
                <a:schemeClr val="dk1"/>
              </a:buClr>
              <a:buSzPts val="1100"/>
              <a:buFont typeface="Arial"/>
              <a:buNone/>
            </a:pPr>
            <a:r>
              <a:rPr lang="en-US"/>
              <a:t>Days that had long ceased.</a:t>
            </a:r>
            <a:endParaRPr/>
          </a:p>
          <a:p>
            <a:pPr indent="0" lvl="0" marL="0" rtl="0" algn="ctr">
              <a:lnSpc>
                <a:spcPct val="115000"/>
              </a:lnSpc>
              <a:spcBef>
                <a:spcPts val="0"/>
              </a:spcBef>
              <a:spcAft>
                <a:spcPts val="0"/>
              </a:spcAft>
              <a:buClr>
                <a:schemeClr val="dk1"/>
              </a:buClr>
              <a:buSzPts val="1100"/>
              <a:buFont typeface="Arial"/>
              <a:buNone/>
            </a:pPr>
            <a:r>
              <a:rPr lang="en-US">
                <a:solidFill>
                  <a:schemeClr val="dk1"/>
                </a:solidFill>
              </a:rPr>
              <a:t>They forgot the old feasts,</a:t>
            </a:r>
            <a:endParaRPr>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US">
                <a:solidFill>
                  <a:schemeClr val="dk1"/>
                </a:solidFill>
              </a:rPr>
              <a:t>Days that had long ceased.</a:t>
            </a:r>
            <a:endParaRPr/>
          </a:p>
          <a:p>
            <a:pPr indent="0" lvl="0" marL="0" rtl="0" algn="ctr">
              <a:lnSpc>
                <a:spcPct val="115000"/>
              </a:lnSpc>
              <a:spcBef>
                <a:spcPts val="0"/>
              </a:spcBef>
              <a:spcAft>
                <a:spcPts val="0"/>
              </a:spcAft>
              <a:buClr>
                <a:schemeClr val="dk1"/>
              </a:buClr>
              <a:buSzPts val="1100"/>
              <a:buFont typeface="Arial"/>
              <a:buNone/>
            </a:pPr>
            <a:r>
              <a:rPr lang="en-US"/>
              <a:t>And left me to my misery</a:t>
            </a:r>
            <a:endParaRPr/>
          </a:p>
        </p:txBody>
      </p:sp>
      <p:sp>
        <p:nvSpPr>
          <p:cNvPr id="4187" name="Google Shape;4187;p669"/>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In My Father’s House</a:t>
            </a:r>
            <a:endParaRPr>
              <a:latin typeface="Playfair Display"/>
              <a:ea typeface="Playfair Display"/>
              <a:cs typeface="Playfair Display"/>
              <a:sym typeface="Playfair Display"/>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67"/>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At the Cross</a:t>
            </a:r>
            <a:endParaRPr/>
          </a:p>
        </p:txBody>
      </p:sp>
      <p:sp>
        <p:nvSpPr>
          <p:cNvPr id="467" name="Google Shape;467;p67"/>
          <p:cNvSpPr txBox="1"/>
          <p:nvPr>
            <p:ph idx="1" type="body"/>
          </p:nvPr>
        </p:nvSpPr>
        <p:spPr>
          <a:xfrm>
            <a:off x="415650" y="326508"/>
            <a:ext cx="11360700" cy="45552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50000"/>
              </a:lnSpc>
              <a:spcBef>
                <a:spcPts val="0"/>
              </a:spcBef>
              <a:spcAft>
                <a:spcPts val="0"/>
              </a:spcAft>
              <a:buSzPts val="4800"/>
              <a:buNone/>
            </a:pPr>
            <a:r>
              <a:rPr lang="en-US"/>
              <a:t>You have overcome the grave</a:t>
            </a:r>
            <a:endParaRPr/>
          </a:p>
          <a:p>
            <a:pPr indent="0" lvl="0" marL="0" rtl="0" algn="ctr">
              <a:lnSpc>
                <a:spcPct val="150000"/>
              </a:lnSpc>
              <a:spcBef>
                <a:spcPts val="0"/>
              </a:spcBef>
              <a:spcAft>
                <a:spcPts val="0"/>
              </a:spcAft>
              <a:buSzPts val="4800"/>
              <a:buNone/>
            </a:pPr>
            <a:r>
              <a:rPr lang="en-US"/>
              <a:t>Glory fills the highest praise</a:t>
            </a:r>
            <a:endParaRPr/>
          </a:p>
          <a:p>
            <a:pPr indent="0" lvl="0" marL="0" rtl="0" algn="ctr">
              <a:lnSpc>
                <a:spcPct val="150000"/>
              </a:lnSpc>
              <a:spcBef>
                <a:spcPts val="0"/>
              </a:spcBef>
              <a:spcAft>
                <a:spcPts val="0"/>
              </a:spcAft>
              <a:buSzPts val="4800"/>
              <a:buNone/>
            </a:pPr>
            <a:r>
              <a:rPr lang="en-US"/>
              <a:t>What can separate me now</a:t>
            </a:r>
            <a:endParaRPr/>
          </a:p>
        </p:txBody>
      </p:sp>
      <p:pic>
        <p:nvPicPr>
          <p:cNvPr id="468" name="Google Shape;468;p67">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6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1" name="Shape 4191"/>
        <p:cNvGrpSpPr/>
        <p:nvPr/>
      </p:nvGrpSpPr>
      <p:grpSpPr>
        <a:xfrm>
          <a:off x="0" y="0"/>
          <a:ext cx="0" cy="0"/>
          <a:chOff x="0" y="0"/>
          <a:chExt cx="0" cy="0"/>
        </a:xfrm>
      </p:grpSpPr>
      <p:sp>
        <p:nvSpPr>
          <p:cNvPr id="4192" name="Google Shape;4192;p670"/>
          <p:cNvSpPr txBox="1"/>
          <p:nvPr>
            <p:ph idx="1" type="body"/>
          </p:nvPr>
        </p:nvSpPr>
        <p:spPr>
          <a:xfrm>
            <a:off x="415650" y="326499"/>
            <a:ext cx="11360700" cy="4834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t>I asked one of the citizens</a:t>
            </a:r>
            <a:endParaRPr/>
          </a:p>
          <a:p>
            <a:pPr indent="0" lvl="0" marL="0" rtl="0" algn="ctr">
              <a:lnSpc>
                <a:spcPct val="150000"/>
              </a:lnSpc>
              <a:spcBef>
                <a:spcPts val="0"/>
              </a:spcBef>
              <a:spcAft>
                <a:spcPts val="0"/>
              </a:spcAft>
              <a:buClr>
                <a:schemeClr val="dk1"/>
              </a:buClr>
              <a:buSzPts val="1100"/>
              <a:buFont typeface="Arial"/>
              <a:buNone/>
            </a:pPr>
            <a:r>
              <a:rPr lang="en-US"/>
              <a:t>To have mercy on me</a:t>
            </a:r>
            <a:endParaRPr/>
          </a:p>
          <a:p>
            <a:pPr indent="0" lvl="0" marL="0" rtl="0" algn="ctr">
              <a:lnSpc>
                <a:spcPct val="150000"/>
              </a:lnSpc>
              <a:spcBef>
                <a:spcPts val="0"/>
              </a:spcBef>
              <a:spcAft>
                <a:spcPts val="0"/>
              </a:spcAft>
              <a:buClr>
                <a:schemeClr val="dk1"/>
              </a:buClr>
              <a:buSzPts val="1100"/>
              <a:buFont typeface="Arial"/>
              <a:buNone/>
            </a:pPr>
            <a:r>
              <a:rPr lang="en-US"/>
              <a:t>Give me the most despicable job</a:t>
            </a:r>
            <a:endParaRPr/>
          </a:p>
          <a:p>
            <a:pPr indent="0" lvl="0" marL="0" rtl="0" algn="ctr">
              <a:lnSpc>
                <a:spcPct val="150000"/>
              </a:lnSpc>
              <a:spcBef>
                <a:spcPts val="0"/>
              </a:spcBef>
              <a:spcAft>
                <a:spcPts val="0"/>
              </a:spcAft>
              <a:buClr>
                <a:schemeClr val="dk1"/>
              </a:buClr>
              <a:buSzPts val="1100"/>
              <a:buFont typeface="Arial"/>
              <a:buNone/>
            </a:pPr>
            <a:r>
              <a:rPr lang="en-US"/>
              <a:t>I will agree</a:t>
            </a:r>
            <a:endParaRPr/>
          </a:p>
        </p:txBody>
      </p:sp>
      <p:sp>
        <p:nvSpPr>
          <p:cNvPr id="4193" name="Google Shape;4193;p670"/>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In My Father’s House</a:t>
            </a:r>
            <a:endParaRPr>
              <a:latin typeface="Playfair Display"/>
              <a:ea typeface="Playfair Display"/>
              <a:cs typeface="Playfair Display"/>
              <a:sym typeface="Playfair Display"/>
            </a:endParaRPr>
          </a:p>
        </p:txBody>
      </p:sp>
    </p:spTree>
  </p:cSld>
  <p:clrMapOvr>
    <a:masterClrMapping/>
  </p:clrMapOvr>
</p:sld>
</file>

<file path=ppt/slides/slide6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7" name="Shape 4197"/>
        <p:cNvGrpSpPr/>
        <p:nvPr/>
      </p:nvGrpSpPr>
      <p:grpSpPr>
        <a:xfrm>
          <a:off x="0" y="0"/>
          <a:ext cx="0" cy="0"/>
          <a:chOff x="0" y="0"/>
          <a:chExt cx="0" cy="0"/>
        </a:xfrm>
      </p:grpSpPr>
      <p:sp>
        <p:nvSpPr>
          <p:cNvPr id="4198" name="Google Shape;4198;p671"/>
          <p:cNvSpPr txBox="1"/>
          <p:nvPr>
            <p:ph idx="1" type="body"/>
          </p:nvPr>
        </p:nvSpPr>
        <p:spPr>
          <a:xfrm>
            <a:off x="415650" y="326499"/>
            <a:ext cx="11360700" cy="4834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Font typeface="Arial"/>
              <a:buNone/>
            </a:pPr>
            <a:r>
              <a:rPr lang="en-US"/>
              <a:t>He sent me to his field,</a:t>
            </a:r>
            <a:endParaRPr/>
          </a:p>
          <a:p>
            <a:pPr indent="0" lvl="0" marL="0" rtl="0" algn="ctr">
              <a:lnSpc>
                <a:spcPct val="115000"/>
              </a:lnSpc>
              <a:spcBef>
                <a:spcPts val="0"/>
              </a:spcBef>
              <a:spcAft>
                <a:spcPts val="0"/>
              </a:spcAft>
              <a:buClr>
                <a:schemeClr val="dk1"/>
              </a:buClr>
              <a:buSzPts val="1100"/>
              <a:buFont typeface="Arial"/>
              <a:buNone/>
            </a:pPr>
            <a:r>
              <a:rPr lang="en-US"/>
              <a:t>The swine I had to feed.</a:t>
            </a:r>
            <a:endParaRPr/>
          </a:p>
          <a:p>
            <a:pPr indent="0" lvl="0" marL="0" rtl="0" algn="ctr">
              <a:lnSpc>
                <a:spcPct val="115000"/>
              </a:lnSpc>
              <a:spcBef>
                <a:spcPts val="0"/>
              </a:spcBef>
              <a:spcAft>
                <a:spcPts val="0"/>
              </a:spcAft>
              <a:buClr>
                <a:schemeClr val="dk1"/>
              </a:buClr>
              <a:buSzPts val="1100"/>
              <a:buFont typeface="Arial"/>
              <a:buNone/>
            </a:pPr>
            <a:r>
              <a:rPr lang="en-US">
                <a:solidFill>
                  <a:schemeClr val="dk1"/>
                </a:solidFill>
              </a:rPr>
              <a:t>He sent me to his field,</a:t>
            </a:r>
            <a:endParaRPr>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US">
                <a:solidFill>
                  <a:schemeClr val="dk1"/>
                </a:solidFill>
              </a:rPr>
              <a:t>The swine I had to feed.</a:t>
            </a:r>
            <a:endParaRPr/>
          </a:p>
          <a:p>
            <a:pPr indent="0" lvl="0" marL="0" rtl="0" algn="ctr">
              <a:lnSpc>
                <a:spcPct val="115000"/>
              </a:lnSpc>
              <a:spcBef>
                <a:spcPts val="0"/>
              </a:spcBef>
              <a:spcAft>
                <a:spcPts val="0"/>
              </a:spcAft>
              <a:buClr>
                <a:schemeClr val="dk1"/>
              </a:buClr>
              <a:buSzPts val="1100"/>
              <a:buFont typeface="Arial"/>
              <a:buNone/>
            </a:pPr>
            <a:r>
              <a:rPr lang="en-US"/>
              <a:t>Their food I longed to eat</a:t>
            </a:r>
            <a:endParaRPr/>
          </a:p>
        </p:txBody>
      </p:sp>
      <p:sp>
        <p:nvSpPr>
          <p:cNvPr id="4199" name="Google Shape;4199;p671"/>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In My Father’s House</a:t>
            </a:r>
            <a:endParaRPr>
              <a:latin typeface="Playfair Display"/>
              <a:ea typeface="Playfair Display"/>
              <a:cs typeface="Playfair Display"/>
              <a:sym typeface="Playfair Display"/>
            </a:endParaRPr>
          </a:p>
        </p:txBody>
      </p:sp>
    </p:spTree>
  </p:cSld>
  <p:clrMapOvr>
    <a:masterClrMapping/>
  </p:clrMapOvr>
</p:sld>
</file>

<file path=ppt/slides/slide6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3" name="Shape 4203"/>
        <p:cNvGrpSpPr/>
        <p:nvPr/>
      </p:nvGrpSpPr>
      <p:grpSpPr>
        <a:xfrm>
          <a:off x="0" y="0"/>
          <a:ext cx="0" cy="0"/>
          <a:chOff x="0" y="0"/>
          <a:chExt cx="0" cy="0"/>
        </a:xfrm>
      </p:grpSpPr>
      <p:sp>
        <p:nvSpPr>
          <p:cNvPr id="4204" name="Google Shape;4204;p672"/>
          <p:cNvSpPr txBox="1"/>
          <p:nvPr>
            <p:ph idx="1" type="body"/>
          </p:nvPr>
        </p:nvSpPr>
        <p:spPr>
          <a:xfrm>
            <a:off x="415650" y="326499"/>
            <a:ext cx="11360700" cy="4834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t>I came to myself immediately</a:t>
            </a:r>
            <a:endParaRPr/>
          </a:p>
          <a:p>
            <a:pPr indent="0" lvl="0" marL="0" rtl="0" algn="ctr">
              <a:lnSpc>
                <a:spcPct val="150000"/>
              </a:lnSpc>
              <a:spcBef>
                <a:spcPts val="0"/>
              </a:spcBef>
              <a:spcAft>
                <a:spcPts val="0"/>
              </a:spcAft>
              <a:buClr>
                <a:schemeClr val="dk1"/>
              </a:buClr>
              <a:buSzPts val="1100"/>
              <a:buFont typeface="Arial"/>
              <a:buNone/>
            </a:pPr>
            <a:r>
              <a:rPr lang="en-US"/>
              <a:t>To repentance</a:t>
            </a:r>
            <a:endParaRPr/>
          </a:p>
          <a:p>
            <a:pPr indent="0" lvl="0" marL="0" rtl="0" algn="ctr">
              <a:lnSpc>
                <a:spcPct val="150000"/>
              </a:lnSpc>
              <a:spcBef>
                <a:spcPts val="0"/>
              </a:spcBef>
              <a:spcAft>
                <a:spcPts val="0"/>
              </a:spcAft>
              <a:buClr>
                <a:schemeClr val="dk1"/>
              </a:buClr>
              <a:buSzPts val="1100"/>
              <a:buFont typeface="Arial"/>
              <a:buNone/>
            </a:pPr>
            <a:r>
              <a:rPr lang="en-US"/>
              <a:t>Went back to my father to ask him</a:t>
            </a:r>
            <a:endParaRPr/>
          </a:p>
          <a:p>
            <a:pPr indent="0" lvl="0" marL="0" rtl="0" algn="ctr">
              <a:lnSpc>
                <a:spcPct val="150000"/>
              </a:lnSpc>
              <a:spcBef>
                <a:spcPts val="0"/>
              </a:spcBef>
              <a:spcAft>
                <a:spcPts val="0"/>
              </a:spcAft>
              <a:buClr>
                <a:schemeClr val="dk1"/>
              </a:buClr>
              <a:buSzPts val="1100"/>
              <a:buFont typeface="Arial"/>
              <a:buNone/>
            </a:pPr>
            <a:r>
              <a:rPr lang="en-US"/>
              <a:t>To forgive my sins</a:t>
            </a:r>
            <a:endParaRPr/>
          </a:p>
        </p:txBody>
      </p:sp>
      <p:sp>
        <p:nvSpPr>
          <p:cNvPr id="4205" name="Google Shape;4205;p672"/>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In My Father’s House</a:t>
            </a:r>
            <a:endParaRPr>
              <a:latin typeface="Playfair Display"/>
              <a:ea typeface="Playfair Display"/>
              <a:cs typeface="Playfair Display"/>
              <a:sym typeface="Playfair Display"/>
            </a:endParaRPr>
          </a:p>
        </p:txBody>
      </p:sp>
    </p:spTree>
  </p:cSld>
  <p:clrMapOvr>
    <a:masterClrMapping/>
  </p:clrMapOvr>
</p:sld>
</file>

<file path=ppt/slides/slide6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9" name="Shape 4209"/>
        <p:cNvGrpSpPr/>
        <p:nvPr/>
      </p:nvGrpSpPr>
      <p:grpSpPr>
        <a:xfrm>
          <a:off x="0" y="0"/>
          <a:ext cx="0" cy="0"/>
          <a:chOff x="0" y="0"/>
          <a:chExt cx="0" cy="0"/>
        </a:xfrm>
      </p:grpSpPr>
      <p:sp>
        <p:nvSpPr>
          <p:cNvPr id="4210" name="Google Shape;4210;p673"/>
          <p:cNvSpPr txBox="1"/>
          <p:nvPr>
            <p:ph idx="1" type="body"/>
          </p:nvPr>
        </p:nvSpPr>
        <p:spPr>
          <a:xfrm>
            <a:off x="415650" y="326499"/>
            <a:ext cx="11360700" cy="4834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Font typeface="Arial"/>
              <a:buNone/>
            </a:pPr>
            <a:r>
              <a:rPr lang="en-US"/>
              <a:t>And when he saw me,</a:t>
            </a:r>
            <a:endParaRPr/>
          </a:p>
          <a:p>
            <a:pPr indent="0" lvl="0" marL="0" rtl="0" algn="ctr">
              <a:lnSpc>
                <a:spcPct val="115000"/>
              </a:lnSpc>
              <a:spcBef>
                <a:spcPts val="0"/>
              </a:spcBef>
              <a:spcAft>
                <a:spcPts val="0"/>
              </a:spcAft>
              <a:buClr>
                <a:schemeClr val="dk1"/>
              </a:buClr>
              <a:buSzPts val="1100"/>
              <a:buFont typeface="Arial"/>
              <a:buNone/>
            </a:pPr>
            <a:r>
              <a:rPr lang="en-US"/>
              <a:t>He ran towards me,</a:t>
            </a:r>
            <a:endParaRPr/>
          </a:p>
          <a:p>
            <a:pPr indent="0" lvl="0" marL="0" rtl="0" algn="ctr">
              <a:lnSpc>
                <a:spcPct val="115000"/>
              </a:lnSpc>
              <a:spcBef>
                <a:spcPts val="0"/>
              </a:spcBef>
              <a:spcAft>
                <a:spcPts val="0"/>
              </a:spcAft>
              <a:buClr>
                <a:schemeClr val="dk1"/>
              </a:buClr>
              <a:buSzPts val="1100"/>
              <a:buFont typeface="Arial"/>
              <a:buNone/>
            </a:pPr>
            <a:r>
              <a:rPr lang="en-US">
                <a:solidFill>
                  <a:schemeClr val="dk1"/>
                </a:solidFill>
              </a:rPr>
              <a:t>And when he saw me,</a:t>
            </a:r>
            <a:endParaRPr>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US">
                <a:solidFill>
                  <a:schemeClr val="dk1"/>
                </a:solidFill>
              </a:rPr>
              <a:t>He ran towards me,</a:t>
            </a:r>
            <a:endParaRPr/>
          </a:p>
          <a:p>
            <a:pPr indent="0" lvl="0" marL="0" rtl="0" algn="ctr">
              <a:lnSpc>
                <a:spcPct val="115000"/>
              </a:lnSpc>
              <a:spcBef>
                <a:spcPts val="0"/>
              </a:spcBef>
              <a:spcAft>
                <a:spcPts val="0"/>
              </a:spcAft>
              <a:buClr>
                <a:schemeClr val="dk1"/>
              </a:buClr>
              <a:buSzPts val="1100"/>
              <a:buFont typeface="Arial"/>
              <a:buNone/>
            </a:pPr>
            <a:r>
              <a:rPr lang="en-US"/>
              <a:t>And called me beloved son</a:t>
            </a:r>
            <a:endParaRPr/>
          </a:p>
        </p:txBody>
      </p:sp>
      <p:sp>
        <p:nvSpPr>
          <p:cNvPr id="4211" name="Google Shape;4211;p673"/>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In My Father’s House</a:t>
            </a:r>
            <a:endParaRPr>
              <a:latin typeface="Playfair Display"/>
              <a:ea typeface="Playfair Display"/>
              <a:cs typeface="Playfair Display"/>
              <a:sym typeface="Playfair Display"/>
            </a:endParaRPr>
          </a:p>
        </p:txBody>
      </p:sp>
    </p:spTree>
  </p:cSld>
  <p:clrMapOvr>
    <a:masterClrMapping/>
  </p:clrMapOvr>
</p:sld>
</file>

<file path=ppt/slides/slide6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5" name="Shape 4215"/>
        <p:cNvGrpSpPr/>
        <p:nvPr/>
      </p:nvGrpSpPr>
      <p:grpSpPr>
        <a:xfrm>
          <a:off x="0" y="0"/>
          <a:ext cx="0" cy="0"/>
          <a:chOff x="0" y="0"/>
          <a:chExt cx="0" cy="0"/>
        </a:xfrm>
      </p:grpSpPr>
      <p:sp>
        <p:nvSpPr>
          <p:cNvPr id="4216" name="Google Shape;4216;p674"/>
          <p:cNvSpPr txBox="1"/>
          <p:nvPr>
            <p:ph idx="1" type="body"/>
          </p:nvPr>
        </p:nvSpPr>
        <p:spPr>
          <a:xfrm>
            <a:off x="415650" y="326499"/>
            <a:ext cx="11360700" cy="4834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t>O sinner listen to me</a:t>
            </a:r>
            <a:endParaRPr/>
          </a:p>
          <a:p>
            <a:pPr indent="0" lvl="0" marL="0" rtl="0" algn="ctr">
              <a:lnSpc>
                <a:spcPct val="150000"/>
              </a:lnSpc>
              <a:spcBef>
                <a:spcPts val="0"/>
              </a:spcBef>
              <a:spcAft>
                <a:spcPts val="0"/>
              </a:spcAft>
              <a:buClr>
                <a:schemeClr val="dk1"/>
              </a:buClr>
              <a:buSzPts val="1100"/>
              <a:buFont typeface="Arial"/>
              <a:buNone/>
            </a:pPr>
            <a:r>
              <a:rPr lang="en-US"/>
              <a:t>And my story</a:t>
            </a:r>
            <a:endParaRPr/>
          </a:p>
          <a:p>
            <a:pPr indent="0" lvl="0" marL="0" rtl="0" algn="ctr">
              <a:lnSpc>
                <a:spcPct val="150000"/>
              </a:lnSpc>
              <a:spcBef>
                <a:spcPts val="0"/>
              </a:spcBef>
              <a:spcAft>
                <a:spcPts val="0"/>
              </a:spcAft>
              <a:buClr>
                <a:schemeClr val="dk1"/>
              </a:buClr>
              <a:buSzPts val="1100"/>
              <a:buFont typeface="Arial"/>
              <a:buNone/>
            </a:pPr>
            <a:r>
              <a:rPr lang="en-US"/>
              <a:t>Repent, return to Your Father</a:t>
            </a:r>
            <a:endParaRPr/>
          </a:p>
          <a:p>
            <a:pPr indent="0" lvl="0" marL="0" rtl="0" algn="ctr">
              <a:lnSpc>
                <a:spcPct val="150000"/>
              </a:lnSpc>
              <a:spcBef>
                <a:spcPts val="0"/>
              </a:spcBef>
              <a:spcAft>
                <a:spcPts val="0"/>
              </a:spcAft>
              <a:buClr>
                <a:schemeClr val="dk1"/>
              </a:buClr>
              <a:buSzPts val="1100"/>
              <a:buFont typeface="Arial"/>
              <a:buNone/>
            </a:pPr>
            <a:r>
              <a:rPr lang="en-US"/>
              <a:t>In great hurry</a:t>
            </a:r>
            <a:endParaRPr/>
          </a:p>
        </p:txBody>
      </p:sp>
      <p:sp>
        <p:nvSpPr>
          <p:cNvPr id="4217" name="Google Shape;4217;p674"/>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In My Father’s House</a:t>
            </a:r>
            <a:endParaRPr>
              <a:latin typeface="Playfair Display"/>
              <a:ea typeface="Playfair Display"/>
              <a:cs typeface="Playfair Display"/>
              <a:sym typeface="Playfair Display"/>
            </a:endParaRPr>
          </a:p>
        </p:txBody>
      </p:sp>
    </p:spTree>
  </p:cSld>
  <p:clrMapOvr>
    <a:masterClrMapping/>
  </p:clrMapOvr>
</p:sld>
</file>

<file path=ppt/slides/slide6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1" name="Shape 4221"/>
        <p:cNvGrpSpPr/>
        <p:nvPr/>
      </p:nvGrpSpPr>
      <p:grpSpPr>
        <a:xfrm>
          <a:off x="0" y="0"/>
          <a:ext cx="0" cy="0"/>
          <a:chOff x="0" y="0"/>
          <a:chExt cx="0" cy="0"/>
        </a:xfrm>
      </p:grpSpPr>
      <p:sp>
        <p:nvSpPr>
          <p:cNvPr id="4222" name="Google Shape;4222;p675"/>
          <p:cNvSpPr txBox="1"/>
          <p:nvPr>
            <p:ph idx="1" type="body"/>
          </p:nvPr>
        </p:nvSpPr>
        <p:spPr>
          <a:xfrm>
            <a:off x="415650" y="326499"/>
            <a:ext cx="11360700" cy="4834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Font typeface="Arial"/>
              <a:buNone/>
            </a:pPr>
            <a:r>
              <a:rPr lang="en-US"/>
              <a:t>You’ll find joy and peace,</a:t>
            </a:r>
            <a:endParaRPr/>
          </a:p>
          <a:p>
            <a:pPr indent="0" lvl="0" marL="0" rtl="0" algn="ctr">
              <a:lnSpc>
                <a:spcPct val="115000"/>
              </a:lnSpc>
              <a:spcBef>
                <a:spcPts val="0"/>
              </a:spcBef>
              <a:spcAft>
                <a:spcPts val="0"/>
              </a:spcAft>
              <a:buClr>
                <a:schemeClr val="dk1"/>
              </a:buClr>
              <a:buSzPts val="1100"/>
              <a:buFont typeface="Arial"/>
              <a:buNone/>
            </a:pPr>
            <a:r>
              <a:rPr lang="en-US"/>
              <a:t>That will never cease.</a:t>
            </a:r>
            <a:endParaRPr/>
          </a:p>
          <a:p>
            <a:pPr indent="0" lvl="0" marL="0" rtl="0" algn="ctr">
              <a:lnSpc>
                <a:spcPct val="115000"/>
              </a:lnSpc>
              <a:spcBef>
                <a:spcPts val="0"/>
              </a:spcBef>
              <a:spcAft>
                <a:spcPts val="0"/>
              </a:spcAft>
              <a:buClr>
                <a:schemeClr val="dk1"/>
              </a:buClr>
              <a:buSzPts val="1100"/>
              <a:buFont typeface="Arial"/>
              <a:buNone/>
            </a:pPr>
            <a:r>
              <a:rPr lang="en-US">
                <a:solidFill>
                  <a:schemeClr val="dk1"/>
                </a:solidFill>
              </a:rPr>
              <a:t>You’ll find joy and peace,</a:t>
            </a:r>
            <a:endParaRPr>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US">
                <a:solidFill>
                  <a:schemeClr val="dk1"/>
                </a:solidFill>
              </a:rPr>
              <a:t>That will never cease.</a:t>
            </a:r>
            <a:endParaRPr/>
          </a:p>
          <a:p>
            <a:pPr indent="0" lvl="0" marL="0" rtl="0" algn="ctr">
              <a:lnSpc>
                <a:spcPct val="115000"/>
              </a:lnSpc>
              <a:spcBef>
                <a:spcPts val="0"/>
              </a:spcBef>
              <a:spcAft>
                <a:spcPts val="0"/>
              </a:spcAft>
              <a:buClr>
                <a:schemeClr val="dk1"/>
              </a:buClr>
              <a:buSzPts val="1100"/>
              <a:buFont typeface="Arial"/>
              <a:buNone/>
            </a:pPr>
            <a:r>
              <a:rPr lang="en-US"/>
              <a:t>In the shadow of His glory</a:t>
            </a:r>
            <a:endParaRPr/>
          </a:p>
        </p:txBody>
      </p:sp>
      <p:sp>
        <p:nvSpPr>
          <p:cNvPr id="4223" name="Google Shape;4223;p675"/>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In My Father’s House</a:t>
            </a:r>
            <a:endParaRPr>
              <a:latin typeface="Playfair Display"/>
              <a:ea typeface="Playfair Display"/>
              <a:cs typeface="Playfair Display"/>
              <a:sym typeface="Playfair Display"/>
            </a:endParaRPr>
          </a:p>
        </p:txBody>
      </p:sp>
      <p:pic>
        <p:nvPicPr>
          <p:cNvPr id="4224" name="Google Shape;4224;p675">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6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8" name="Shape 4228"/>
        <p:cNvGrpSpPr/>
        <p:nvPr/>
      </p:nvGrpSpPr>
      <p:grpSpPr>
        <a:xfrm>
          <a:off x="0" y="0"/>
          <a:ext cx="0" cy="0"/>
          <a:chOff x="0" y="0"/>
          <a:chExt cx="0" cy="0"/>
        </a:xfrm>
      </p:grpSpPr>
      <p:sp>
        <p:nvSpPr>
          <p:cNvPr id="4229" name="Google Shape;4229;p676"/>
          <p:cNvSpPr txBox="1"/>
          <p:nvPr>
            <p:ph type="ctrTitle"/>
          </p:nvPr>
        </p:nvSpPr>
        <p:spPr>
          <a:xfrm>
            <a:off x="1673400" y="2777100"/>
            <a:ext cx="8651100" cy="1303800"/>
          </a:xfrm>
          <a:prstGeom prst="rect">
            <a:avLst/>
          </a:prstGeom>
          <a:solidFill>
            <a:srgbClr val="FFFFFF">
              <a:alpha val="88627"/>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In One of My Dreams</a:t>
            </a:r>
            <a:endParaRPr/>
          </a:p>
        </p:txBody>
      </p:sp>
      <p:pic>
        <p:nvPicPr>
          <p:cNvPr id="4230" name="Google Shape;4230;p676">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6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4" name="Shape 4234"/>
        <p:cNvGrpSpPr/>
        <p:nvPr/>
      </p:nvGrpSpPr>
      <p:grpSpPr>
        <a:xfrm>
          <a:off x="0" y="0"/>
          <a:ext cx="0" cy="0"/>
          <a:chOff x="0" y="0"/>
          <a:chExt cx="0" cy="0"/>
        </a:xfrm>
      </p:grpSpPr>
      <p:sp>
        <p:nvSpPr>
          <p:cNvPr id="4235" name="Google Shape;4235;p677"/>
          <p:cNvSpPr txBox="1"/>
          <p:nvPr>
            <p:ph idx="1" type="body"/>
          </p:nvPr>
        </p:nvSpPr>
        <p:spPr>
          <a:xfrm>
            <a:off x="415650" y="326499"/>
            <a:ext cx="11360700" cy="4834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In one of my dreams</a:t>
            </a:r>
            <a:endParaRPr/>
          </a:p>
          <a:p>
            <a:pPr indent="0" lvl="0" marL="0" rtl="0" algn="ctr">
              <a:lnSpc>
                <a:spcPct val="150000"/>
              </a:lnSpc>
              <a:spcBef>
                <a:spcPts val="0"/>
              </a:spcBef>
              <a:spcAft>
                <a:spcPts val="0"/>
              </a:spcAft>
              <a:buClr>
                <a:schemeClr val="dk1"/>
              </a:buClr>
              <a:buSzPts val="1100"/>
              <a:buNone/>
            </a:pPr>
            <a:r>
              <a:rPr lang="en-US"/>
              <a:t>While sleeping in peace</a:t>
            </a:r>
            <a:endParaRPr/>
          </a:p>
          <a:p>
            <a:pPr indent="0" lvl="0" marL="0" rtl="0" algn="ctr">
              <a:lnSpc>
                <a:spcPct val="150000"/>
              </a:lnSpc>
              <a:spcBef>
                <a:spcPts val="0"/>
              </a:spcBef>
              <a:spcAft>
                <a:spcPts val="0"/>
              </a:spcAft>
              <a:buClr>
                <a:schemeClr val="dk1"/>
              </a:buClr>
              <a:buSzPts val="1100"/>
              <a:buNone/>
            </a:pPr>
            <a:r>
              <a:rPr lang="en-US"/>
              <a:t>I saw three fathers</a:t>
            </a:r>
            <a:endParaRPr/>
          </a:p>
          <a:p>
            <a:pPr indent="0" lvl="0" marL="0" rtl="0" algn="ctr">
              <a:lnSpc>
                <a:spcPct val="150000"/>
              </a:lnSpc>
              <a:spcBef>
                <a:spcPts val="0"/>
              </a:spcBef>
              <a:spcAft>
                <a:spcPts val="0"/>
              </a:spcAft>
              <a:buClr>
                <a:schemeClr val="dk1"/>
              </a:buClr>
              <a:buSzPts val="1100"/>
              <a:buNone/>
            </a:pPr>
            <a:r>
              <a:rPr lang="en-US"/>
              <a:t>And a soldier strong, yet meek</a:t>
            </a:r>
            <a:endParaRPr/>
          </a:p>
        </p:txBody>
      </p:sp>
      <p:sp>
        <p:nvSpPr>
          <p:cNvPr id="4236" name="Google Shape;4236;p677"/>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In One of my Dreams</a:t>
            </a:r>
            <a:endParaRPr/>
          </a:p>
        </p:txBody>
      </p:sp>
    </p:spTree>
  </p:cSld>
  <p:clrMapOvr>
    <a:masterClrMapping/>
  </p:clrMapOvr>
</p:sld>
</file>

<file path=ppt/slides/slide6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0" name="Shape 4240"/>
        <p:cNvGrpSpPr/>
        <p:nvPr/>
      </p:nvGrpSpPr>
      <p:grpSpPr>
        <a:xfrm>
          <a:off x="0" y="0"/>
          <a:ext cx="0" cy="0"/>
          <a:chOff x="0" y="0"/>
          <a:chExt cx="0" cy="0"/>
        </a:xfrm>
      </p:grpSpPr>
      <p:sp>
        <p:nvSpPr>
          <p:cNvPr id="4241" name="Google Shape;4241;p678"/>
          <p:cNvSpPr txBox="1"/>
          <p:nvPr>
            <p:ph idx="1" type="body"/>
          </p:nvPr>
        </p:nvSpPr>
        <p:spPr>
          <a:xfrm>
            <a:off x="415650" y="326499"/>
            <a:ext cx="11360700" cy="4834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In one of my dreams</a:t>
            </a:r>
            <a:endParaRPr/>
          </a:p>
          <a:p>
            <a:pPr indent="0" lvl="0" marL="0" rtl="0" algn="ctr">
              <a:lnSpc>
                <a:spcPct val="150000"/>
              </a:lnSpc>
              <a:spcBef>
                <a:spcPts val="0"/>
              </a:spcBef>
              <a:spcAft>
                <a:spcPts val="0"/>
              </a:spcAft>
              <a:buClr>
                <a:schemeClr val="dk1"/>
              </a:buClr>
              <a:buSzPts val="1100"/>
              <a:buNone/>
            </a:pPr>
            <a:r>
              <a:rPr lang="en-US"/>
              <a:t>A great and beautiful scene</a:t>
            </a:r>
            <a:endParaRPr/>
          </a:p>
          <a:p>
            <a:pPr indent="0" lvl="0" marL="0" rtl="0" algn="ctr">
              <a:lnSpc>
                <a:spcPct val="150000"/>
              </a:lnSpc>
              <a:spcBef>
                <a:spcPts val="0"/>
              </a:spcBef>
              <a:spcAft>
                <a:spcPts val="0"/>
              </a:spcAft>
              <a:buClr>
                <a:schemeClr val="dk1"/>
              </a:buClr>
              <a:buSzPts val="1100"/>
              <a:buNone/>
            </a:pPr>
            <a:r>
              <a:rPr lang="en-US"/>
              <a:t>I saw three fathers</a:t>
            </a:r>
            <a:endParaRPr/>
          </a:p>
          <a:p>
            <a:pPr indent="0" lvl="0" marL="0" rtl="0" algn="ctr">
              <a:lnSpc>
                <a:spcPct val="150000"/>
              </a:lnSpc>
              <a:spcBef>
                <a:spcPts val="0"/>
              </a:spcBef>
              <a:spcAft>
                <a:spcPts val="0"/>
              </a:spcAft>
              <a:buClr>
                <a:schemeClr val="dk1"/>
              </a:buClr>
              <a:buSzPts val="1100"/>
              <a:buNone/>
            </a:pPr>
            <a:r>
              <a:rPr lang="en-US"/>
              <a:t>And a soldier strong, yet meek</a:t>
            </a:r>
            <a:endParaRPr/>
          </a:p>
        </p:txBody>
      </p:sp>
      <p:sp>
        <p:nvSpPr>
          <p:cNvPr id="4242" name="Google Shape;4242;p678"/>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In One of my Dreams</a:t>
            </a:r>
            <a:endParaRPr/>
          </a:p>
        </p:txBody>
      </p:sp>
    </p:spTree>
  </p:cSld>
  <p:clrMapOvr>
    <a:masterClrMapping/>
  </p:clrMapOvr>
</p:sld>
</file>

<file path=ppt/slides/slide6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6" name="Shape 4246"/>
        <p:cNvGrpSpPr/>
        <p:nvPr/>
      </p:nvGrpSpPr>
      <p:grpSpPr>
        <a:xfrm>
          <a:off x="0" y="0"/>
          <a:ext cx="0" cy="0"/>
          <a:chOff x="0" y="0"/>
          <a:chExt cx="0" cy="0"/>
        </a:xfrm>
      </p:grpSpPr>
      <p:sp>
        <p:nvSpPr>
          <p:cNvPr id="4247" name="Google Shape;4247;p679"/>
          <p:cNvSpPr txBox="1"/>
          <p:nvPr>
            <p:ph idx="1" type="body"/>
          </p:nvPr>
        </p:nvSpPr>
        <p:spPr>
          <a:xfrm>
            <a:off x="415650" y="326499"/>
            <a:ext cx="11360700" cy="4834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One had a long white beard</a:t>
            </a:r>
            <a:endParaRPr/>
          </a:p>
          <a:p>
            <a:pPr indent="0" lvl="0" marL="0" rtl="0" algn="ctr">
              <a:lnSpc>
                <a:spcPct val="150000"/>
              </a:lnSpc>
              <a:spcBef>
                <a:spcPts val="0"/>
              </a:spcBef>
              <a:spcAft>
                <a:spcPts val="0"/>
              </a:spcAft>
              <a:buClr>
                <a:schemeClr val="dk1"/>
              </a:buClr>
              <a:buSzPts val="1100"/>
              <a:buNone/>
            </a:pPr>
            <a:r>
              <a:rPr lang="en-US"/>
              <a:t>Old in age and held a rod</a:t>
            </a:r>
            <a:endParaRPr/>
          </a:p>
          <a:p>
            <a:pPr indent="0" lvl="0" marL="0" rtl="0" algn="ctr">
              <a:lnSpc>
                <a:spcPct val="150000"/>
              </a:lnSpc>
              <a:spcBef>
                <a:spcPts val="0"/>
              </a:spcBef>
              <a:spcAft>
                <a:spcPts val="0"/>
              </a:spcAft>
              <a:buClr>
                <a:schemeClr val="dk1"/>
              </a:buClr>
              <a:buSzPts val="1100"/>
              <a:buNone/>
            </a:pPr>
            <a:r>
              <a:rPr lang="en-US"/>
              <a:t>He lived in a distant cave</a:t>
            </a:r>
            <a:endParaRPr/>
          </a:p>
          <a:p>
            <a:pPr indent="0" lvl="0" marL="0" rtl="0" algn="ctr">
              <a:lnSpc>
                <a:spcPct val="150000"/>
              </a:lnSpc>
              <a:spcBef>
                <a:spcPts val="0"/>
              </a:spcBef>
              <a:spcAft>
                <a:spcPts val="0"/>
              </a:spcAft>
              <a:buClr>
                <a:schemeClr val="dk1"/>
              </a:buClr>
              <a:buSzPts val="1100"/>
              <a:buNone/>
            </a:pPr>
            <a:r>
              <a:rPr lang="en-US"/>
              <a:t>Held the writings that he taught</a:t>
            </a:r>
            <a:endParaRPr/>
          </a:p>
        </p:txBody>
      </p:sp>
      <p:sp>
        <p:nvSpPr>
          <p:cNvPr id="4248" name="Google Shape;4248;p679"/>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In One of my Dreams</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68"/>
          <p:cNvSpPr txBox="1"/>
          <p:nvPr>
            <p:ph idx="1" type="body"/>
          </p:nvPr>
        </p:nvSpPr>
        <p:spPr>
          <a:xfrm>
            <a:off x="2723550" y="2620050"/>
            <a:ext cx="6744900" cy="16179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1000"/>
              </a:spcBef>
              <a:spcAft>
                <a:spcPts val="2100"/>
              </a:spcAft>
              <a:buSzPts val="1800"/>
              <a:buNone/>
            </a:pPr>
            <a:r>
              <a:rPr lang="en-US" sz="6900"/>
              <a:t>At Your Cross</a:t>
            </a:r>
            <a:endParaRPr sz="6900"/>
          </a:p>
        </p:txBody>
      </p:sp>
      <p:pic>
        <p:nvPicPr>
          <p:cNvPr id="474" name="Google Shape;474;p68">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6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2" name="Shape 4252"/>
        <p:cNvGrpSpPr/>
        <p:nvPr/>
      </p:nvGrpSpPr>
      <p:grpSpPr>
        <a:xfrm>
          <a:off x="0" y="0"/>
          <a:ext cx="0" cy="0"/>
          <a:chOff x="0" y="0"/>
          <a:chExt cx="0" cy="0"/>
        </a:xfrm>
      </p:grpSpPr>
      <p:sp>
        <p:nvSpPr>
          <p:cNvPr id="4253" name="Google Shape;4253;p680"/>
          <p:cNvSpPr txBox="1"/>
          <p:nvPr>
            <p:ph idx="1" type="body"/>
          </p:nvPr>
        </p:nvSpPr>
        <p:spPr>
          <a:xfrm>
            <a:off x="415650" y="326499"/>
            <a:ext cx="11360700" cy="4834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His sayings were plenty</a:t>
            </a:r>
            <a:endParaRPr/>
          </a:p>
          <a:p>
            <a:pPr indent="0" lvl="0" marL="0" rtl="0" algn="ctr">
              <a:lnSpc>
                <a:spcPct val="150000"/>
              </a:lnSpc>
              <a:spcBef>
                <a:spcPts val="0"/>
              </a:spcBef>
              <a:spcAft>
                <a:spcPts val="0"/>
              </a:spcAft>
              <a:buClr>
                <a:schemeClr val="dk1"/>
              </a:buClr>
              <a:buSzPts val="1100"/>
              <a:buNone/>
            </a:pPr>
            <a:r>
              <a:rPr lang="en-US"/>
              <a:t>And the demons he fought</a:t>
            </a:r>
            <a:endParaRPr/>
          </a:p>
          <a:p>
            <a:pPr indent="0" lvl="0" marL="0" rtl="0" algn="ctr">
              <a:lnSpc>
                <a:spcPct val="150000"/>
              </a:lnSpc>
              <a:spcBef>
                <a:spcPts val="0"/>
              </a:spcBef>
              <a:spcAft>
                <a:spcPts val="0"/>
              </a:spcAft>
              <a:buClr>
                <a:schemeClr val="dk1"/>
              </a:buClr>
              <a:buSzPts val="1100"/>
              <a:buNone/>
            </a:pPr>
            <a:r>
              <a:rPr lang="en-US"/>
              <a:t>(My beloved Abba Anthony</a:t>
            </a:r>
            <a:endParaRPr/>
          </a:p>
          <a:p>
            <a:pPr indent="0" lvl="0" marL="0" rtl="0" algn="ctr">
              <a:lnSpc>
                <a:spcPct val="150000"/>
              </a:lnSpc>
              <a:spcBef>
                <a:spcPts val="0"/>
              </a:spcBef>
              <a:spcAft>
                <a:spcPts val="0"/>
              </a:spcAft>
              <a:buClr>
                <a:schemeClr val="dk1"/>
              </a:buClr>
              <a:buSzPts val="1100"/>
              <a:buNone/>
            </a:pPr>
            <a:r>
              <a:rPr lang="en-US"/>
              <a:t>May his blessings be with me) x2</a:t>
            </a:r>
            <a:endParaRPr/>
          </a:p>
        </p:txBody>
      </p:sp>
      <p:sp>
        <p:nvSpPr>
          <p:cNvPr id="4254" name="Google Shape;4254;p680"/>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In One of my Dreams</a:t>
            </a:r>
            <a:endParaRPr/>
          </a:p>
        </p:txBody>
      </p:sp>
    </p:spTree>
  </p:cSld>
  <p:clrMapOvr>
    <a:masterClrMapping/>
  </p:clrMapOvr>
</p:sld>
</file>

<file path=ppt/slides/slide6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8" name="Shape 4258"/>
        <p:cNvGrpSpPr/>
        <p:nvPr/>
      </p:nvGrpSpPr>
      <p:grpSpPr>
        <a:xfrm>
          <a:off x="0" y="0"/>
          <a:ext cx="0" cy="0"/>
          <a:chOff x="0" y="0"/>
          <a:chExt cx="0" cy="0"/>
        </a:xfrm>
      </p:grpSpPr>
      <p:sp>
        <p:nvSpPr>
          <p:cNvPr id="4259" name="Google Shape;4259;p681"/>
          <p:cNvSpPr txBox="1"/>
          <p:nvPr>
            <p:ph idx="1" type="body"/>
          </p:nvPr>
        </p:nvSpPr>
        <p:spPr>
          <a:xfrm>
            <a:off x="415650" y="326499"/>
            <a:ext cx="11360700" cy="4834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Quickly I ran to him</a:t>
            </a:r>
            <a:endParaRPr/>
          </a:p>
          <a:p>
            <a:pPr indent="0" lvl="0" marL="0" rtl="0" algn="ctr">
              <a:lnSpc>
                <a:spcPct val="150000"/>
              </a:lnSpc>
              <a:spcBef>
                <a:spcPts val="0"/>
              </a:spcBef>
              <a:spcAft>
                <a:spcPts val="0"/>
              </a:spcAft>
              <a:buClr>
                <a:schemeClr val="dk1"/>
              </a:buClr>
              <a:buSzPts val="1100"/>
              <a:buNone/>
            </a:pPr>
            <a:r>
              <a:rPr lang="en-US"/>
              <a:t>Kissed the cross in his hand</a:t>
            </a:r>
            <a:endParaRPr/>
          </a:p>
          <a:p>
            <a:pPr indent="0" lvl="0" marL="0" rtl="0" algn="ctr">
              <a:lnSpc>
                <a:spcPct val="150000"/>
              </a:lnSpc>
              <a:spcBef>
                <a:spcPts val="0"/>
              </a:spcBef>
              <a:spcAft>
                <a:spcPts val="0"/>
              </a:spcAft>
              <a:buClr>
                <a:schemeClr val="dk1"/>
              </a:buClr>
              <a:buSzPts val="1100"/>
              <a:buNone/>
            </a:pPr>
            <a:r>
              <a:rPr lang="en-US"/>
              <a:t>He urged me to remember</a:t>
            </a:r>
            <a:endParaRPr/>
          </a:p>
          <a:p>
            <a:pPr indent="0" lvl="0" marL="0" rtl="0" algn="ctr">
              <a:lnSpc>
                <a:spcPct val="150000"/>
              </a:lnSpc>
              <a:spcBef>
                <a:spcPts val="0"/>
              </a:spcBef>
              <a:spcAft>
                <a:spcPts val="0"/>
              </a:spcAft>
              <a:buClr>
                <a:schemeClr val="dk1"/>
              </a:buClr>
              <a:buSzPts val="1100"/>
              <a:buNone/>
            </a:pPr>
            <a:r>
              <a:rPr lang="en-US"/>
              <a:t>From sin I must withstand</a:t>
            </a:r>
            <a:endParaRPr/>
          </a:p>
        </p:txBody>
      </p:sp>
      <p:sp>
        <p:nvSpPr>
          <p:cNvPr id="4260" name="Google Shape;4260;p681"/>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In One of my Dreams</a:t>
            </a:r>
            <a:endParaRPr/>
          </a:p>
        </p:txBody>
      </p:sp>
    </p:spTree>
  </p:cSld>
  <p:clrMapOvr>
    <a:masterClrMapping/>
  </p:clrMapOvr>
</p:sld>
</file>

<file path=ppt/slides/slide6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4" name="Shape 4264"/>
        <p:cNvGrpSpPr/>
        <p:nvPr/>
      </p:nvGrpSpPr>
      <p:grpSpPr>
        <a:xfrm>
          <a:off x="0" y="0"/>
          <a:ext cx="0" cy="0"/>
          <a:chOff x="0" y="0"/>
          <a:chExt cx="0" cy="0"/>
        </a:xfrm>
      </p:grpSpPr>
      <p:sp>
        <p:nvSpPr>
          <p:cNvPr id="4265" name="Google Shape;4265;p682"/>
          <p:cNvSpPr txBox="1"/>
          <p:nvPr>
            <p:ph idx="1" type="body"/>
          </p:nvPr>
        </p:nvSpPr>
        <p:spPr>
          <a:xfrm>
            <a:off x="415650" y="326499"/>
            <a:ext cx="11360700" cy="4834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In one of my dreams</a:t>
            </a:r>
            <a:endParaRPr/>
          </a:p>
          <a:p>
            <a:pPr indent="0" lvl="0" marL="0" rtl="0" algn="ctr">
              <a:lnSpc>
                <a:spcPct val="150000"/>
              </a:lnSpc>
              <a:spcBef>
                <a:spcPts val="0"/>
              </a:spcBef>
              <a:spcAft>
                <a:spcPts val="0"/>
              </a:spcAft>
              <a:buClr>
                <a:schemeClr val="dk1"/>
              </a:buClr>
              <a:buSzPts val="1100"/>
              <a:buNone/>
            </a:pPr>
            <a:r>
              <a:rPr lang="en-US"/>
              <a:t>While sleeping in peace</a:t>
            </a:r>
            <a:endParaRPr/>
          </a:p>
          <a:p>
            <a:pPr indent="0" lvl="0" marL="0" rtl="0" algn="ctr">
              <a:lnSpc>
                <a:spcPct val="150000"/>
              </a:lnSpc>
              <a:spcBef>
                <a:spcPts val="0"/>
              </a:spcBef>
              <a:spcAft>
                <a:spcPts val="0"/>
              </a:spcAft>
              <a:buClr>
                <a:schemeClr val="dk1"/>
              </a:buClr>
              <a:buSzPts val="1100"/>
              <a:buNone/>
            </a:pPr>
            <a:r>
              <a:rPr lang="en-US"/>
              <a:t>I saw three fathers</a:t>
            </a:r>
            <a:endParaRPr/>
          </a:p>
          <a:p>
            <a:pPr indent="0" lvl="0" marL="0" rtl="0" algn="ctr">
              <a:lnSpc>
                <a:spcPct val="150000"/>
              </a:lnSpc>
              <a:spcBef>
                <a:spcPts val="0"/>
              </a:spcBef>
              <a:spcAft>
                <a:spcPts val="0"/>
              </a:spcAft>
              <a:buClr>
                <a:schemeClr val="dk1"/>
              </a:buClr>
              <a:buSzPts val="1100"/>
              <a:buNone/>
            </a:pPr>
            <a:r>
              <a:rPr lang="en-US"/>
              <a:t>And a soldier strong, yet meek</a:t>
            </a:r>
            <a:endParaRPr/>
          </a:p>
        </p:txBody>
      </p:sp>
      <p:sp>
        <p:nvSpPr>
          <p:cNvPr id="4266" name="Google Shape;4266;p682"/>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In One of my Dreams</a:t>
            </a:r>
            <a:endParaRPr/>
          </a:p>
        </p:txBody>
      </p:sp>
    </p:spTree>
  </p:cSld>
  <p:clrMapOvr>
    <a:masterClrMapping/>
  </p:clrMapOvr>
</p:sld>
</file>

<file path=ppt/slides/slide6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0" name="Shape 4270"/>
        <p:cNvGrpSpPr/>
        <p:nvPr/>
      </p:nvGrpSpPr>
      <p:grpSpPr>
        <a:xfrm>
          <a:off x="0" y="0"/>
          <a:ext cx="0" cy="0"/>
          <a:chOff x="0" y="0"/>
          <a:chExt cx="0" cy="0"/>
        </a:xfrm>
      </p:grpSpPr>
      <p:sp>
        <p:nvSpPr>
          <p:cNvPr id="4271" name="Google Shape;4271;p683"/>
          <p:cNvSpPr txBox="1"/>
          <p:nvPr>
            <p:ph idx="1" type="body"/>
          </p:nvPr>
        </p:nvSpPr>
        <p:spPr>
          <a:xfrm>
            <a:off x="415650" y="326499"/>
            <a:ext cx="11360700" cy="4834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In one of my dreams</a:t>
            </a:r>
            <a:endParaRPr/>
          </a:p>
          <a:p>
            <a:pPr indent="0" lvl="0" marL="0" rtl="0" algn="ctr">
              <a:lnSpc>
                <a:spcPct val="150000"/>
              </a:lnSpc>
              <a:spcBef>
                <a:spcPts val="0"/>
              </a:spcBef>
              <a:spcAft>
                <a:spcPts val="0"/>
              </a:spcAft>
              <a:buClr>
                <a:schemeClr val="dk1"/>
              </a:buClr>
              <a:buSzPts val="1100"/>
              <a:buNone/>
            </a:pPr>
            <a:r>
              <a:rPr lang="en-US"/>
              <a:t>A great and beautiful scene</a:t>
            </a:r>
            <a:endParaRPr/>
          </a:p>
          <a:p>
            <a:pPr indent="0" lvl="0" marL="0" rtl="0" algn="ctr">
              <a:lnSpc>
                <a:spcPct val="150000"/>
              </a:lnSpc>
              <a:spcBef>
                <a:spcPts val="0"/>
              </a:spcBef>
              <a:spcAft>
                <a:spcPts val="0"/>
              </a:spcAft>
              <a:buClr>
                <a:schemeClr val="dk1"/>
              </a:buClr>
              <a:buSzPts val="1100"/>
              <a:buNone/>
            </a:pPr>
            <a:r>
              <a:rPr lang="en-US"/>
              <a:t>I saw three fathers</a:t>
            </a:r>
            <a:endParaRPr/>
          </a:p>
          <a:p>
            <a:pPr indent="0" lvl="0" marL="0" rtl="0" algn="ctr">
              <a:lnSpc>
                <a:spcPct val="150000"/>
              </a:lnSpc>
              <a:spcBef>
                <a:spcPts val="0"/>
              </a:spcBef>
              <a:spcAft>
                <a:spcPts val="0"/>
              </a:spcAft>
              <a:buClr>
                <a:schemeClr val="dk1"/>
              </a:buClr>
              <a:buSzPts val="1100"/>
              <a:buNone/>
            </a:pPr>
            <a:r>
              <a:rPr lang="en-US"/>
              <a:t>And a soldier strong, yet meek</a:t>
            </a:r>
            <a:endParaRPr/>
          </a:p>
        </p:txBody>
      </p:sp>
      <p:sp>
        <p:nvSpPr>
          <p:cNvPr id="4272" name="Google Shape;4272;p683"/>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In One of my Dreams</a:t>
            </a:r>
            <a:endParaRPr/>
          </a:p>
        </p:txBody>
      </p:sp>
    </p:spTree>
  </p:cSld>
  <p:clrMapOvr>
    <a:masterClrMapping/>
  </p:clrMapOvr>
</p:sld>
</file>

<file path=ppt/slides/slide6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6" name="Shape 4276"/>
        <p:cNvGrpSpPr/>
        <p:nvPr/>
      </p:nvGrpSpPr>
      <p:grpSpPr>
        <a:xfrm>
          <a:off x="0" y="0"/>
          <a:ext cx="0" cy="0"/>
          <a:chOff x="0" y="0"/>
          <a:chExt cx="0" cy="0"/>
        </a:xfrm>
      </p:grpSpPr>
      <p:sp>
        <p:nvSpPr>
          <p:cNvPr id="4277" name="Google Shape;4277;p684"/>
          <p:cNvSpPr txBox="1"/>
          <p:nvPr>
            <p:ph idx="1" type="body"/>
          </p:nvPr>
        </p:nvSpPr>
        <p:spPr>
          <a:xfrm>
            <a:off x="415650" y="326499"/>
            <a:ext cx="11360700" cy="4834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The second had a sack</a:t>
            </a:r>
            <a:endParaRPr/>
          </a:p>
          <a:p>
            <a:pPr indent="0" lvl="0" marL="0" rtl="0" algn="ctr">
              <a:lnSpc>
                <a:spcPct val="150000"/>
              </a:lnSpc>
              <a:spcBef>
                <a:spcPts val="0"/>
              </a:spcBef>
              <a:spcAft>
                <a:spcPts val="0"/>
              </a:spcAft>
              <a:buClr>
                <a:schemeClr val="dk1"/>
              </a:buClr>
              <a:buSzPts val="1100"/>
              <a:buNone/>
            </a:pPr>
            <a:r>
              <a:rPr lang="en-US"/>
              <a:t>Carried it on his back</a:t>
            </a:r>
            <a:endParaRPr/>
          </a:p>
          <a:p>
            <a:pPr indent="0" lvl="0" marL="0" rtl="0" algn="ctr">
              <a:lnSpc>
                <a:spcPct val="150000"/>
              </a:lnSpc>
              <a:spcBef>
                <a:spcPts val="0"/>
              </a:spcBef>
              <a:spcAft>
                <a:spcPts val="0"/>
              </a:spcAft>
              <a:buClr>
                <a:schemeClr val="dk1"/>
              </a:buClr>
              <a:buSzPts val="1100"/>
              <a:buNone/>
            </a:pPr>
            <a:r>
              <a:rPr lang="en-US"/>
              <a:t>He walked around with care</a:t>
            </a:r>
            <a:endParaRPr/>
          </a:p>
          <a:p>
            <a:pPr indent="0" lvl="0" marL="0" rtl="0" algn="ctr">
              <a:lnSpc>
                <a:spcPct val="150000"/>
              </a:lnSpc>
              <a:spcBef>
                <a:spcPts val="0"/>
              </a:spcBef>
              <a:spcAft>
                <a:spcPts val="0"/>
              </a:spcAft>
              <a:buClr>
                <a:schemeClr val="dk1"/>
              </a:buClr>
              <a:buSzPts val="1100"/>
              <a:buNone/>
            </a:pPr>
            <a:r>
              <a:rPr lang="en-US"/>
              <a:t>And from it sand poured out</a:t>
            </a:r>
            <a:endParaRPr/>
          </a:p>
        </p:txBody>
      </p:sp>
      <p:sp>
        <p:nvSpPr>
          <p:cNvPr id="4278" name="Google Shape;4278;p684"/>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In One of my Dreams</a:t>
            </a:r>
            <a:endParaRPr/>
          </a:p>
        </p:txBody>
      </p:sp>
    </p:spTree>
  </p:cSld>
  <p:clrMapOvr>
    <a:masterClrMapping/>
  </p:clrMapOvr>
</p:sld>
</file>

<file path=ppt/slides/slide6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2" name="Shape 4282"/>
        <p:cNvGrpSpPr/>
        <p:nvPr/>
      </p:nvGrpSpPr>
      <p:grpSpPr>
        <a:xfrm>
          <a:off x="0" y="0"/>
          <a:ext cx="0" cy="0"/>
          <a:chOff x="0" y="0"/>
          <a:chExt cx="0" cy="0"/>
        </a:xfrm>
      </p:grpSpPr>
      <p:sp>
        <p:nvSpPr>
          <p:cNvPr id="4283" name="Google Shape;4283;p685"/>
          <p:cNvSpPr txBox="1"/>
          <p:nvPr>
            <p:ph idx="1" type="body"/>
          </p:nvPr>
        </p:nvSpPr>
        <p:spPr>
          <a:xfrm>
            <a:off x="415650" y="326499"/>
            <a:ext cx="11360700" cy="4834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He said these are my sins</a:t>
            </a:r>
            <a:endParaRPr/>
          </a:p>
          <a:p>
            <a:pPr indent="0" lvl="0" marL="0" rtl="0" algn="ctr">
              <a:lnSpc>
                <a:spcPct val="150000"/>
              </a:lnSpc>
              <a:spcBef>
                <a:spcPts val="0"/>
              </a:spcBef>
              <a:spcAft>
                <a:spcPts val="0"/>
              </a:spcAft>
              <a:buClr>
                <a:schemeClr val="dk1"/>
              </a:buClr>
              <a:buSzPts val="1100"/>
              <a:buNone/>
            </a:pPr>
            <a:r>
              <a:rPr lang="en-US"/>
              <a:t>In God's mercy do not doubt</a:t>
            </a:r>
            <a:endParaRPr/>
          </a:p>
          <a:p>
            <a:pPr indent="0" lvl="0" marL="0" rtl="0" algn="ctr">
              <a:lnSpc>
                <a:spcPct val="150000"/>
              </a:lnSpc>
              <a:spcBef>
                <a:spcPts val="0"/>
              </a:spcBef>
              <a:spcAft>
                <a:spcPts val="0"/>
              </a:spcAft>
              <a:buClr>
                <a:schemeClr val="dk1"/>
              </a:buClr>
              <a:buSzPts val="1100"/>
              <a:buNone/>
            </a:pPr>
            <a:r>
              <a:rPr lang="en-US"/>
              <a:t>(My beloved Abba Moses</a:t>
            </a:r>
            <a:endParaRPr/>
          </a:p>
          <a:p>
            <a:pPr indent="0" lvl="0" marL="0" rtl="0" algn="ctr">
              <a:lnSpc>
                <a:spcPct val="150000"/>
              </a:lnSpc>
              <a:spcBef>
                <a:spcPts val="0"/>
              </a:spcBef>
              <a:spcAft>
                <a:spcPts val="0"/>
              </a:spcAft>
              <a:buClr>
                <a:schemeClr val="dk1"/>
              </a:buClr>
              <a:buSzPts val="1100"/>
              <a:buNone/>
            </a:pPr>
            <a:r>
              <a:rPr lang="en-US"/>
              <a:t>The strong and the holy) X2</a:t>
            </a:r>
            <a:endParaRPr/>
          </a:p>
        </p:txBody>
      </p:sp>
      <p:sp>
        <p:nvSpPr>
          <p:cNvPr id="4284" name="Google Shape;4284;p685"/>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In One of my Dreams</a:t>
            </a:r>
            <a:endParaRPr/>
          </a:p>
        </p:txBody>
      </p:sp>
    </p:spTree>
  </p:cSld>
  <p:clrMapOvr>
    <a:masterClrMapping/>
  </p:clrMapOvr>
</p:sld>
</file>

<file path=ppt/slides/slide6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8" name="Shape 4288"/>
        <p:cNvGrpSpPr/>
        <p:nvPr/>
      </p:nvGrpSpPr>
      <p:grpSpPr>
        <a:xfrm>
          <a:off x="0" y="0"/>
          <a:ext cx="0" cy="0"/>
          <a:chOff x="0" y="0"/>
          <a:chExt cx="0" cy="0"/>
        </a:xfrm>
      </p:grpSpPr>
      <p:sp>
        <p:nvSpPr>
          <p:cNvPr id="4289" name="Google Shape;4289;p686"/>
          <p:cNvSpPr txBox="1"/>
          <p:nvPr>
            <p:ph idx="1" type="body"/>
          </p:nvPr>
        </p:nvSpPr>
        <p:spPr>
          <a:xfrm>
            <a:off x="415650" y="326499"/>
            <a:ext cx="11360700" cy="4834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Quickly I ran with him</a:t>
            </a:r>
            <a:endParaRPr/>
          </a:p>
          <a:p>
            <a:pPr indent="0" lvl="0" marL="0" rtl="0" algn="ctr">
              <a:lnSpc>
                <a:spcPct val="150000"/>
              </a:lnSpc>
              <a:spcBef>
                <a:spcPts val="0"/>
              </a:spcBef>
              <a:spcAft>
                <a:spcPts val="0"/>
              </a:spcAft>
              <a:buClr>
                <a:schemeClr val="dk1"/>
              </a:buClr>
              <a:buSzPts val="1100"/>
              <a:buNone/>
            </a:pPr>
            <a:r>
              <a:rPr lang="en-US"/>
              <a:t>To bear my sufferings</a:t>
            </a:r>
            <a:endParaRPr/>
          </a:p>
          <a:p>
            <a:pPr indent="0" lvl="0" marL="0" rtl="0" algn="ctr">
              <a:lnSpc>
                <a:spcPct val="150000"/>
              </a:lnSpc>
              <a:spcBef>
                <a:spcPts val="0"/>
              </a:spcBef>
              <a:spcAft>
                <a:spcPts val="0"/>
              </a:spcAft>
              <a:buClr>
                <a:schemeClr val="dk1"/>
              </a:buClr>
              <a:buSzPts val="1100"/>
              <a:buNone/>
            </a:pPr>
            <a:r>
              <a:rPr lang="en-US"/>
              <a:t>He urged me to remember</a:t>
            </a:r>
            <a:endParaRPr/>
          </a:p>
          <a:p>
            <a:pPr indent="0" lvl="0" marL="0" rtl="0" algn="ctr">
              <a:lnSpc>
                <a:spcPct val="150000"/>
              </a:lnSpc>
              <a:spcBef>
                <a:spcPts val="0"/>
              </a:spcBef>
              <a:spcAft>
                <a:spcPts val="0"/>
              </a:spcAft>
              <a:buClr>
                <a:schemeClr val="dk1"/>
              </a:buClr>
              <a:buSzPts val="1100"/>
              <a:buNone/>
            </a:pPr>
            <a:r>
              <a:rPr lang="en-US"/>
              <a:t>The way of repentance</a:t>
            </a:r>
            <a:endParaRPr/>
          </a:p>
        </p:txBody>
      </p:sp>
      <p:sp>
        <p:nvSpPr>
          <p:cNvPr id="4290" name="Google Shape;4290;p686"/>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In One of my Dreams</a:t>
            </a:r>
            <a:endParaRPr/>
          </a:p>
        </p:txBody>
      </p:sp>
    </p:spTree>
  </p:cSld>
  <p:clrMapOvr>
    <a:masterClrMapping/>
  </p:clrMapOvr>
</p:sld>
</file>

<file path=ppt/slides/slide6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4" name="Shape 4294"/>
        <p:cNvGrpSpPr/>
        <p:nvPr/>
      </p:nvGrpSpPr>
      <p:grpSpPr>
        <a:xfrm>
          <a:off x="0" y="0"/>
          <a:ext cx="0" cy="0"/>
          <a:chOff x="0" y="0"/>
          <a:chExt cx="0" cy="0"/>
        </a:xfrm>
      </p:grpSpPr>
      <p:sp>
        <p:nvSpPr>
          <p:cNvPr id="4295" name="Google Shape;4295;p687"/>
          <p:cNvSpPr txBox="1"/>
          <p:nvPr>
            <p:ph idx="1" type="body"/>
          </p:nvPr>
        </p:nvSpPr>
        <p:spPr>
          <a:xfrm>
            <a:off x="415650" y="326499"/>
            <a:ext cx="11360700" cy="4834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In one of my dreams</a:t>
            </a:r>
            <a:endParaRPr/>
          </a:p>
          <a:p>
            <a:pPr indent="0" lvl="0" marL="0" rtl="0" algn="ctr">
              <a:lnSpc>
                <a:spcPct val="150000"/>
              </a:lnSpc>
              <a:spcBef>
                <a:spcPts val="0"/>
              </a:spcBef>
              <a:spcAft>
                <a:spcPts val="0"/>
              </a:spcAft>
              <a:buClr>
                <a:schemeClr val="dk1"/>
              </a:buClr>
              <a:buSzPts val="1100"/>
              <a:buNone/>
            </a:pPr>
            <a:r>
              <a:rPr lang="en-US"/>
              <a:t>While sleeping in peace</a:t>
            </a:r>
            <a:endParaRPr/>
          </a:p>
          <a:p>
            <a:pPr indent="0" lvl="0" marL="0" rtl="0" algn="ctr">
              <a:lnSpc>
                <a:spcPct val="150000"/>
              </a:lnSpc>
              <a:spcBef>
                <a:spcPts val="0"/>
              </a:spcBef>
              <a:spcAft>
                <a:spcPts val="0"/>
              </a:spcAft>
              <a:buClr>
                <a:schemeClr val="dk1"/>
              </a:buClr>
              <a:buSzPts val="1100"/>
              <a:buNone/>
            </a:pPr>
            <a:r>
              <a:rPr lang="en-US"/>
              <a:t>I saw three fathers</a:t>
            </a:r>
            <a:endParaRPr/>
          </a:p>
          <a:p>
            <a:pPr indent="0" lvl="0" marL="0" rtl="0" algn="ctr">
              <a:lnSpc>
                <a:spcPct val="150000"/>
              </a:lnSpc>
              <a:spcBef>
                <a:spcPts val="0"/>
              </a:spcBef>
              <a:spcAft>
                <a:spcPts val="0"/>
              </a:spcAft>
              <a:buClr>
                <a:schemeClr val="dk1"/>
              </a:buClr>
              <a:buSzPts val="1100"/>
              <a:buNone/>
            </a:pPr>
            <a:r>
              <a:rPr lang="en-US"/>
              <a:t>And a soldier strong, yet meek</a:t>
            </a:r>
            <a:endParaRPr/>
          </a:p>
        </p:txBody>
      </p:sp>
      <p:sp>
        <p:nvSpPr>
          <p:cNvPr id="4296" name="Google Shape;4296;p687"/>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In One of my Dreams</a:t>
            </a:r>
            <a:endParaRPr/>
          </a:p>
        </p:txBody>
      </p:sp>
    </p:spTree>
  </p:cSld>
  <p:clrMapOvr>
    <a:masterClrMapping/>
  </p:clrMapOvr>
</p:sld>
</file>

<file path=ppt/slides/slide6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0" name="Shape 4300"/>
        <p:cNvGrpSpPr/>
        <p:nvPr/>
      </p:nvGrpSpPr>
      <p:grpSpPr>
        <a:xfrm>
          <a:off x="0" y="0"/>
          <a:ext cx="0" cy="0"/>
          <a:chOff x="0" y="0"/>
          <a:chExt cx="0" cy="0"/>
        </a:xfrm>
      </p:grpSpPr>
      <p:sp>
        <p:nvSpPr>
          <p:cNvPr id="4301" name="Google Shape;4301;p688"/>
          <p:cNvSpPr txBox="1"/>
          <p:nvPr>
            <p:ph idx="1" type="body"/>
          </p:nvPr>
        </p:nvSpPr>
        <p:spPr>
          <a:xfrm>
            <a:off x="415650" y="326499"/>
            <a:ext cx="11360700" cy="4834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In one of my dreams</a:t>
            </a:r>
            <a:endParaRPr/>
          </a:p>
          <a:p>
            <a:pPr indent="0" lvl="0" marL="0" rtl="0" algn="ctr">
              <a:lnSpc>
                <a:spcPct val="150000"/>
              </a:lnSpc>
              <a:spcBef>
                <a:spcPts val="0"/>
              </a:spcBef>
              <a:spcAft>
                <a:spcPts val="0"/>
              </a:spcAft>
              <a:buClr>
                <a:schemeClr val="dk1"/>
              </a:buClr>
              <a:buSzPts val="1100"/>
              <a:buNone/>
            </a:pPr>
            <a:r>
              <a:rPr lang="en-US"/>
              <a:t>A great and beautiful scene</a:t>
            </a:r>
            <a:endParaRPr/>
          </a:p>
          <a:p>
            <a:pPr indent="0" lvl="0" marL="0" rtl="0" algn="ctr">
              <a:lnSpc>
                <a:spcPct val="150000"/>
              </a:lnSpc>
              <a:spcBef>
                <a:spcPts val="0"/>
              </a:spcBef>
              <a:spcAft>
                <a:spcPts val="0"/>
              </a:spcAft>
              <a:buClr>
                <a:schemeClr val="dk1"/>
              </a:buClr>
              <a:buSzPts val="1100"/>
              <a:buNone/>
            </a:pPr>
            <a:r>
              <a:rPr lang="en-US"/>
              <a:t>I saw three fathers</a:t>
            </a:r>
            <a:endParaRPr/>
          </a:p>
          <a:p>
            <a:pPr indent="0" lvl="0" marL="0" rtl="0" algn="ctr">
              <a:lnSpc>
                <a:spcPct val="150000"/>
              </a:lnSpc>
              <a:spcBef>
                <a:spcPts val="0"/>
              </a:spcBef>
              <a:spcAft>
                <a:spcPts val="0"/>
              </a:spcAft>
              <a:buClr>
                <a:schemeClr val="dk1"/>
              </a:buClr>
              <a:buSzPts val="1100"/>
              <a:buNone/>
            </a:pPr>
            <a:r>
              <a:rPr lang="en-US"/>
              <a:t>And a soldier strong, yet meek</a:t>
            </a:r>
            <a:endParaRPr/>
          </a:p>
        </p:txBody>
      </p:sp>
      <p:sp>
        <p:nvSpPr>
          <p:cNvPr id="4302" name="Google Shape;4302;p688"/>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In One of my Dreams</a:t>
            </a:r>
            <a:endParaRPr/>
          </a:p>
        </p:txBody>
      </p:sp>
    </p:spTree>
  </p:cSld>
  <p:clrMapOvr>
    <a:masterClrMapping/>
  </p:clrMapOvr>
</p:sld>
</file>

<file path=ppt/slides/slide6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6" name="Shape 4306"/>
        <p:cNvGrpSpPr/>
        <p:nvPr/>
      </p:nvGrpSpPr>
      <p:grpSpPr>
        <a:xfrm>
          <a:off x="0" y="0"/>
          <a:ext cx="0" cy="0"/>
          <a:chOff x="0" y="0"/>
          <a:chExt cx="0" cy="0"/>
        </a:xfrm>
      </p:grpSpPr>
      <p:sp>
        <p:nvSpPr>
          <p:cNvPr id="4307" name="Google Shape;4307;p689"/>
          <p:cNvSpPr txBox="1"/>
          <p:nvPr>
            <p:ph idx="1" type="body"/>
          </p:nvPr>
        </p:nvSpPr>
        <p:spPr>
          <a:xfrm>
            <a:off x="415650" y="326499"/>
            <a:ext cx="11360700" cy="4834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The third was kneeling down</a:t>
            </a:r>
            <a:endParaRPr/>
          </a:p>
          <a:p>
            <a:pPr indent="0" lvl="0" marL="0" rtl="0" algn="ctr">
              <a:lnSpc>
                <a:spcPct val="150000"/>
              </a:lnSpc>
              <a:spcBef>
                <a:spcPts val="0"/>
              </a:spcBef>
              <a:spcAft>
                <a:spcPts val="0"/>
              </a:spcAft>
              <a:buClr>
                <a:schemeClr val="dk1"/>
              </a:buClr>
              <a:buSzPts val="1100"/>
              <a:buNone/>
            </a:pPr>
            <a:r>
              <a:rPr lang="en-US"/>
              <a:t>In the corner of his room</a:t>
            </a:r>
            <a:endParaRPr/>
          </a:p>
          <a:p>
            <a:pPr indent="0" lvl="0" marL="0" rtl="0" algn="ctr">
              <a:lnSpc>
                <a:spcPct val="150000"/>
              </a:lnSpc>
              <a:spcBef>
                <a:spcPts val="0"/>
              </a:spcBef>
              <a:spcAft>
                <a:spcPts val="0"/>
              </a:spcAft>
              <a:buClr>
                <a:schemeClr val="dk1"/>
              </a:buClr>
              <a:buSzPts val="1100"/>
              <a:buNone/>
            </a:pPr>
            <a:r>
              <a:rPr lang="en-US"/>
              <a:t>He had a bowl of water</a:t>
            </a:r>
            <a:endParaRPr/>
          </a:p>
          <a:p>
            <a:pPr indent="0" lvl="0" marL="0" rtl="0" algn="ctr">
              <a:lnSpc>
                <a:spcPct val="150000"/>
              </a:lnSpc>
              <a:spcBef>
                <a:spcPts val="0"/>
              </a:spcBef>
              <a:spcAft>
                <a:spcPts val="0"/>
              </a:spcAft>
              <a:buClr>
                <a:schemeClr val="dk1"/>
              </a:buClr>
              <a:buSzPts val="1100"/>
              <a:buNone/>
            </a:pPr>
            <a:r>
              <a:rPr lang="en-US"/>
              <a:t>With love he was consumed</a:t>
            </a:r>
            <a:endParaRPr/>
          </a:p>
        </p:txBody>
      </p:sp>
      <p:sp>
        <p:nvSpPr>
          <p:cNvPr id="4308" name="Google Shape;4308;p689"/>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In One of my Dreams</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69"/>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At Your Cross</a:t>
            </a:r>
            <a:endParaRPr/>
          </a:p>
        </p:txBody>
      </p:sp>
      <p:sp>
        <p:nvSpPr>
          <p:cNvPr id="480" name="Google Shape;480;p69"/>
          <p:cNvSpPr txBox="1"/>
          <p:nvPr>
            <p:ph idx="1" type="body"/>
          </p:nvPr>
        </p:nvSpPr>
        <p:spPr>
          <a:xfrm>
            <a:off x="415650" y="326500"/>
            <a:ext cx="11360700" cy="47217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50000"/>
              </a:lnSpc>
              <a:spcBef>
                <a:spcPts val="0"/>
              </a:spcBef>
              <a:spcAft>
                <a:spcPts val="0"/>
              </a:spcAft>
              <a:buClr>
                <a:schemeClr val="dk1"/>
              </a:buClr>
              <a:buSzPts val="1100"/>
              <a:buFont typeface="Arial"/>
              <a:buNone/>
            </a:pPr>
            <a:r>
              <a:rPr lang="en-US"/>
              <a:t>Every day </a:t>
            </a:r>
            <a:endParaRPr/>
          </a:p>
          <a:p>
            <a:pPr indent="0" lvl="0" marL="0" rtl="0" algn="ctr">
              <a:lnSpc>
                <a:spcPct val="150000"/>
              </a:lnSpc>
              <a:spcBef>
                <a:spcPts val="0"/>
              </a:spcBef>
              <a:spcAft>
                <a:spcPts val="0"/>
              </a:spcAft>
              <a:buClr>
                <a:schemeClr val="dk1"/>
              </a:buClr>
              <a:buSzPts val="1100"/>
              <a:buFont typeface="Arial"/>
              <a:buNone/>
            </a:pPr>
            <a:r>
              <a:rPr lang="en-US"/>
              <a:t>at Your Cross</a:t>
            </a:r>
            <a:endParaRPr/>
          </a:p>
          <a:p>
            <a:pPr indent="0" lvl="0" marL="0" rtl="0" algn="ctr">
              <a:lnSpc>
                <a:spcPct val="150000"/>
              </a:lnSpc>
              <a:spcBef>
                <a:spcPts val="0"/>
              </a:spcBef>
              <a:spcAft>
                <a:spcPts val="0"/>
              </a:spcAft>
              <a:buClr>
                <a:schemeClr val="dk1"/>
              </a:buClr>
              <a:buSzPts val="1100"/>
              <a:buFont typeface="Arial"/>
              <a:buNone/>
            </a:pPr>
            <a:r>
              <a:rPr lang="en-US"/>
              <a:t>I used to come and talk with You</a:t>
            </a:r>
            <a:endParaRPr/>
          </a:p>
          <a:p>
            <a:pPr indent="0" lvl="0" marL="0" rtl="0" algn="ctr">
              <a:lnSpc>
                <a:spcPct val="150000"/>
              </a:lnSpc>
              <a:spcBef>
                <a:spcPts val="0"/>
              </a:spcBef>
              <a:spcAft>
                <a:spcPts val="0"/>
              </a:spcAft>
              <a:buSzPts val="4800"/>
              <a:buNone/>
            </a:pPr>
            <a:r>
              <a:rPr lang="en-US"/>
              <a:t>My Lord and God</a:t>
            </a:r>
            <a:endParaRPr/>
          </a:p>
        </p:txBody>
      </p:sp>
    </p:spTree>
  </p:cSld>
  <p:clrMapOvr>
    <a:masterClrMapping/>
  </p:clrMapOvr>
</p:sld>
</file>

<file path=ppt/slides/slide6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2" name="Shape 4312"/>
        <p:cNvGrpSpPr/>
        <p:nvPr/>
      </p:nvGrpSpPr>
      <p:grpSpPr>
        <a:xfrm>
          <a:off x="0" y="0"/>
          <a:ext cx="0" cy="0"/>
          <a:chOff x="0" y="0"/>
          <a:chExt cx="0" cy="0"/>
        </a:xfrm>
      </p:grpSpPr>
      <p:sp>
        <p:nvSpPr>
          <p:cNvPr id="4313" name="Google Shape;4313;p690"/>
          <p:cNvSpPr txBox="1"/>
          <p:nvPr>
            <p:ph idx="1" type="body"/>
          </p:nvPr>
        </p:nvSpPr>
        <p:spPr>
          <a:xfrm>
            <a:off x="415650" y="326499"/>
            <a:ext cx="11360700" cy="4834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He lived with our Lord</a:t>
            </a:r>
            <a:endParaRPr/>
          </a:p>
          <a:p>
            <a:pPr indent="0" lvl="0" marL="0" rtl="0" algn="ctr">
              <a:lnSpc>
                <a:spcPct val="150000"/>
              </a:lnSpc>
              <a:spcBef>
                <a:spcPts val="0"/>
              </a:spcBef>
              <a:spcAft>
                <a:spcPts val="0"/>
              </a:spcAft>
              <a:buClr>
                <a:schemeClr val="dk1"/>
              </a:buClr>
              <a:buSzPts val="1100"/>
              <a:buNone/>
            </a:pPr>
            <a:r>
              <a:rPr lang="en-US"/>
              <a:t>Washed the feet of the bridegroom</a:t>
            </a:r>
            <a:endParaRPr/>
          </a:p>
          <a:p>
            <a:pPr indent="0" lvl="0" marL="0" rtl="0" algn="ctr">
              <a:lnSpc>
                <a:spcPct val="150000"/>
              </a:lnSpc>
              <a:spcBef>
                <a:spcPts val="0"/>
              </a:spcBef>
              <a:spcAft>
                <a:spcPts val="0"/>
              </a:spcAft>
              <a:buClr>
                <a:schemeClr val="dk1"/>
              </a:buClr>
              <a:buSzPts val="1100"/>
              <a:buNone/>
            </a:pPr>
            <a:r>
              <a:rPr lang="en-US"/>
              <a:t>(My beloved Abba Pishoy</a:t>
            </a:r>
            <a:endParaRPr/>
          </a:p>
          <a:p>
            <a:pPr indent="0" lvl="0" marL="0" rtl="0" algn="ctr">
              <a:lnSpc>
                <a:spcPct val="150000"/>
              </a:lnSpc>
              <a:spcBef>
                <a:spcPts val="0"/>
              </a:spcBef>
              <a:spcAft>
                <a:spcPts val="0"/>
              </a:spcAft>
              <a:buClr>
                <a:schemeClr val="dk1"/>
              </a:buClr>
              <a:buSzPts val="1100"/>
              <a:buNone/>
            </a:pPr>
            <a:r>
              <a:rPr lang="en-US"/>
              <a:t>With love in Christ he grew) x2</a:t>
            </a:r>
            <a:endParaRPr/>
          </a:p>
        </p:txBody>
      </p:sp>
      <p:sp>
        <p:nvSpPr>
          <p:cNvPr id="4314" name="Google Shape;4314;p690"/>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In One of my Dreams</a:t>
            </a:r>
            <a:endParaRPr/>
          </a:p>
        </p:txBody>
      </p:sp>
    </p:spTree>
  </p:cSld>
  <p:clrMapOvr>
    <a:masterClrMapping/>
  </p:clrMapOvr>
</p:sld>
</file>

<file path=ppt/slides/slide6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8" name="Shape 4318"/>
        <p:cNvGrpSpPr/>
        <p:nvPr/>
      </p:nvGrpSpPr>
      <p:grpSpPr>
        <a:xfrm>
          <a:off x="0" y="0"/>
          <a:ext cx="0" cy="0"/>
          <a:chOff x="0" y="0"/>
          <a:chExt cx="0" cy="0"/>
        </a:xfrm>
      </p:grpSpPr>
      <p:sp>
        <p:nvSpPr>
          <p:cNvPr id="4319" name="Google Shape;4319;p691"/>
          <p:cNvSpPr txBox="1"/>
          <p:nvPr>
            <p:ph idx="1" type="body"/>
          </p:nvPr>
        </p:nvSpPr>
        <p:spPr>
          <a:xfrm>
            <a:off x="415650" y="326499"/>
            <a:ext cx="11360700" cy="4834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Quickly I ran to him</a:t>
            </a:r>
            <a:endParaRPr/>
          </a:p>
          <a:p>
            <a:pPr indent="0" lvl="0" marL="0" rtl="0" algn="ctr">
              <a:lnSpc>
                <a:spcPct val="150000"/>
              </a:lnSpc>
              <a:spcBef>
                <a:spcPts val="0"/>
              </a:spcBef>
              <a:spcAft>
                <a:spcPts val="0"/>
              </a:spcAft>
              <a:buClr>
                <a:schemeClr val="dk1"/>
              </a:buClr>
              <a:buSzPts val="1100"/>
              <a:buNone/>
            </a:pPr>
            <a:r>
              <a:rPr lang="en-US"/>
              <a:t>In peace he let me in</a:t>
            </a:r>
            <a:endParaRPr/>
          </a:p>
          <a:p>
            <a:pPr indent="0" lvl="0" marL="0" rtl="0" algn="ctr">
              <a:lnSpc>
                <a:spcPct val="150000"/>
              </a:lnSpc>
              <a:spcBef>
                <a:spcPts val="0"/>
              </a:spcBef>
              <a:spcAft>
                <a:spcPts val="0"/>
              </a:spcAft>
              <a:buClr>
                <a:schemeClr val="dk1"/>
              </a:buClr>
              <a:buSzPts val="1100"/>
              <a:buNone/>
            </a:pPr>
            <a:r>
              <a:rPr lang="en-US"/>
              <a:t>He urged me to remember</a:t>
            </a:r>
            <a:endParaRPr/>
          </a:p>
          <a:p>
            <a:pPr indent="0" lvl="0" marL="0" rtl="0" algn="ctr">
              <a:lnSpc>
                <a:spcPct val="150000"/>
              </a:lnSpc>
              <a:spcBef>
                <a:spcPts val="0"/>
              </a:spcBef>
              <a:spcAft>
                <a:spcPts val="0"/>
              </a:spcAft>
              <a:buClr>
                <a:schemeClr val="dk1"/>
              </a:buClr>
              <a:buSzPts val="1100"/>
              <a:buNone/>
            </a:pPr>
            <a:r>
              <a:rPr lang="en-US"/>
              <a:t>Have love for all humans</a:t>
            </a:r>
            <a:endParaRPr/>
          </a:p>
        </p:txBody>
      </p:sp>
      <p:sp>
        <p:nvSpPr>
          <p:cNvPr id="4320" name="Google Shape;4320;p691"/>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In One of my Dreams</a:t>
            </a:r>
            <a:endParaRPr/>
          </a:p>
        </p:txBody>
      </p:sp>
    </p:spTree>
  </p:cSld>
  <p:clrMapOvr>
    <a:masterClrMapping/>
  </p:clrMapOvr>
</p:sld>
</file>

<file path=ppt/slides/slide6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4" name="Shape 4324"/>
        <p:cNvGrpSpPr/>
        <p:nvPr/>
      </p:nvGrpSpPr>
      <p:grpSpPr>
        <a:xfrm>
          <a:off x="0" y="0"/>
          <a:ext cx="0" cy="0"/>
          <a:chOff x="0" y="0"/>
          <a:chExt cx="0" cy="0"/>
        </a:xfrm>
      </p:grpSpPr>
      <p:sp>
        <p:nvSpPr>
          <p:cNvPr id="4325" name="Google Shape;4325;p692"/>
          <p:cNvSpPr txBox="1"/>
          <p:nvPr>
            <p:ph idx="1" type="body"/>
          </p:nvPr>
        </p:nvSpPr>
        <p:spPr>
          <a:xfrm>
            <a:off x="415650" y="326499"/>
            <a:ext cx="11360700" cy="4834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In one of my dreams</a:t>
            </a:r>
            <a:endParaRPr/>
          </a:p>
          <a:p>
            <a:pPr indent="0" lvl="0" marL="0" rtl="0" algn="ctr">
              <a:lnSpc>
                <a:spcPct val="150000"/>
              </a:lnSpc>
              <a:spcBef>
                <a:spcPts val="0"/>
              </a:spcBef>
              <a:spcAft>
                <a:spcPts val="0"/>
              </a:spcAft>
              <a:buClr>
                <a:schemeClr val="dk1"/>
              </a:buClr>
              <a:buSzPts val="1100"/>
              <a:buNone/>
            </a:pPr>
            <a:r>
              <a:rPr lang="en-US"/>
              <a:t>While sleeping in peace</a:t>
            </a:r>
            <a:endParaRPr/>
          </a:p>
          <a:p>
            <a:pPr indent="0" lvl="0" marL="0" rtl="0" algn="ctr">
              <a:lnSpc>
                <a:spcPct val="150000"/>
              </a:lnSpc>
              <a:spcBef>
                <a:spcPts val="0"/>
              </a:spcBef>
              <a:spcAft>
                <a:spcPts val="0"/>
              </a:spcAft>
              <a:buClr>
                <a:schemeClr val="dk1"/>
              </a:buClr>
              <a:buSzPts val="1100"/>
              <a:buNone/>
            </a:pPr>
            <a:r>
              <a:rPr lang="en-US"/>
              <a:t>I saw three fathers</a:t>
            </a:r>
            <a:endParaRPr/>
          </a:p>
          <a:p>
            <a:pPr indent="0" lvl="0" marL="0" rtl="0" algn="ctr">
              <a:lnSpc>
                <a:spcPct val="150000"/>
              </a:lnSpc>
              <a:spcBef>
                <a:spcPts val="0"/>
              </a:spcBef>
              <a:spcAft>
                <a:spcPts val="0"/>
              </a:spcAft>
              <a:buClr>
                <a:schemeClr val="dk1"/>
              </a:buClr>
              <a:buSzPts val="1100"/>
              <a:buNone/>
            </a:pPr>
            <a:r>
              <a:rPr lang="en-US"/>
              <a:t>And a soldier strong, yet meek</a:t>
            </a:r>
            <a:endParaRPr/>
          </a:p>
        </p:txBody>
      </p:sp>
      <p:sp>
        <p:nvSpPr>
          <p:cNvPr id="4326" name="Google Shape;4326;p692"/>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In One of my Dreams</a:t>
            </a:r>
            <a:endParaRPr/>
          </a:p>
        </p:txBody>
      </p:sp>
    </p:spTree>
  </p:cSld>
  <p:clrMapOvr>
    <a:masterClrMapping/>
  </p:clrMapOvr>
</p:sld>
</file>

<file path=ppt/slides/slide6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0" name="Shape 4330"/>
        <p:cNvGrpSpPr/>
        <p:nvPr/>
      </p:nvGrpSpPr>
      <p:grpSpPr>
        <a:xfrm>
          <a:off x="0" y="0"/>
          <a:ext cx="0" cy="0"/>
          <a:chOff x="0" y="0"/>
          <a:chExt cx="0" cy="0"/>
        </a:xfrm>
      </p:grpSpPr>
      <p:sp>
        <p:nvSpPr>
          <p:cNvPr id="4331" name="Google Shape;4331;p693"/>
          <p:cNvSpPr txBox="1"/>
          <p:nvPr>
            <p:ph idx="1" type="body"/>
          </p:nvPr>
        </p:nvSpPr>
        <p:spPr>
          <a:xfrm>
            <a:off x="415650" y="326499"/>
            <a:ext cx="11360700" cy="4834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In one of my dreams</a:t>
            </a:r>
            <a:endParaRPr/>
          </a:p>
          <a:p>
            <a:pPr indent="0" lvl="0" marL="0" rtl="0" algn="ctr">
              <a:lnSpc>
                <a:spcPct val="150000"/>
              </a:lnSpc>
              <a:spcBef>
                <a:spcPts val="0"/>
              </a:spcBef>
              <a:spcAft>
                <a:spcPts val="0"/>
              </a:spcAft>
              <a:buClr>
                <a:schemeClr val="dk1"/>
              </a:buClr>
              <a:buSzPts val="1100"/>
              <a:buNone/>
            </a:pPr>
            <a:r>
              <a:rPr lang="en-US"/>
              <a:t>A great and beautiful scene</a:t>
            </a:r>
            <a:endParaRPr/>
          </a:p>
          <a:p>
            <a:pPr indent="0" lvl="0" marL="0" rtl="0" algn="ctr">
              <a:lnSpc>
                <a:spcPct val="150000"/>
              </a:lnSpc>
              <a:spcBef>
                <a:spcPts val="0"/>
              </a:spcBef>
              <a:spcAft>
                <a:spcPts val="0"/>
              </a:spcAft>
              <a:buClr>
                <a:schemeClr val="dk1"/>
              </a:buClr>
              <a:buSzPts val="1100"/>
              <a:buNone/>
            </a:pPr>
            <a:r>
              <a:rPr lang="en-US"/>
              <a:t>I saw three fathers</a:t>
            </a:r>
            <a:endParaRPr/>
          </a:p>
          <a:p>
            <a:pPr indent="0" lvl="0" marL="0" rtl="0" algn="ctr">
              <a:lnSpc>
                <a:spcPct val="150000"/>
              </a:lnSpc>
              <a:spcBef>
                <a:spcPts val="0"/>
              </a:spcBef>
              <a:spcAft>
                <a:spcPts val="0"/>
              </a:spcAft>
              <a:buClr>
                <a:schemeClr val="dk1"/>
              </a:buClr>
              <a:buSzPts val="1100"/>
              <a:buNone/>
            </a:pPr>
            <a:r>
              <a:rPr lang="en-US"/>
              <a:t>And a soldier strong, yet meek</a:t>
            </a:r>
            <a:endParaRPr/>
          </a:p>
        </p:txBody>
      </p:sp>
      <p:sp>
        <p:nvSpPr>
          <p:cNvPr id="4332" name="Google Shape;4332;p693"/>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In One of my Dreams</a:t>
            </a:r>
            <a:endParaRPr/>
          </a:p>
        </p:txBody>
      </p:sp>
    </p:spTree>
  </p:cSld>
  <p:clrMapOvr>
    <a:masterClrMapping/>
  </p:clrMapOvr>
</p:sld>
</file>

<file path=ppt/slides/slide6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6" name="Shape 4336"/>
        <p:cNvGrpSpPr/>
        <p:nvPr/>
      </p:nvGrpSpPr>
      <p:grpSpPr>
        <a:xfrm>
          <a:off x="0" y="0"/>
          <a:ext cx="0" cy="0"/>
          <a:chOff x="0" y="0"/>
          <a:chExt cx="0" cy="0"/>
        </a:xfrm>
      </p:grpSpPr>
      <p:sp>
        <p:nvSpPr>
          <p:cNvPr id="4337" name="Google Shape;4337;p694"/>
          <p:cNvSpPr txBox="1"/>
          <p:nvPr>
            <p:ph idx="1" type="body"/>
          </p:nvPr>
        </p:nvSpPr>
        <p:spPr>
          <a:xfrm>
            <a:off x="415650" y="326499"/>
            <a:ext cx="11360700" cy="4834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And the soldier was standing lifting up his hands</a:t>
            </a:r>
            <a:endParaRPr/>
          </a:p>
          <a:p>
            <a:pPr indent="0" lvl="0" marL="0" rtl="0" algn="ctr">
              <a:lnSpc>
                <a:spcPct val="150000"/>
              </a:lnSpc>
              <a:spcBef>
                <a:spcPts val="0"/>
              </a:spcBef>
              <a:spcAft>
                <a:spcPts val="0"/>
              </a:spcAft>
              <a:buClr>
                <a:schemeClr val="dk1"/>
              </a:buClr>
              <a:buSzPts val="1100"/>
              <a:buNone/>
            </a:pPr>
            <a:r>
              <a:rPr lang="en-US"/>
              <a:t>A red cloak on his shoulders, two camels in the sand</a:t>
            </a:r>
            <a:endParaRPr/>
          </a:p>
        </p:txBody>
      </p:sp>
      <p:sp>
        <p:nvSpPr>
          <p:cNvPr id="4338" name="Google Shape;4338;p694"/>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In One of my Dreams</a:t>
            </a:r>
            <a:endParaRPr/>
          </a:p>
        </p:txBody>
      </p:sp>
    </p:spTree>
  </p:cSld>
  <p:clrMapOvr>
    <a:masterClrMapping/>
  </p:clrMapOvr>
</p:sld>
</file>

<file path=ppt/slides/slide6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2" name="Shape 4342"/>
        <p:cNvGrpSpPr/>
        <p:nvPr/>
      </p:nvGrpSpPr>
      <p:grpSpPr>
        <a:xfrm>
          <a:off x="0" y="0"/>
          <a:ext cx="0" cy="0"/>
          <a:chOff x="0" y="0"/>
          <a:chExt cx="0" cy="0"/>
        </a:xfrm>
      </p:grpSpPr>
      <p:sp>
        <p:nvSpPr>
          <p:cNvPr id="4343" name="Google Shape;4343;p695"/>
          <p:cNvSpPr txBox="1"/>
          <p:nvPr>
            <p:ph idx="1" type="body"/>
          </p:nvPr>
        </p:nvSpPr>
        <p:spPr>
          <a:xfrm>
            <a:off x="415650" y="326499"/>
            <a:ext cx="11360700" cy="4834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Armour on his chest</a:t>
            </a:r>
            <a:endParaRPr/>
          </a:p>
          <a:p>
            <a:pPr indent="0" lvl="0" marL="0" rtl="0" algn="ctr">
              <a:lnSpc>
                <a:spcPct val="150000"/>
              </a:lnSpc>
              <a:spcBef>
                <a:spcPts val="0"/>
              </a:spcBef>
              <a:spcAft>
                <a:spcPts val="0"/>
              </a:spcAft>
              <a:buClr>
                <a:schemeClr val="dk1"/>
              </a:buClr>
              <a:buSzPts val="1100"/>
              <a:buNone/>
            </a:pPr>
            <a:r>
              <a:rPr lang="en-US"/>
              <a:t>The monastery behind him</a:t>
            </a:r>
            <a:endParaRPr/>
          </a:p>
          <a:p>
            <a:pPr indent="0" lvl="0" marL="0" rtl="0" algn="ctr">
              <a:lnSpc>
                <a:spcPct val="150000"/>
              </a:lnSpc>
              <a:spcBef>
                <a:spcPts val="0"/>
              </a:spcBef>
              <a:spcAft>
                <a:spcPts val="0"/>
              </a:spcAft>
              <a:buClr>
                <a:schemeClr val="dk1"/>
              </a:buClr>
              <a:buSzPts val="1100"/>
              <a:buNone/>
            </a:pPr>
            <a:r>
              <a:rPr lang="en-US"/>
              <a:t>(My beloved St. Mina</a:t>
            </a:r>
            <a:endParaRPr/>
          </a:p>
          <a:p>
            <a:pPr indent="0" lvl="0" marL="0" rtl="0" algn="ctr">
              <a:lnSpc>
                <a:spcPct val="150000"/>
              </a:lnSpc>
              <a:spcBef>
                <a:spcPts val="0"/>
              </a:spcBef>
              <a:spcAft>
                <a:spcPts val="0"/>
              </a:spcAft>
              <a:buClr>
                <a:schemeClr val="dk1"/>
              </a:buClr>
              <a:buSzPts val="1100"/>
              <a:buNone/>
            </a:pPr>
            <a:r>
              <a:rPr lang="en-US"/>
              <a:t>The faithful intercessor) x2</a:t>
            </a:r>
            <a:endParaRPr/>
          </a:p>
        </p:txBody>
      </p:sp>
      <p:sp>
        <p:nvSpPr>
          <p:cNvPr id="4344" name="Google Shape;4344;p695"/>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In One of my Dreams</a:t>
            </a:r>
            <a:endParaRPr/>
          </a:p>
        </p:txBody>
      </p:sp>
    </p:spTree>
  </p:cSld>
  <p:clrMapOvr>
    <a:masterClrMapping/>
  </p:clrMapOvr>
</p:sld>
</file>

<file path=ppt/slides/slide6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8" name="Shape 4348"/>
        <p:cNvGrpSpPr/>
        <p:nvPr/>
      </p:nvGrpSpPr>
      <p:grpSpPr>
        <a:xfrm>
          <a:off x="0" y="0"/>
          <a:ext cx="0" cy="0"/>
          <a:chOff x="0" y="0"/>
          <a:chExt cx="0" cy="0"/>
        </a:xfrm>
      </p:grpSpPr>
      <p:sp>
        <p:nvSpPr>
          <p:cNvPr id="4349" name="Google Shape;4349;p696"/>
          <p:cNvSpPr txBox="1"/>
          <p:nvPr>
            <p:ph idx="1" type="body"/>
          </p:nvPr>
        </p:nvSpPr>
        <p:spPr>
          <a:xfrm>
            <a:off x="415650" y="326499"/>
            <a:ext cx="11360700" cy="4834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Quickly I ran to him</a:t>
            </a:r>
            <a:endParaRPr/>
          </a:p>
          <a:p>
            <a:pPr indent="0" lvl="0" marL="0" rtl="0" algn="ctr">
              <a:lnSpc>
                <a:spcPct val="150000"/>
              </a:lnSpc>
              <a:spcBef>
                <a:spcPts val="0"/>
              </a:spcBef>
              <a:spcAft>
                <a:spcPts val="0"/>
              </a:spcAft>
              <a:buClr>
                <a:schemeClr val="dk1"/>
              </a:buClr>
              <a:buSzPts val="1100"/>
              <a:buNone/>
            </a:pPr>
            <a:r>
              <a:rPr lang="en-US"/>
              <a:t>With open arms he came my way</a:t>
            </a:r>
            <a:endParaRPr/>
          </a:p>
          <a:p>
            <a:pPr indent="0" lvl="0" marL="0" rtl="0" algn="ctr">
              <a:lnSpc>
                <a:spcPct val="150000"/>
              </a:lnSpc>
              <a:spcBef>
                <a:spcPts val="0"/>
              </a:spcBef>
              <a:spcAft>
                <a:spcPts val="0"/>
              </a:spcAft>
              <a:buClr>
                <a:schemeClr val="dk1"/>
              </a:buClr>
              <a:buSzPts val="1100"/>
              <a:buNone/>
            </a:pPr>
            <a:r>
              <a:rPr lang="en-US"/>
              <a:t>He urged me to remember</a:t>
            </a:r>
            <a:endParaRPr/>
          </a:p>
          <a:p>
            <a:pPr indent="0" lvl="0" marL="0" rtl="0" algn="ctr">
              <a:lnSpc>
                <a:spcPct val="150000"/>
              </a:lnSpc>
              <a:spcBef>
                <a:spcPts val="0"/>
              </a:spcBef>
              <a:spcAft>
                <a:spcPts val="0"/>
              </a:spcAft>
              <a:buClr>
                <a:schemeClr val="dk1"/>
              </a:buClr>
              <a:buSzPts val="1100"/>
              <a:buNone/>
            </a:pPr>
            <a:r>
              <a:rPr lang="en-US"/>
              <a:t>Be steadfast in the faith</a:t>
            </a:r>
            <a:endParaRPr/>
          </a:p>
        </p:txBody>
      </p:sp>
      <p:sp>
        <p:nvSpPr>
          <p:cNvPr id="4350" name="Google Shape;4350;p696"/>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In One of my Dreams</a:t>
            </a:r>
            <a:endParaRPr/>
          </a:p>
        </p:txBody>
      </p:sp>
    </p:spTree>
  </p:cSld>
  <p:clrMapOvr>
    <a:masterClrMapping/>
  </p:clrMapOvr>
</p:sld>
</file>

<file path=ppt/slides/slide6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4" name="Shape 4354"/>
        <p:cNvGrpSpPr/>
        <p:nvPr/>
      </p:nvGrpSpPr>
      <p:grpSpPr>
        <a:xfrm>
          <a:off x="0" y="0"/>
          <a:ext cx="0" cy="0"/>
          <a:chOff x="0" y="0"/>
          <a:chExt cx="0" cy="0"/>
        </a:xfrm>
      </p:grpSpPr>
      <p:sp>
        <p:nvSpPr>
          <p:cNvPr id="4355" name="Google Shape;4355;p697"/>
          <p:cNvSpPr txBox="1"/>
          <p:nvPr>
            <p:ph idx="1" type="body"/>
          </p:nvPr>
        </p:nvSpPr>
        <p:spPr>
          <a:xfrm>
            <a:off x="415650" y="326499"/>
            <a:ext cx="11360700" cy="4834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In one of my dreams</a:t>
            </a:r>
            <a:endParaRPr/>
          </a:p>
          <a:p>
            <a:pPr indent="0" lvl="0" marL="0" rtl="0" algn="ctr">
              <a:lnSpc>
                <a:spcPct val="150000"/>
              </a:lnSpc>
              <a:spcBef>
                <a:spcPts val="0"/>
              </a:spcBef>
              <a:spcAft>
                <a:spcPts val="0"/>
              </a:spcAft>
              <a:buClr>
                <a:schemeClr val="dk1"/>
              </a:buClr>
              <a:buSzPts val="1100"/>
              <a:buNone/>
            </a:pPr>
            <a:r>
              <a:rPr lang="en-US"/>
              <a:t>While sleeping in peace</a:t>
            </a:r>
            <a:endParaRPr/>
          </a:p>
          <a:p>
            <a:pPr indent="0" lvl="0" marL="0" rtl="0" algn="ctr">
              <a:lnSpc>
                <a:spcPct val="150000"/>
              </a:lnSpc>
              <a:spcBef>
                <a:spcPts val="0"/>
              </a:spcBef>
              <a:spcAft>
                <a:spcPts val="0"/>
              </a:spcAft>
              <a:buClr>
                <a:schemeClr val="dk1"/>
              </a:buClr>
              <a:buSzPts val="1100"/>
              <a:buNone/>
            </a:pPr>
            <a:r>
              <a:rPr lang="en-US"/>
              <a:t>I saw three fathers</a:t>
            </a:r>
            <a:endParaRPr/>
          </a:p>
          <a:p>
            <a:pPr indent="0" lvl="0" marL="0" rtl="0" algn="ctr">
              <a:lnSpc>
                <a:spcPct val="150000"/>
              </a:lnSpc>
              <a:spcBef>
                <a:spcPts val="0"/>
              </a:spcBef>
              <a:spcAft>
                <a:spcPts val="0"/>
              </a:spcAft>
              <a:buClr>
                <a:schemeClr val="dk1"/>
              </a:buClr>
              <a:buSzPts val="1100"/>
              <a:buNone/>
            </a:pPr>
            <a:r>
              <a:rPr lang="en-US"/>
              <a:t>And a soldier strong, yet meek</a:t>
            </a:r>
            <a:endParaRPr/>
          </a:p>
        </p:txBody>
      </p:sp>
      <p:sp>
        <p:nvSpPr>
          <p:cNvPr id="4356" name="Google Shape;4356;p697"/>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In One of my Dreams</a:t>
            </a:r>
            <a:endParaRPr/>
          </a:p>
        </p:txBody>
      </p:sp>
    </p:spTree>
  </p:cSld>
  <p:clrMapOvr>
    <a:masterClrMapping/>
  </p:clrMapOvr>
</p:sld>
</file>

<file path=ppt/slides/slide6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0" name="Shape 4360"/>
        <p:cNvGrpSpPr/>
        <p:nvPr/>
      </p:nvGrpSpPr>
      <p:grpSpPr>
        <a:xfrm>
          <a:off x="0" y="0"/>
          <a:ext cx="0" cy="0"/>
          <a:chOff x="0" y="0"/>
          <a:chExt cx="0" cy="0"/>
        </a:xfrm>
      </p:grpSpPr>
      <p:sp>
        <p:nvSpPr>
          <p:cNvPr id="4361" name="Google Shape;4361;p698"/>
          <p:cNvSpPr txBox="1"/>
          <p:nvPr>
            <p:ph idx="1" type="body"/>
          </p:nvPr>
        </p:nvSpPr>
        <p:spPr>
          <a:xfrm>
            <a:off x="415650" y="326499"/>
            <a:ext cx="11360700" cy="4834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In one of my dreams</a:t>
            </a:r>
            <a:endParaRPr/>
          </a:p>
          <a:p>
            <a:pPr indent="0" lvl="0" marL="0" rtl="0" algn="ctr">
              <a:lnSpc>
                <a:spcPct val="150000"/>
              </a:lnSpc>
              <a:spcBef>
                <a:spcPts val="0"/>
              </a:spcBef>
              <a:spcAft>
                <a:spcPts val="0"/>
              </a:spcAft>
              <a:buClr>
                <a:schemeClr val="dk1"/>
              </a:buClr>
              <a:buSzPts val="1100"/>
              <a:buNone/>
            </a:pPr>
            <a:r>
              <a:rPr lang="en-US"/>
              <a:t>A great and beautiful scene</a:t>
            </a:r>
            <a:endParaRPr/>
          </a:p>
          <a:p>
            <a:pPr indent="0" lvl="0" marL="0" rtl="0" algn="ctr">
              <a:lnSpc>
                <a:spcPct val="150000"/>
              </a:lnSpc>
              <a:spcBef>
                <a:spcPts val="0"/>
              </a:spcBef>
              <a:spcAft>
                <a:spcPts val="0"/>
              </a:spcAft>
              <a:buClr>
                <a:schemeClr val="dk1"/>
              </a:buClr>
              <a:buSzPts val="1100"/>
              <a:buNone/>
            </a:pPr>
            <a:r>
              <a:rPr lang="en-US"/>
              <a:t>I saw three fathers</a:t>
            </a:r>
            <a:endParaRPr/>
          </a:p>
          <a:p>
            <a:pPr indent="0" lvl="0" marL="0" rtl="0" algn="ctr">
              <a:lnSpc>
                <a:spcPct val="150000"/>
              </a:lnSpc>
              <a:spcBef>
                <a:spcPts val="0"/>
              </a:spcBef>
              <a:spcAft>
                <a:spcPts val="0"/>
              </a:spcAft>
              <a:buClr>
                <a:schemeClr val="dk1"/>
              </a:buClr>
              <a:buSzPts val="1100"/>
              <a:buNone/>
            </a:pPr>
            <a:r>
              <a:rPr lang="en-US"/>
              <a:t>And a soldier strong, yet meek</a:t>
            </a:r>
            <a:endParaRPr/>
          </a:p>
        </p:txBody>
      </p:sp>
      <p:sp>
        <p:nvSpPr>
          <p:cNvPr id="4362" name="Google Shape;4362;p698"/>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In One of my Dreams</a:t>
            </a:r>
            <a:endParaRPr/>
          </a:p>
        </p:txBody>
      </p:sp>
      <p:pic>
        <p:nvPicPr>
          <p:cNvPr id="4363" name="Google Shape;4363;p698">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6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7" name="Shape 4367"/>
        <p:cNvGrpSpPr/>
        <p:nvPr/>
      </p:nvGrpSpPr>
      <p:grpSpPr>
        <a:xfrm>
          <a:off x="0" y="0"/>
          <a:ext cx="0" cy="0"/>
          <a:chOff x="0" y="0"/>
          <a:chExt cx="0" cy="0"/>
        </a:xfrm>
      </p:grpSpPr>
      <p:sp>
        <p:nvSpPr>
          <p:cNvPr id="4368" name="Google Shape;4368;p699"/>
          <p:cNvSpPr txBox="1"/>
          <p:nvPr>
            <p:ph type="ctrTitle"/>
          </p:nvPr>
        </p:nvSpPr>
        <p:spPr>
          <a:xfrm>
            <a:off x="208500" y="2777100"/>
            <a:ext cx="11775000" cy="1303800"/>
          </a:xfrm>
          <a:prstGeom prst="rect">
            <a:avLst/>
          </a:prstGeom>
          <a:solidFill>
            <a:srgbClr val="FFFFFF">
              <a:alpha val="88627"/>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sz="6400"/>
              <a:t>In the Midst of the Raging Sea</a:t>
            </a:r>
            <a:endParaRPr sz="6400"/>
          </a:p>
        </p:txBody>
      </p:sp>
      <p:pic>
        <p:nvPicPr>
          <p:cNvPr id="4369" name="Google Shape;4369;p699">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7"/>
          <p:cNvSpPr txBox="1"/>
          <p:nvPr>
            <p:ph idx="1" type="body"/>
          </p:nvPr>
        </p:nvSpPr>
        <p:spPr>
          <a:xfrm>
            <a:off x="415650" y="326499"/>
            <a:ext cx="11360700" cy="5096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t>A stranger, I have no one to</a:t>
            </a:r>
            <a:endParaRPr/>
          </a:p>
          <a:p>
            <a:pPr indent="0" lvl="0" marL="0" rtl="0" algn="ctr">
              <a:lnSpc>
                <a:spcPct val="150000"/>
              </a:lnSpc>
              <a:spcBef>
                <a:spcPts val="0"/>
              </a:spcBef>
              <a:spcAft>
                <a:spcPts val="0"/>
              </a:spcAft>
              <a:buClr>
                <a:schemeClr val="dk1"/>
              </a:buClr>
              <a:buSzPts val="1100"/>
              <a:buFont typeface="Arial"/>
              <a:buNone/>
            </a:pPr>
            <a:r>
              <a:rPr lang="en-US"/>
              <a:t>Unload on him, my thoughts so true</a:t>
            </a:r>
            <a:endParaRPr/>
          </a:p>
        </p:txBody>
      </p:sp>
      <p:sp>
        <p:nvSpPr>
          <p:cNvPr id="99" name="Google Shape;99;p7"/>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A Stranger</a:t>
            </a:r>
            <a:endParaRPr>
              <a:latin typeface="Playfair Display"/>
              <a:ea typeface="Playfair Display"/>
              <a:cs typeface="Playfair Display"/>
              <a:sym typeface="Playfair Display"/>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70"/>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At Your Cross</a:t>
            </a:r>
            <a:endParaRPr/>
          </a:p>
        </p:txBody>
      </p:sp>
      <p:sp>
        <p:nvSpPr>
          <p:cNvPr id="486" name="Google Shape;486;p70"/>
          <p:cNvSpPr txBox="1"/>
          <p:nvPr>
            <p:ph idx="1" type="body"/>
          </p:nvPr>
        </p:nvSpPr>
        <p:spPr>
          <a:xfrm>
            <a:off x="415650" y="326500"/>
            <a:ext cx="11360700" cy="47217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50000"/>
              </a:lnSpc>
              <a:spcBef>
                <a:spcPts val="0"/>
              </a:spcBef>
              <a:spcAft>
                <a:spcPts val="0"/>
              </a:spcAft>
              <a:buSzPts val="4800"/>
              <a:buNone/>
            </a:pPr>
            <a:r>
              <a:rPr lang="en-US">
                <a:solidFill>
                  <a:schemeClr val="dk1"/>
                </a:solidFill>
              </a:rPr>
              <a:t>To You My Father,</a:t>
            </a:r>
            <a:endParaRPr>
              <a:solidFill>
                <a:schemeClr val="dk1"/>
              </a:solidFill>
            </a:endParaRPr>
          </a:p>
          <a:p>
            <a:pPr indent="0" lvl="0" marL="0" rtl="0" algn="ctr">
              <a:lnSpc>
                <a:spcPct val="150000"/>
              </a:lnSpc>
              <a:spcBef>
                <a:spcPts val="0"/>
              </a:spcBef>
              <a:spcAft>
                <a:spcPts val="0"/>
              </a:spcAft>
              <a:buSzPts val="4800"/>
              <a:buNone/>
            </a:pPr>
            <a:r>
              <a:rPr lang="en-US">
                <a:solidFill>
                  <a:schemeClr val="dk1"/>
                </a:solidFill>
              </a:rPr>
              <a:t>I reveal</a:t>
            </a:r>
            <a:endParaRPr>
              <a:solidFill>
                <a:schemeClr val="dk1"/>
              </a:solidFill>
            </a:endParaRPr>
          </a:p>
          <a:p>
            <a:pPr indent="0" lvl="0" marL="0" rtl="0" algn="ctr">
              <a:lnSpc>
                <a:spcPct val="150000"/>
              </a:lnSpc>
              <a:spcBef>
                <a:spcPts val="0"/>
              </a:spcBef>
              <a:spcAft>
                <a:spcPts val="0"/>
              </a:spcAft>
              <a:buSzPts val="4800"/>
              <a:buNone/>
            </a:pPr>
            <a:r>
              <a:rPr lang="en-US">
                <a:solidFill>
                  <a:schemeClr val="dk1"/>
                </a:solidFill>
              </a:rPr>
              <a:t>All my secrets and stories</a:t>
            </a:r>
            <a:endParaRPr>
              <a:solidFill>
                <a:schemeClr val="dk1"/>
              </a:solidFill>
            </a:endParaRPr>
          </a:p>
          <a:p>
            <a:pPr indent="0" lvl="0" marL="0" rtl="0" algn="ctr">
              <a:lnSpc>
                <a:spcPct val="150000"/>
              </a:lnSpc>
              <a:spcBef>
                <a:spcPts val="0"/>
              </a:spcBef>
              <a:spcAft>
                <a:spcPts val="0"/>
              </a:spcAft>
              <a:buSzPts val="4800"/>
              <a:buNone/>
            </a:pPr>
            <a:r>
              <a:rPr lang="en-US">
                <a:solidFill>
                  <a:schemeClr val="dk1"/>
                </a:solidFill>
              </a:rPr>
              <a:t>With no fear</a:t>
            </a:r>
            <a:endParaRPr/>
          </a:p>
        </p:txBody>
      </p:sp>
    </p:spTree>
  </p:cSld>
  <p:clrMapOvr>
    <a:masterClrMapping/>
  </p:clrMapOvr>
</p:sld>
</file>

<file path=ppt/slides/slide7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3" name="Shape 4373"/>
        <p:cNvGrpSpPr/>
        <p:nvPr/>
      </p:nvGrpSpPr>
      <p:grpSpPr>
        <a:xfrm>
          <a:off x="0" y="0"/>
          <a:ext cx="0" cy="0"/>
          <a:chOff x="0" y="0"/>
          <a:chExt cx="0" cy="0"/>
        </a:xfrm>
      </p:grpSpPr>
      <p:sp>
        <p:nvSpPr>
          <p:cNvPr id="4374" name="Google Shape;4374;p700"/>
          <p:cNvSpPr txBox="1"/>
          <p:nvPr>
            <p:ph idx="1" type="body"/>
          </p:nvPr>
        </p:nvSpPr>
        <p:spPr>
          <a:xfrm>
            <a:off x="415650" y="326499"/>
            <a:ext cx="11360700" cy="4834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t>In the midst of the raging sea,</a:t>
            </a:r>
            <a:endParaRPr/>
          </a:p>
          <a:p>
            <a:pPr indent="0" lvl="0" marL="0" rtl="0" algn="ctr">
              <a:lnSpc>
                <a:spcPct val="150000"/>
              </a:lnSpc>
              <a:spcBef>
                <a:spcPts val="0"/>
              </a:spcBef>
              <a:spcAft>
                <a:spcPts val="0"/>
              </a:spcAft>
              <a:buClr>
                <a:schemeClr val="dk1"/>
              </a:buClr>
              <a:buSzPts val="1100"/>
              <a:buFont typeface="Arial"/>
              <a:buNone/>
            </a:pPr>
            <a:r>
              <a:rPr lang="en-US"/>
              <a:t>There I was sailing.</a:t>
            </a:r>
            <a:endParaRPr/>
          </a:p>
          <a:p>
            <a:pPr indent="0" lvl="0" marL="0" rtl="0" algn="ctr">
              <a:lnSpc>
                <a:spcPct val="150000"/>
              </a:lnSpc>
              <a:spcBef>
                <a:spcPts val="0"/>
              </a:spcBef>
              <a:spcAft>
                <a:spcPts val="0"/>
              </a:spcAft>
              <a:buClr>
                <a:schemeClr val="dk1"/>
              </a:buClr>
              <a:buSzPts val="1100"/>
              <a:buFont typeface="Arial"/>
              <a:buNone/>
            </a:pPr>
            <a:r>
              <a:rPr lang="en-US"/>
              <a:t>The waves were pounding me,</a:t>
            </a:r>
            <a:endParaRPr/>
          </a:p>
          <a:p>
            <a:pPr indent="0" lvl="0" marL="0" rtl="0" algn="ctr">
              <a:lnSpc>
                <a:spcPct val="150000"/>
              </a:lnSpc>
              <a:spcBef>
                <a:spcPts val="0"/>
              </a:spcBef>
              <a:spcAft>
                <a:spcPts val="0"/>
              </a:spcAft>
              <a:buClr>
                <a:schemeClr val="dk1"/>
              </a:buClr>
              <a:buSzPts val="1100"/>
              <a:buNone/>
            </a:pPr>
            <a:r>
              <a:rPr lang="en-US"/>
              <a:t>Making me afraid</a:t>
            </a:r>
            <a:endParaRPr/>
          </a:p>
        </p:txBody>
      </p:sp>
      <p:sp>
        <p:nvSpPr>
          <p:cNvPr id="4375" name="Google Shape;4375;p700"/>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chemeClr val="dk1"/>
              </a:buClr>
              <a:buSzPts val="1100"/>
              <a:buFont typeface="Arial"/>
              <a:buNone/>
            </a:pPr>
            <a:r>
              <a:rPr lang="en-US"/>
              <a:t>In the Midst of the Raging Sea</a:t>
            </a:r>
            <a:endParaRPr/>
          </a:p>
          <a:p>
            <a:pPr indent="0" lvl="0" marL="0" rtl="0" algn="ctr">
              <a:lnSpc>
                <a:spcPct val="100000"/>
              </a:lnSpc>
              <a:spcBef>
                <a:spcPts val="0"/>
              </a:spcBef>
              <a:spcAft>
                <a:spcPts val="0"/>
              </a:spcAft>
              <a:buClr>
                <a:schemeClr val="dk1"/>
              </a:buClr>
              <a:buSzPts val="1100"/>
              <a:buFont typeface="Arial"/>
              <a:buNone/>
            </a:pPr>
            <a:r>
              <a:t/>
            </a:r>
            <a:endParaRPr/>
          </a:p>
          <a:p>
            <a:pPr indent="0" lvl="0" marL="0" rtl="0" algn="ctr">
              <a:lnSpc>
                <a:spcPct val="100000"/>
              </a:lnSpc>
              <a:spcBef>
                <a:spcPts val="0"/>
              </a:spcBef>
              <a:spcAft>
                <a:spcPts val="0"/>
              </a:spcAft>
              <a:buSzPts val="3700"/>
              <a:buNone/>
            </a:pPr>
            <a:r>
              <a:t/>
            </a:r>
            <a:endParaRPr/>
          </a:p>
        </p:txBody>
      </p:sp>
    </p:spTree>
  </p:cSld>
  <p:clrMapOvr>
    <a:masterClrMapping/>
  </p:clrMapOvr>
</p:sld>
</file>

<file path=ppt/slides/slide7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9" name="Shape 4379"/>
        <p:cNvGrpSpPr/>
        <p:nvPr/>
      </p:nvGrpSpPr>
      <p:grpSpPr>
        <a:xfrm>
          <a:off x="0" y="0"/>
          <a:ext cx="0" cy="0"/>
          <a:chOff x="0" y="0"/>
          <a:chExt cx="0" cy="0"/>
        </a:xfrm>
      </p:grpSpPr>
      <p:sp>
        <p:nvSpPr>
          <p:cNvPr id="4380" name="Google Shape;4380;p701"/>
          <p:cNvSpPr txBox="1"/>
          <p:nvPr>
            <p:ph idx="1" type="body"/>
          </p:nvPr>
        </p:nvSpPr>
        <p:spPr>
          <a:xfrm>
            <a:off x="415650" y="326499"/>
            <a:ext cx="11360700" cy="4834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(And it seems </a:t>
            </a:r>
            <a:endParaRPr/>
          </a:p>
          <a:p>
            <a:pPr indent="0" lvl="0" marL="0" rtl="0" algn="ctr">
              <a:lnSpc>
                <a:spcPct val="150000"/>
              </a:lnSpc>
              <a:spcBef>
                <a:spcPts val="0"/>
              </a:spcBef>
              <a:spcAft>
                <a:spcPts val="0"/>
              </a:spcAft>
              <a:buClr>
                <a:schemeClr val="dk1"/>
              </a:buClr>
              <a:buSzPts val="1100"/>
              <a:buNone/>
            </a:pPr>
            <a:r>
              <a:rPr lang="en-US"/>
              <a:t>that Christ has left me) x2</a:t>
            </a:r>
            <a:endParaRPr/>
          </a:p>
          <a:p>
            <a:pPr indent="0" lvl="0" marL="0" rtl="0" algn="ctr">
              <a:lnSpc>
                <a:spcPct val="150000"/>
              </a:lnSpc>
              <a:spcBef>
                <a:spcPts val="0"/>
              </a:spcBef>
              <a:spcAft>
                <a:spcPts val="0"/>
              </a:spcAft>
              <a:buClr>
                <a:schemeClr val="dk1"/>
              </a:buClr>
              <a:buSzPts val="1100"/>
              <a:buNone/>
            </a:pPr>
            <a:r>
              <a:rPr lang="en-US"/>
              <a:t>(But I no longer see Him </a:t>
            </a:r>
            <a:endParaRPr/>
          </a:p>
          <a:p>
            <a:pPr indent="0" lvl="0" marL="0" rtl="0" algn="ctr">
              <a:lnSpc>
                <a:spcPct val="150000"/>
              </a:lnSpc>
              <a:spcBef>
                <a:spcPts val="0"/>
              </a:spcBef>
              <a:spcAft>
                <a:spcPts val="0"/>
              </a:spcAft>
              <a:buClr>
                <a:schemeClr val="dk1"/>
              </a:buClr>
              <a:buSzPts val="1100"/>
              <a:buNone/>
            </a:pPr>
            <a:r>
              <a:rPr lang="en-US"/>
              <a:t>because of my weak faith) x2</a:t>
            </a:r>
            <a:endParaRPr/>
          </a:p>
        </p:txBody>
      </p:sp>
      <p:sp>
        <p:nvSpPr>
          <p:cNvPr id="4381" name="Google Shape;4381;p701"/>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1100"/>
              <a:buNone/>
            </a:pPr>
            <a:r>
              <a:rPr lang="en-US"/>
              <a:t>In the Midst of the Raging Sea</a:t>
            </a:r>
            <a:endParaRPr/>
          </a:p>
          <a:p>
            <a:pPr indent="0" lvl="0" marL="0" rtl="0" algn="ctr">
              <a:lnSpc>
                <a:spcPct val="100000"/>
              </a:lnSpc>
              <a:spcBef>
                <a:spcPts val="0"/>
              </a:spcBef>
              <a:spcAft>
                <a:spcPts val="0"/>
              </a:spcAft>
              <a:buSzPts val="1100"/>
              <a:buNone/>
            </a:pPr>
            <a:r>
              <a:t/>
            </a:r>
            <a:endParaRPr/>
          </a:p>
          <a:p>
            <a:pPr indent="0" lvl="0" marL="0" rtl="0" algn="ctr">
              <a:lnSpc>
                <a:spcPct val="100000"/>
              </a:lnSpc>
              <a:spcBef>
                <a:spcPts val="0"/>
              </a:spcBef>
              <a:spcAft>
                <a:spcPts val="0"/>
              </a:spcAft>
              <a:buSzPts val="3700"/>
              <a:buNone/>
            </a:pPr>
            <a:r>
              <a:t/>
            </a:r>
            <a:endParaRPr/>
          </a:p>
        </p:txBody>
      </p:sp>
    </p:spTree>
  </p:cSld>
  <p:clrMapOvr>
    <a:masterClrMapping/>
  </p:clrMapOvr>
</p:sld>
</file>

<file path=ppt/slides/slide7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5" name="Shape 4385"/>
        <p:cNvGrpSpPr/>
        <p:nvPr/>
      </p:nvGrpSpPr>
      <p:grpSpPr>
        <a:xfrm>
          <a:off x="0" y="0"/>
          <a:ext cx="0" cy="0"/>
          <a:chOff x="0" y="0"/>
          <a:chExt cx="0" cy="0"/>
        </a:xfrm>
      </p:grpSpPr>
      <p:sp>
        <p:nvSpPr>
          <p:cNvPr id="4386" name="Google Shape;4386;p702"/>
          <p:cNvSpPr txBox="1"/>
          <p:nvPr>
            <p:ph idx="1" type="body"/>
          </p:nvPr>
        </p:nvSpPr>
        <p:spPr>
          <a:xfrm>
            <a:off x="415650" y="326499"/>
            <a:ext cx="11360700" cy="4834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Jesus when He saw me,</a:t>
            </a:r>
            <a:endParaRPr/>
          </a:p>
          <a:p>
            <a:pPr indent="0" lvl="0" marL="0" rtl="0" algn="ctr">
              <a:lnSpc>
                <a:spcPct val="150000"/>
              </a:lnSpc>
              <a:spcBef>
                <a:spcPts val="0"/>
              </a:spcBef>
              <a:spcAft>
                <a:spcPts val="0"/>
              </a:spcAft>
              <a:buClr>
                <a:schemeClr val="dk1"/>
              </a:buClr>
              <a:buSzPts val="1100"/>
              <a:buNone/>
            </a:pPr>
            <a:r>
              <a:rPr lang="en-US"/>
              <a:t>Came to me quickly.</a:t>
            </a:r>
            <a:endParaRPr/>
          </a:p>
          <a:p>
            <a:pPr indent="0" lvl="0" marL="0" rtl="0" algn="ctr">
              <a:lnSpc>
                <a:spcPct val="150000"/>
              </a:lnSpc>
              <a:spcBef>
                <a:spcPts val="0"/>
              </a:spcBef>
              <a:spcAft>
                <a:spcPts val="0"/>
              </a:spcAft>
              <a:buClr>
                <a:schemeClr val="dk1"/>
              </a:buClr>
              <a:buSzPts val="1100"/>
              <a:buNone/>
            </a:pPr>
            <a:r>
              <a:rPr lang="en-US"/>
              <a:t>In my despair and darkness,</a:t>
            </a:r>
            <a:endParaRPr/>
          </a:p>
          <a:p>
            <a:pPr indent="0" lvl="0" marL="0" rtl="0" algn="ctr">
              <a:lnSpc>
                <a:spcPct val="150000"/>
              </a:lnSpc>
              <a:spcBef>
                <a:spcPts val="0"/>
              </a:spcBef>
              <a:spcAft>
                <a:spcPts val="0"/>
              </a:spcAft>
              <a:buClr>
                <a:schemeClr val="dk1"/>
              </a:buClr>
              <a:buSzPts val="1100"/>
              <a:buNone/>
            </a:pPr>
            <a:r>
              <a:rPr lang="en-US"/>
              <a:t>He opened my eyes.</a:t>
            </a:r>
            <a:endParaRPr/>
          </a:p>
        </p:txBody>
      </p:sp>
      <p:sp>
        <p:nvSpPr>
          <p:cNvPr id="4387" name="Google Shape;4387;p702"/>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1100"/>
              <a:buNone/>
            </a:pPr>
            <a:r>
              <a:rPr lang="en-US"/>
              <a:t>In the Midst of the Raging Sea</a:t>
            </a:r>
            <a:endParaRPr/>
          </a:p>
          <a:p>
            <a:pPr indent="0" lvl="0" marL="0" rtl="0" algn="ctr">
              <a:lnSpc>
                <a:spcPct val="100000"/>
              </a:lnSpc>
              <a:spcBef>
                <a:spcPts val="0"/>
              </a:spcBef>
              <a:spcAft>
                <a:spcPts val="0"/>
              </a:spcAft>
              <a:buSzPts val="1100"/>
              <a:buNone/>
            </a:pPr>
            <a:r>
              <a:t/>
            </a:r>
            <a:endParaRPr/>
          </a:p>
          <a:p>
            <a:pPr indent="0" lvl="0" marL="0" rtl="0" algn="ctr">
              <a:lnSpc>
                <a:spcPct val="100000"/>
              </a:lnSpc>
              <a:spcBef>
                <a:spcPts val="0"/>
              </a:spcBef>
              <a:spcAft>
                <a:spcPts val="0"/>
              </a:spcAft>
              <a:buSzPts val="3700"/>
              <a:buNone/>
            </a:pPr>
            <a:r>
              <a:t/>
            </a:r>
            <a:endParaRPr/>
          </a:p>
        </p:txBody>
      </p:sp>
    </p:spTree>
  </p:cSld>
  <p:clrMapOvr>
    <a:masterClrMapping/>
  </p:clrMapOvr>
</p:sld>
</file>

<file path=ppt/slides/slide7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1" name="Shape 4391"/>
        <p:cNvGrpSpPr/>
        <p:nvPr/>
      </p:nvGrpSpPr>
      <p:grpSpPr>
        <a:xfrm>
          <a:off x="0" y="0"/>
          <a:ext cx="0" cy="0"/>
          <a:chOff x="0" y="0"/>
          <a:chExt cx="0" cy="0"/>
        </a:xfrm>
      </p:grpSpPr>
      <p:sp>
        <p:nvSpPr>
          <p:cNvPr id="4392" name="Google Shape;4392;p703"/>
          <p:cNvSpPr txBox="1"/>
          <p:nvPr>
            <p:ph idx="1" type="body"/>
          </p:nvPr>
        </p:nvSpPr>
        <p:spPr>
          <a:xfrm>
            <a:off x="415650" y="326499"/>
            <a:ext cx="11360700" cy="4834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(When I saw Him, </a:t>
            </a:r>
            <a:endParaRPr/>
          </a:p>
          <a:p>
            <a:pPr indent="0" lvl="0" marL="0" rtl="0" algn="ctr">
              <a:lnSpc>
                <a:spcPct val="150000"/>
              </a:lnSpc>
              <a:spcBef>
                <a:spcPts val="0"/>
              </a:spcBef>
              <a:spcAft>
                <a:spcPts val="0"/>
              </a:spcAft>
              <a:buClr>
                <a:schemeClr val="dk1"/>
              </a:buClr>
              <a:buSzPts val="1100"/>
              <a:buNone/>
            </a:pPr>
            <a:r>
              <a:rPr lang="en-US"/>
              <a:t>I cried have mercy) x2</a:t>
            </a:r>
            <a:endParaRPr/>
          </a:p>
          <a:p>
            <a:pPr indent="0" lvl="0" marL="0" rtl="0" algn="ctr">
              <a:lnSpc>
                <a:spcPct val="150000"/>
              </a:lnSpc>
              <a:spcBef>
                <a:spcPts val="0"/>
              </a:spcBef>
              <a:spcAft>
                <a:spcPts val="0"/>
              </a:spcAft>
              <a:buClr>
                <a:schemeClr val="dk1"/>
              </a:buClr>
              <a:buSzPts val="1100"/>
              <a:buNone/>
            </a:pPr>
            <a:r>
              <a:rPr lang="en-US"/>
              <a:t>(He came to me quickly </a:t>
            </a:r>
            <a:endParaRPr/>
          </a:p>
          <a:p>
            <a:pPr indent="0" lvl="0" marL="0" rtl="0" algn="ctr">
              <a:lnSpc>
                <a:spcPct val="150000"/>
              </a:lnSpc>
              <a:spcBef>
                <a:spcPts val="0"/>
              </a:spcBef>
              <a:spcAft>
                <a:spcPts val="0"/>
              </a:spcAft>
              <a:buClr>
                <a:schemeClr val="dk1"/>
              </a:buClr>
              <a:buSzPts val="1100"/>
              <a:buNone/>
            </a:pPr>
            <a:r>
              <a:rPr lang="en-US"/>
              <a:t>and had mercy on me) x2</a:t>
            </a:r>
            <a:endParaRPr/>
          </a:p>
        </p:txBody>
      </p:sp>
      <p:sp>
        <p:nvSpPr>
          <p:cNvPr id="4393" name="Google Shape;4393;p703"/>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1100"/>
              <a:buNone/>
            </a:pPr>
            <a:r>
              <a:rPr lang="en-US"/>
              <a:t>In the Midst of the Raging Sea</a:t>
            </a:r>
            <a:endParaRPr/>
          </a:p>
          <a:p>
            <a:pPr indent="0" lvl="0" marL="0" rtl="0" algn="ctr">
              <a:lnSpc>
                <a:spcPct val="100000"/>
              </a:lnSpc>
              <a:spcBef>
                <a:spcPts val="0"/>
              </a:spcBef>
              <a:spcAft>
                <a:spcPts val="0"/>
              </a:spcAft>
              <a:buSzPts val="1100"/>
              <a:buNone/>
            </a:pPr>
            <a:r>
              <a:t/>
            </a:r>
            <a:endParaRPr/>
          </a:p>
          <a:p>
            <a:pPr indent="0" lvl="0" marL="0" rtl="0" algn="ctr">
              <a:lnSpc>
                <a:spcPct val="100000"/>
              </a:lnSpc>
              <a:spcBef>
                <a:spcPts val="0"/>
              </a:spcBef>
              <a:spcAft>
                <a:spcPts val="0"/>
              </a:spcAft>
              <a:buSzPts val="3700"/>
              <a:buNone/>
            </a:pPr>
            <a:r>
              <a:t/>
            </a:r>
            <a:endParaRPr/>
          </a:p>
        </p:txBody>
      </p:sp>
    </p:spTree>
  </p:cSld>
  <p:clrMapOvr>
    <a:masterClrMapping/>
  </p:clrMapOvr>
</p:sld>
</file>

<file path=ppt/slides/slide7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7" name="Shape 4397"/>
        <p:cNvGrpSpPr/>
        <p:nvPr/>
      </p:nvGrpSpPr>
      <p:grpSpPr>
        <a:xfrm>
          <a:off x="0" y="0"/>
          <a:ext cx="0" cy="0"/>
          <a:chOff x="0" y="0"/>
          <a:chExt cx="0" cy="0"/>
        </a:xfrm>
      </p:grpSpPr>
      <p:sp>
        <p:nvSpPr>
          <p:cNvPr id="4398" name="Google Shape;4398;p704"/>
          <p:cNvSpPr txBox="1"/>
          <p:nvPr>
            <p:ph idx="1" type="body"/>
          </p:nvPr>
        </p:nvSpPr>
        <p:spPr>
          <a:xfrm>
            <a:off x="415650" y="326499"/>
            <a:ext cx="11360700" cy="4834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The sounds of the angry waves,</a:t>
            </a:r>
            <a:endParaRPr/>
          </a:p>
          <a:p>
            <a:pPr indent="0" lvl="0" marL="0" rtl="0" algn="ctr">
              <a:lnSpc>
                <a:spcPct val="150000"/>
              </a:lnSpc>
              <a:spcBef>
                <a:spcPts val="0"/>
              </a:spcBef>
              <a:spcAft>
                <a:spcPts val="0"/>
              </a:spcAft>
              <a:buClr>
                <a:schemeClr val="dk1"/>
              </a:buClr>
              <a:buSzPts val="1100"/>
              <a:buNone/>
            </a:pPr>
            <a:r>
              <a:rPr lang="en-US"/>
              <a:t>Agonized my ears.</a:t>
            </a:r>
            <a:endParaRPr/>
          </a:p>
          <a:p>
            <a:pPr indent="0" lvl="0" marL="0" rtl="0" algn="ctr">
              <a:lnSpc>
                <a:spcPct val="150000"/>
              </a:lnSpc>
              <a:spcBef>
                <a:spcPts val="0"/>
              </a:spcBef>
              <a:spcAft>
                <a:spcPts val="0"/>
              </a:spcAft>
              <a:buClr>
                <a:schemeClr val="dk1"/>
              </a:buClr>
              <a:buSzPts val="1100"/>
              <a:buNone/>
            </a:pPr>
            <a:r>
              <a:rPr lang="en-US"/>
              <a:t>Darkness of the creeping night,</a:t>
            </a:r>
            <a:endParaRPr/>
          </a:p>
          <a:p>
            <a:pPr indent="0" lvl="0" marL="0" rtl="0" algn="ctr">
              <a:lnSpc>
                <a:spcPct val="150000"/>
              </a:lnSpc>
              <a:spcBef>
                <a:spcPts val="0"/>
              </a:spcBef>
              <a:spcAft>
                <a:spcPts val="0"/>
              </a:spcAft>
              <a:buClr>
                <a:schemeClr val="dk1"/>
              </a:buClr>
              <a:buSzPts val="1100"/>
              <a:buNone/>
            </a:pPr>
            <a:r>
              <a:rPr lang="en-US"/>
              <a:t>Has threatened my peace.</a:t>
            </a:r>
            <a:endParaRPr/>
          </a:p>
        </p:txBody>
      </p:sp>
      <p:sp>
        <p:nvSpPr>
          <p:cNvPr id="4399" name="Google Shape;4399;p704"/>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1100"/>
              <a:buNone/>
            </a:pPr>
            <a:r>
              <a:rPr lang="en-US"/>
              <a:t>In the Midst of the Raging Sea</a:t>
            </a:r>
            <a:endParaRPr/>
          </a:p>
          <a:p>
            <a:pPr indent="0" lvl="0" marL="0" rtl="0" algn="ctr">
              <a:lnSpc>
                <a:spcPct val="100000"/>
              </a:lnSpc>
              <a:spcBef>
                <a:spcPts val="0"/>
              </a:spcBef>
              <a:spcAft>
                <a:spcPts val="0"/>
              </a:spcAft>
              <a:buSzPts val="1100"/>
              <a:buNone/>
            </a:pPr>
            <a:r>
              <a:t/>
            </a:r>
            <a:endParaRPr/>
          </a:p>
          <a:p>
            <a:pPr indent="0" lvl="0" marL="0" rtl="0" algn="ctr">
              <a:lnSpc>
                <a:spcPct val="100000"/>
              </a:lnSpc>
              <a:spcBef>
                <a:spcPts val="0"/>
              </a:spcBef>
              <a:spcAft>
                <a:spcPts val="0"/>
              </a:spcAft>
              <a:buSzPts val="3700"/>
              <a:buNone/>
            </a:pPr>
            <a:r>
              <a:t/>
            </a:r>
            <a:endParaRPr/>
          </a:p>
        </p:txBody>
      </p:sp>
    </p:spTree>
  </p:cSld>
  <p:clrMapOvr>
    <a:masterClrMapping/>
  </p:clrMapOvr>
</p:sld>
</file>

<file path=ppt/slides/slide7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3" name="Shape 4403"/>
        <p:cNvGrpSpPr/>
        <p:nvPr/>
      </p:nvGrpSpPr>
      <p:grpSpPr>
        <a:xfrm>
          <a:off x="0" y="0"/>
          <a:ext cx="0" cy="0"/>
          <a:chOff x="0" y="0"/>
          <a:chExt cx="0" cy="0"/>
        </a:xfrm>
      </p:grpSpPr>
      <p:sp>
        <p:nvSpPr>
          <p:cNvPr id="4404" name="Google Shape;4404;p705"/>
          <p:cNvSpPr txBox="1"/>
          <p:nvPr>
            <p:ph idx="1" type="body"/>
          </p:nvPr>
        </p:nvSpPr>
        <p:spPr>
          <a:xfrm>
            <a:off x="415650" y="326499"/>
            <a:ext cx="11360700" cy="4834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(And the tears, have not left my eyes) x2</a:t>
            </a:r>
            <a:endParaRPr/>
          </a:p>
          <a:p>
            <a:pPr indent="0" lvl="0" marL="0" rtl="0" algn="ctr">
              <a:lnSpc>
                <a:spcPct val="150000"/>
              </a:lnSpc>
              <a:spcBef>
                <a:spcPts val="0"/>
              </a:spcBef>
              <a:spcAft>
                <a:spcPts val="0"/>
              </a:spcAft>
              <a:buClr>
                <a:schemeClr val="dk1"/>
              </a:buClr>
              <a:buSzPts val="1100"/>
              <a:buNone/>
            </a:pPr>
            <a:r>
              <a:rPr lang="en-US"/>
              <a:t>(And the sleepless nights, have overwhelmed me) x2</a:t>
            </a:r>
            <a:endParaRPr/>
          </a:p>
        </p:txBody>
      </p:sp>
      <p:sp>
        <p:nvSpPr>
          <p:cNvPr id="4405" name="Google Shape;4405;p705"/>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1100"/>
              <a:buNone/>
            </a:pPr>
            <a:r>
              <a:rPr lang="en-US"/>
              <a:t>In the Midst of the Raging Sea</a:t>
            </a:r>
            <a:endParaRPr/>
          </a:p>
          <a:p>
            <a:pPr indent="0" lvl="0" marL="0" rtl="0" algn="ctr">
              <a:lnSpc>
                <a:spcPct val="100000"/>
              </a:lnSpc>
              <a:spcBef>
                <a:spcPts val="0"/>
              </a:spcBef>
              <a:spcAft>
                <a:spcPts val="0"/>
              </a:spcAft>
              <a:buSzPts val="1100"/>
              <a:buNone/>
            </a:pPr>
            <a:r>
              <a:t/>
            </a:r>
            <a:endParaRPr/>
          </a:p>
          <a:p>
            <a:pPr indent="0" lvl="0" marL="0" rtl="0" algn="ctr">
              <a:lnSpc>
                <a:spcPct val="100000"/>
              </a:lnSpc>
              <a:spcBef>
                <a:spcPts val="0"/>
              </a:spcBef>
              <a:spcAft>
                <a:spcPts val="0"/>
              </a:spcAft>
              <a:buSzPts val="3700"/>
              <a:buNone/>
            </a:pPr>
            <a:r>
              <a:t/>
            </a:r>
            <a:endParaRPr/>
          </a:p>
        </p:txBody>
      </p:sp>
    </p:spTree>
  </p:cSld>
  <p:clrMapOvr>
    <a:masterClrMapping/>
  </p:clrMapOvr>
</p:sld>
</file>

<file path=ppt/slides/slide7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9" name="Shape 4409"/>
        <p:cNvGrpSpPr/>
        <p:nvPr/>
      </p:nvGrpSpPr>
      <p:grpSpPr>
        <a:xfrm>
          <a:off x="0" y="0"/>
          <a:ext cx="0" cy="0"/>
          <a:chOff x="0" y="0"/>
          <a:chExt cx="0" cy="0"/>
        </a:xfrm>
      </p:grpSpPr>
      <p:sp>
        <p:nvSpPr>
          <p:cNvPr id="4410" name="Google Shape;4410;p706"/>
          <p:cNvSpPr txBox="1"/>
          <p:nvPr>
            <p:ph idx="1" type="body"/>
          </p:nvPr>
        </p:nvSpPr>
        <p:spPr>
          <a:xfrm>
            <a:off x="415650" y="326499"/>
            <a:ext cx="11360700" cy="4834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I took the oar and started rowing,</a:t>
            </a:r>
            <a:endParaRPr/>
          </a:p>
          <a:p>
            <a:pPr indent="0" lvl="0" marL="0" rtl="0" algn="ctr">
              <a:lnSpc>
                <a:spcPct val="150000"/>
              </a:lnSpc>
              <a:spcBef>
                <a:spcPts val="0"/>
              </a:spcBef>
              <a:spcAft>
                <a:spcPts val="0"/>
              </a:spcAft>
              <a:buClr>
                <a:schemeClr val="dk1"/>
              </a:buClr>
              <a:buSzPts val="1100"/>
              <a:buNone/>
            </a:pPr>
            <a:r>
              <a:rPr lang="en-US"/>
              <a:t>But my hopes have failed</a:t>
            </a:r>
            <a:endParaRPr/>
          </a:p>
          <a:p>
            <a:pPr indent="0" lvl="0" marL="0" rtl="0" algn="ctr">
              <a:lnSpc>
                <a:spcPct val="150000"/>
              </a:lnSpc>
              <a:spcBef>
                <a:spcPts val="0"/>
              </a:spcBef>
              <a:spcAft>
                <a:spcPts val="0"/>
              </a:spcAft>
              <a:buClr>
                <a:schemeClr val="dk1"/>
              </a:buClr>
              <a:buSzPts val="1100"/>
              <a:buNone/>
            </a:pPr>
            <a:r>
              <a:rPr lang="en-US"/>
              <a:t>My weakness and my ignorance,</a:t>
            </a:r>
            <a:endParaRPr/>
          </a:p>
          <a:p>
            <a:pPr indent="0" lvl="0" marL="0" rtl="0" algn="ctr">
              <a:lnSpc>
                <a:spcPct val="150000"/>
              </a:lnSpc>
              <a:spcBef>
                <a:spcPts val="0"/>
              </a:spcBef>
              <a:spcAft>
                <a:spcPts val="0"/>
              </a:spcAft>
              <a:buClr>
                <a:schemeClr val="dk1"/>
              </a:buClr>
              <a:buSzPts val="1100"/>
              <a:buNone/>
            </a:pPr>
            <a:r>
              <a:rPr lang="en-US"/>
              <a:t>Brought more grief to me.</a:t>
            </a:r>
            <a:endParaRPr/>
          </a:p>
        </p:txBody>
      </p:sp>
      <p:sp>
        <p:nvSpPr>
          <p:cNvPr id="4411" name="Google Shape;4411;p706"/>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1100"/>
              <a:buNone/>
            </a:pPr>
            <a:r>
              <a:rPr lang="en-US"/>
              <a:t>In the Midst of the Raging Sea</a:t>
            </a:r>
            <a:endParaRPr/>
          </a:p>
          <a:p>
            <a:pPr indent="0" lvl="0" marL="0" rtl="0" algn="ctr">
              <a:lnSpc>
                <a:spcPct val="100000"/>
              </a:lnSpc>
              <a:spcBef>
                <a:spcPts val="0"/>
              </a:spcBef>
              <a:spcAft>
                <a:spcPts val="0"/>
              </a:spcAft>
              <a:buSzPts val="1100"/>
              <a:buNone/>
            </a:pPr>
            <a:r>
              <a:t/>
            </a:r>
            <a:endParaRPr/>
          </a:p>
          <a:p>
            <a:pPr indent="0" lvl="0" marL="0" rtl="0" algn="ctr">
              <a:lnSpc>
                <a:spcPct val="100000"/>
              </a:lnSpc>
              <a:spcBef>
                <a:spcPts val="0"/>
              </a:spcBef>
              <a:spcAft>
                <a:spcPts val="0"/>
              </a:spcAft>
              <a:buSzPts val="3700"/>
              <a:buNone/>
            </a:pPr>
            <a:r>
              <a:t/>
            </a:r>
            <a:endParaRPr/>
          </a:p>
        </p:txBody>
      </p:sp>
    </p:spTree>
  </p:cSld>
  <p:clrMapOvr>
    <a:masterClrMapping/>
  </p:clrMapOvr>
</p:sld>
</file>

<file path=ppt/slides/slide7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5" name="Shape 4415"/>
        <p:cNvGrpSpPr/>
        <p:nvPr/>
      </p:nvGrpSpPr>
      <p:grpSpPr>
        <a:xfrm>
          <a:off x="0" y="0"/>
          <a:ext cx="0" cy="0"/>
          <a:chOff x="0" y="0"/>
          <a:chExt cx="0" cy="0"/>
        </a:xfrm>
      </p:grpSpPr>
      <p:sp>
        <p:nvSpPr>
          <p:cNvPr id="4416" name="Google Shape;4416;p707"/>
          <p:cNvSpPr txBox="1"/>
          <p:nvPr>
            <p:ph idx="1" type="body"/>
          </p:nvPr>
        </p:nvSpPr>
        <p:spPr>
          <a:xfrm>
            <a:off x="415650" y="326499"/>
            <a:ext cx="11360700" cy="4834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(And my Lord, at the shore sees me) x2</a:t>
            </a:r>
            <a:endParaRPr/>
          </a:p>
          <a:p>
            <a:pPr indent="0" lvl="0" marL="0" rtl="0" algn="ctr">
              <a:lnSpc>
                <a:spcPct val="150000"/>
              </a:lnSpc>
              <a:spcBef>
                <a:spcPts val="0"/>
              </a:spcBef>
              <a:spcAft>
                <a:spcPts val="0"/>
              </a:spcAft>
              <a:buClr>
                <a:schemeClr val="dk1"/>
              </a:buClr>
              <a:buSzPts val="1100"/>
              <a:buNone/>
            </a:pPr>
            <a:r>
              <a:rPr lang="en-US"/>
              <a:t>(When will You come to me, and restore my hope?) x2</a:t>
            </a:r>
            <a:endParaRPr/>
          </a:p>
        </p:txBody>
      </p:sp>
      <p:sp>
        <p:nvSpPr>
          <p:cNvPr id="4417" name="Google Shape;4417;p707"/>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1100"/>
              <a:buNone/>
            </a:pPr>
            <a:r>
              <a:rPr lang="en-US"/>
              <a:t>In the Midst of the Raging Sea</a:t>
            </a:r>
            <a:endParaRPr/>
          </a:p>
          <a:p>
            <a:pPr indent="0" lvl="0" marL="0" rtl="0" algn="ctr">
              <a:lnSpc>
                <a:spcPct val="100000"/>
              </a:lnSpc>
              <a:spcBef>
                <a:spcPts val="0"/>
              </a:spcBef>
              <a:spcAft>
                <a:spcPts val="0"/>
              </a:spcAft>
              <a:buSzPts val="1100"/>
              <a:buNone/>
            </a:pPr>
            <a:r>
              <a:t/>
            </a:r>
            <a:endParaRPr/>
          </a:p>
          <a:p>
            <a:pPr indent="0" lvl="0" marL="0" rtl="0" algn="ctr">
              <a:lnSpc>
                <a:spcPct val="100000"/>
              </a:lnSpc>
              <a:spcBef>
                <a:spcPts val="0"/>
              </a:spcBef>
              <a:spcAft>
                <a:spcPts val="0"/>
              </a:spcAft>
              <a:buSzPts val="3700"/>
              <a:buNone/>
            </a:pPr>
            <a:r>
              <a:t/>
            </a:r>
            <a:endParaRPr/>
          </a:p>
        </p:txBody>
      </p:sp>
    </p:spTree>
  </p:cSld>
  <p:clrMapOvr>
    <a:masterClrMapping/>
  </p:clrMapOvr>
</p:sld>
</file>

<file path=ppt/slides/slide7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1" name="Shape 4421"/>
        <p:cNvGrpSpPr/>
        <p:nvPr/>
      </p:nvGrpSpPr>
      <p:grpSpPr>
        <a:xfrm>
          <a:off x="0" y="0"/>
          <a:ext cx="0" cy="0"/>
          <a:chOff x="0" y="0"/>
          <a:chExt cx="0" cy="0"/>
        </a:xfrm>
      </p:grpSpPr>
      <p:sp>
        <p:nvSpPr>
          <p:cNvPr id="4422" name="Google Shape;4422;p708"/>
          <p:cNvSpPr txBox="1"/>
          <p:nvPr>
            <p:ph idx="1" type="body"/>
          </p:nvPr>
        </p:nvSpPr>
        <p:spPr>
          <a:xfrm>
            <a:off x="415650" y="326499"/>
            <a:ext cx="11360700" cy="4834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I was in despair and drowning,</a:t>
            </a:r>
            <a:endParaRPr/>
          </a:p>
          <a:p>
            <a:pPr indent="0" lvl="0" marL="0" rtl="0" algn="ctr">
              <a:lnSpc>
                <a:spcPct val="150000"/>
              </a:lnSpc>
              <a:spcBef>
                <a:spcPts val="0"/>
              </a:spcBef>
              <a:spcAft>
                <a:spcPts val="0"/>
              </a:spcAft>
              <a:buClr>
                <a:schemeClr val="dk1"/>
              </a:buClr>
              <a:buSzPts val="1100"/>
              <a:buNone/>
            </a:pPr>
            <a:r>
              <a:rPr lang="en-US"/>
              <a:t>And my hope is torn.</a:t>
            </a:r>
            <a:endParaRPr/>
          </a:p>
          <a:p>
            <a:pPr indent="0" lvl="0" marL="0" rtl="0" algn="ctr">
              <a:lnSpc>
                <a:spcPct val="150000"/>
              </a:lnSpc>
              <a:spcBef>
                <a:spcPts val="0"/>
              </a:spcBef>
              <a:spcAft>
                <a:spcPts val="0"/>
              </a:spcAft>
              <a:buClr>
                <a:schemeClr val="dk1"/>
              </a:buClr>
              <a:buSzPts val="1100"/>
              <a:buNone/>
            </a:pPr>
            <a:r>
              <a:rPr lang="en-US"/>
              <a:t>I came to my beloved Jesus,</a:t>
            </a:r>
            <a:endParaRPr/>
          </a:p>
          <a:p>
            <a:pPr indent="0" lvl="0" marL="0" rtl="0" algn="ctr">
              <a:lnSpc>
                <a:spcPct val="150000"/>
              </a:lnSpc>
              <a:spcBef>
                <a:spcPts val="0"/>
              </a:spcBef>
              <a:spcAft>
                <a:spcPts val="0"/>
              </a:spcAft>
              <a:buClr>
                <a:schemeClr val="dk1"/>
              </a:buClr>
              <a:buSzPts val="1100"/>
              <a:buNone/>
            </a:pPr>
            <a:r>
              <a:rPr lang="en-US"/>
              <a:t>Offering Him my tears.</a:t>
            </a:r>
            <a:endParaRPr/>
          </a:p>
        </p:txBody>
      </p:sp>
      <p:sp>
        <p:nvSpPr>
          <p:cNvPr id="4423" name="Google Shape;4423;p708"/>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1100"/>
              <a:buNone/>
            </a:pPr>
            <a:r>
              <a:rPr lang="en-US"/>
              <a:t>In the Midst of the Raging Sea</a:t>
            </a:r>
            <a:endParaRPr/>
          </a:p>
          <a:p>
            <a:pPr indent="0" lvl="0" marL="0" rtl="0" algn="ctr">
              <a:lnSpc>
                <a:spcPct val="100000"/>
              </a:lnSpc>
              <a:spcBef>
                <a:spcPts val="0"/>
              </a:spcBef>
              <a:spcAft>
                <a:spcPts val="0"/>
              </a:spcAft>
              <a:buSzPts val="1100"/>
              <a:buNone/>
            </a:pPr>
            <a:r>
              <a:t/>
            </a:r>
            <a:endParaRPr/>
          </a:p>
          <a:p>
            <a:pPr indent="0" lvl="0" marL="0" rtl="0" algn="ctr">
              <a:lnSpc>
                <a:spcPct val="100000"/>
              </a:lnSpc>
              <a:spcBef>
                <a:spcPts val="0"/>
              </a:spcBef>
              <a:spcAft>
                <a:spcPts val="0"/>
              </a:spcAft>
              <a:buSzPts val="3700"/>
              <a:buNone/>
            </a:pPr>
            <a:r>
              <a:t/>
            </a:r>
            <a:endParaRPr/>
          </a:p>
        </p:txBody>
      </p:sp>
    </p:spTree>
  </p:cSld>
  <p:clrMapOvr>
    <a:masterClrMapping/>
  </p:clrMapOvr>
</p:sld>
</file>

<file path=ppt/slides/slide7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7" name="Shape 4427"/>
        <p:cNvGrpSpPr/>
        <p:nvPr/>
      </p:nvGrpSpPr>
      <p:grpSpPr>
        <a:xfrm>
          <a:off x="0" y="0"/>
          <a:ext cx="0" cy="0"/>
          <a:chOff x="0" y="0"/>
          <a:chExt cx="0" cy="0"/>
        </a:xfrm>
      </p:grpSpPr>
      <p:sp>
        <p:nvSpPr>
          <p:cNvPr id="4428" name="Google Shape;4428;p709"/>
          <p:cNvSpPr txBox="1"/>
          <p:nvPr>
            <p:ph idx="1" type="body"/>
          </p:nvPr>
        </p:nvSpPr>
        <p:spPr>
          <a:xfrm>
            <a:off x="415650" y="326499"/>
            <a:ext cx="11360700" cy="4834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(When He saw me, He had compassion on me) x2</a:t>
            </a:r>
            <a:endParaRPr/>
          </a:p>
          <a:p>
            <a:pPr indent="0" lvl="0" marL="0" rtl="0" algn="ctr">
              <a:lnSpc>
                <a:spcPct val="150000"/>
              </a:lnSpc>
              <a:spcBef>
                <a:spcPts val="0"/>
              </a:spcBef>
              <a:spcAft>
                <a:spcPts val="0"/>
              </a:spcAft>
              <a:buClr>
                <a:schemeClr val="dk1"/>
              </a:buClr>
              <a:buSzPts val="1100"/>
              <a:buNone/>
            </a:pPr>
            <a:r>
              <a:rPr lang="en-US"/>
              <a:t>(He stretched out His sweet hand, and dried my tears) x2</a:t>
            </a:r>
            <a:endParaRPr/>
          </a:p>
        </p:txBody>
      </p:sp>
      <p:sp>
        <p:nvSpPr>
          <p:cNvPr id="4429" name="Google Shape;4429;p709"/>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1100"/>
              <a:buNone/>
            </a:pPr>
            <a:r>
              <a:rPr lang="en-US"/>
              <a:t>In the Midst of the Raging Sea</a:t>
            </a:r>
            <a:endParaRPr/>
          </a:p>
          <a:p>
            <a:pPr indent="0" lvl="0" marL="0" rtl="0" algn="ctr">
              <a:lnSpc>
                <a:spcPct val="100000"/>
              </a:lnSpc>
              <a:spcBef>
                <a:spcPts val="0"/>
              </a:spcBef>
              <a:spcAft>
                <a:spcPts val="0"/>
              </a:spcAft>
              <a:buSzPts val="1100"/>
              <a:buNone/>
            </a:pPr>
            <a:r>
              <a:t/>
            </a:r>
            <a:endParaRPr/>
          </a:p>
          <a:p>
            <a:pPr indent="0" lvl="0" marL="0" rtl="0" algn="ctr">
              <a:lnSpc>
                <a:spcPct val="100000"/>
              </a:lnSpc>
              <a:spcBef>
                <a:spcPts val="0"/>
              </a:spcBef>
              <a:spcAft>
                <a:spcPts val="0"/>
              </a:spcAft>
              <a:buSzPts val="3700"/>
              <a:buNone/>
            </a:pPr>
            <a:r>
              <a:t/>
            </a:r>
            <a:endParaRPr/>
          </a:p>
        </p:txBody>
      </p:sp>
      <p:pic>
        <p:nvPicPr>
          <p:cNvPr id="4430" name="Google Shape;4430;p709">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71"/>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At Your Cross</a:t>
            </a:r>
            <a:endParaRPr/>
          </a:p>
        </p:txBody>
      </p:sp>
      <p:sp>
        <p:nvSpPr>
          <p:cNvPr id="492" name="Google Shape;492;p71"/>
          <p:cNvSpPr txBox="1"/>
          <p:nvPr>
            <p:ph idx="1" type="body"/>
          </p:nvPr>
        </p:nvSpPr>
        <p:spPr>
          <a:xfrm>
            <a:off x="415650" y="326500"/>
            <a:ext cx="11360700" cy="47217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50000"/>
              </a:lnSpc>
              <a:spcBef>
                <a:spcPts val="0"/>
              </a:spcBef>
              <a:spcAft>
                <a:spcPts val="0"/>
              </a:spcAft>
              <a:buSzPts val="4800"/>
              <a:buNone/>
            </a:pPr>
            <a:r>
              <a:rPr lang="en-US"/>
              <a:t>Every day </a:t>
            </a:r>
            <a:endParaRPr/>
          </a:p>
          <a:p>
            <a:pPr indent="0" lvl="0" marL="0" rtl="0" algn="ctr">
              <a:lnSpc>
                <a:spcPct val="150000"/>
              </a:lnSpc>
              <a:spcBef>
                <a:spcPts val="0"/>
              </a:spcBef>
              <a:spcAft>
                <a:spcPts val="0"/>
              </a:spcAft>
              <a:buSzPts val="4800"/>
              <a:buNone/>
            </a:pPr>
            <a:r>
              <a:rPr lang="en-US"/>
              <a:t>at Your Cross</a:t>
            </a:r>
            <a:endParaRPr/>
          </a:p>
          <a:p>
            <a:pPr indent="0" lvl="0" marL="0" rtl="0" algn="ctr">
              <a:lnSpc>
                <a:spcPct val="150000"/>
              </a:lnSpc>
              <a:spcBef>
                <a:spcPts val="0"/>
              </a:spcBef>
              <a:spcAft>
                <a:spcPts val="0"/>
              </a:spcAft>
              <a:buSzPts val="4800"/>
              <a:buNone/>
            </a:pPr>
            <a:r>
              <a:rPr lang="en-US"/>
              <a:t>I used to come and talk with You</a:t>
            </a:r>
            <a:endParaRPr/>
          </a:p>
          <a:p>
            <a:pPr indent="0" lvl="0" marL="0" rtl="0" algn="ctr">
              <a:lnSpc>
                <a:spcPct val="150000"/>
              </a:lnSpc>
              <a:spcBef>
                <a:spcPts val="0"/>
              </a:spcBef>
              <a:spcAft>
                <a:spcPts val="0"/>
              </a:spcAft>
              <a:buSzPts val="4800"/>
              <a:buNone/>
            </a:pPr>
            <a:r>
              <a:rPr lang="en-US"/>
              <a:t>My Lord and God</a:t>
            </a:r>
            <a:endParaRPr/>
          </a:p>
        </p:txBody>
      </p:sp>
    </p:spTree>
  </p:cSld>
  <p:clrMapOvr>
    <a:masterClrMapping/>
  </p:clrMapOvr>
</p:sld>
</file>

<file path=ppt/slides/slide7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4" name="Shape 4434"/>
        <p:cNvGrpSpPr/>
        <p:nvPr/>
      </p:nvGrpSpPr>
      <p:grpSpPr>
        <a:xfrm>
          <a:off x="0" y="0"/>
          <a:ext cx="0" cy="0"/>
          <a:chOff x="0" y="0"/>
          <a:chExt cx="0" cy="0"/>
        </a:xfrm>
      </p:grpSpPr>
      <p:sp>
        <p:nvSpPr>
          <p:cNvPr id="4435" name="Google Shape;4435;p710"/>
          <p:cNvSpPr txBox="1"/>
          <p:nvPr>
            <p:ph type="ctrTitle"/>
          </p:nvPr>
        </p:nvSpPr>
        <p:spPr>
          <a:xfrm>
            <a:off x="2106700" y="2790000"/>
            <a:ext cx="7769400" cy="1278000"/>
          </a:xfrm>
          <a:prstGeom prst="rect">
            <a:avLst/>
          </a:prstGeom>
          <a:solidFill>
            <a:srgbClr val="FFFFFF">
              <a:alpha val="88627"/>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Indescribable</a:t>
            </a:r>
            <a:endParaRPr>
              <a:latin typeface="Playfair Display"/>
              <a:ea typeface="Playfair Display"/>
              <a:cs typeface="Playfair Display"/>
              <a:sym typeface="Playfair Display"/>
            </a:endParaRPr>
          </a:p>
        </p:txBody>
      </p:sp>
      <p:pic>
        <p:nvPicPr>
          <p:cNvPr id="4436" name="Google Shape;4436;p710">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7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0" name="Shape 4440"/>
        <p:cNvGrpSpPr/>
        <p:nvPr/>
      </p:nvGrpSpPr>
      <p:grpSpPr>
        <a:xfrm>
          <a:off x="0" y="0"/>
          <a:ext cx="0" cy="0"/>
          <a:chOff x="0" y="0"/>
          <a:chExt cx="0" cy="0"/>
        </a:xfrm>
      </p:grpSpPr>
      <p:sp>
        <p:nvSpPr>
          <p:cNvPr id="4441" name="Google Shape;4441;p711"/>
          <p:cNvSpPr txBox="1"/>
          <p:nvPr>
            <p:ph idx="1" type="body"/>
          </p:nvPr>
        </p:nvSpPr>
        <p:spPr>
          <a:xfrm>
            <a:off x="415650" y="326499"/>
            <a:ext cx="11360700" cy="4834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a:t>From the highest of heights to the depths of the sea</a:t>
            </a:r>
            <a:endParaRPr/>
          </a:p>
          <a:p>
            <a:pPr indent="0" lvl="0" marL="0" rtl="0" algn="ctr">
              <a:lnSpc>
                <a:spcPct val="115000"/>
              </a:lnSpc>
              <a:spcBef>
                <a:spcPts val="0"/>
              </a:spcBef>
              <a:spcAft>
                <a:spcPts val="0"/>
              </a:spcAft>
              <a:buClr>
                <a:schemeClr val="dk1"/>
              </a:buClr>
              <a:buSzPts val="1100"/>
              <a:buNone/>
            </a:pPr>
            <a:r>
              <a:rPr lang="en-US"/>
              <a:t>Creations revealing Your majesty</a:t>
            </a:r>
            <a:endParaRPr/>
          </a:p>
        </p:txBody>
      </p:sp>
      <p:sp>
        <p:nvSpPr>
          <p:cNvPr id="4442" name="Google Shape;4442;p711"/>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Indescribable</a:t>
            </a:r>
            <a:endParaRPr/>
          </a:p>
        </p:txBody>
      </p:sp>
    </p:spTree>
  </p:cSld>
  <p:clrMapOvr>
    <a:masterClrMapping/>
  </p:clrMapOvr>
</p:sld>
</file>

<file path=ppt/slides/slide7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6" name="Shape 4446"/>
        <p:cNvGrpSpPr/>
        <p:nvPr/>
      </p:nvGrpSpPr>
      <p:grpSpPr>
        <a:xfrm>
          <a:off x="0" y="0"/>
          <a:ext cx="0" cy="0"/>
          <a:chOff x="0" y="0"/>
          <a:chExt cx="0" cy="0"/>
        </a:xfrm>
      </p:grpSpPr>
      <p:sp>
        <p:nvSpPr>
          <p:cNvPr id="4447" name="Google Shape;4447;p712"/>
          <p:cNvSpPr txBox="1"/>
          <p:nvPr>
            <p:ph idx="1" type="body"/>
          </p:nvPr>
        </p:nvSpPr>
        <p:spPr>
          <a:xfrm>
            <a:off x="415650" y="326499"/>
            <a:ext cx="11360700" cy="4834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a:solidFill>
                  <a:schemeClr val="dk1"/>
                </a:solidFill>
              </a:rPr>
              <a:t>From the colors of fall to the fragrance of spring</a:t>
            </a:r>
            <a:endParaRPr/>
          </a:p>
          <a:p>
            <a:pPr indent="0" lvl="0" marL="0" rtl="0" algn="ctr">
              <a:lnSpc>
                <a:spcPct val="115000"/>
              </a:lnSpc>
              <a:spcBef>
                <a:spcPts val="0"/>
              </a:spcBef>
              <a:spcAft>
                <a:spcPts val="0"/>
              </a:spcAft>
              <a:buClr>
                <a:schemeClr val="dk1"/>
              </a:buClr>
              <a:buSzPts val="1100"/>
              <a:buNone/>
            </a:pPr>
            <a:r>
              <a:rPr lang="en-US"/>
              <a:t>Every creature unique in the song that it sings</a:t>
            </a:r>
            <a:endParaRPr/>
          </a:p>
          <a:p>
            <a:pPr indent="0" lvl="0" marL="0" rtl="0" algn="ctr">
              <a:lnSpc>
                <a:spcPct val="115000"/>
              </a:lnSpc>
              <a:spcBef>
                <a:spcPts val="0"/>
              </a:spcBef>
              <a:spcAft>
                <a:spcPts val="0"/>
              </a:spcAft>
              <a:buClr>
                <a:schemeClr val="dk1"/>
              </a:buClr>
              <a:buSzPts val="1100"/>
              <a:buNone/>
            </a:pPr>
            <a:r>
              <a:rPr lang="en-US"/>
              <a:t>All exclaiming</a:t>
            </a:r>
            <a:endParaRPr/>
          </a:p>
        </p:txBody>
      </p:sp>
      <p:sp>
        <p:nvSpPr>
          <p:cNvPr id="4448" name="Google Shape;4448;p712"/>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Indescribable</a:t>
            </a:r>
            <a:endParaRPr/>
          </a:p>
        </p:txBody>
      </p:sp>
    </p:spTree>
  </p:cSld>
  <p:clrMapOvr>
    <a:masterClrMapping/>
  </p:clrMapOvr>
</p:sld>
</file>

<file path=ppt/slides/slide7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2" name="Shape 4452"/>
        <p:cNvGrpSpPr/>
        <p:nvPr/>
      </p:nvGrpSpPr>
      <p:grpSpPr>
        <a:xfrm>
          <a:off x="0" y="0"/>
          <a:ext cx="0" cy="0"/>
          <a:chOff x="0" y="0"/>
          <a:chExt cx="0" cy="0"/>
        </a:xfrm>
      </p:grpSpPr>
      <p:sp>
        <p:nvSpPr>
          <p:cNvPr id="4453" name="Google Shape;4453;p713"/>
          <p:cNvSpPr txBox="1"/>
          <p:nvPr>
            <p:ph idx="1" type="body"/>
          </p:nvPr>
        </p:nvSpPr>
        <p:spPr>
          <a:xfrm>
            <a:off x="415650" y="326499"/>
            <a:ext cx="11360700" cy="4834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solidFill>
                  <a:schemeClr val="dk1"/>
                </a:solidFill>
              </a:rPr>
              <a:t>Indescribable, uncontainable</a:t>
            </a:r>
            <a:endParaRPr>
              <a:solidFill>
                <a:schemeClr val="dk1"/>
              </a:solidFill>
            </a:endParaRPr>
          </a:p>
          <a:p>
            <a:pPr indent="0" lvl="0" marL="0" rtl="0" algn="ctr">
              <a:lnSpc>
                <a:spcPct val="150000"/>
              </a:lnSpc>
              <a:spcBef>
                <a:spcPts val="0"/>
              </a:spcBef>
              <a:spcAft>
                <a:spcPts val="0"/>
              </a:spcAft>
              <a:buClr>
                <a:schemeClr val="dk1"/>
              </a:buClr>
              <a:buSzPts val="1100"/>
              <a:buNone/>
            </a:pPr>
            <a:r>
              <a:rPr lang="en-US">
                <a:solidFill>
                  <a:schemeClr val="dk1"/>
                </a:solidFill>
              </a:rPr>
              <a:t>You placed the stars in the sky</a:t>
            </a:r>
            <a:endParaRPr>
              <a:solidFill>
                <a:schemeClr val="dk1"/>
              </a:solidFill>
            </a:endParaRPr>
          </a:p>
          <a:p>
            <a:pPr indent="0" lvl="0" marL="0" rtl="0" algn="ctr">
              <a:lnSpc>
                <a:spcPct val="150000"/>
              </a:lnSpc>
              <a:spcBef>
                <a:spcPts val="0"/>
              </a:spcBef>
              <a:spcAft>
                <a:spcPts val="0"/>
              </a:spcAft>
              <a:buClr>
                <a:schemeClr val="dk1"/>
              </a:buClr>
              <a:buSzPts val="1100"/>
              <a:buNone/>
            </a:pPr>
            <a:r>
              <a:rPr lang="en-US">
                <a:solidFill>
                  <a:schemeClr val="dk1"/>
                </a:solidFill>
              </a:rPr>
              <a:t>And You know them by name</a:t>
            </a:r>
            <a:endParaRPr>
              <a:solidFill>
                <a:schemeClr val="dk1"/>
              </a:solidFill>
            </a:endParaRPr>
          </a:p>
          <a:p>
            <a:pPr indent="0" lvl="0" marL="0" rtl="0" algn="ctr">
              <a:lnSpc>
                <a:spcPct val="150000"/>
              </a:lnSpc>
              <a:spcBef>
                <a:spcPts val="0"/>
              </a:spcBef>
              <a:spcAft>
                <a:spcPts val="0"/>
              </a:spcAft>
              <a:buClr>
                <a:schemeClr val="dk1"/>
              </a:buClr>
              <a:buSzPts val="1100"/>
              <a:buNone/>
            </a:pPr>
            <a:r>
              <a:rPr lang="en-US">
                <a:solidFill>
                  <a:schemeClr val="dk1"/>
                </a:solidFill>
              </a:rPr>
              <a:t>You are amazing, God</a:t>
            </a:r>
            <a:endParaRPr>
              <a:solidFill>
                <a:schemeClr val="dk1"/>
              </a:solidFill>
            </a:endParaRPr>
          </a:p>
        </p:txBody>
      </p:sp>
      <p:sp>
        <p:nvSpPr>
          <p:cNvPr id="4454" name="Google Shape;4454;p713"/>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Indescribable</a:t>
            </a:r>
            <a:endParaRPr/>
          </a:p>
        </p:txBody>
      </p:sp>
    </p:spTree>
  </p:cSld>
  <p:clrMapOvr>
    <a:masterClrMapping/>
  </p:clrMapOvr>
</p:sld>
</file>

<file path=ppt/slides/slide7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8" name="Shape 4458"/>
        <p:cNvGrpSpPr/>
        <p:nvPr/>
      </p:nvGrpSpPr>
      <p:grpSpPr>
        <a:xfrm>
          <a:off x="0" y="0"/>
          <a:ext cx="0" cy="0"/>
          <a:chOff x="0" y="0"/>
          <a:chExt cx="0" cy="0"/>
        </a:xfrm>
      </p:grpSpPr>
      <p:sp>
        <p:nvSpPr>
          <p:cNvPr id="4459" name="Google Shape;4459;p714"/>
          <p:cNvSpPr txBox="1"/>
          <p:nvPr>
            <p:ph idx="1" type="body"/>
          </p:nvPr>
        </p:nvSpPr>
        <p:spPr>
          <a:xfrm>
            <a:off x="415650" y="326499"/>
            <a:ext cx="11360700" cy="4834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solidFill>
                  <a:schemeClr val="dk1"/>
                </a:solidFill>
              </a:rPr>
              <a:t>All powerful, untameable</a:t>
            </a:r>
            <a:endParaRPr>
              <a:solidFill>
                <a:schemeClr val="dk1"/>
              </a:solidFill>
            </a:endParaRPr>
          </a:p>
          <a:p>
            <a:pPr indent="0" lvl="0" marL="0" rtl="0" algn="ctr">
              <a:lnSpc>
                <a:spcPct val="150000"/>
              </a:lnSpc>
              <a:spcBef>
                <a:spcPts val="0"/>
              </a:spcBef>
              <a:spcAft>
                <a:spcPts val="0"/>
              </a:spcAft>
              <a:buClr>
                <a:schemeClr val="dk1"/>
              </a:buClr>
              <a:buSzPts val="1100"/>
              <a:buNone/>
            </a:pPr>
            <a:r>
              <a:rPr lang="en-US">
                <a:solidFill>
                  <a:schemeClr val="dk1"/>
                </a:solidFill>
              </a:rPr>
              <a:t>Awestruck, we fall to our knees</a:t>
            </a:r>
            <a:endParaRPr>
              <a:solidFill>
                <a:schemeClr val="dk1"/>
              </a:solidFill>
            </a:endParaRPr>
          </a:p>
          <a:p>
            <a:pPr indent="0" lvl="0" marL="0" rtl="0" algn="ctr">
              <a:lnSpc>
                <a:spcPct val="150000"/>
              </a:lnSpc>
              <a:spcBef>
                <a:spcPts val="0"/>
              </a:spcBef>
              <a:spcAft>
                <a:spcPts val="0"/>
              </a:spcAft>
              <a:buClr>
                <a:schemeClr val="dk1"/>
              </a:buClr>
              <a:buSzPts val="1100"/>
              <a:buNone/>
            </a:pPr>
            <a:r>
              <a:rPr lang="en-US">
                <a:solidFill>
                  <a:schemeClr val="dk1"/>
                </a:solidFill>
              </a:rPr>
              <a:t>As we humbly proclaim</a:t>
            </a:r>
            <a:endParaRPr>
              <a:solidFill>
                <a:schemeClr val="dk1"/>
              </a:solidFill>
            </a:endParaRPr>
          </a:p>
          <a:p>
            <a:pPr indent="0" lvl="0" marL="0" rtl="0" algn="ctr">
              <a:lnSpc>
                <a:spcPct val="150000"/>
              </a:lnSpc>
              <a:spcBef>
                <a:spcPts val="0"/>
              </a:spcBef>
              <a:spcAft>
                <a:spcPts val="0"/>
              </a:spcAft>
              <a:buClr>
                <a:schemeClr val="dk1"/>
              </a:buClr>
              <a:buSzPts val="1100"/>
              <a:buNone/>
            </a:pPr>
            <a:r>
              <a:rPr lang="en-US">
                <a:solidFill>
                  <a:schemeClr val="dk1"/>
                </a:solidFill>
              </a:rPr>
              <a:t>You are amazing, God</a:t>
            </a:r>
            <a:endParaRPr>
              <a:solidFill>
                <a:schemeClr val="dk1"/>
              </a:solidFill>
            </a:endParaRPr>
          </a:p>
        </p:txBody>
      </p:sp>
      <p:sp>
        <p:nvSpPr>
          <p:cNvPr id="4460" name="Google Shape;4460;p714"/>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Indescribable</a:t>
            </a:r>
            <a:endParaRPr/>
          </a:p>
        </p:txBody>
      </p:sp>
    </p:spTree>
  </p:cSld>
  <p:clrMapOvr>
    <a:masterClrMapping/>
  </p:clrMapOvr>
</p:sld>
</file>

<file path=ppt/slides/slide7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4" name="Shape 4464"/>
        <p:cNvGrpSpPr/>
        <p:nvPr/>
      </p:nvGrpSpPr>
      <p:grpSpPr>
        <a:xfrm>
          <a:off x="0" y="0"/>
          <a:ext cx="0" cy="0"/>
          <a:chOff x="0" y="0"/>
          <a:chExt cx="0" cy="0"/>
        </a:xfrm>
      </p:grpSpPr>
      <p:sp>
        <p:nvSpPr>
          <p:cNvPr id="4465" name="Google Shape;4465;p715"/>
          <p:cNvSpPr txBox="1"/>
          <p:nvPr>
            <p:ph idx="1" type="body"/>
          </p:nvPr>
        </p:nvSpPr>
        <p:spPr>
          <a:xfrm>
            <a:off x="415650" y="326499"/>
            <a:ext cx="11360700" cy="4834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a:solidFill>
                  <a:schemeClr val="dk1"/>
                </a:solidFill>
              </a:rPr>
              <a:t>Who has told every lightning bolt where it should go?</a:t>
            </a:r>
            <a:endParaRPr>
              <a:solidFill>
                <a:schemeClr val="dk1"/>
              </a:solidFill>
            </a:endParaRPr>
          </a:p>
          <a:p>
            <a:pPr indent="0" lvl="0" marL="0" rtl="0" algn="ctr">
              <a:lnSpc>
                <a:spcPct val="115000"/>
              </a:lnSpc>
              <a:spcBef>
                <a:spcPts val="0"/>
              </a:spcBef>
              <a:spcAft>
                <a:spcPts val="0"/>
              </a:spcAft>
              <a:buClr>
                <a:schemeClr val="dk1"/>
              </a:buClr>
              <a:buSzPts val="1100"/>
              <a:buNone/>
            </a:pPr>
            <a:r>
              <a:rPr lang="en-US">
                <a:solidFill>
                  <a:schemeClr val="dk1"/>
                </a:solidFill>
              </a:rPr>
              <a:t>Or seen heavenly storehouses laden with snow</a:t>
            </a:r>
            <a:endParaRPr>
              <a:solidFill>
                <a:schemeClr val="dk1"/>
              </a:solidFill>
            </a:endParaRPr>
          </a:p>
        </p:txBody>
      </p:sp>
      <p:sp>
        <p:nvSpPr>
          <p:cNvPr id="4466" name="Google Shape;4466;p715"/>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Indescribable</a:t>
            </a:r>
            <a:endParaRPr/>
          </a:p>
        </p:txBody>
      </p:sp>
    </p:spTree>
  </p:cSld>
  <p:clrMapOvr>
    <a:masterClrMapping/>
  </p:clrMapOvr>
</p:sld>
</file>

<file path=ppt/slides/slide7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0" name="Shape 4470"/>
        <p:cNvGrpSpPr/>
        <p:nvPr/>
      </p:nvGrpSpPr>
      <p:grpSpPr>
        <a:xfrm>
          <a:off x="0" y="0"/>
          <a:ext cx="0" cy="0"/>
          <a:chOff x="0" y="0"/>
          <a:chExt cx="0" cy="0"/>
        </a:xfrm>
      </p:grpSpPr>
      <p:sp>
        <p:nvSpPr>
          <p:cNvPr id="4471" name="Google Shape;4471;p716"/>
          <p:cNvSpPr txBox="1"/>
          <p:nvPr>
            <p:ph idx="1" type="body"/>
          </p:nvPr>
        </p:nvSpPr>
        <p:spPr>
          <a:xfrm>
            <a:off x="415650" y="326499"/>
            <a:ext cx="11360700" cy="4834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a:solidFill>
                  <a:schemeClr val="dk1"/>
                </a:solidFill>
              </a:rPr>
              <a:t>Who imagined the sun and gives source to its light?</a:t>
            </a:r>
            <a:endParaRPr>
              <a:solidFill>
                <a:schemeClr val="dk1"/>
              </a:solidFill>
            </a:endParaRPr>
          </a:p>
          <a:p>
            <a:pPr indent="0" lvl="0" marL="0" rtl="0" algn="ctr">
              <a:lnSpc>
                <a:spcPct val="115000"/>
              </a:lnSpc>
              <a:spcBef>
                <a:spcPts val="0"/>
              </a:spcBef>
              <a:spcAft>
                <a:spcPts val="0"/>
              </a:spcAft>
              <a:buClr>
                <a:schemeClr val="dk1"/>
              </a:buClr>
              <a:buSzPts val="1100"/>
              <a:buNone/>
            </a:pPr>
            <a:r>
              <a:rPr lang="en-US">
                <a:solidFill>
                  <a:schemeClr val="dk1"/>
                </a:solidFill>
              </a:rPr>
              <a:t>Yet, conceals it to bring us the coolness of night</a:t>
            </a:r>
            <a:endParaRPr>
              <a:solidFill>
                <a:schemeClr val="dk1"/>
              </a:solidFill>
            </a:endParaRPr>
          </a:p>
          <a:p>
            <a:pPr indent="0" lvl="0" marL="0" rtl="0" algn="ctr">
              <a:lnSpc>
                <a:spcPct val="115000"/>
              </a:lnSpc>
              <a:spcBef>
                <a:spcPts val="0"/>
              </a:spcBef>
              <a:spcAft>
                <a:spcPts val="0"/>
              </a:spcAft>
              <a:buClr>
                <a:schemeClr val="dk1"/>
              </a:buClr>
              <a:buSzPts val="1100"/>
              <a:buNone/>
            </a:pPr>
            <a:r>
              <a:rPr lang="en-US">
                <a:solidFill>
                  <a:schemeClr val="dk1"/>
                </a:solidFill>
              </a:rPr>
              <a:t>None can fathom</a:t>
            </a:r>
            <a:endParaRPr>
              <a:solidFill>
                <a:schemeClr val="dk1"/>
              </a:solidFill>
            </a:endParaRPr>
          </a:p>
        </p:txBody>
      </p:sp>
      <p:sp>
        <p:nvSpPr>
          <p:cNvPr id="4472" name="Google Shape;4472;p716"/>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Indescribable</a:t>
            </a:r>
            <a:endParaRPr/>
          </a:p>
        </p:txBody>
      </p:sp>
    </p:spTree>
  </p:cSld>
  <p:clrMapOvr>
    <a:masterClrMapping/>
  </p:clrMapOvr>
</p:sld>
</file>

<file path=ppt/slides/slide7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6" name="Shape 4476"/>
        <p:cNvGrpSpPr/>
        <p:nvPr/>
      </p:nvGrpSpPr>
      <p:grpSpPr>
        <a:xfrm>
          <a:off x="0" y="0"/>
          <a:ext cx="0" cy="0"/>
          <a:chOff x="0" y="0"/>
          <a:chExt cx="0" cy="0"/>
        </a:xfrm>
      </p:grpSpPr>
      <p:sp>
        <p:nvSpPr>
          <p:cNvPr id="4477" name="Google Shape;4477;p717"/>
          <p:cNvSpPr txBox="1"/>
          <p:nvPr>
            <p:ph idx="1" type="body"/>
          </p:nvPr>
        </p:nvSpPr>
        <p:spPr>
          <a:xfrm>
            <a:off x="415650" y="326499"/>
            <a:ext cx="11360700" cy="4834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solidFill>
                  <a:schemeClr val="dk1"/>
                </a:solidFill>
              </a:rPr>
              <a:t>Indescribable, uncontainable</a:t>
            </a:r>
            <a:endParaRPr>
              <a:solidFill>
                <a:schemeClr val="dk1"/>
              </a:solidFill>
            </a:endParaRPr>
          </a:p>
          <a:p>
            <a:pPr indent="0" lvl="0" marL="0" rtl="0" algn="ctr">
              <a:lnSpc>
                <a:spcPct val="150000"/>
              </a:lnSpc>
              <a:spcBef>
                <a:spcPts val="0"/>
              </a:spcBef>
              <a:spcAft>
                <a:spcPts val="0"/>
              </a:spcAft>
              <a:buClr>
                <a:schemeClr val="dk1"/>
              </a:buClr>
              <a:buSzPts val="1100"/>
              <a:buNone/>
            </a:pPr>
            <a:r>
              <a:rPr lang="en-US">
                <a:solidFill>
                  <a:schemeClr val="dk1"/>
                </a:solidFill>
              </a:rPr>
              <a:t>You placed the stars in the sky</a:t>
            </a:r>
            <a:endParaRPr>
              <a:solidFill>
                <a:schemeClr val="dk1"/>
              </a:solidFill>
            </a:endParaRPr>
          </a:p>
          <a:p>
            <a:pPr indent="0" lvl="0" marL="0" rtl="0" algn="ctr">
              <a:lnSpc>
                <a:spcPct val="150000"/>
              </a:lnSpc>
              <a:spcBef>
                <a:spcPts val="0"/>
              </a:spcBef>
              <a:spcAft>
                <a:spcPts val="0"/>
              </a:spcAft>
              <a:buClr>
                <a:schemeClr val="dk1"/>
              </a:buClr>
              <a:buSzPts val="1100"/>
              <a:buNone/>
            </a:pPr>
            <a:r>
              <a:rPr lang="en-US">
                <a:solidFill>
                  <a:schemeClr val="dk1"/>
                </a:solidFill>
              </a:rPr>
              <a:t>And You know them by name</a:t>
            </a:r>
            <a:endParaRPr>
              <a:solidFill>
                <a:schemeClr val="dk1"/>
              </a:solidFill>
            </a:endParaRPr>
          </a:p>
          <a:p>
            <a:pPr indent="0" lvl="0" marL="0" rtl="0" algn="ctr">
              <a:lnSpc>
                <a:spcPct val="150000"/>
              </a:lnSpc>
              <a:spcBef>
                <a:spcPts val="0"/>
              </a:spcBef>
              <a:spcAft>
                <a:spcPts val="0"/>
              </a:spcAft>
              <a:buClr>
                <a:schemeClr val="dk1"/>
              </a:buClr>
              <a:buSzPts val="1100"/>
              <a:buNone/>
            </a:pPr>
            <a:r>
              <a:rPr lang="en-US">
                <a:solidFill>
                  <a:schemeClr val="dk1"/>
                </a:solidFill>
              </a:rPr>
              <a:t>You are amazing, God</a:t>
            </a:r>
            <a:endParaRPr>
              <a:solidFill>
                <a:schemeClr val="dk1"/>
              </a:solidFill>
            </a:endParaRPr>
          </a:p>
        </p:txBody>
      </p:sp>
      <p:sp>
        <p:nvSpPr>
          <p:cNvPr id="4478" name="Google Shape;4478;p717"/>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Indescribable</a:t>
            </a:r>
            <a:endParaRPr/>
          </a:p>
        </p:txBody>
      </p:sp>
    </p:spTree>
  </p:cSld>
  <p:clrMapOvr>
    <a:masterClrMapping/>
  </p:clrMapOvr>
</p:sld>
</file>

<file path=ppt/slides/slide7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2" name="Shape 4482"/>
        <p:cNvGrpSpPr/>
        <p:nvPr/>
      </p:nvGrpSpPr>
      <p:grpSpPr>
        <a:xfrm>
          <a:off x="0" y="0"/>
          <a:ext cx="0" cy="0"/>
          <a:chOff x="0" y="0"/>
          <a:chExt cx="0" cy="0"/>
        </a:xfrm>
      </p:grpSpPr>
      <p:sp>
        <p:nvSpPr>
          <p:cNvPr id="4483" name="Google Shape;4483;p718"/>
          <p:cNvSpPr txBox="1"/>
          <p:nvPr>
            <p:ph idx="1" type="body"/>
          </p:nvPr>
        </p:nvSpPr>
        <p:spPr>
          <a:xfrm>
            <a:off x="415650" y="326499"/>
            <a:ext cx="11360700" cy="4834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solidFill>
                  <a:schemeClr val="dk1"/>
                </a:solidFill>
              </a:rPr>
              <a:t>All powerful, untameable</a:t>
            </a:r>
            <a:endParaRPr>
              <a:solidFill>
                <a:schemeClr val="dk1"/>
              </a:solidFill>
            </a:endParaRPr>
          </a:p>
          <a:p>
            <a:pPr indent="0" lvl="0" marL="0" rtl="0" algn="ctr">
              <a:lnSpc>
                <a:spcPct val="150000"/>
              </a:lnSpc>
              <a:spcBef>
                <a:spcPts val="0"/>
              </a:spcBef>
              <a:spcAft>
                <a:spcPts val="0"/>
              </a:spcAft>
              <a:buClr>
                <a:schemeClr val="dk1"/>
              </a:buClr>
              <a:buSzPts val="1100"/>
              <a:buNone/>
            </a:pPr>
            <a:r>
              <a:rPr lang="en-US">
                <a:solidFill>
                  <a:schemeClr val="dk1"/>
                </a:solidFill>
              </a:rPr>
              <a:t>Awestruck, we fall to our knees</a:t>
            </a:r>
            <a:endParaRPr>
              <a:solidFill>
                <a:schemeClr val="dk1"/>
              </a:solidFill>
            </a:endParaRPr>
          </a:p>
          <a:p>
            <a:pPr indent="0" lvl="0" marL="0" rtl="0" algn="ctr">
              <a:lnSpc>
                <a:spcPct val="150000"/>
              </a:lnSpc>
              <a:spcBef>
                <a:spcPts val="0"/>
              </a:spcBef>
              <a:spcAft>
                <a:spcPts val="0"/>
              </a:spcAft>
              <a:buClr>
                <a:schemeClr val="dk1"/>
              </a:buClr>
              <a:buSzPts val="1100"/>
              <a:buNone/>
            </a:pPr>
            <a:r>
              <a:rPr lang="en-US">
                <a:solidFill>
                  <a:schemeClr val="dk1"/>
                </a:solidFill>
              </a:rPr>
              <a:t>As we humbly proclaim</a:t>
            </a:r>
            <a:endParaRPr>
              <a:solidFill>
                <a:schemeClr val="dk1"/>
              </a:solidFill>
            </a:endParaRPr>
          </a:p>
          <a:p>
            <a:pPr indent="0" lvl="0" marL="0" rtl="0" algn="ctr">
              <a:lnSpc>
                <a:spcPct val="150000"/>
              </a:lnSpc>
              <a:spcBef>
                <a:spcPts val="0"/>
              </a:spcBef>
              <a:spcAft>
                <a:spcPts val="0"/>
              </a:spcAft>
              <a:buClr>
                <a:schemeClr val="dk1"/>
              </a:buClr>
              <a:buSzPts val="1100"/>
              <a:buNone/>
            </a:pPr>
            <a:r>
              <a:rPr lang="en-US">
                <a:solidFill>
                  <a:schemeClr val="dk1"/>
                </a:solidFill>
              </a:rPr>
              <a:t>You are amazing, God</a:t>
            </a:r>
            <a:endParaRPr>
              <a:solidFill>
                <a:schemeClr val="dk1"/>
              </a:solidFill>
            </a:endParaRPr>
          </a:p>
        </p:txBody>
      </p:sp>
      <p:sp>
        <p:nvSpPr>
          <p:cNvPr id="4484" name="Google Shape;4484;p718"/>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Indescribable</a:t>
            </a:r>
            <a:endParaRPr/>
          </a:p>
        </p:txBody>
      </p:sp>
    </p:spTree>
  </p:cSld>
  <p:clrMapOvr>
    <a:masterClrMapping/>
  </p:clrMapOvr>
</p:sld>
</file>

<file path=ppt/slides/slide7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8" name="Shape 4488"/>
        <p:cNvGrpSpPr/>
        <p:nvPr/>
      </p:nvGrpSpPr>
      <p:grpSpPr>
        <a:xfrm>
          <a:off x="0" y="0"/>
          <a:ext cx="0" cy="0"/>
          <a:chOff x="0" y="0"/>
          <a:chExt cx="0" cy="0"/>
        </a:xfrm>
      </p:grpSpPr>
      <p:sp>
        <p:nvSpPr>
          <p:cNvPr id="4489" name="Google Shape;4489;p719"/>
          <p:cNvSpPr txBox="1"/>
          <p:nvPr>
            <p:ph idx="1" type="body"/>
          </p:nvPr>
        </p:nvSpPr>
        <p:spPr>
          <a:xfrm>
            <a:off x="415650" y="326499"/>
            <a:ext cx="11360700" cy="4834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solidFill>
                  <a:schemeClr val="dk1"/>
                </a:solidFill>
              </a:rPr>
              <a:t>Indescribable, uncontainable</a:t>
            </a:r>
            <a:endParaRPr>
              <a:solidFill>
                <a:schemeClr val="dk1"/>
              </a:solidFill>
            </a:endParaRPr>
          </a:p>
          <a:p>
            <a:pPr indent="0" lvl="0" marL="0" rtl="0" algn="ctr">
              <a:lnSpc>
                <a:spcPct val="150000"/>
              </a:lnSpc>
              <a:spcBef>
                <a:spcPts val="0"/>
              </a:spcBef>
              <a:spcAft>
                <a:spcPts val="0"/>
              </a:spcAft>
              <a:buClr>
                <a:schemeClr val="dk1"/>
              </a:buClr>
              <a:buSzPts val="1100"/>
              <a:buNone/>
            </a:pPr>
            <a:r>
              <a:rPr lang="en-US">
                <a:solidFill>
                  <a:schemeClr val="dk1"/>
                </a:solidFill>
              </a:rPr>
              <a:t>You placed the stars in the sky</a:t>
            </a:r>
            <a:endParaRPr>
              <a:solidFill>
                <a:schemeClr val="dk1"/>
              </a:solidFill>
            </a:endParaRPr>
          </a:p>
          <a:p>
            <a:pPr indent="0" lvl="0" marL="0" rtl="0" algn="ctr">
              <a:lnSpc>
                <a:spcPct val="150000"/>
              </a:lnSpc>
              <a:spcBef>
                <a:spcPts val="0"/>
              </a:spcBef>
              <a:spcAft>
                <a:spcPts val="0"/>
              </a:spcAft>
              <a:buClr>
                <a:schemeClr val="dk1"/>
              </a:buClr>
              <a:buSzPts val="1100"/>
              <a:buNone/>
            </a:pPr>
            <a:r>
              <a:rPr lang="en-US">
                <a:solidFill>
                  <a:schemeClr val="dk1"/>
                </a:solidFill>
              </a:rPr>
              <a:t>And You know them by name</a:t>
            </a:r>
            <a:endParaRPr>
              <a:solidFill>
                <a:schemeClr val="dk1"/>
              </a:solidFill>
            </a:endParaRPr>
          </a:p>
          <a:p>
            <a:pPr indent="0" lvl="0" marL="0" rtl="0" algn="ctr">
              <a:lnSpc>
                <a:spcPct val="150000"/>
              </a:lnSpc>
              <a:spcBef>
                <a:spcPts val="0"/>
              </a:spcBef>
              <a:spcAft>
                <a:spcPts val="0"/>
              </a:spcAft>
              <a:buClr>
                <a:schemeClr val="dk1"/>
              </a:buClr>
              <a:buSzPts val="1100"/>
              <a:buNone/>
            </a:pPr>
            <a:r>
              <a:rPr lang="en-US">
                <a:solidFill>
                  <a:schemeClr val="dk1"/>
                </a:solidFill>
              </a:rPr>
              <a:t>You are amazing, God</a:t>
            </a:r>
            <a:endParaRPr>
              <a:solidFill>
                <a:schemeClr val="dk1"/>
              </a:solidFill>
            </a:endParaRPr>
          </a:p>
        </p:txBody>
      </p:sp>
      <p:sp>
        <p:nvSpPr>
          <p:cNvPr id="4490" name="Google Shape;4490;p719"/>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Indescribable</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72"/>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At Your Cross</a:t>
            </a:r>
            <a:endParaRPr/>
          </a:p>
        </p:txBody>
      </p:sp>
      <p:sp>
        <p:nvSpPr>
          <p:cNvPr id="498" name="Google Shape;498;p72"/>
          <p:cNvSpPr txBox="1"/>
          <p:nvPr>
            <p:ph idx="1" type="body"/>
          </p:nvPr>
        </p:nvSpPr>
        <p:spPr>
          <a:xfrm>
            <a:off x="415650" y="326500"/>
            <a:ext cx="11360700" cy="47217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50000"/>
              </a:lnSpc>
              <a:spcBef>
                <a:spcPts val="0"/>
              </a:spcBef>
              <a:spcAft>
                <a:spcPts val="0"/>
              </a:spcAft>
              <a:buSzPts val="4800"/>
              <a:buNone/>
            </a:pPr>
            <a:r>
              <a:rPr lang="en-US">
                <a:solidFill>
                  <a:schemeClr val="dk1"/>
                </a:solidFill>
              </a:rPr>
              <a:t>To You My Father, </a:t>
            </a:r>
            <a:endParaRPr>
              <a:solidFill>
                <a:schemeClr val="dk1"/>
              </a:solidFill>
            </a:endParaRPr>
          </a:p>
          <a:p>
            <a:pPr indent="0" lvl="0" marL="0" rtl="0" algn="ctr">
              <a:lnSpc>
                <a:spcPct val="150000"/>
              </a:lnSpc>
              <a:spcBef>
                <a:spcPts val="0"/>
              </a:spcBef>
              <a:spcAft>
                <a:spcPts val="0"/>
              </a:spcAft>
              <a:buSzPts val="4800"/>
              <a:buNone/>
            </a:pPr>
            <a:r>
              <a:rPr lang="en-US">
                <a:solidFill>
                  <a:schemeClr val="dk1"/>
                </a:solidFill>
              </a:rPr>
              <a:t>I reveal</a:t>
            </a:r>
            <a:endParaRPr>
              <a:solidFill>
                <a:schemeClr val="dk1"/>
              </a:solidFill>
            </a:endParaRPr>
          </a:p>
          <a:p>
            <a:pPr indent="0" lvl="0" marL="0" rtl="0" algn="ctr">
              <a:lnSpc>
                <a:spcPct val="150000"/>
              </a:lnSpc>
              <a:spcBef>
                <a:spcPts val="0"/>
              </a:spcBef>
              <a:spcAft>
                <a:spcPts val="0"/>
              </a:spcAft>
              <a:buSzPts val="4800"/>
              <a:buNone/>
            </a:pPr>
            <a:r>
              <a:rPr lang="en-US">
                <a:solidFill>
                  <a:schemeClr val="dk1"/>
                </a:solidFill>
              </a:rPr>
              <a:t>All my secrets and stories</a:t>
            </a:r>
            <a:endParaRPr>
              <a:solidFill>
                <a:schemeClr val="dk1"/>
              </a:solidFill>
            </a:endParaRPr>
          </a:p>
          <a:p>
            <a:pPr indent="0" lvl="0" marL="0" rtl="0" algn="ctr">
              <a:lnSpc>
                <a:spcPct val="150000"/>
              </a:lnSpc>
              <a:spcBef>
                <a:spcPts val="0"/>
              </a:spcBef>
              <a:spcAft>
                <a:spcPts val="0"/>
              </a:spcAft>
              <a:buSzPts val="4800"/>
              <a:buNone/>
            </a:pPr>
            <a:r>
              <a:rPr lang="en-US">
                <a:solidFill>
                  <a:schemeClr val="dk1"/>
                </a:solidFill>
              </a:rPr>
              <a:t>With no fear</a:t>
            </a:r>
            <a:endParaRPr/>
          </a:p>
        </p:txBody>
      </p:sp>
    </p:spTree>
  </p:cSld>
  <p:clrMapOvr>
    <a:masterClrMapping/>
  </p:clrMapOvr>
</p:sld>
</file>

<file path=ppt/slides/slide7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4" name="Shape 4494"/>
        <p:cNvGrpSpPr/>
        <p:nvPr/>
      </p:nvGrpSpPr>
      <p:grpSpPr>
        <a:xfrm>
          <a:off x="0" y="0"/>
          <a:ext cx="0" cy="0"/>
          <a:chOff x="0" y="0"/>
          <a:chExt cx="0" cy="0"/>
        </a:xfrm>
      </p:grpSpPr>
      <p:sp>
        <p:nvSpPr>
          <p:cNvPr id="4495" name="Google Shape;4495;p720"/>
          <p:cNvSpPr txBox="1"/>
          <p:nvPr>
            <p:ph idx="1" type="body"/>
          </p:nvPr>
        </p:nvSpPr>
        <p:spPr>
          <a:xfrm>
            <a:off x="415650" y="326499"/>
            <a:ext cx="11360700" cy="4834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solidFill>
                  <a:schemeClr val="dk1"/>
                </a:solidFill>
              </a:rPr>
              <a:t>All powerful, untameable</a:t>
            </a:r>
            <a:endParaRPr>
              <a:solidFill>
                <a:schemeClr val="dk1"/>
              </a:solidFill>
            </a:endParaRPr>
          </a:p>
          <a:p>
            <a:pPr indent="0" lvl="0" marL="0" rtl="0" algn="ctr">
              <a:lnSpc>
                <a:spcPct val="150000"/>
              </a:lnSpc>
              <a:spcBef>
                <a:spcPts val="0"/>
              </a:spcBef>
              <a:spcAft>
                <a:spcPts val="0"/>
              </a:spcAft>
              <a:buClr>
                <a:schemeClr val="dk1"/>
              </a:buClr>
              <a:buSzPts val="1100"/>
              <a:buNone/>
            </a:pPr>
            <a:r>
              <a:rPr lang="en-US">
                <a:solidFill>
                  <a:schemeClr val="dk1"/>
                </a:solidFill>
              </a:rPr>
              <a:t>Awestruck, we fall to our knees</a:t>
            </a:r>
            <a:endParaRPr>
              <a:solidFill>
                <a:schemeClr val="dk1"/>
              </a:solidFill>
            </a:endParaRPr>
          </a:p>
          <a:p>
            <a:pPr indent="0" lvl="0" marL="0" rtl="0" algn="ctr">
              <a:lnSpc>
                <a:spcPct val="150000"/>
              </a:lnSpc>
              <a:spcBef>
                <a:spcPts val="0"/>
              </a:spcBef>
              <a:spcAft>
                <a:spcPts val="0"/>
              </a:spcAft>
              <a:buClr>
                <a:schemeClr val="dk1"/>
              </a:buClr>
              <a:buSzPts val="1100"/>
              <a:buNone/>
            </a:pPr>
            <a:r>
              <a:rPr lang="en-US">
                <a:solidFill>
                  <a:schemeClr val="dk1"/>
                </a:solidFill>
              </a:rPr>
              <a:t>As we humbly proclaim</a:t>
            </a:r>
            <a:endParaRPr>
              <a:solidFill>
                <a:schemeClr val="dk1"/>
              </a:solidFill>
            </a:endParaRPr>
          </a:p>
          <a:p>
            <a:pPr indent="0" lvl="0" marL="0" rtl="0" algn="ctr">
              <a:lnSpc>
                <a:spcPct val="150000"/>
              </a:lnSpc>
              <a:spcBef>
                <a:spcPts val="0"/>
              </a:spcBef>
              <a:spcAft>
                <a:spcPts val="0"/>
              </a:spcAft>
              <a:buClr>
                <a:schemeClr val="dk1"/>
              </a:buClr>
              <a:buSzPts val="1100"/>
              <a:buNone/>
            </a:pPr>
            <a:r>
              <a:rPr lang="en-US">
                <a:solidFill>
                  <a:schemeClr val="dk1"/>
                </a:solidFill>
              </a:rPr>
              <a:t>You are amazing, God</a:t>
            </a:r>
            <a:endParaRPr>
              <a:solidFill>
                <a:schemeClr val="dk1"/>
              </a:solidFill>
            </a:endParaRPr>
          </a:p>
        </p:txBody>
      </p:sp>
      <p:sp>
        <p:nvSpPr>
          <p:cNvPr id="4496" name="Google Shape;4496;p720"/>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Indescribable</a:t>
            </a:r>
            <a:endParaRPr/>
          </a:p>
        </p:txBody>
      </p:sp>
      <p:pic>
        <p:nvPicPr>
          <p:cNvPr id="4497" name="Google Shape;4497;p720">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7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1" name="Shape 4501"/>
        <p:cNvGrpSpPr/>
        <p:nvPr/>
      </p:nvGrpSpPr>
      <p:grpSpPr>
        <a:xfrm>
          <a:off x="0" y="0"/>
          <a:ext cx="0" cy="0"/>
          <a:chOff x="0" y="0"/>
          <a:chExt cx="0" cy="0"/>
        </a:xfrm>
      </p:grpSpPr>
      <p:sp>
        <p:nvSpPr>
          <p:cNvPr id="4502" name="Google Shape;4502;p721"/>
          <p:cNvSpPr txBox="1"/>
          <p:nvPr>
            <p:ph type="ctrTitle"/>
          </p:nvPr>
        </p:nvSpPr>
        <p:spPr>
          <a:xfrm>
            <a:off x="2106700" y="2790000"/>
            <a:ext cx="7769400" cy="1278000"/>
          </a:xfrm>
          <a:prstGeom prst="rect">
            <a:avLst/>
          </a:prstGeom>
          <a:solidFill>
            <a:srgbClr val="FFFFFF">
              <a:alpha val="88627"/>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Just Like the Bird</a:t>
            </a:r>
            <a:endParaRPr>
              <a:latin typeface="Playfair Display"/>
              <a:ea typeface="Playfair Display"/>
              <a:cs typeface="Playfair Display"/>
              <a:sym typeface="Playfair Display"/>
            </a:endParaRPr>
          </a:p>
        </p:txBody>
      </p:sp>
      <p:pic>
        <p:nvPicPr>
          <p:cNvPr id="4503" name="Google Shape;4503;p721">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7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7" name="Shape 4507"/>
        <p:cNvGrpSpPr/>
        <p:nvPr/>
      </p:nvGrpSpPr>
      <p:grpSpPr>
        <a:xfrm>
          <a:off x="0" y="0"/>
          <a:ext cx="0" cy="0"/>
          <a:chOff x="0" y="0"/>
          <a:chExt cx="0" cy="0"/>
        </a:xfrm>
      </p:grpSpPr>
      <p:sp>
        <p:nvSpPr>
          <p:cNvPr id="4508" name="Google Shape;4508;p722"/>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t>Just like the bird when it found its home,</a:t>
            </a:r>
            <a:endParaRPr/>
          </a:p>
          <a:p>
            <a:pPr indent="0" lvl="0" marL="0" rtl="0" algn="ctr">
              <a:lnSpc>
                <a:spcPct val="150000"/>
              </a:lnSpc>
              <a:spcBef>
                <a:spcPts val="0"/>
              </a:spcBef>
              <a:spcAft>
                <a:spcPts val="0"/>
              </a:spcAft>
              <a:buClr>
                <a:schemeClr val="dk1"/>
              </a:buClr>
              <a:buSzPts val="1100"/>
              <a:buFont typeface="Arial"/>
              <a:buNone/>
            </a:pPr>
            <a:r>
              <a:rPr lang="en-US"/>
              <a:t>Just like the happy dove,</a:t>
            </a:r>
            <a:endParaRPr/>
          </a:p>
          <a:p>
            <a:pPr indent="0" lvl="0" marL="0" rtl="0" algn="ctr">
              <a:lnSpc>
                <a:spcPct val="150000"/>
              </a:lnSpc>
              <a:spcBef>
                <a:spcPts val="0"/>
              </a:spcBef>
              <a:spcAft>
                <a:spcPts val="0"/>
              </a:spcAft>
              <a:buClr>
                <a:schemeClr val="dk1"/>
              </a:buClr>
              <a:buSzPts val="1100"/>
              <a:buFont typeface="Arial"/>
              <a:buNone/>
            </a:pPr>
            <a:r>
              <a:rPr lang="en-US"/>
              <a:t>Your house O Lord, I love</a:t>
            </a:r>
            <a:endParaRPr/>
          </a:p>
          <a:p>
            <a:pPr indent="0" lvl="0" marL="0" rtl="0" algn="ctr">
              <a:lnSpc>
                <a:spcPct val="150000"/>
              </a:lnSpc>
              <a:spcBef>
                <a:spcPts val="0"/>
              </a:spcBef>
              <a:spcAft>
                <a:spcPts val="0"/>
              </a:spcAft>
              <a:buClr>
                <a:schemeClr val="dk1"/>
              </a:buClr>
              <a:buSzPts val="1100"/>
              <a:buFont typeface="Arial"/>
              <a:buNone/>
            </a:pPr>
            <a:r>
              <a:rPr lang="en-US"/>
              <a:t>Your house I love with honesty</a:t>
            </a:r>
            <a:endParaRPr/>
          </a:p>
        </p:txBody>
      </p:sp>
      <p:sp>
        <p:nvSpPr>
          <p:cNvPr id="4509" name="Google Shape;4509;p722"/>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Just Like the Bird</a:t>
            </a:r>
            <a:endParaRPr>
              <a:latin typeface="Playfair Display"/>
              <a:ea typeface="Playfair Display"/>
              <a:cs typeface="Playfair Display"/>
              <a:sym typeface="Playfair Display"/>
            </a:endParaRPr>
          </a:p>
        </p:txBody>
      </p:sp>
    </p:spTree>
  </p:cSld>
  <p:clrMapOvr>
    <a:masterClrMapping/>
  </p:clrMapOvr>
</p:sld>
</file>

<file path=ppt/slides/slide7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3" name="Shape 4513"/>
        <p:cNvGrpSpPr/>
        <p:nvPr/>
      </p:nvGrpSpPr>
      <p:grpSpPr>
        <a:xfrm>
          <a:off x="0" y="0"/>
          <a:ext cx="0" cy="0"/>
          <a:chOff x="0" y="0"/>
          <a:chExt cx="0" cy="0"/>
        </a:xfrm>
      </p:grpSpPr>
      <p:sp>
        <p:nvSpPr>
          <p:cNvPr id="4514" name="Google Shape;4514;p723"/>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Font typeface="Arial"/>
              <a:buNone/>
            </a:pPr>
            <a:r>
              <a:rPr lang="en-US"/>
              <a:t>Your house is prayer, praise, and candles,</a:t>
            </a:r>
            <a:endParaRPr/>
          </a:p>
          <a:p>
            <a:pPr indent="0" lvl="0" marL="0" rtl="0" algn="ctr">
              <a:lnSpc>
                <a:spcPct val="115000"/>
              </a:lnSpc>
              <a:spcBef>
                <a:spcPts val="0"/>
              </a:spcBef>
              <a:spcAft>
                <a:spcPts val="0"/>
              </a:spcAft>
              <a:buClr>
                <a:schemeClr val="dk1"/>
              </a:buClr>
              <a:buSzPts val="1100"/>
              <a:buFont typeface="Arial"/>
              <a:buNone/>
            </a:pPr>
            <a:r>
              <a:rPr lang="en-US"/>
              <a:t>Your house is Love, Light, and Peace,</a:t>
            </a:r>
            <a:endParaRPr/>
          </a:p>
          <a:p>
            <a:pPr indent="0" lvl="0" marL="0" rtl="0" algn="ctr">
              <a:lnSpc>
                <a:spcPct val="115000"/>
              </a:lnSpc>
              <a:spcBef>
                <a:spcPts val="0"/>
              </a:spcBef>
              <a:spcAft>
                <a:spcPts val="0"/>
              </a:spcAft>
              <a:buClr>
                <a:schemeClr val="dk1"/>
              </a:buClr>
              <a:buSzPts val="1100"/>
              <a:buFont typeface="Arial"/>
              <a:buNone/>
            </a:pPr>
            <a:r>
              <a:rPr lang="en-US"/>
              <a:t>Just as I love your house O Lord</a:t>
            </a:r>
            <a:endParaRPr/>
          </a:p>
          <a:p>
            <a:pPr indent="0" lvl="0" marL="0" rtl="0" algn="ctr">
              <a:lnSpc>
                <a:spcPct val="115000"/>
              </a:lnSpc>
              <a:spcBef>
                <a:spcPts val="0"/>
              </a:spcBef>
              <a:spcAft>
                <a:spcPts val="0"/>
              </a:spcAft>
              <a:buClr>
                <a:schemeClr val="dk1"/>
              </a:buClr>
              <a:buSzPts val="1100"/>
              <a:buFont typeface="Arial"/>
              <a:buNone/>
            </a:pPr>
            <a:r>
              <a:rPr lang="en-US"/>
              <a:t>I Love You unto the end of days</a:t>
            </a:r>
            <a:endParaRPr/>
          </a:p>
        </p:txBody>
      </p:sp>
      <p:sp>
        <p:nvSpPr>
          <p:cNvPr id="4515" name="Google Shape;4515;p723"/>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Just Like the Bird</a:t>
            </a:r>
            <a:endParaRPr>
              <a:latin typeface="Playfair Display"/>
              <a:ea typeface="Playfair Display"/>
              <a:cs typeface="Playfair Display"/>
              <a:sym typeface="Playfair Display"/>
            </a:endParaRPr>
          </a:p>
        </p:txBody>
      </p:sp>
    </p:spTree>
  </p:cSld>
  <p:clrMapOvr>
    <a:masterClrMapping/>
  </p:clrMapOvr>
</p:sld>
</file>

<file path=ppt/slides/slide7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9" name="Shape 4519"/>
        <p:cNvGrpSpPr/>
        <p:nvPr/>
      </p:nvGrpSpPr>
      <p:grpSpPr>
        <a:xfrm>
          <a:off x="0" y="0"/>
          <a:ext cx="0" cy="0"/>
          <a:chOff x="0" y="0"/>
          <a:chExt cx="0" cy="0"/>
        </a:xfrm>
      </p:grpSpPr>
      <p:sp>
        <p:nvSpPr>
          <p:cNvPr id="4520" name="Google Shape;4520;p724"/>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Just like the bird when it found its home,</a:t>
            </a:r>
            <a:endParaRPr/>
          </a:p>
          <a:p>
            <a:pPr indent="0" lvl="0" marL="0" rtl="0" algn="ctr">
              <a:lnSpc>
                <a:spcPct val="150000"/>
              </a:lnSpc>
              <a:spcBef>
                <a:spcPts val="0"/>
              </a:spcBef>
              <a:spcAft>
                <a:spcPts val="0"/>
              </a:spcAft>
              <a:buClr>
                <a:schemeClr val="dk1"/>
              </a:buClr>
              <a:buSzPts val="1100"/>
              <a:buNone/>
            </a:pPr>
            <a:r>
              <a:rPr lang="en-US"/>
              <a:t>Just like the happy dove,</a:t>
            </a:r>
            <a:endParaRPr/>
          </a:p>
          <a:p>
            <a:pPr indent="0" lvl="0" marL="0" rtl="0" algn="ctr">
              <a:lnSpc>
                <a:spcPct val="150000"/>
              </a:lnSpc>
              <a:spcBef>
                <a:spcPts val="0"/>
              </a:spcBef>
              <a:spcAft>
                <a:spcPts val="0"/>
              </a:spcAft>
              <a:buClr>
                <a:schemeClr val="dk1"/>
              </a:buClr>
              <a:buSzPts val="1100"/>
              <a:buNone/>
            </a:pPr>
            <a:r>
              <a:rPr lang="en-US"/>
              <a:t>Your house O Lord, I love</a:t>
            </a:r>
            <a:endParaRPr/>
          </a:p>
          <a:p>
            <a:pPr indent="0" lvl="0" marL="0" rtl="0" algn="ctr">
              <a:lnSpc>
                <a:spcPct val="150000"/>
              </a:lnSpc>
              <a:spcBef>
                <a:spcPts val="0"/>
              </a:spcBef>
              <a:spcAft>
                <a:spcPts val="0"/>
              </a:spcAft>
              <a:buClr>
                <a:schemeClr val="dk1"/>
              </a:buClr>
              <a:buSzPts val="1100"/>
              <a:buNone/>
            </a:pPr>
            <a:r>
              <a:rPr lang="en-US"/>
              <a:t>Your house I love with honesty</a:t>
            </a:r>
            <a:endParaRPr/>
          </a:p>
        </p:txBody>
      </p:sp>
      <p:sp>
        <p:nvSpPr>
          <p:cNvPr id="4521" name="Google Shape;4521;p724"/>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Just Like the Bird</a:t>
            </a:r>
            <a:endParaRPr>
              <a:latin typeface="Playfair Display"/>
              <a:ea typeface="Playfair Display"/>
              <a:cs typeface="Playfair Display"/>
              <a:sym typeface="Playfair Display"/>
            </a:endParaRPr>
          </a:p>
        </p:txBody>
      </p:sp>
    </p:spTree>
  </p:cSld>
  <p:clrMapOvr>
    <a:masterClrMapping/>
  </p:clrMapOvr>
</p:sld>
</file>

<file path=ppt/slides/slide7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5" name="Shape 4525"/>
        <p:cNvGrpSpPr/>
        <p:nvPr/>
      </p:nvGrpSpPr>
      <p:grpSpPr>
        <a:xfrm>
          <a:off x="0" y="0"/>
          <a:ext cx="0" cy="0"/>
          <a:chOff x="0" y="0"/>
          <a:chExt cx="0" cy="0"/>
        </a:xfrm>
      </p:grpSpPr>
      <p:sp>
        <p:nvSpPr>
          <p:cNvPr id="4526" name="Google Shape;4526;p725"/>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t>Your house is full of blessings,</a:t>
            </a:r>
            <a:endParaRPr/>
          </a:p>
          <a:p>
            <a:pPr indent="0" lvl="0" marL="0" rtl="0" algn="ctr">
              <a:lnSpc>
                <a:spcPct val="150000"/>
              </a:lnSpc>
              <a:spcBef>
                <a:spcPts val="0"/>
              </a:spcBef>
              <a:spcAft>
                <a:spcPts val="0"/>
              </a:spcAft>
              <a:buClr>
                <a:schemeClr val="dk1"/>
              </a:buClr>
              <a:buSzPts val="1100"/>
              <a:buFont typeface="Arial"/>
              <a:buNone/>
            </a:pPr>
            <a:r>
              <a:rPr lang="en-US"/>
              <a:t>Protected against all demons.</a:t>
            </a:r>
            <a:endParaRPr/>
          </a:p>
          <a:p>
            <a:pPr indent="0" lvl="0" marL="0" rtl="0" algn="ctr">
              <a:lnSpc>
                <a:spcPct val="150000"/>
              </a:lnSpc>
              <a:spcBef>
                <a:spcPts val="0"/>
              </a:spcBef>
              <a:spcAft>
                <a:spcPts val="0"/>
              </a:spcAft>
              <a:buClr>
                <a:schemeClr val="dk1"/>
              </a:buClr>
              <a:buSzPts val="1100"/>
              <a:buFont typeface="Arial"/>
              <a:buNone/>
            </a:pPr>
            <a:r>
              <a:rPr lang="en-US"/>
              <a:t>We celebrate there the liturgies,</a:t>
            </a:r>
            <a:endParaRPr/>
          </a:p>
          <a:p>
            <a:pPr indent="0" lvl="0" marL="0" rtl="0" algn="ctr">
              <a:lnSpc>
                <a:spcPct val="150000"/>
              </a:lnSpc>
              <a:spcBef>
                <a:spcPts val="0"/>
              </a:spcBef>
              <a:spcAft>
                <a:spcPts val="0"/>
              </a:spcAft>
              <a:buClr>
                <a:schemeClr val="dk1"/>
              </a:buClr>
              <a:buSzPts val="1100"/>
              <a:buFont typeface="Arial"/>
              <a:buNone/>
            </a:pPr>
            <a:r>
              <a:rPr lang="en-US"/>
              <a:t>They’re prayed for the saints.</a:t>
            </a:r>
            <a:endParaRPr/>
          </a:p>
        </p:txBody>
      </p:sp>
      <p:sp>
        <p:nvSpPr>
          <p:cNvPr id="4527" name="Google Shape;4527;p725"/>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Just Like the Bird</a:t>
            </a:r>
            <a:endParaRPr>
              <a:latin typeface="Playfair Display"/>
              <a:ea typeface="Playfair Display"/>
              <a:cs typeface="Playfair Display"/>
              <a:sym typeface="Playfair Display"/>
            </a:endParaRPr>
          </a:p>
        </p:txBody>
      </p:sp>
    </p:spTree>
  </p:cSld>
  <p:clrMapOvr>
    <a:masterClrMapping/>
  </p:clrMapOvr>
</p:sld>
</file>

<file path=ppt/slides/slide7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1" name="Shape 4531"/>
        <p:cNvGrpSpPr/>
        <p:nvPr/>
      </p:nvGrpSpPr>
      <p:grpSpPr>
        <a:xfrm>
          <a:off x="0" y="0"/>
          <a:ext cx="0" cy="0"/>
          <a:chOff x="0" y="0"/>
          <a:chExt cx="0" cy="0"/>
        </a:xfrm>
      </p:grpSpPr>
      <p:sp>
        <p:nvSpPr>
          <p:cNvPr id="4532" name="Google Shape;4532;p726"/>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Just like the bird when it found its home,</a:t>
            </a:r>
            <a:endParaRPr/>
          </a:p>
          <a:p>
            <a:pPr indent="0" lvl="0" marL="0" rtl="0" algn="ctr">
              <a:lnSpc>
                <a:spcPct val="150000"/>
              </a:lnSpc>
              <a:spcBef>
                <a:spcPts val="0"/>
              </a:spcBef>
              <a:spcAft>
                <a:spcPts val="0"/>
              </a:spcAft>
              <a:buClr>
                <a:schemeClr val="dk1"/>
              </a:buClr>
              <a:buSzPts val="1100"/>
              <a:buNone/>
            </a:pPr>
            <a:r>
              <a:rPr lang="en-US"/>
              <a:t>Just like the happy dove,</a:t>
            </a:r>
            <a:endParaRPr/>
          </a:p>
          <a:p>
            <a:pPr indent="0" lvl="0" marL="0" rtl="0" algn="ctr">
              <a:lnSpc>
                <a:spcPct val="150000"/>
              </a:lnSpc>
              <a:spcBef>
                <a:spcPts val="0"/>
              </a:spcBef>
              <a:spcAft>
                <a:spcPts val="0"/>
              </a:spcAft>
              <a:buClr>
                <a:schemeClr val="dk1"/>
              </a:buClr>
              <a:buSzPts val="1100"/>
              <a:buNone/>
            </a:pPr>
            <a:r>
              <a:rPr lang="en-US"/>
              <a:t>Your house O Lord, I love</a:t>
            </a:r>
            <a:endParaRPr/>
          </a:p>
          <a:p>
            <a:pPr indent="0" lvl="0" marL="0" rtl="0" algn="ctr">
              <a:lnSpc>
                <a:spcPct val="150000"/>
              </a:lnSpc>
              <a:spcBef>
                <a:spcPts val="0"/>
              </a:spcBef>
              <a:spcAft>
                <a:spcPts val="0"/>
              </a:spcAft>
              <a:buClr>
                <a:schemeClr val="dk1"/>
              </a:buClr>
              <a:buSzPts val="1100"/>
              <a:buNone/>
            </a:pPr>
            <a:r>
              <a:rPr lang="en-US"/>
              <a:t>Your house I love with honesty</a:t>
            </a:r>
            <a:endParaRPr/>
          </a:p>
        </p:txBody>
      </p:sp>
      <p:sp>
        <p:nvSpPr>
          <p:cNvPr id="4533" name="Google Shape;4533;p726"/>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Just Like the Bird</a:t>
            </a:r>
            <a:endParaRPr>
              <a:latin typeface="Playfair Display"/>
              <a:ea typeface="Playfair Display"/>
              <a:cs typeface="Playfair Display"/>
              <a:sym typeface="Playfair Display"/>
            </a:endParaRPr>
          </a:p>
        </p:txBody>
      </p:sp>
    </p:spTree>
  </p:cSld>
  <p:clrMapOvr>
    <a:masterClrMapping/>
  </p:clrMapOvr>
</p:sld>
</file>

<file path=ppt/slides/slide7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7" name="Shape 4537"/>
        <p:cNvGrpSpPr/>
        <p:nvPr/>
      </p:nvGrpSpPr>
      <p:grpSpPr>
        <a:xfrm>
          <a:off x="0" y="0"/>
          <a:ext cx="0" cy="0"/>
          <a:chOff x="0" y="0"/>
          <a:chExt cx="0" cy="0"/>
        </a:xfrm>
      </p:grpSpPr>
      <p:sp>
        <p:nvSpPr>
          <p:cNvPr id="4538" name="Google Shape;4538;p727"/>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t>In Your house we read the Bible</a:t>
            </a:r>
            <a:endParaRPr/>
          </a:p>
          <a:p>
            <a:pPr indent="0" lvl="0" marL="0" rtl="0" algn="ctr">
              <a:lnSpc>
                <a:spcPct val="150000"/>
              </a:lnSpc>
              <a:spcBef>
                <a:spcPts val="0"/>
              </a:spcBef>
              <a:spcAft>
                <a:spcPts val="0"/>
              </a:spcAft>
              <a:buClr>
                <a:schemeClr val="dk1"/>
              </a:buClr>
              <a:buSzPts val="1100"/>
              <a:buFont typeface="Arial"/>
              <a:buNone/>
            </a:pPr>
            <a:r>
              <a:rPr lang="en-US"/>
              <a:t>And learn there the nicest songs.</a:t>
            </a:r>
            <a:endParaRPr/>
          </a:p>
          <a:p>
            <a:pPr indent="0" lvl="0" marL="0" rtl="0" algn="ctr">
              <a:lnSpc>
                <a:spcPct val="150000"/>
              </a:lnSpc>
              <a:spcBef>
                <a:spcPts val="0"/>
              </a:spcBef>
              <a:spcAft>
                <a:spcPts val="0"/>
              </a:spcAft>
              <a:buClr>
                <a:schemeClr val="dk1"/>
              </a:buClr>
              <a:buSzPts val="1100"/>
              <a:buFont typeface="Arial"/>
              <a:buNone/>
            </a:pPr>
            <a:r>
              <a:rPr lang="en-US"/>
              <a:t>And hear there the blessed hymns,</a:t>
            </a:r>
            <a:endParaRPr/>
          </a:p>
          <a:p>
            <a:pPr indent="0" lvl="0" marL="0" rtl="0" algn="ctr">
              <a:lnSpc>
                <a:spcPct val="150000"/>
              </a:lnSpc>
              <a:spcBef>
                <a:spcPts val="0"/>
              </a:spcBef>
              <a:spcAft>
                <a:spcPts val="0"/>
              </a:spcAft>
              <a:buClr>
                <a:schemeClr val="dk1"/>
              </a:buClr>
              <a:buSzPts val="1100"/>
              <a:buFont typeface="Arial"/>
              <a:buNone/>
            </a:pPr>
            <a:r>
              <a:rPr lang="en-US"/>
              <a:t>And praise You all our lives.</a:t>
            </a:r>
            <a:endParaRPr/>
          </a:p>
        </p:txBody>
      </p:sp>
      <p:sp>
        <p:nvSpPr>
          <p:cNvPr id="4539" name="Google Shape;4539;p727"/>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Just Like the Bird</a:t>
            </a:r>
            <a:endParaRPr>
              <a:latin typeface="Playfair Display"/>
              <a:ea typeface="Playfair Display"/>
              <a:cs typeface="Playfair Display"/>
              <a:sym typeface="Playfair Display"/>
            </a:endParaRPr>
          </a:p>
        </p:txBody>
      </p:sp>
    </p:spTree>
  </p:cSld>
  <p:clrMapOvr>
    <a:masterClrMapping/>
  </p:clrMapOvr>
</p:sld>
</file>

<file path=ppt/slides/slide7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3" name="Shape 4543"/>
        <p:cNvGrpSpPr/>
        <p:nvPr/>
      </p:nvGrpSpPr>
      <p:grpSpPr>
        <a:xfrm>
          <a:off x="0" y="0"/>
          <a:ext cx="0" cy="0"/>
          <a:chOff x="0" y="0"/>
          <a:chExt cx="0" cy="0"/>
        </a:xfrm>
      </p:grpSpPr>
      <p:sp>
        <p:nvSpPr>
          <p:cNvPr id="4544" name="Google Shape;4544;p728"/>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Just like the bird when it found its home,</a:t>
            </a:r>
            <a:endParaRPr/>
          </a:p>
          <a:p>
            <a:pPr indent="0" lvl="0" marL="0" rtl="0" algn="ctr">
              <a:lnSpc>
                <a:spcPct val="150000"/>
              </a:lnSpc>
              <a:spcBef>
                <a:spcPts val="0"/>
              </a:spcBef>
              <a:spcAft>
                <a:spcPts val="0"/>
              </a:spcAft>
              <a:buClr>
                <a:schemeClr val="dk1"/>
              </a:buClr>
              <a:buSzPts val="1100"/>
              <a:buNone/>
            </a:pPr>
            <a:r>
              <a:rPr lang="en-US"/>
              <a:t>Just like the happy dove,</a:t>
            </a:r>
            <a:endParaRPr/>
          </a:p>
          <a:p>
            <a:pPr indent="0" lvl="0" marL="0" rtl="0" algn="ctr">
              <a:lnSpc>
                <a:spcPct val="150000"/>
              </a:lnSpc>
              <a:spcBef>
                <a:spcPts val="0"/>
              </a:spcBef>
              <a:spcAft>
                <a:spcPts val="0"/>
              </a:spcAft>
              <a:buClr>
                <a:schemeClr val="dk1"/>
              </a:buClr>
              <a:buSzPts val="1100"/>
              <a:buNone/>
            </a:pPr>
            <a:r>
              <a:rPr lang="en-US"/>
              <a:t>Your house O Lord, I love</a:t>
            </a:r>
            <a:endParaRPr/>
          </a:p>
          <a:p>
            <a:pPr indent="0" lvl="0" marL="0" rtl="0" algn="ctr">
              <a:lnSpc>
                <a:spcPct val="150000"/>
              </a:lnSpc>
              <a:spcBef>
                <a:spcPts val="0"/>
              </a:spcBef>
              <a:spcAft>
                <a:spcPts val="0"/>
              </a:spcAft>
              <a:buClr>
                <a:schemeClr val="dk1"/>
              </a:buClr>
              <a:buSzPts val="1100"/>
              <a:buNone/>
            </a:pPr>
            <a:r>
              <a:rPr lang="en-US"/>
              <a:t>Your house I love with honesty</a:t>
            </a:r>
            <a:endParaRPr/>
          </a:p>
        </p:txBody>
      </p:sp>
      <p:sp>
        <p:nvSpPr>
          <p:cNvPr id="4545" name="Google Shape;4545;p728"/>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Just Like the Bird</a:t>
            </a:r>
            <a:endParaRPr>
              <a:latin typeface="Playfair Display"/>
              <a:ea typeface="Playfair Display"/>
              <a:cs typeface="Playfair Display"/>
              <a:sym typeface="Playfair Display"/>
            </a:endParaRPr>
          </a:p>
        </p:txBody>
      </p:sp>
    </p:spTree>
  </p:cSld>
  <p:clrMapOvr>
    <a:masterClrMapping/>
  </p:clrMapOvr>
</p:sld>
</file>

<file path=ppt/slides/slide7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9" name="Shape 4549"/>
        <p:cNvGrpSpPr/>
        <p:nvPr/>
      </p:nvGrpSpPr>
      <p:grpSpPr>
        <a:xfrm>
          <a:off x="0" y="0"/>
          <a:ext cx="0" cy="0"/>
          <a:chOff x="0" y="0"/>
          <a:chExt cx="0" cy="0"/>
        </a:xfrm>
      </p:grpSpPr>
      <p:sp>
        <p:nvSpPr>
          <p:cNvPr id="4550" name="Google Shape;4550;p729"/>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t>Blessed are they who are blameless,</a:t>
            </a:r>
            <a:endParaRPr/>
          </a:p>
          <a:p>
            <a:pPr indent="0" lvl="0" marL="0" rtl="0" algn="ctr">
              <a:lnSpc>
                <a:spcPct val="150000"/>
              </a:lnSpc>
              <a:spcBef>
                <a:spcPts val="0"/>
              </a:spcBef>
              <a:spcAft>
                <a:spcPts val="0"/>
              </a:spcAft>
              <a:buClr>
                <a:schemeClr val="dk1"/>
              </a:buClr>
              <a:buSzPts val="1100"/>
              <a:buFont typeface="Arial"/>
              <a:buNone/>
            </a:pPr>
            <a:r>
              <a:rPr lang="en-US"/>
              <a:t>O Lord in Your house living.</a:t>
            </a:r>
            <a:endParaRPr/>
          </a:p>
          <a:p>
            <a:pPr indent="0" lvl="0" marL="0" rtl="0" algn="ctr">
              <a:lnSpc>
                <a:spcPct val="150000"/>
              </a:lnSpc>
              <a:spcBef>
                <a:spcPts val="0"/>
              </a:spcBef>
              <a:spcAft>
                <a:spcPts val="0"/>
              </a:spcAft>
              <a:buClr>
                <a:schemeClr val="dk1"/>
              </a:buClr>
              <a:buSzPts val="1100"/>
              <a:buFont typeface="Arial"/>
              <a:buNone/>
            </a:pPr>
            <a:r>
              <a:rPr lang="en-US"/>
              <a:t>Confirm me in Your luminous ways,</a:t>
            </a:r>
            <a:endParaRPr/>
          </a:p>
          <a:p>
            <a:pPr indent="0" lvl="0" marL="0" rtl="0" algn="ctr">
              <a:lnSpc>
                <a:spcPct val="150000"/>
              </a:lnSpc>
              <a:spcBef>
                <a:spcPts val="0"/>
              </a:spcBef>
              <a:spcAft>
                <a:spcPts val="0"/>
              </a:spcAft>
              <a:buClr>
                <a:schemeClr val="dk1"/>
              </a:buClr>
              <a:buSzPts val="1100"/>
              <a:buFont typeface="Arial"/>
              <a:buNone/>
            </a:pPr>
            <a:r>
              <a:rPr lang="en-US"/>
              <a:t>Forever and ever, Amen.</a:t>
            </a:r>
            <a:endParaRPr/>
          </a:p>
        </p:txBody>
      </p:sp>
      <p:sp>
        <p:nvSpPr>
          <p:cNvPr id="4551" name="Google Shape;4551;p729"/>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Just Like the Bird</a:t>
            </a:r>
            <a:endParaRPr>
              <a:latin typeface="Playfair Display"/>
              <a:ea typeface="Playfair Display"/>
              <a:cs typeface="Playfair Display"/>
              <a:sym typeface="Playfair Display"/>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73"/>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At Your Cross</a:t>
            </a:r>
            <a:endParaRPr/>
          </a:p>
        </p:txBody>
      </p:sp>
      <p:sp>
        <p:nvSpPr>
          <p:cNvPr id="504" name="Google Shape;504;p73"/>
          <p:cNvSpPr txBox="1"/>
          <p:nvPr>
            <p:ph idx="1" type="body"/>
          </p:nvPr>
        </p:nvSpPr>
        <p:spPr>
          <a:xfrm>
            <a:off x="415650" y="326500"/>
            <a:ext cx="11360700" cy="47217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50000"/>
              </a:lnSpc>
              <a:spcBef>
                <a:spcPts val="0"/>
              </a:spcBef>
              <a:spcAft>
                <a:spcPts val="0"/>
              </a:spcAft>
              <a:buSzPts val="4800"/>
              <a:buNone/>
            </a:pPr>
            <a:r>
              <a:rPr lang="en-US">
                <a:solidFill>
                  <a:schemeClr val="dk1"/>
                </a:solidFill>
              </a:rPr>
              <a:t>I used to think that I will never</a:t>
            </a:r>
            <a:endParaRPr>
              <a:solidFill>
                <a:schemeClr val="dk1"/>
              </a:solidFill>
            </a:endParaRPr>
          </a:p>
          <a:p>
            <a:pPr indent="0" lvl="0" marL="0" rtl="0" algn="ctr">
              <a:lnSpc>
                <a:spcPct val="150000"/>
              </a:lnSpc>
              <a:spcBef>
                <a:spcPts val="0"/>
              </a:spcBef>
              <a:spcAft>
                <a:spcPts val="0"/>
              </a:spcAft>
              <a:buSzPts val="4800"/>
              <a:buNone/>
            </a:pPr>
            <a:r>
              <a:rPr lang="en-US">
                <a:solidFill>
                  <a:schemeClr val="dk1"/>
                </a:solidFill>
              </a:rPr>
              <a:t>From now on and till forever</a:t>
            </a:r>
            <a:endParaRPr>
              <a:solidFill>
                <a:schemeClr val="dk1"/>
              </a:solidFill>
            </a:endParaRPr>
          </a:p>
          <a:p>
            <a:pPr indent="0" lvl="0" marL="0" rtl="0" algn="ctr">
              <a:lnSpc>
                <a:spcPct val="150000"/>
              </a:lnSpc>
              <a:spcBef>
                <a:spcPts val="0"/>
              </a:spcBef>
              <a:spcAft>
                <a:spcPts val="0"/>
              </a:spcAft>
              <a:buSzPts val="4800"/>
              <a:buNone/>
            </a:pPr>
            <a:r>
              <a:rPr lang="en-US">
                <a:solidFill>
                  <a:schemeClr val="dk1"/>
                </a:solidFill>
              </a:rPr>
              <a:t>Will not change and leave my place</a:t>
            </a:r>
            <a:endParaRPr>
              <a:solidFill>
                <a:schemeClr val="dk1"/>
              </a:solidFill>
            </a:endParaRPr>
          </a:p>
          <a:p>
            <a:pPr indent="0" lvl="0" marL="0" rtl="0" algn="ctr">
              <a:lnSpc>
                <a:spcPct val="150000"/>
              </a:lnSpc>
              <a:spcBef>
                <a:spcPts val="0"/>
              </a:spcBef>
              <a:spcAft>
                <a:spcPts val="0"/>
              </a:spcAft>
              <a:buSzPts val="4800"/>
              <a:buNone/>
            </a:pPr>
            <a:r>
              <a:rPr lang="en-US">
                <a:solidFill>
                  <a:schemeClr val="dk1"/>
                </a:solidFill>
              </a:rPr>
              <a:t>Under Your cross</a:t>
            </a:r>
            <a:endParaRPr>
              <a:solidFill>
                <a:schemeClr val="dk1"/>
              </a:solidFill>
            </a:endParaRPr>
          </a:p>
        </p:txBody>
      </p:sp>
    </p:spTree>
  </p:cSld>
  <p:clrMapOvr>
    <a:masterClrMapping/>
  </p:clrMapOvr>
</p:sld>
</file>

<file path=ppt/slides/slide7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5" name="Shape 4555"/>
        <p:cNvGrpSpPr/>
        <p:nvPr/>
      </p:nvGrpSpPr>
      <p:grpSpPr>
        <a:xfrm>
          <a:off x="0" y="0"/>
          <a:ext cx="0" cy="0"/>
          <a:chOff x="0" y="0"/>
          <a:chExt cx="0" cy="0"/>
        </a:xfrm>
      </p:grpSpPr>
      <p:sp>
        <p:nvSpPr>
          <p:cNvPr id="4556" name="Google Shape;4556;p730"/>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Just like the bird when it found its home,</a:t>
            </a:r>
            <a:endParaRPr/>
          </a:p>
          <a:p>
            <a:pPr indent="0" lvl="0" marL="0" rtl="0" algn="ctr">
              <a:lnSpc>
                <a:spcPct val="150000"/>
              </a:lnSpc>
              <a:spcBef>
                <a:spcPts val="0"/>
              </a:spcBef>
              <a:spcAft>
                <a:spcPts val="0"/>
              </a:spcAft>
              <a:buClr>
                <a:schemeClr val="dk1"/>
              </a:buClr>
              <a:buSzPts val="1100"/>
              <a:buNone/>
            </a:pPr>
            <a:r>
              <a:rPr lang="en-US"/>
              <a:t>Just like the happy dove,</a:t>
            </a:r>
            <a:endParaRPr/>
          </a:p>
          <a:p>
            <a:pPr indent="0" lvl="0" marL="0" rtl="0" algn="ctr">
              <a:lnSpc>
                <a:spcPct val="150000"/>
              </a:lnSpc>
              <a:spcBef>
                <a:spcPts val="0"/>
              </a:spcBef>
              <a:spcAft>
                <a:spcPts val="0"/>
              </a:spcAft>
              <a:buClr>
                <a:schemeClr val="dk1"/>
              </a:buClr>
              <a:buSzPts val="1100"/>
              <a:buNone/>
            </a:pPr>
            <a:r>
              <a:rPr lang="en-US"/>
              <a:t>Your house O Lord, I love</a:t>
            </a:r>
            <a:endParaRPr/>
          </a:p>
          <a:p>
            <a:pPr indent="0" lvl="0" marL="0" rtl="0" algn="ctr">
              <a:lnSpc>
                <a:spcPct val="150000"/>
              </a:lnSpc>
              <a:spcBef>
                <a:spcPts val="0"/>
              </a:spcBef>
              <a:spcAft>
                <a:spcPts val="0"/>
              </a:spcAft>
              <a:buClr>
                <a:schemeClr val="dk1"/>
              </a:buClr>
              <a:buSzPts val="1100"/>
              <a:buNone/>
            </a:pPr>
            <a:r>
              <a:rPr lang="en-US"/>
              <a:t>Your house I love with honesty</a:t>
            </a:r>
            <a:endParaRPr/>
          </a:p>
        </p:txBody>
      </p:sp>
      <p:sp>
        <p:nvSpPr>
          <p:cNvPr id="4557" name="Google Shape;4557;p730"/>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Just Like the Bird</a:t>
            </a:r>
            <a:endParaRPr>
              <a:latin typeface="Playfair Display"/>
              <a:ea typeface="Playfair Display"/>
              <a:cs typeface="Playfair Display"/>
              <a:sym typeface="Playfair Display"/>
            </a:endParaRPr>
          </a:p>
        </p:txBody>
      </p:sp>
      <p:pic>
        <p:nvPicPr>
          <p:cNvPr id="4558" name="Google Shape;4558;p730">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7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2" name="Shape 4562"/>
        <p:cNvGrpSpPr/>
        <p:nvPr/>
      </p:nvGrpSpPr>
      <p:grpSpPr>
        <a:xfrm>
          <a:off x="0" y="0"/>
          <a:ext cx="0" cy="0"/>
          <a:chOff x="0" y="0"/>
          <a:chExt cx="0" cy="0"/>
        </a:xfrm>
      </p:grpSpPr>
      <p:sp>
        <p:nvSpPr>
          <p:cNvPr id="4563" name="Google Shape;4563;p731"/>
          <p:cNvSpPr txBox="1"/>
          <p:nvPr>
            <p:ph type="ctrTitle"/>
          </p:nvPr>
        </p:nvSpPr>
        <p:spPr>
          <a:xfrm>
            <a:off x="1922700" y="2304600"/>
            <a:ext cx="8346600" cy="2248800"/>
          </a:xfrm>
          <a:prstGeom prst="rect">
            <a:avLst/>
          </a:prstGeom>
          <a:solidFill>
            <a:srgbClr val="FFFFFF">
              <a:alpha val="88627"/>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Just Like the Bird</a:t>
            </a:r>
            <a:endParaRPr/>
          </a:p>
          <a:p>
            <a:pPr indent="0" lvl="0" marL="0" rtl="1" algn="ctr">
              <a:lnSpc>
                <a:spcPct val="100000"/>
              </a:lnSpc>
              <a:spcBef>
                <a:spcPts val="0"/>
              </a:spcBef>
              <a:spcAft>
                <a:spcPts val="0"/>
              </a:spcAft>
              <a:buSzPts val="6900"/>
              <a:buNone/>
            </a:pPr>
            <a:r>
              <a:rPr lang="en-US"/>
              <a:t>زي العصفور</a:t>
            </a:r>
            <a:endParaRPr/>
          </a:p>
        </p:txBody>
      </p:sp>
      <p:pic>
        <p:nvPicPr>
          <p:cNvPr id="4564" name="Google Shape;4564;p731">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7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8" name="Shape 4568"/>
        <p:cNvGrpSpPr/>
        <p:nvPr/>
      </p:nvGrpSpPr>
      <p:grpSpPr>
        <a:xfrm>
          <a:off x="0" y="0"/>
          <a:ext cx="0" cy="0"/>
          <a:chOff x="0" y="0"/>
          <a:chExt cx="0" cy="0"/>
        </a:xfrm>
      </p:grpSpPr>
      <p:sp>
        <p:nvSpPr>
          <p:cNvPr id="4569" name="Google Shape;4569;p732"/>
          <p:cNvSpPr txBox="1"/>
          <p:nvPr>
            <p:ph idx="1" type="body"/>
          </p:nvPr>
        </p:nvSpPr>
        <p:spPr>
          <a:xfrm>
            <a:off x="100700"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US" sz="3600"/>
              <a:t>Just like the bird when it found its home,</a:t>
            </a:r>
            <a:endParaRPr sz="3600"/>
          </a:p>
          <a:p>
            <a:pPr indent="0" lvl="0" marL="0" rtl="0" algn="ctr">
              <a:lnSpc>
                <a:spcPct val="100000"/>
              </a:lnSpc>
              <a:spcBef>
                <a:spcPts val="0"/>
              </a:spcBef>
              <a:spcAft>
                <a:spcPts val="0"/>
              </a:spcAft>
              <a:buClr>
                <a:schemeClr val="dk1"/>
              </a:buClr>
              <a:buSzPts val="1100"/>
              <a:buNone/>
            </a:pPr>
            <a:r>
              <a:rPr lang="en-US" sz="3600"/>
              <a:t>Just like the happy dove,</a:t>
            </a:r>
            <a:endParaRPr sz="3600"/>
          </a:p>
          <a:p>
            <a:pPr indent="0" lvl="0" marL="0" rtl="0" algn="ctr">
              <a:lnSpc>
                <a:spcPct val="100000"/>
              </a:lnSpc>
              <a:spcBef>
                <a:spcPts val="0"/>
              </a:spcBef>
              <a:spcAft>
                <a:spcPts val="0"/>
              </a:spcAft>
              <a:buClr>
                <a:schemeClr val="dk1"/>
              </a:buClr>
              <a:buSzPts val="1100"/>
              <a:buNone/>
            </a:pPr>
            <a:r>
              <a:rPr lang="en-US" sz="3600"/>
              <a:t>Your house O Lord, I love</a:t>
            </a:r>
            <a:endParaRPr sz="3600"/>
          </a:p>
          <a:p>
            <a:pPr indent="0" lvl="0" marL="0" rtl="0" algn="ctr">
              <a:lnSpc>
                <a:spcPct val="100000"/>
              </a:lnSpc>
              <a:spcBef>
                <a:spcPts val="0"/>
              </a:spcBef>
              <a:spcAft>
                <a:spcPts val="0"/>
              </a:spcAft>
              <a:buClr>
                <a:schemeClr val="dk1"/>
              </a:buClr>
              <a:buSzPts val="1100"/>
              <a:buNone/>
            </a:pPr>
            <a:r>
              <a:rPr lang="en-US" sz="3600"/>
              <a:t>Your house I love with honesty</a:t>
            </a:r>
            <a:endParaRPr sz="3600"/>
          </a:p>
        </p:txBody>
      </p:sp>
      <p:sp>
        <p:nvSpPr>
          <p:cNvPr id="4570" name="Google Shape;4570;p732"/>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Just Like the Bird - </a:t>
            </a:r>
            <a:r>
              <a:rPr lang="en-US" sz="3800"/>
              <a:t>زي العصفور</a:t>
            </a:r>
            <a:endParaRPr>
              <a:latin typeface="Playfair Display"/>
              <a:ea typeface="Playfair Display"/>
              <a:cs typeface="Playfair Display"/>
              <a:sym typeface="Playfair Display"/>
            </a:endParaRPr>
          </a:p>
        </p:txBody>
      </p:sp>
      <p:sp>
        <p:nvSpPr>
          <p:cNvPr id="4571" name="Google Shape;4571;p732"/>
          <p:cNvSpPr txBox="1"/>
          <p:nvPr>
            <p:ph idx="1" type="body"/>
          </p:nvPr>
        </p:nvSpPr>
        <p:spPr>
          <a:xfrm>
            <a:off x="4156288"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1" algn="ctr">
              <a:lnSpc>
                <a:spcPct val="150000"/>
              </a:lnSpc>
              <a:spcBef>
                <a:spcPts val="0"/>
              </a:spcBef>
              <a:spcAft>
                <a:spcPts val="0"/>
              </a:spcAft>
              <a:buClr>
                <a:schemeClr val="dk1"/>
              </a:buClr>
              <a:buSzPts val="1100"/>
              <a:buNone/>
            </a:pPr>
            <a:r>
              <a:rPr lang="en-US" sz="3800"/>
              <a:t>زي العصفور ما وجد بیته</a:t>
            </a:r>
            <a:endParaRPr sz="3800"/>
          </a:p>
          <a:p>
            <a:pPr indent="0" lvl="0" marL="0" rtl="1" algn="ctr">
              <a:lnSpc>
                <a:spcPct val="150000"/>
              </a:lnSpc>
              <a:spcBef>
                <a:spcPts val="0"/>
              </a:spcBef>
              <a:spcAft>
                <a:spcPts val="0"/>
              </a:spcAft>
              <a:buClr>
                <a:schemeClr val="dk1"/>
              </a:buClr>
              <a:buSzPts val="1100"/>
              <a:buNone/>
            </a:pPr>
            <a:r>
              <a:rPr lang="en-US" sz="3800"/>
              <a:t>زي الیمامة الفرحانة</a:t>
            </a:r>
            <a:endParaRPr sz="3800"/>
          </a:p>
          <a:p>
            <a:pPr indent="0" lvl="0" marL="0" rtl="1" algn="ctr">
              <a:lnSpc>
                <a:spcPct val="150000"/>
              </a:lnSpc>
              <a:spcBef>
                <a:spcPts val="0"/>
              </a:spcBef>
              <a:spcAft>
                <a:spcPts val="0"/>
              </a:spcAft>
              <a:buClr>
                <a:schemeClr val="dk1"/>
              </a:buClr>
              <a:buSzPts val="1100"/>
              <a:buNone/>
            </a:pPr>
            <a:r>
              <a:rPr lang="en-US" sz="3800"/>
              <a:t> بیتك یا رب أنا حبیته بیتك حبیتھ بأمانة</a:t>
            </a:r>
            <a:endParaRPr sz="3800"/>
          </a:p>
        </p:txBody>
      </p:sp>
      <p:sp>
        <p:nvSpPr>
          <p:cNvPr id="4572" name="Google Shape;4572;p732"/>
          <p:cNvSpPr txBox="1"/>
          <p:nvPr>
            <p:ph idx="1" type="body"/>
          </p:nvPr>
        </p:nvSpPr>
        <p:spPr>
          <a:xfrm>
            <a:off x="8211875"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3600"/>
              <a:t>Zay ala3sfoor ma waged beyto</a:t>
            </a:r>
            <a:endParaRPr sz="3600"/>
          </a:p>
          <a:p>
            <a:pPr indent="0" lvl="0" marL="0" rtl="0" algn="ctr">
              <a:lnSpc>
                <a:spcPct val="115000"/>
              </a:lnSpc>
              <a:spcBef>
                <a:spcPts val="0"/>
              </a:spcBef>
              <a:spcAft>
                <a:spcPts val="0"/>
              </a:spcAft>
              <a:buClr>
                <a:schemeClr val="dk1"/>
              </a:buClr>
              <a:buSzPts val="1100"/>
              <a:buNone/>
            </a:pPr>
            <a:r>
              <a:rPr lang="en-US" sz="3600"/>
              <a:t>Zay alyamama alfarhana</a:t>
            </a:r>
            <a:endParaRPr sz="3600"/>
          </a:p>
          <a:p>
            <a:pPr indent="0" lvl="0" marL="0" rtl="0" algn="ctr">
              <a:lnSpc>
                <a:spcPct val="115000"/>
              </a:lnSpc>
              <a:spcBef>
                <a:spcPts val="0"/>
              </a:spcBef>
              <a:spcAft>
                <a:spcPts val="0"/>
              </a:spcAft>
              <a:buClr>
                <a:schemeClr val="dk1"/>
              </a:buClr>
              <a:buSzPts val="1100"/>
              <a:buNone/>
            </a:pPr>
            <a:r>
              <a:rPr lang="en-US" sz="3600"/>
              <a:t>Beytak ya rab ana habayto beytak hebayto bi amaana</a:t>
            </a:r>
            <a:endParaRPr sz="3600"/>
          </a:p>
        </p:txBody>
      </p:sp>
    </p:spTree>
  </p:cSld>
  <p:clrMapOvr>
    <a:masterClrMapping/>
  </p:clrMapOvr>
</p:sld>
</file>

<file path=ppt/slides/slide7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6" name="Shape 4576"/>
        <p:cNvGrpSpPr/>
        <p:nvPr/>
      </p:nvGrpSpPr>
      <p:grpSpPr>
        <a:xfrm>
          <a:off x="0" y="0"/>
          <a:ext cx="0" cy="0"/>
          <a:chOff x="0" y="0"/>
          <a:chExt cx="0" cy="0"/>
        </a:xfrm>
      </p:grpSpPr>
      <p:sp>
        <p:nvSpPr>
          <p:cNvPr id="4577" name="Google Shape;4577;p733"/>
          <p:cNvSpPr txBox="1"/>
          <p:nvPr>
            <p:ph idx="1" type="body"/>
          </p:nvPr>
        </p:nvSpPr>
        <p:spPr>
          <a:xfrm>
            <a:off x="100700"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US" sz="3300"/>
              <a:t>Your house is prayer, praise, and candles,</a:t>
            </a:r>
            <a:endParaRPr sz="3300"/>
          </a:p>
          <a:p>
            <a:pPr indent="0" lvl="0" marL="0" rtl="0" algn="ctr">
              <a:lnSpc>
                <a:spcPct val="100000"/>
              </a:lnSpc>
              <a:spcBef>
                <a:spcPts val="0"/>
              </a:spcBef>
              <a:spcAft>
                <a:spcPts val="0"/>
              </a:spcAft>
              <a:buClr>
                <a:schemeClr val="dk1"/>
              </a:buClr>
              <a:buSzPts val="1100"/>
              <a:buNone/>
            </a:pPr>
            <a:r>
              <a:rPr lang="en-US" sz="3300"/>
              <a:t>Your house is Love, Light, and Peace,</a:t>
            </a:r>
            <a:endParaRPr sz="3300"/>
          </a:p>
          <a:p>
            <a:pPr indent="0" lvl="0" marL="0" rtl="0" algn="ctr">
              <a:lnSpc>
                <a:spcPct val="100000"/>
              </a:lnSpc>
              <a:spcBef>
                <a:spcPts val="0"/>
              </a:spcBef>
              <a:spcAft>
                <a:spcPts val="0"/>
              </a:spcAft>
              <a:buClr>
                <a:schemeClr val="dk1"/>
              </a:buClr>
              <a:buSzPts val="1100"/>
              <a:buNone/>
            </a:pPr>
            <a:r>
              <a:rPr lang="en-US" sz="3300"/>
              <a:t>Just as I love your house O Lord</a:t>
            </a:r>
            <a:endParaRPr sz="3300"/>
          </a:p>
          <a:p>
            <a:pPr indent="0" lvl="0" marL="0" rtl="0" algn="ctr">
              <a:lnSpc>
                <a:spcPct val="100000"/>
              </a:lnSpc>
              <a:spcBef>
                <a:spcPts val="0"/>
              </a:spcBef>
              <a:spcAft>
                <a:spcPts val="0"/>
              </a:spcAft>
              <a:buClr>
                <a:schemeClr val="dk1"/>
              </a:buClr>
              <a:buSzPts val="1100"/>
              <a:buNone/>
            </a:pPr>
            <a:r>
              <a:rPr lang="en-US" sz="3300"/>
              <a:t>I love You unto the end of days</a:t>
            </a:r>
            <a:endParaRPr sz="3300"/>
          </a:p>
        </p:txBody>
      </p:sp>
      <p:sp>
        <p:nvSpPr>
          <p:cNvPr id="4578" name="Google Shape;4578;p733"/>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Just Like the Bird - </a:t>
            </a:r>
            <a:r>
              <a:rPr lang="en-US" sz="3800"/>
              <a:t>زي العصفور</a:t>
            </a:r>
            <a:endParaRPr>
              <a:latin typeface="Playfair Display"/>
              <a:ea typeface="Playfair Display"/>
              <a:cs typeface="Playfair Display"/>
              <a:sym typeface="Playfair Display"/>
            </a:endParaRPr>
          </a:p>
        </p:txBody>
      </p:sp>
      <p:sp>
        <p:nvSpPr>
          <p:cNvPr id="4579" name="Google Shape;4579;p733"/>
          <p:cNvSpPr txBox="1"/>
          <p:nvPr>
            <p:ph idx="1" type="body"/>
          </p:nvPr>
        </p:nvSpPr>
        <p:spPr>
          <a:xfrm>
            <a:off x="4156288"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1" algn="ctr">
              <a:lnSpc>
                <a:spcPct val="150000"/>
              </a:lnSpc>
              <a:spcBef>
                <a:spcPts val="0"/>
              </a:spcBef>
              <a:spcAft>
                <a:spcPts val="0"/>
              </a:spcAft>
              <a:buClr>
                <a:schemeClr val="dk1"/>
              </a:buClr>
              <a:buSzPts val="1100"/>
              <a:buNone/>
            </a:pPr>
            <a:r>
              <a:rPr lang="en-US" sz="3800"/>
              <a:t>بيتك صلاة وتهليل وشموع</a:t>
            </a:r>
            <a:endParaRPr sz="3800"/>
          </a:p>
          <a:p>
            <a:pPr indent="0" lvl="0" marL="0" rtl="1" algn="ctr">
              <a:lnSpc>
                <a:spcPct val="150000"/>
              </a:lnSpc>
              <a:spcBef>
                <a:spcPts val="0"/>
              </a:spcBef>
              <a:spcAft>
                <a:spcPts val="0"/>
              </a:spcAft>
              <a:buClr>
                <a:schemeClr val="dk1"/>
              </a:buClr>
              <a:buSzPts val="1100"/>
              <a:buNone/>
            </a:pPr>
            <a:r>
              <a:rPr lang="en-US" sz="3800"/>
              <a:t> بيتك محبة ونور وسلام</a:t>
            </a:r>
            <a:endParaRPr sz="3800"/>
          </a:p>
          <a:p>
            <a:pPr indent="0" lvl="0" marL="0" rtl="1" algn="ctr">
              <a:lnSpc>
                <a:spcPct val="150000"/>
              </a:lnSpc>
              <a:spcBef>
                <a:spcPts val="0"/>
              </a:spcBef>
              <a:spcAft>
                <a:spcPts val="0"/>
              </a:spcAft>
              <a:buClr>
                <a:schemeClr val="dk1"/>
              </a:buClr>
              <a:buSzPts val="1100"/>
              <a:buNone/>
            </a:pPr>
            <a:r>
              <a:rPr lang="en-US" sz="3800"/>
              <a:t>زي ما حبيت بيتك يايسوع</a:t>
            </a:r>
            <a:endParaRPr sz="3800"/>
          </a:p>
          <a:p>
            <a:pPr indent="0" lvl="0" marL="0" rtl="1" algn="ctr">
              <a:lnSpc>
                <a:spcPct val="150000"/>
              </a:lnSpc>
              <a:spcBef>
                <a:spcPts val="0"/>
              </a:spcBef>
              <a:spcAft>
                <a:spcPts val="0"/>
              </a:spcAft>
              <a:buClr>
                <a:schemeClr val="dk1"/>
              </a:buClr>
              <a:buSzPts val="1100"/>
              <a:buNone/>
            </a:pPr>
            <a:r>
              <a:rPr lang="en-US" sz="3800"/>
              <a:t> حبيتك أنت مدى الأيام</a:t>
            </a:r>
            <a:endParaRPr sz="3800"/>
          </a:p>
        </p:txBody>
      </p:sp>
      <p:sp>
        <p:nvSpPr>
          <p:cNvPr id="4580" name="Google Shape;4580;p733"/>
          <p:cNvSpPr txBox="1"/>
          <p:nvPr>
            <p:ph idx="1" type="body"/>
          </p:nvPr>
        </p:nvSpPr>
        <p:spPr>
          <a:xfrm>
            <a:off x="8211875"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3300"/>
              <a:t>Beytak salah wa tahleel wa shumoo3a</a:t>
            </a:r>
            <a:endParaRPr sz="3300"/>
          </a:p>
          <a:p>
            <a:pPr indent="0" lvl="0" marL="0" rtl="0" algn="ctr">
              <a:lnSpc>
                <a:spcPct val="115000"/>
              </a:lnSpc>
              <a:spcBef>
                <a:spcPts val="0"/>
              </a:spcBef>
              <a:spcAft>
                <a:spcPts val="0"/>
              </a:spcAft>
              <a:buClr>
                <a:schemeClr val="dk1"/>
              </a:buClr>
              <a:buSzPts val="1100"/>
              <a:buNone/>
            </a:pPr>
            <a:r>
              <a:rPr lang="en-US" sz="3300"/>
              <a:t>Beytak mahaba wa noor wa salaam</a:t>
            </a:r>
            <a:endParaRPr sz="3300"/>
          </a:p>
          <a:p>
            <a:pPr indent="0" lvl="0" marL="0" rtl="0" algn="ctr">
              <a:lnSpc>
                <a:spcPct val="115000"/>
              </a:lnSpc>
              <a:spcBef>
                <a:spcPts val="0"/>
              </a:spcBef>
              <a:spcAft>
                <a:spcPts val="0"/>
              </a:spcAft>
              <a:buClr>
                <a:schemeClr val="dk1"/>
              </a:buClr>
              <a:buSzPts val="1100"/>
              <a:buNone/>
            </a:pPr>
            <a:r>
              <a:rPr lang="en-US" sz="3300"/>
              <a:t>Zay ma habeyt beytak ya yasoo3a habeytak anta moda al ayam</a:t>
            </a:r>
            <a:endParaRPr sz="3300"/>
          </a:p>
        </p:txBody>
      </p:sp>
    </p:spTree>
  </p:cSld>
  <p:clrMapOvr>
    <a:masterClrMapping/>
  </p:clrMapOvr>
</p:sld>
</file>

<file path=ppt/slides/slide7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4" name="Shape 4584"/>
        <p:cNvGrpSpPr/>
        <p:nvPr/>
      </p:nvGrpSpPr>
      <p:grpSpPr>
        <a:xfrm>
          <a:off x="0" y="0"/>
          <a:ext cx="0" cy="0"/>
          <a:chOff x="0" y="0"/>
          <a:chExt cx="0" cy="0"/>
        </a:xfrm>
      </p:grpSpPr>
      <p:sp>
        <p:nvSpPr>
          <p:cNvPr id="4585" name="Google Shape;4585;p734"/>
          <p:cNvSpPr txBox="1"/>
          <p:nvPr>
            <p:ph idx="1" type="body"/>
          </p:nvPr>
        </p:nvSpPr>
        <p:spPr>
          <a:xfrm>
            <a:off x="100700"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US" sz="3600"/>
              <a:t>Just like the bird when it found its home,</a:t>
            </a:r>
            <a:endParaRPr sz="3600"/>
          </a:p>
          <a:p>
            <a:pPr indent="0" lvl="0" marL="0" rtl="0" algn="ctr">
              <a:lnSpc>
                <a:spcPct val="100000"/>
              </a:lnSpc>
              <a:spcBef>
                <a:spcPts val="0"/>
              </a:spcBef>
              <a:spcAft>
                <a:spcPts val="0"/>
              </a:spcAft>
              <a:buClr>
                <a:schemeClr val="dk1"/>
              </a:buClr>
              <a:buSzPts val="1100"/>
              <a:buNone/>
            </a:pPr>
            <a:r>
              <a:rPr lang="en-US" sz="3600"/>
              <a:t>Just like the happy dove,</a:t>
            </a:r>
            <a:endParaRPr sz="3600"/>
          </a:p>
          <a:p>
            <a:pPr indent="0" lvl="0" marL="0" rtl="0" algn="ctr">
              <a:lnSpc>
                <a:spcPct val="100000"/>
              </a:lnSpc>
              <a:spcBef>
                <a:spcPts val="0"/>
              </a:spcBef>
              <a:spcAft>
                <a:spcPts val="0"/>
              </a:spcAft>
              <a:buClr>
                <a:schemeClr val="dk1"/>
              </a:buClr>
              <a:buSzPts val="1100"/>
              <a:buNone/>
            </a:pPr>
            <a:r>
              <a:rPr lang="en-US" sz="3600"/>
              <a:t>Your house O Lord, I love</a:t>
            </a:r>
            <a:endParaRPr sz="3600"/>
          </a:p>
          <a:p>
            <a:pPr indent="0" lvl="0" marL="0" rtl="0" algn="ctr">
              <a:lnSpc>
                <a:spcPct val="100000"/>
              </a:lnSpc>
              <a:spcBef>
                <a:spcPts val="0"/>
              </a:spcBef>
              <a:spcAft>
                <a:spcPts val="0"/>
              </a:spcAft>
              <a:buClr>
                <a:schemeClr val="dk1"/>
              </a:buClr>
              <a:buSzPts val="1100"/>
              <a:buNone/>
            </a:pPr>
            <a:r>
              <a:rPr lang="en-US" sz="3600"/>
              <a:t>Your house I love with honesty</a:t>
            </a:r>
            <a:endParaRPr sz="3600"/>
          </a:p>
        </p:txBody>
      </p:sp>
      <p:sp>
        <p:nvSpPr>
          <p:cNvPr id="4586" name="Google Shape;4586;p734"/>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Just Like the Bird - </a:t>
            </a:r>
            <a:r>
              <a:rPr lang="en-US" sz="3800"/>
              <a:t>زي العصفور</a:t>
            </a:r>
            <a:endParaRPr>
              <a:latin typeface="Playfair Display"/>
              <a:ea typeface="Playfair Display"/>
              <a:cs typeface="Playfair Display"/>
              <a:sym typeface="Playfair Display"/>
            </a:endParaRPr>
          </a:p>
        </p:txBody>
      </p:sp>
      <p:sp>
        <p:nvSpPr>
          <p:cNvPr id="4587" name="Google Shape;4587;p734"/>
          <p:cNvSpPr txBox="1"/>
          <p:nvPr>
            <p:ph idx="1" type="body"/>
          </p:nvPr>
        </p:nvSpPr>
        <p:spPr>
          <a:xfrm>
            <a:off x="4156288"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1" algn="ctr">
              <a:lnSpc>
                <a:spcPct val="150000"/>
              </a:lnSpc>
              <a:spcBef>
                <a:spcPts val="0"/>
              </a:spcBef>
              <a:spcAft>
                <a:spcPts val="0"/>
              </a:spcAft>
              <a:buClr>
                <a:schemeClr val="dk1"/>
              </a:buClr>
              <a:buSzPts val="1100"/>
              <a:buNone/>
            </a:pPr>
            <a:r>
              <a:rPr lang="en-US" sz="3800"/>
              <a:t>زي العصفور ما وجد بیته</a:t>
            </a:r>
            <a:endParaRPr sz="3800"/>
          </a:p>
          <a:p>
            <a:pPr indent="0" lvl="0" marL="0" rtl="1" algn="ctr">
              <a:lnSpc>
                <a:spcPct val="150000"/>
              </a:lnSpc>
              <a:spcBef>
                <a:spcPts val="0"/>
              </a:spcBef>
              <a:spcAft>
                <a:spcPts val="0"/>
              </a:spcAft>
              <a:buClr>
                <a:schemeClr val="dk1"/>
              </a:buClr>
              <a:buSzPts val="1100"/>
              <a:buNone/>
            </a:pPr>
            <a:r>
              <a:rPr lang="en-US" sz="3800"/>
              <a:t>زي الیمامة الفرحانة</a:t>
            </a:r>
            <a:endParaRPr sz="3800"/>
          </a:p>
          <a:p>
            <a:pPr indent="0" lvl="0" marL="0" rtl="1" algn="ctr">
              <a:lnSpc>
                <a:spcPct val="150000"/>
              </a:lnSpc>
              <a:spcBef>
                <a:spcPts val="0"/>
              </a:spcBef>
              <a:spcAft>
                <a:spcPts val="0"/>
              </a:spcAft>
              <a:buClr>
                <a:schemeClr val="dk1"/>
              </a:buClr>
              <a:buSzPts val="1100"/>
              <a:buNone/>
            </a:pPr>
            <a:r>
              <a:rPr lang="en-US" sz="3800"/>
              <a:t> بیتك یا رب أنا حبیته بیتك حبیتھ بأمانة</a:t>
            </a:r>
            <a:endParaRPr sz="3800"/>
          </a:p>
        </p:txBody>
      </p:sp>
      <p:sp>
        <p:nvSpPr>
          <p:cNvPr id="4588" name="Google Shape;4588;p734"/>
          <p:cNvSpPr txBox="1"/>
          <p:nvPr>
            <p:ph idx="1" type="body"/>
          </p:nvPr>
        </p:nvSpPr>
        <p:spPr>
          <a:xfrm>
            <a:off x="8211875"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3600"/>
              <a:t>Zay ala3sfoor ma waged beyto</a:t>
            </a:r>
            <a:endParaRPr sz="3600"/>
          </a:p>
          <a:p>
            <a:pPr indent="0" lvl="0" marL="0" rtl="0" algn="ctr">
              <a:lnSpc>
                <a:spcPct val="115000"/>
              </a:lnSpc>
              <a:spcBef>
                <a:spcPts val="0"/>
              </a:spcBef>
              <a:spcAft>
                <a:spcPts val="0"/>
              </a:spcAft>
              <a:buClr>
                <a:schemeClr val="dk1"/>
              </a:buClr>
              <a:buSzPts val="1100"/>
              <a:buNone/>
            </a:pPr>
            <a:r>
              <a:rPr lang="en-US" sz="3600"/>
              <a:t>Zay alyamama alfarhana</a:t>
            </a:r>
            <a:endParaRPr sz="3600"/>
          </a:p>
          <a:p>
            <a:pPr indent="0" lvl="0" marL="0" rtl="0" algn="ctr">
              <a:lnSpc>
                <a:spcPct val="115000"/>
              </a:lnSpc>
              <a:spcBef>
                <a:spcPts val="0"/>
              </a:spcBef>
              <a:spcAft>
                <a:spcPts val="0"/>
              </a:spcAft>
              <a:buClr>
                <a:schemeClr val="dk1"/>
              </a:buClr>
              <a:buSzPts val="1100"/>
              <a:buNone/>
            </a:pPr>
            <a:r>
              <a:rPr lang="en-US" sz="3600"/>
              <a:t>Beytak ya rab ana habayto beytak hebayto bi amaana</a:t>
            </a:r>
            <a:endParaRPr sz="3600"/>
          </a:p>
        </p:txBody>
      </p:sp>
    </p:spTree>
  </p:cSld>
  <p:clrMapOvr>
    <a:masterClrMapping/>
  </p:clrMapOvr>
</p:sld>
</file>

<file path=ppt/slides/slide7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2" name="Shape 4592"/>
        <p:cNvGrpSpPr/>
        <p:nvPr/>
      </p:nvGrpSpPr>
      <p:grpSpPr>
        <a:xfrm>
          <a:off x="0" y="0"/>
          <a:ext cx="0" cy="0"/>
          <a:chOff x="0" y="0"/>
          <a:chExt cx="0" cy="0"/>
        </a:xfrm>
      </p:grpSpPr>
      <p:sp>
        <p:nvSpPr>
          <p:cNvPr id="4593" name="Google Shape;4593;p735"/>
          <p:cNvSpPr txBox="1"/>
          <p:nvPr>
            <p:ph idx="1" type="body"/>
          </p:nvPr>
        </p:nvSpPr>
        <p:spPr>
          <a:xfrm>
            <a:off x="100700"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US" sz="3500"/>
              <a:t>Your house is full of blessings,</a:t>
            </a:r>
            <a:endParaRPr sz="3500"/>
          </a:p>
          <a:p>
            <a:pPr indent="0" lvl="0" marL="0" rtl="0" algn="ctr">
              <a:lnSpc>
                <a:spcPct val="100000"/>
              </a:lnSpc>
              <a:spcBef>
                <a:spcPts val="0"/>
              </a:spcBef>
              <a:spcAft>
                <a:spcPts val="0"/>
              </a:spcAft>
              <a:buClr>
                <a:schemeClr val="dk1"/>
              </a:buClr>
              <a:buSzPts val="1100"/>
              <a:buNone/>
            </a:pPr>
            <a:r>
              <a:rPr lang="en-US" sz="3500"/>
              <a:t>Protected against all demons.</a:t>
            </a:r>
            <a:endParaRPr sz="3500"/>
          </a:p>
          <a:p>
            <a:pPr indent="0" lvl="0" marL="0" rtl="0" algn="ctr">
              <a:lnSpc>
                <a:spcPct val="100000"/>
              </a:lnSpc>
              <a:spcBef>
                <a:spcPts val="0"/>
              </a:spcBef>
              <a:spcAft>
                <a:spcPts val="0"/>
              </a:spcAft>
              <a:buClr>
                <a:schemeClr val="dk1"/>
              </a:buClr>
              <a:buSzPts val="1100"/>
              <a:buNone/>
            </a:pPr>
            <a:r>
              <a:rPr lang="en-US" sz="3500"/>
              <a:t>We celebrate there the liturgies,</a:t>
            </a:r>
            <a:endParaRPr sz="3500"/>
          </a:p>
          <a:p>
            <a:pPr indent="0" lvl="0" marL="0" rtl="0" algn="ctr">
              <a:lnSpc>
                <a:spcPct val="100000"/>
              </a:lnSpc>
              <a:spcBef>
                <a:spcPts val="0"/>
              </a:spcBef>
              <a:spcAft>
                <a:spcPts val="0"/>
              </a:spcAft>
              <a:buClr>
                <a:schemeClr val="dk1"/>
              </a:buClr>
              <a:buSzPts val="1100"/>
              <a:buNone/>
            </a:pPr>
            <a:r>
              <a:rPr lang="en-US" sz="3500"/>
              <a:t>They’re prayed for the saints.</a:t>
            </a:r>
            <a:endParaRPr sz="3500"/>
          </a:p>
        </p:txBody>
      </p:sp>
      <p:sp>
        <p:nvSpPr>
          <p:cNvPr id="4594" name="Google Shape;4594;p735"/>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Just Like the Bird - </a:t>
            </a:r>
            <a:r>
              <a:rPr lang="en-US" sz="3800"/>
              <a:t>زي العصفور</a:t>
            </a:r>
            <a:endParaRPr>
              <a:latin typeface="Playfair Display"/>
              <a:ea typeface="Playfair Display"/>
              <a:cs typeface="Playfair Display"/>
              <a:sym typeface="Playfair Display"/>
            </a:endParaRPr>
          </a:p>
        </p:txBody>
      </p:sp>
      <p:sp>
        <p:nvSpPr>
          <p:cNvPr id="4595" name="Google Shape;4595;p735"/>
          <p:cNvSpPr txBox="1"/>
          <p:nvPr>
            <p:ph idx="1" type="body"/>
          </p:nvPr>
        </p:nvSpPr>
        <p:spPr>
          <a:xfrm>
            <a:off x="4156288"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1" algn="ctr">
              <a:lnSpc>
                <a:spcPct val="150000"/>
              </a:lnSpc>
              <a:spcBef>
                <a:spcPts val="0"/>
              </a:spcBef>
              <a:spcAft>
                <a:spcPts val="0"/>
              </a:spcAft>
              <a:buClr>
                <a:schemeClr val="dk1"/>
              </a:buClr>
              <a:buSzPts val="1100"/>
              <a:buNone/>
            </a:pPr>
            <a:r>
              <a:rPr lang="en-US" sz="3800"/>
              <a:t>بيتك مليان من البركات  أمنته من كل الشياطين</a:t>
            </a:r>
            <a:endParaRPr sz="3800"/>
          </a:p>
          <a:p>
            <a:pPr indent="0" lvl="0" marL="0" rtl="1" algn="ctr">
              <a:lnSpc>
                <a:spcPct val="150000"/>
              </a:lnSpc>
              <a:spcBef>
                <a:spcPts val="0"/>
              </a:spcBef>
              <a:spcAft>
                <a:spcPts val="0"/>
              </a:spcAft>
              <a:buClr>
                <a:schemeClr val="dk1"/>
              </a:buClr>
              <a:buSzPts val="1100"/>
              <a:buNone/>
            </a:pPr>
            <a:r>
              <a:rPr lang="en-US" sz="3800"/>
              <a:t>يوماتى فيه القداسات   تقام علشان القديسين</a:t>
            </a:r>
            <a:endParaRPr sz="3800"/>
          </a:p>
        </p:txBody>
      </p:sp>
      <p:sp>
        <p:nvSpPr>
          <p:cNvPr id="4596" name="Google Shape;4596;p735"/>
          <p:cNvSpPr txBox="1"/>
          <p:nvPr>
            <p:ph idx="1" type="body"/>
          </p:nvPr>
        </p:nvSpPr>
        <p:spPr>
          <a:xfrm>
            <a:off x="8211875"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3600"/>
              <a:t>Beytak maleyan min albarakat amento men kol alshayaten</a:t>
            </a:r>
            <a:endParaRPr sz="3600"/>
          </a:p>
          <a:p>
            <a:pPr indent="0" lvl="0" marL="0" rtl="0" algn="ctr">
              <a:lnSpc>
                <a:spcPct val="115000"/>
              </a:lnSpc>
              <a:spcBef>
                <a:spcPts val="0"/>
              </a:spcBef>
              <a:spcAft>
                <a:spcPts val="0"/>
              </a:spcAft>
              <a:buClr>
                <a:schemeClr val="dk1"/>
              </a:buClr>
              <a:buSzPts val="1100"/>
              <a:buNone/>
            </a:pPr>
            <a:r>
              <a:rPr lang="en-US" sz="3600"/>
              <a:t>Yomati fihi alqudisat tqam a3la shan alqdiseen</a:t>
            </a:r>
            <a:endParaRPr sz="3600"/>
          </a:p>
        </p:txBody>
      </p:sp>
    </p:spTree>
  </p:cSld>
  <p:clrMapOvr>
    <a:masterClrMapping/>
  </p:clrMapOvr>
</p:sld>
</file>

<file path=ppt/slides/slide7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0" name="Shape 4600"/>
        <p:cNvGrpSpPr/>
        <p:nvPr/>
      </p:nvGrpSpPr>
      <p:grpSpPr>
        <a:xfrm>
          <a:off x="0" y="0"/>
          <a:ext cx="0" cy="0"/>
          <a:chOff x="0" y="0"/>
          <a:chExt cx="0" cy="0"/>
        </a:xfrm>
      </p:grpSpPr>
      <p:sp>
        <p:nvSpPr>
          <p:cNvPr id="4601" name="Google Shape;4601;p736"/>
          <p:cNvSpPr txBox="1"/>
          <p:nvPr>
            <p:ph idx="1" type="body"/>
          </p:nvPr>
        </p:nvSpPr>
        <p:spPr>
          <a:xfrm>
            <a:off x="100700"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US" sz="3600"/>
              <a:t>Just like the bird when it found its home,</a:t>
            </a:r>
            <a:endParaRPr sz="3600"/>
          </a:p>
          <a:p>
            <a:pPr indent="0" lvl="0" marL="0" rtl="0" algn="ctr">
              <a:lnSpc>
                <a:spcPct val="100000"/>
              </a:lnSpc>
              <a:spcBef>
                <a:spcPts val="0"/>
              </a:spcBef>
              <a:spcAft>
                <a:spcPts val="0"/>
              </a:spcAft>
              <a:buClr>
                <a:schemeClr val="dk1"/>
              </a:buClr>
              <a:buSzPts val="1100"/>
              <a:buNone/>
            </a:pPr>
            <a:r>
              <a:rPr lang="en-US" sz="3600"/>
              <a:t>Just like the happy dove,</a:t>
            </a:r>
            <a:endParaRPr sz="3600"/>
          </a:p>
          <a:p>
            <a:pPr indent="0" lvl="0" marL="0" rtl="0" algn="ctr">
              <a:lnSpc>
                <a:spcPct val="100000"/>
              </a:lnSpc>
              <a:spcBef>
                <a:spcPts val="0"/>
              </a:spcBef>
              <a:spcAft>
                <a:spcPts val="0"/>
              </a:spcAft>
              <a:buClr>
                <a:schemeClr val="dk1"/>
              </a:buClr>
              <a:buSzPts val="1100"/>
              <a:buNone/>
            </a:pPr>
            <a:r>
              <a:rPr lang="en-US" sz="3600"/>
              <a:t>Your house O Lord, I love</a:t>
            </a:r>
            <a:endParaRPr sz="3600"/>
          </a:p>
          <a:p>
            <a:pPr indent="0" lvl="0" marL="0" rtl="0" algn="ctr">
              <a:lnSpc>
                <a:spcPct val="100000"/>
              </a:lnSpc>
              <a:spcBef>
                <a:spcPts val="0"/>
              </a:spcBef>
              <a:spcAft>
                <a:spcPts val="0"/>
              </a:spcAft>
              <a:buClr>
                <a:schemeClr val="dk1"/>
              </a:buClr>
              <a:buSzPts val="1100"/>
              <a:buNone/>
            </a:pPr>
            <a:r>
              <a:rPr lang="en-US" sz="3600"/>
              <a:t>Your house I love with honesty</a:t>
            </a:r>
            <a:endParaRPr sz="3600"/>
          </a:p>
        </p:txBody>
      </p:sp>
      <p:sp>
        <p:nvSpPr>
          <p:cNvPr id="4602" name="Google Shape;4602;p736"/>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Just Like the Bird - </a:t>
            </a:r>
            <a:r>
              <a:rPr lang="en-US" sz="3800"/>
              <a:t>زي العصفور</a:t>
            </a:r>
            <a:endParaRPr>
              <a:latin typeface="Playfair Display"/>
              <a:ea typeface="Playfair Display"/>
              <a:cs typeface="Playfair Display"/>
              <a:sym typeface="Playfair Display"/>
            </a:endParaRPr>
          </a:p>
        </p:txBody>
      </p:sp>
      <p:sp>
        <p:nvSpPr>
          <p:cNvPr id="4603" name="Google Shape;4603;p736"/>
          <p:cNvSpPr txBox="1"/>
          <p:nvPr>
            <p:ph idx="1" type="body"/>
          </p:nvPr>
        </p:nvSpPr>
        <p:spPr>
          <a:xfrm>
            <a:off x="4156288"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1" algn="ctr">
              <a:lnSpc>
                <a:spcPct val="150000"/>
              </a:lnSpc>
              <a:spcBef>
                <a:spcPts val="0"/>
              </a:spcBef>
              <a:spcAft>
                <a:spcPts val="0"/>
              </a:spcAft>
              <a:buClr>
                <a:schemeClr val="dk1"/>
              </a:buClr>
              <a:buSzPts val="1100"/>
              <a:buNone/>
            </a:pPr>
            <a:r>
              <a:rPr lang="en-US" sz="3800"/>
              <a:t>زي العصفور ما وجد بیته</a:t>
            </a:r>
            <a:endParaRPr sz="3800"/>
          </a:p>
          <a:p>
            <a:pPr indent="0" lvl="0" marL="0" rtl="1" algn="ctr">
              <a:lnSpc>
                <a:spcPct val="150000"/>
              </a:lnSpc>
              <a:spcBef>
                <a:spcPts val="0"/>
              </a:spcBef>
              <a:spcAft>
                <a:spcPts val="0"/>
              </a:spcAft>
              <a:buClr>
                <a:schemeClr val="dk1"/>
              </a:buClr>
              <a:buSzPts val="1100"/>
              <a:buNone/>
            </a:pPr>
            <a:r>
              <a:rPr lang="en-US" sz="3800"/>
              <a:t>زي الیمامة الفرحانة</a:t>
            </a:r>
            <a:endParaRPr sz="3800"/>
          </a:p>
          <a:p>
            <a:pPr indent="0" lvl="0" marL="0" rtl="1" algn="ctr">
              <a:lnSpc>
                <a:spcPct val="150000"/>
              </a:lnSpc>
              <a:spcBef>
                <a:spcPts val="0"/>
              </a:spcBef>
              <a:spcAft>
                <a:spcPts val="0"/>
              </a:spcAft>
              <a:buClr>
                <a:schemeClr val="dk1"/>
              </a:buClr>
              <a:buSzPts val="1100"/>
              <a:buNone/>
            </a:pPr>
            <a:r>
              <a:rPr lang="en-US" sz="3800"/>
              <a:t> بیتك یا رب أنا حبیته بیتك حبیتھ بأمانة</a:t>
            </a:r>
            <a:endParaRPr sz="3800"/>
          </a:p>
        </p:txBody>
      </p:sp>
      <p:sp>
        <p:nvSpPr>
          <p:cNvPr id="4604" name="Google Shape;4604;p736"/>
          <p:cNvSpPr txBox="1"/>
          <p:nvPr>
            <p:ph idx="1" type="body"/>
          </p:nvPr>
        </p:nvSpPr>
        <p:spPr>
          <a:xfrm>
            <a:off x="8211875"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3600"/>
              <a:t>Zay ala3sfoor ma waged beyto</a:t>
            </a:r>
            <a:endParaRPr sz="3600"/>
          </a:p>
          <a:p>
            <a:pPr indent="0" lvl="0" marL="0" rtl="0" algn="ctr">
              <a:lnSpc>
                <a:spcPct val="115000"/>
              </a:lnSpc>
              <a:spcBef>
                <a:spcPts val="0"/>
              </a:spcBef>
              <a:spcAft>
                <a:spcPts val="0"/>
              </a:spcAft>
              <a:buClr>
                <a:schemeClr val="dk1"/>
              </a:buClr>
              <a:buSzPts val="1100"/>
              <a:buNone/>
            </a:pPr>
            <a:r>
              <a:rPr lang="en-US" sz="3600"/>
              <a:t>Zay alyamama alfarhana</a:t>
            </a:r>
            <a:endParaRPr sz="3600"/>
          </a:p>
          <a:p>
            <a:pPr indent="0" lvl="0" marL="0" rtl="0" algn="ctr">
              <a:lnSpc>
                <a:spcPct val="115000"/>
              </a:lnSpc>
              <a:spcBef>
                <a:spcPts val="0"/>
              </a:spcBef>
              <a:spcAft>
                <a:spcPts val="0"/>
              </a:spcAft>
              <a:buClr>
                <a:schemeClr val="dk1"/>
              </a:buClr>
              <a:buSzPts val="1100"/>
              <a:buNone/>
            </a:pPr>
            <a:r>
              <a:rPr lang="en-US" sz="3600"/>
              <a:t>Beytak ya rab ana habayto beytak hebayto bi amaana</a:t>
            </a:r>
            <a:endParaRPr sz="3600"/>
          </a:p>
        </p:txBody>
      </p:sp>
    </p:spTree>
  </p:cSld>
  <p:clrMapOvr>
    <a:masterClrMapping/>
  </p:clrMapOvr>
</p:sld>
</file>

<file path=ppt/slides/slide7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8" name="Shape 4608"/>
        <p:cNvGrpSpPr/>
        <p:nvPr/>
      </p:nvGrpSpPr>
      <p:grpSpPr>
        <a:xfrm>
          <a:off x="0" y="0"/>
          <a:ext cx="0" cy="0"/>
          <a:chOff x="0" y="0"/>
          <a:chExt cx="0" cy="0"/>
        </a:xfrm>
      </p:grpSpPr>
      <p:sp>
        <p:nvSpPr>
          <p:cNvPr id="4609" name="Google Shape;4609;p737"/>
          <p:cNvSpPr txBox="1"/>
          <p:nvPr>
            <p:ph idx="1" type="body"/>
          </p:nvPr>
        </p:nvSpPr>
        <p:spPr>
          <a:xfrm>
            <a:off x="100700"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US" sz="3500"/>
              <a:t>In Your house we read the Bible</a:t>
            </a:r>
            <a:endParaRPr sz="3500"/>
          </a:p>
          <a:p>
            <a:pPr indent="0" lvl="0" marL="0" rtl="0" algn="ctr">
              <a:lnSpc>
                <a:spcPct val="100000"/>
              </a:lnSpc>
              <a:spcBef>
                <a:spcPts val="0"/>
              </a:spcBef>
              <a:spcAft>
                <a:spcPts val="0"/>
              </a:spcAft>
              <a:buClr>
                <a:schemeClr val="dk1"/>
              </a:buClr>
              <a:buSzPts val="1100"/>
              <a:buNone/>
            </a:pPr>
            <a:r>
              <a:rPr lang="en-US" sz="3500"/>
              <a:t>And learn there the nicest songs.</a:t>
            </a:r>
            <a:endParaRPr sz="3500"/>
          </a:p>
          <a:p>
            <a:pPr indent="0" lvl="0" marL="0" rtl="0" algn="ctr">
              <a:lnSpc>
                <a:spcPct val="100000"/>
              </a:lnSpc>
              <a:spcBef>
                <a:spcPts val="0"/>
              </a:spcBef>
              <a:spcAft>
                <a:spcPts val="0"/>
              </a:spcAft>
              <a:buClr>
                <a:schemeClr val="dk1"/>
              </a:buClr>
              <a:buSzPts val="1100"/>
              <a:buNone/>
            </a:pPr>
            <a:r>
              <a:rPr lang="en-US" sz="3500"/>
              <a:t>And hear there the blessed hymns,</a:t>
            </a:r>
            <a:endParaRPr sz="3500"/>
          </a:p>
          <a:p>
            <a:pPr indent="0" lvl="0" marL="0" rtl="0" algn="ctr">
              <a:lnSpc>
                <a:spcPct val="100000"/>
              </a:lnSpc>
              <a:spcBef>
                <a:spcPts val="0"/>
              </a:spcBef>
              <a:spcAft>
                <a:spcPts val="0"/>
              </a:spcAft>
              <a:buClr>
                <a:schemeClr val="dk1"/>
              </a:buClr>
              <a:buSzPts val="1100"/>
              <a:buNone/>
            </a:pPr>
            <a:r>
              <a:rPr lang="en-US" sz="3500"/>
              <a:t>And praise You all our lives.</a:t>
            </a:r>
            <a:endParaRPr sz="3500"/>
          </a:p>
        </p:txBody>
      </p:sp>
      <p:sp>
        <p:nvSpPr>
          <p:cNvPr id="4610" name="Google Shape;4610;p737"/>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Just Like the Bird - </a:t>
            </a:r>
            <a:r>
              <a:rPr lang="en-US" sz="3800"/>
              <a:t>زي العصفور</a:t>
            </a:r>
            <a:endParaRPr>
              <a:latin typeface="Playfair Display"/>
              <a:ea typeface="Playfair Display"/>
              <a:cs typeface="Playfair Display"/>
              <a:sym typeface="Playfair Display"/>
            </a:endParaRPr>
          </a:p>
        </p:txBody>
      </p:sp>
      <p:sp>
        <p:nvSpPr>
          <p:cNvPr id="4611" name="Google Shape;4611;p737"/>
          <p:cNvSpPr txBox="1"/>
          <p:nvPr>
            <p:ph idx="1" type="body"/>
          </p:nvPr>
        </p:nvSpPr>
        <p:spPr>
          <a:xfrm>
            <a:off x="4156288"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1" algn="ctr">
              <a:lnSpc>
                <a:spcPct val="150000"/>
              </a:lnSpc>
              <a:spcBef>
                <a:spcPts val="0"/>
              </a:spcBef>
              <a:spcAft>
                <a:spcPts val="0"/>
              </a:spcAft>
              <a:buClr>
                <a:schemeClr val="dk1"/>
              </a:buClr>
              <a:buSzPts val="1100"/>
              <a:buNone/>
            </a:pPr>
            <a:r>
              <a:rPr lang="en-US" sz="3800"/>
              <a:t>بيتك بنقرأ فيه أناجيل</a:t>
            </a:r>
            <a:endParaRPr sz="3800"/>
          </a:p>
          <a:p>
            <a:pPr indent="0" lvl="0" marL="0" rtl="1" algn="ctr">
              <a:lnSpc>
                <a:spcPct val="150000"/>
              </a:lnSpc>
              <a:spcBef>
                <a:spcPts val="0"/>
              </a:spcBef>
              <a:spcAft>
                <a:spcPts val="0"/>
              </a:spcAft>
              <a:buClr>
                <a:schemeClr val="dk1"/>
              </a:buClr>
              <a:buSzPts val="1100"/>
              <a:buNone/>
            </a:pPr>
            <a:r>
              <a:rPr lang="en-US" sz="3800"/>
              <a:t>ونحفظ فيه أجمل ألحان</a:t>
            </a:r>
            <a:endParaRPr sz="3800"/>
          </a:p>
          <a:p>
            <a:pPr indent="0" lvl="0" marL="0" rtl="1" algn="ctr">
              <a:lnSpc>
                <a:spcPct val="150000"/>
              </a:lnSpc>
              <a:spcBef>
                <a:spcPts val="0"/>
              </a:spcBef>
              <a:spcAft>
                <a:spcPts val="0"/>
              </a:spcAft>
              <a:buClr>
                <a:schemeClr val="dk1"/>
              </a:buClr>
              <a:buSzPts val="1100"/>
              <a:buNone/>
            </a:pPr>
            <a:r>
              <a:rPr lang="en-US" sz="3800"/>
              <a:t>ونسمع فيه أقدس تراتيل </a:t>
            </a:r>
            <a:endParaRPr sz="3800"/>
          </a:p>
          <a:p>
            <a:pPr indent="0" lvl="0" marL="0" rtl="1" algn="ctr">
              <a:lnSpc>
                <a:spcPct val="150000"/>
              </a:lnSpc>
              <a:spcBef>
                <a:spcPts val="0"/>
              </a:spcBef>
              <a:spcAft>
                <a:spcPts val="0"/>
              </a:spcAft>
              <a:buClr>
                <a:schemeClr val="dk1"/>
              </a:buClr>
              <a:buSzPts val="1100"/>
              <a:buNone/>
            </a:pPr>
            <a:r>
              <a:rPr lang="en-US" sz="3800"/>
              <a:t> ونسبحك طول الأزمان</a:t>
            </a:r>
            <a:endParaRPr sz="3800"/>
          </a:p>
        </p:txBody>
      </p:sp>
      <p:sp>
        <p:nvSpPr>
          <p:cNvPr id="4612" name="Google Shape;4612;p737"/>
          <p:cNvSpPr txBox="1"/>
          <p:nvPr>
            <p:ph idx="1" type="body"/>
          </p:nvPr>
        </p:nvSpPr>
        <p:spPr>
          <a:xfrm>
            <a:off x="8211875"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3600"/>
              <a:t>Beytak biniqra fi anageel wana7ftuz fi agmal al7an </a:t>
            </a:r>
            <a:endParaRPr sz="3600"/>
          </a:p>
          <a:p>
            <a:pPr indent="0" lvl="0" marL="0" rtl="0" algn="ctr">
              <a:lnSpc>
                <a:spcPct val="115000"/>
              </a:lnSpc>
              <a:spcBef>
                <a:spcPts val="0"/>
              </a:spcBef>
              <a:spcAft>
                <a:spcPts val="0"/>
              </a:spcAft>
              <a:buClr>
                <a:schemeClr val="dk1"/>
              </a:buClr>
              <a:buSzPts val="1100"/>
              <a:buNone/>
            </a:pPr>
            <a:r>
              <a:rPr lang="en-US" sz="3600"/>
              <a:t>wa nisma3 fi aqdas tarateel </a:t>
            </a:r>
            <a:endParaRPr sz="3600"/>
          </a:p>
          <a:p>
            <a:pPr indent="0" lvl="0" marL="0" rtl="0" algn="ctr">
              <a:lnSpc>
                <a:spcPct val="115000"/>
              </a:lnSpc>
              <a:spcBef>
                <a:spcPts val="0"/>
              </a:spcBef>
              <a:spcAft>
                <a:spcPts val="0"/>
              </a:spcAft>
              <a:buClr>
                <a:schemeClr val="dk1"/>
              </a:buClr>
              <a:buSzPts val="1100"/>
              <a:buNone/>
            </a:pPr>
            <a:r>
              <a:rPr lang="en-US" sz="3600"/>
              <a:t>Wansabi7ak tool alazman</a:t>
            </a:r>
            <a:endParaRPr sz="3600"/>
          </a:p>
        </p:txBody>
      </p:sp>
    </p:spTree>
  </p:cSld>
  <p:clrMapOvr>
    <a:masterClrMapping/>
  </p:clrMapOvr>
</p:sld>
</file>

<file path=ppt/slides/slide7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6" name="Shape 4616"/>
        <p:cNvGrpSpPr/>
        <p:nvPr/>
      </p:nvGrpSpPr>
      <p:grpSpPr>
        <a:xfrm>
          <a:off x="0" y="0"/>
          <a:ext cx="0" cy="0"/>
          <a:chOff x="0" y="0"/>
          <a:chExt cx="0" cy="0"/>
        </a:xfrm>
      </p:grpSpPr>
      <p:sp>
        <p:nvSpPr>
          <p:cNvPr id="4617" name="Google Shape;4617;p738"/>
          <p:cNvSpPr txBox="1"/>
          <p:nvPr>
            <p:ph idx="1" type="body"/>
          </p:nvPr>
        </p:nvSpPr>
        <p:spPr>
          <a:xfrm>
            <a:off x="100700"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US" sz="3600"/>
              <a:t>Just like the bird when it found its home,</a:t>
            </a:r>
            <a:endParaRPr sz="3600"/>
          </a:p>
          <a:p>
            <a:pPr indent="0" lvl="0" marL="0" rtl="0" algn="ctr">
              <a:lnSpc>
                <a:spcPct val="100000"/>
              </a:lnSpc>
              <a:spcBef>
                <a:spcPts val="0"/>
              </a:spcBef>
              <a:spcAft>
                <a:spcPts val="0"/>
              </a:spcAft>
              <a:buClr>
                <a:schemeClr val="dk1"/>
              </a:buClr>
              <a:buSzPts val="1100"/>
              <a:buNone/>
            </a:pPr>
            <a:r>
              <a:rPr lang="en-US" sz="3600"/>
              <a:t>Just like the happy dove,</a:t>
            </a:r>
            <a:endParaRPr sz="3600"/>
          </a:p>
          <a:p>
            <a:pPr indent="0" lvl="0" marL="0" rtl="0" algn="ctr">
              <a:lnSpc>
                <a:spcPct val="100000"/>
              </a:lnSpc>
              <a:spcBef>
                <a:spcPts val="0"/>
              </a:spcBef>
              <a:spcAft>
                <a:spcPts val="0"/>
              </a:spcAft>
              <a:buClr>
                <a:schemeClr val="dk1"/>
              </a:buClr>
              <a:buSzPts val="1100"/>
              <a:buNone/>
            </a:pPr>
            <a:r>
              <a:rPr lang="en-US" sz="3600"/>
              <a:t>Your house O Lord, I love</a:t>
            </a:r>
            <a:endParaRPr sz="3600"/>
          </a:p>
          <a:p>
            <a:pPr indent="0" lvl="0" marL="0" rtl="0" algn="ctr">
              <a:lnSpc>
                <a:spcPct val="100000"/>
              </a:lnSpc>
              <a:spcBef>
                <a:spcPts val="0"/>
              </a:spcBef>
              <a:spcAft>
                <a:spcPts val="0"/>
              </a:spcAft>
              <a:buClr>
                <a:schemeClr val="dk1"/>
              </a:buClr>
              <a:buSzPts val="1100"/>
              <a:buNone/>
            </a:pPr>
            <a:r>
              <a:rPr lang="en-US" sz="3600"/>
              <a:t>Your house I love with honesty</a:t>
            </a:r>
            <a:endParaRPr sz="3600"/>
          </a:p>
        </p:txBody>
      </p:sp>
      <p:sp>
        <p:nvSpPr>
          <p:cNvPr id="4618" name="Google Shape;4618;p738"/>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Just Like the Bird - </a:t>
            </a:r>
            <a:r>
              <a:rPr lang="en-US" sz="3800"/>
              <a:t>زي العصفور</a:t>
            </a:r>
            <a:endParaRPr>
              <a:latin typeface="Playfair Display"/>
              <a:ea typeface="Playfair Display"/>
              <a:cs typeface="Playfair Display"/>
              <a:sym typeface="Playfair Display"/>
            </a:endParaRPr>
          </a:p>
        </p:txBody>
      </p:sp>
      <p:sp>
        <p:nvSpPr>
          <p:cNvPr id="4619" name="Google Shape;4619;p738"/>
          <p:cNvSpPr txBox="1"/>
          <p:nvPr>
            <p:ph idx="1" type="body"/>
          </p:nvPr>
        </p:nvSpPr>
        <p:spPr>
          <a:xfrm>
            <a:off x="4156288"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1" algn="ctr">
              <a:lnSpc>
                <a:spcPct val="150000"/>
              </a:lnSpc>
              <a:spcBef>
                <a:spcPts val="0"/>
              </a:spcBef>
              <a:spcAft>
                <a:spcPts val="0"/>
              </a:spcAft>
              <a:buClr>
                <a:schemeClr val="dk1"/>
              </a:buClr>
              <a:buSzPts val="1100"/>
              <a:buNone/>
            </a:pPr>
            <a:r>
              <a:rPr lang="en-US" sz="3800"/>
              <a:t>زي العصفور ما وجد بیته</a:t>
            </a:r>
            <a:endParaRPr sz="3800"/>
          </a:p>
          <a:p>
            <a:pPr indent="0" lvl="0" marL="0" rtl="1" algn="ctr">
              <a:lnSpc>
                <a:spcPct val="150000"/>
              </a:lnSpc>
              <a:spcBef>
                <a:spcPts val="0"/>
              </a:spcBef>
              <a:spcAft>
                <a:spcPts val="0"/>
              </a:spcAft>
              <a:buClr>
                <a:schemeClr val="dk1"/>
              </a:buClr>
              <a:buSzPts val="1100"/>
              <a:buNone/>
            </a:pPr>
            <a:r>
              <a:rPr lang="en-US" sz="3800"/>
              <a:t>زي الیمامة الفرحانة</a:t>
            </a:r>
            <a:endParaRPr sz="3800"/>
          </a:p>
          <a:p>
            <a:pPr indent="0" lvl="0" marL="0" rtl="1" algn="ctr">
              <a:lnSpc>
                <a:spcPct val="150000"/>
              </a:lnSpc>
              <a:spcBef>
                <a:spcPts val="0"/>
              </a:spcBef>
              <a:spcAft>
                <a:spcPts val="0"/>
              </a:spcAft>
              <a:buClr>
                <a:schemeClr val="dk1"/>
              </a:buClr>
              <a:buSzPts val="1100"/>
              <a:buNone/>
            </a:pPr>
            <a:r>
              <a:rPr lang="en-US" sz="3800"/>
              <a:t> بیتك یا رب أنا حبیته بیتك حبیتھ بأمانة</a:t>
            </a:r>
            <a:endParaRPr sz="3800"/>
          </a:p>
        </p:txBody>
      </p:sp>
      <p:sp>
        <p:nvSpPr>
          <p:cNvPr id="4620" name="Google Shape;4620;p738"/>
          <p:cNvSpPr txBox="1"/>
          <p:nvPr>
            <p:ph idx="1" type="body"/>
          </p:nvPr>
        </p:nvSpPr>
        <p:spPr>
          <a:xfrm>
            <a:off x="8211875"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3600"/>
              <a:t>Zay ala3sfoor ma waged beyto</a:t>
            </a:r>
            <a:endParaRPr sz="3600"/>
          </a:p>
          <a:p>
            <a:pPr indent="0" lvl="0" marL="0" rtl="0" algn="ctr">
              <a:lnSpc>
                <a:spcPct val="115000"/>
              </a:lnSpc>
              <a:spcBef>
                <a:spcPts val="0"/>
              </a:spcBef>
              <a:spcAft>
                <a:spcPts val="0"/>
              </a:spcAft>
              <a:buClr>
                <a:schemeClr val="dk1"/>
              </a:buClr>
              <a:buSzPts val="1100"/>
              <a:buNone/>
            </a:pPr>
            <a:r>
              <a:rPr lang="en-US" sz="3600"/>
              <a:t>Zay alyamama alfarhana</a:t>
            </a:r>
            <a:endParaRPr sz="3600"/>
          </a:p>
          <a:p>
            <a:pPr indent="0" lvl="0" marL="0" rtl="0" algn="ctr">
              <a:lnSpc>
                <a:spcPct val="115000"/>
              </a:lnSpc>
              <a:spcBef>
                <a:spcPts val="0"/>
              </a:spcBef>
              <a:spcAft>
                <a:spcPts val="0"/>
              </a:spcAft>
              <a:buClr>
                <a:schemeClr val="dk1"/>
              </a:buClr>
              <a:buSzPts val="1100"/>
              <a:buNone/>
            </a:pPr>
            <a:r>
              <a:rPr lang="en-US" sz="3600"/>
              <a:t>Beytak ya rab ana habayto beytak hebayto bi amaana</a:t>
            </a:r>
            <a:endParaRPr sz="3600"/>
          </a:p>
        </p:txBody>
      </p:sp>
    </p:spTree>
  </p:cSld>
  <p:clrMapOvr>
    <a:masterClrMapping/>
  </p:clrMapOvr>
</p:sld>
</file>

<file path=ppt/slides/slide7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4" name="Shape 4624"/>
        <p:cNvGrpSpPr/>
        <p:nvPr/>
      </p:nvGrpSpPr>
      <p:grpSpPr>
        <a:xfrm>
          <a:off x="0" y="0"/>
          <a:ext cx="0" cy="0"/>
          <a:chOff x="0" y="0"/>
          <a:chExt cx="0" cy="0"/>
        </a:xfrm>
      </p:grpSpPr>
      <p:sp>
        <p:nvSpPr>
          <p:cNvPr id="4625" name="Google Shape;4625;p739"/>
          <p:cNvSpPr txBox="1"/>
          <p:nvPr>
            <p:ph idx="1" type="body"/>
          </p:nvPr>
        </p:nvSpPr>
        <p:spPr>
          <a:xfrm>
            <a:off x="100700"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US" sz="3300"/>
              <a:t>Blessed are they who are blameless,</a:t>
            </a:r>
            <a:endParaRPr sz="3300"/>
          </a:p>
          <a:p>
            <a:pPr indent="0" lvl="0" marL="0" rtl="0" algn="ctr">
              <a:lnSpc>
                <a:spcPct val="100000"/>
              </a:lnSpc>
              <a:spcBef>
                <a:spcPts val="0"/>
              </a:spcBef>
              <a:spcAft>
                <a:spcPts val="0"/>
              </a:spcAft>
              <a:buClr>
                <a:schemeClr val="dk1"/>
              </a:buClr>
              <a:buSzPts val="1100"/>
              <a:buNone/>
            </a:pPr>
            <a:r>
              <a:rPr lang="en-US" sz="3300"/>
              <a:t>O Lord in Your house living.</a:t>
            </a:r>
            <a:endParaRPr sz="3300"/>
          </a:p>
          <a:p>
            <a:pPr indent="0" lvl="0" marL="0" rtl="0" algn="ctr">
              <a:lnSpc>
                <a:spcPct val="100000"/>
              </a:lnSpc>
              <a:spcBef>
                <a:spcPts val="0"/>
              </a:spcBef>
              <a:spcAft>
                <a:spcPts val="0"/>
              </a:spcAft>
              <a:buClr>
                <a:schemeClr val="dk1"/>
              </a:buClr>
              <a:buSzPts val="1100"/>
              <a:buNone/>
            </a:pPr>
            <a:r>
              <a:rPr lang="en-US" sz="3300"/>
              <a:t>Confirm me in Your luminous ways,</a:t>
            </a:r>
            <a:endParaRPr sz="3300"/>
          </a:p>
          <a:p>
            <a:pPr indent="0" lvl="0" marL="0" rtl="0" algn="ctr">
              <a:lnSpc>
                <a:spcPct val="100000"/>
              </a:lnSpc>
              <a:spcBef>
                <a:spcPts val="0"/>
              </a:spcBef>
              <a:spcAft>
                <a:spcPts val="0"/>
              </a:spcAft>
              <a:buClr>
                <a:schemeClr val="dk1"/>
              </a:buClr>
              <a:buSzPts val="1100"/>
              <a:buNone/>
            </a:pPr>
            <a:r>
              <a:rPr lang="en-US" sz="3300"/>
              <a:t>Forever and ever, Amen.</a:t>
            </a:r>
            <a:endParaRPr sz="3300"/>
          </a:p>
        </p:txBody>
      </p:sp>
      <p:sp>
        <p:nvSpPr>
          <p:cNvPr id="4626" name="Google Shape;4626;p739"/>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Just Like the Bird - </a:t>
            </a:r>
            <a:r>
              <a:rPr lang="en-US" sz="3800"/>
              <a:t>زي العصفور</a:t>
            </a:r>
            <a:endParaRPr>
              <a:latin typeface="Playfair Display"/>
              <a:ea typeface="Playfair Display"/>
              <a:cs typeface="Playfair Display"/>
              <a:sym typeface="Playfair Display"/>
            </a:endParaRPr>
          </a:p>
        </p:txBody>
      </p:sp>
      <p:sp>
        <p:nvSpPr>
          <p:cNvPr id="4627" name="Google Shape;4627;p739"/>
          <p:cNvSpPr txBox="1"/>
          <p:nvPr>
            <p:ph idx="1" type="body"/>
          </p:nvPr>
        </p:nvSpPr>
        <p:spPr>
          <a:xfrm>
            <a:off x="4156288"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1" algn="ctr">
              <a:lnSpc>
                <a:spcPct val="150000"/>
              </a:lnSpc>
              <a:spcBef>
                <a:spcPts val="0"/>
              </a:spcBef>
              <a:spcAft>
                <a:spcPts val="0"/>
              </a:spcAft>
              <a:buClr>
                <a:schemeClr val="dk1"/>
              </a:buClr>
              <a:buSzPts val="1100"/>
              <a:buNone/>
            </a:pPr>
            <a:r>
              <a:rPr lang="en-US" sz="3800"/>
              <a:t>طوباهم اللي في ديارك اللي بلا عيب فيه سالكين</a:t>
            </a:r>
            <a:endParaRPr sz="3800"/>
          </a:p>
          <a:p>
            <a:pPr indent="0" lvl="0" marL="0" rtl="1" algn="ctr">
              <a:lnSpc>
                <a:spcPct val="150000"/>
              </a:lnSpc>
              <a:spcBef>
                <a:spcPts val="0"/>
              </a:spcBef>
              <a:spcAft>
                <a:spcPts val="0"/>
              </a:spcAft>
              <a:buClr>
                <a:schemeClr val="dk1"/>
              </a:buClr>
              <a:buSzPts val="1100"/>
              <a:buNone/>
            </a:pPr>
            <a:r>
              <a:rPr lang="en-US" sz="3800"/>
              <a:t>ثبتني في طريق أنوارك  إلى انقضاء الدهر أمين</a:t>
            </a:r>
            <a:endParaRPr sz="3800"/>
          </a:p>
        </p:txBody>
      </p:sp>
      <p:sp>
        <p:nvSpPr>
          <p:cNvPr id="4628" name="Google Shape;4628;p739"/>
          <p:cNvSpPr txBox="1"/>
          <p:nvPr>
            <p:ph idx="1" type="body"/>
          </p:nvPr>
        </p:nvSpPr>
        <p:spPr>
          <a:xfrm>
            <a:off x="8211875"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3600"/>
              <a:t>Toobahom illi fi deyarak illi</a:t>
            </a:r>
            <a:endParaRPr sz="3600"/>
          </a:p>
          <a:p>
            <a:pPr indent="0" lvl="0" marL="0" rtl="0" algn="ctr">
              <a:lnSpc>
                <a:spcPct val="115000"/>
              </a:lnSpc>
              <a:spcBef>
                <a:spcPts val="0"/>
              </a:spcBef>
              <a:spcAft>
                <a:spcPts val="0"/>
              </a:spcAft>
              <a:buClr>
                <a:schemeClr val="dk1"/>
              </a:buClr>
              <a:buSzPts val="1100"/>
              <a:buNone/>
            </a:pPr>
            <a:r>
              <a:rPr lang="en-US" sz="3600"/>
              <a:t>Bla a3eeb fi saliken</a:t>
            </a:r>
            <a:endParaRPr sz="3600"/>
          </a:p>
          <a:p>
            <a:pPr indent="0" lvl="0" marL="0" rtl="0" algn="ctr">
              <a:lnSpc>
                <a:spcPct val="115000"/>
              </a:lnSpc>
              <a:spcBef>
                <a:spcPts val="0"/>
              </a:spcBef>
              <a:spcAft>
                <a:spcPts val="0"/>
              </a:spcAft>
              <a:buClr>
                <a:schemeClr val="dk1"/>
              </a:buClr>
              <a:buSzPts val="1100"/>
              <a:buNone/>
            </a:pPr>
            <a:r>
              <a:rPr lang="en-US" sz="3600"/>
              <a:t>Thubitni fi tareeq anwarak ila</a:t>
            </a:r>
            <a:endParaRPr sz="3600"/>
          </a:p>
          <a:p>
            <a:pPr indent="0" lvl="0" marL="0" rtl="0" algn="ctr">
              <a:lnSpc>
                <a:spcPct val="115000"/>
              </a:lnSpc>
              <a:spcBef>
                <a:spcPts val="0"/>
              </a:spcBef>
              <a:spcAft>
                <a:spcPts val="0"/>
              </a:spcAft>
              <a:buClr>
                <a:schemeClr val="dk1"/>
              </a:buClr>
              <a:buSzPts val="1100"/>
              <a:buNone/>
            </a:pPr>
            <a:r>
              <a:rPr lang="en-US" sz="3600"/>
              <a:t>Anqida2 aldhoor ameen</a:t>
            </a:r>
            <a:endParaRPr sz="3600"/>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74"/>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At Your Cross</a:t>
            </a:r>
            <a:endParaRPr/>
          </a:p>
        </p:txBody>
      </p:sp>
      <p:sp>
        <p:nvSpPr>
          <p:cNvPr id="510" name="Google Shape;510;p74"/>
          <p:cNvSpPr txBox="1"/>
          <p:nvPr>
            <p:ph idx="1" type="body"/>
          </p:nvPr>
        </p:nvSpPr>
        <p:spPr>
          <a:xfrm>
            <a:off x="415650" y="326500"/>
            <a:ext cx="11360700" cy="49440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15000"/>
              </a:lnSpc>
              <a:spcBef>
                <a:spcPts val="0"/>
              </a:spcBef>
              <a:spcAft>
                <a:spcPts val="0"/>
              </a:spcAft>
              <a:buSzPts val="4800"/>
              <a:buNone/>
            </a:pPr>
            <a:r>
              <a:rPr lang="en-US">
                <a:solidFill>
                  <a:schemeClr val="dk1"/>
                </a:solidFill>
              </a:rPr>
              <a:t>In my heart I always prayed</a:t>
            </a:r>
            <a:endParaRPr>
              <a:solidFill>
                <a:schemeClr val="dk1"/>
              </a:solidFill>
            </a:endParaRPr>
          </a:p>
          <a:p>
            <a:pPr indent="0" lvl="0" marL="0" rtl="0" algn="ctr">
              <a:lnSpc>
                <a:spcPct val="115000"/>
              </a:lnSpc>
              <a:spcBef>
                <a:spcPts val="0"/>
              </a:spcBef>
              <a:spcAft>
                <a:spcPts val="0"/>
              </a:spcAft>
              <a:buSzPts val="4800"/>
              <a:buNone/>
            </a:pPr>
            <a:r>
              <a:rPr lang="en-US">
                <a:solidFill>
                  <a:schemeClr val="dk1"/>
                </a:solidFill>
              </a:rPr>
              <a:t>Your love remains in me and stays</a:t>
            </a:r>
            <a:endParaRPr>
              <a:solidFill>
                <a:schemeClr val="dk1"/>
              </a:solidFill>
            </a:endParaRPr>
          </a:p>
          <a:p>
            <a:pPr indent="0" lvl="0" marL="0" rtl="0" algn="ctr">
              <a:lnSpc>
                <a:spcPct val="115000"/>
              </a:lnSpc>
              <a:spcBef>
                <a:spcPts val="0"/>
              </a:spcBef>
              <a:spcAft>
                <a:spcPts val="0"/>
              </a:spcAft>
              <a:buSzPts val="4800"/>
              <a:buNone/>
            </a:pPr>
            <a:r>
              <a:rPr lang="en-US">
                <a:solidFill>
                  <a:schemeClr val="dk1"/>
                </a:solidFill>
              </a:rPr>
              <a:t>Nothing will take me away</a:t>
            </a:r>
            <a:endParaRPr>
              <a:solidFill>
                <a:schemeClr val="dk1"/>
              </a:solidFill>
            </a:endParaRPr>
          </a:p>
          <a:p>
            <a:pPr indent="0" lvl="0" marL="0" rtl="0" algn="ctr">
              <a:lnSpc>
                <a:spcPct val="115000"/>
              </a:lnSpc>
              <a:spcBef>
                <a:spcPts val="0"/>
              </a:spcBef>
              <a:spcAft>
                <a:spcPts val="0"/>
              </a:spcAft>
              <a:buSzPts val="4800"/>
              <a:buNone/>
            </a:pPr>
            <a:r>
              <a:rPr lang="en-US">
                <a:solidFill>
                  <a:schemeClr val="dk1"/>
                </a:solidFill>
              </a:rPr>
              <a:t>I’ll remain and pray</a:t>
            </a:r>
            <a:endParaRPr>
              <a:solidFill>
                <a:schemeClr val="dk1"/>
              </a:solidFill>
            </a:endParaRPr>
          </a:p>
          <a:p>
            <a:pPr indent="0" lvl="0" marL="0" rtl="0" algn="ctr">
              <a:lnSpc>
                <a:spcPct val="115000"/>
              </a:lnSpc>
              <a:spcBef>
                <a:spcPts val="0"/>
              </a:spcBef>
              <a:spcAft>
                <a:spcPts val="0"/>
              </a:spcAft>
              <a:buSzPts val="4800"/>
              <a:buNone/>
            </a:pPr>
            <a:r>
              <a:rPr lang="en-US">
                <a:solidFill>
                  <a:schemeClr val="dk1"/>
                </a:solidFill>
              </a:rPr>
              <a:t>Remain and pray</a:t>
            </a:r>
            <a:endParaRPr>
              <a:solidFill>
                <a:schemeClr val="dk1"/>
              </a:solidFill>
            </a:endParaRPr>
          </a:p>
        </p:txBody>
      </p:sp>
    </p:spTree>
  </p:cSld>
  <p:clrMapOvr>
    <a:masterClrMapping/>
  </p:clrMapOvr>
</p:sld>
</file>

<file path=ppt/slides/slide7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2" name="Shape 4632"/>
        <p:cNvGrpSpPr/>
        <p:nvPr/>
      </p:nvGrpSpPr>
      <p:grpSpPr>
        <a:xfrm>
          <a:off x="0" y="0"/>
          <a:ext cx="0" cy="0"/>
          <a:chOff x="0" y="0"/>
          <a:chExt cx="0" cy="0"/>
        </a:xfrm>
      </p:grpSpPr>
      <p:sp>
        <p:nvSpPr>
          <p:cNvPr id="4633" name="Google Shape;4633;p740"/>
          <p:cNvSpPr txBox="1"/>
          <p:nvPr>
            <p:ph idx="1" type="body"/>
          </p:nvPr>
        </p:nvSpPr>
        <p:spPr>
          <a:xfrm>
            <a:off x="100700"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US" sz="3600"/>
              <a:t>Just like the bird when it found its home,</a:t>
            </a:r>
            <a:endParaRPr sz="3600"/>
          </a:p>
          <a:p>
            <a:pPr indent="0" lvl="0" marL="0" rtl="0" algn="ctr">
              <a:lnSpc>
                <a:spcPct val="100000"/>
              </a:lnSpc>
              <a:spcBef>
                <a:spcPts val="0"/>
              </a:spcBef>
              <a:spcAft>
                <a:spcPts val="0"/>
              </a:spcAft>
              <a:buClr>
                <a:schemeClr val="dk1"/>
              </a:buClr>
              <a:buSzPts val="1100"/>
              <a:buNone/>
            </a:pPr>
            <a:r>
              <a:rPr lang="en-US" sz="3600"/>
              <a:t>Just like the happy dove,</a:t>
            </a:r>
            <a:endParaRPr sz="3600"/>
          </a:p>
          <a:p>
            <a:pPr indent="0" lvl="0" marL="0" rtl="0" algn="ctr">
              <a:lnSpc>
                <a:spcPct val="100000"/>
              </a:lnSpc>
              <a:spcBef>
                <a:spcPts val="0"/>
              </a:spcBef>
              <a:spcAft>
                <a:spcPts val="0"/>
              </a:spcAft>
              <a:buClr>
                <a:schemeClr val="dk1"/>
              </a:buClr>
              <a:buSzPts val="1100"/>
              <a:buNone/>
            </a:pPr>
            <a:r>
              <a:rPr lang="en-US" sz="3600"/>
              <a:t>Your house O Lord, I love</a:t>
            </a:r>
            <a:endParaRPr sz="3600"/>
          </a:p>
          <a:p>
            <a:pPr indent="0" lvl="0" marL="0" rtl="0" algn="ctr">
              <a:lnSpc>
                <a:spcPct val="100000"/>
              </a:lnSpc>
              <a:spcBef>
                <a:spcPts val="0"/>
              </a:spcBef>
              <a:spcAft>
                <a:spcPts val="0"/>
              </a:spcAft>
              <a:buClr>
                <a:schemeClr val="dk1"/>
              </a:buClr>
              <a:buSzPts val="1100"/>
              <a:buNone/>
            </a:pPr>
            <a:r>
              <a:rPr lang="en-US" sz="3600"/>
              <a:t>Your house I love with honesty</a:t>
            </a:r>
            <a:endParaRPr sz="3600"/>
          </a:p>
        </p:txBody>
      </p:sp>
      <p:sp>
        <p:nvSpPr>
          <p:cNvPr id="4634" name="Google Shape;4634;p740"/>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Just Like the Bird - </a:t>
            </a:r>
            <a:r>
              <a:rPr lang="en-US" sz="3800"/>
              <a:t>زي العصفور</a:t>
            </a:r>
            <a:endParaRPr>
              <a:latin typeface="Playfair Display"/>
              <a:ea typeface="Playfair Display"/>
              <a:cs typeface="Playfair Display"/>
              <a:sym typeface="Playfair Display"/>
            </a:endParaRPr>
          </a:p>
        </p:txBody>
      </p:sp>
      <p:sp>
        <p:nvSpPr>
          <p:cNvPr id="4635" name="Google Shape;4635;p740"/>
          <p:cNvSpPr txBox="1"/>
          <p:nvPr>
            <p:ph idx="1" type="body"/>
          </p:nvPr>
        </p:nvSpPr>
        <p:spPr>
          <a:xfrm>
            <a:off x="4156288"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1" algn="ctr">
              <a:lnSpc>
                <a:spcPct val="150000"/>
              </a:lnSpc>
              <a:spcBef>
                <a:spcPts val="0"/>
              </a:spcBef>
              <a:spcAft>
                <a:spcPts val="0"/>
              </a:spcAft>
              <a:buClr>
                <a:schemeClr val="dk1"/>
              </a:buClr>
              <a:buSzPts val="1100"/>
              <a:buNone/>
            </a:pPr>
            <a:r>
              <a:rPr lang="en-US" sz="3800"/>
              <a:t>زي العصفور ما وجد بیته</a:t>
            </a:r>
            <a:endParaRPr sz="3800"/>
          </a:p>
          <a:p>
            <a:pPr indent="0" lvl="0" marL="0" rtl="1" algn="ctr">
              <a:lnSpc>
                <a:spcPct val="150000"/>
              </a:lnSpc>
              <a:spcBef>
                <a:spcPts val="0"/>
              </a:spcBef>
              <a:spcAft>
                <a:spcPts val="0"/>
              </a:spcAft>
              <a:buClr>
                <a:schemeClr val="dk1"/>
              </a:buClr>
              <a:buSzPts val="1100"/>
              <a:buNone/>
            </a:pPr>
            <a:r>
              <a:rPr lang="en-US" sz="3800"/>
              <a:t>زي الیمامة الفرحانة</a:t>
            </a:r>
            <a:endParaRPr sz="3800"/>
          </a:p>
          <a:p>
            <a:pPr indent="0" lvl="0" marL="0" rtl="1" algn="ctr">
              <a:lnSpc>
                <a:spcPct val="150000"/>
              </a:lnSpc>
              <a:spcBef>
                <a:spcPts val="0"/>
              </a:spcBef>
              <a:spcAft>
                <a:spcPts val="0"/>
              </a:spcAft>
              <a:buClr>
                <a:schemeClr val="dk1"/>
              </a:buClr>
              <a:buSzPts val="1100"/>
              <a:buNone/>
            </a:pPr>
            <a:r>
              <a:rPr lang="en-US" sz="3800"/>
              <a:t> بیتك یا رب أنا حبیته بیتك حبیتھ بأمانة</a:t>
            </a:r>
            <a:endParaRPr sz="3800"/>
          </a:p>
        </p:txBody>
      </p:sp>
      <p:sp>
        <p:nvSpPr>
          <p:cNvPr id="4636" name="Google Shape;4636;p740"/>
          <p:cNvSpPr txBox="1"/>
          <p:nvPr>
            <p:ph idx="1" type="body"/>
          </p:nvPr>
        </p:nvSpPr>
        <p:spPr>
          <a:xfrm>
            <a:off x="8211875" y="326500"/>
            <a:ext cx="3836700" cy="5080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3600"/>
              <a:t>Zay ala3sfoor ma waged beyto</a:t>
            </a:r>
            <a:endParaRPr sz="3600"/>
          </a:p>
          <a:p>
            <a:pPr indent="0" lvl="0" marL="0" rtl="0" algn="ctr">
              <a:lnSpc>
                <a:spcPct val="115000"/>
              </a:lnSpc>
              <a:spcBef>
                <a:spcPts val="0"/>
              </a:spcBef>
              <a:spcAft>
                <a:spcPts val="0"/>
              </a:spcAft>
              <a:buClr>
                <a:schemeClr val="dk1"/>
              </a:buClr>
              <a:buSzPts val="1100"/>
              <a:buNone/>
            </a:pPr>
            <a:r>
              <a:rPr lang="en-US" sz="3600"/>
              <a:t>Zay alyamama alfarhana</a:t>
            </a:r>
            <a:endParaRPr sz="3600"/>
          </a:p>
          <a:p>
            <a:pPr indent="0" lvl="0" marL="0" rtl="0" algn="ctr">
              <a:lnSpc>
                <a:spcPct val="115000"/>
              </a:lnSpc>
              <a:spcBef>
                <a:spcPts val="0"/>
              </a:spcBef>
              <a:spcAft>
                <a:spcPts val="0"/>
              </a:spcAft>
              <a:buClr>
                <a:schemeClr val="dk1"/>
              </a:buClr>
              <a:buSzPts val="1100"/>
              <a:buNone/>
            </a:pPr>
            <a:r>
              <a:rPr lang="en-US" sz="3600"/>
              <a:t>Beytak ya rab ana habayto beytak hebayto bi amaana</a:t>
            </a:r>
            <a:endParaRPr sz="3600"/>
          </a:p>
        </p:txBody>
      </p:sp>
      <p:pic>
        <p:nvPicPr>
          <p:cNvPr id="4637" name="Google Shape;4637;p740">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7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1" name="Shape 4641"/>
        <p:cNvGrpSpPr/>
        <p:nvPr/>
      </p:nvGrpSpPr>
      <p:grpSpPr>
        <a:xfrm>
          <a:off x="0" y="0"/>
          <a:ext cx="0" cy="0"/>
          <a:chOff x="0" y="0"/>
          <a:chExt cx="0" cy="0"/>
        </a:xfrm>
      </p:grpSpPr>
      <p:sp>
        <p:nvSpPr>
          <p:cNvPr id="4642" name="Google Shape;4642;p741"/>
          <p:cNvSpPr txBox="1"/>
          <p:nvPr>
            <p:ph type="ctrTitle"/>
          </p:nvPr>
        </p:nvSpPr>
        <p:spPr>
          <a:xfrm>
            <a:off x="2315875" y="2790000"/>
            <a:ext cx="7739400" cy="1278000"/>
          </a:xfrm>
          <a:prstGeom prst="rect">
            <a:avLst/>
          </a:prstGeom>
          <a:solidFill>
            <a:srgbClr val="FFFFFF">
              <a:alpha val="88627"/>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Keep Making Me</a:t>
            </a:r>
            <a:endParaRPr>
              <a:latin typeface="Playfair Display"/>
              <a:ea typeface="Playfair Display"/>
              <a:cs typeface="Playfair Display"/>
              <a:sym typeface="Playfair Display"/>
            </a:endParaRPr>
          </a:p>
        </p:txBody>
      </p:sp>
      <p:pic>
        <p:nvPicPr>
          <p:cNvPr id="4643" name="Google Shape;4643;p741">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7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7" name="Shape 4647"/>
        <p:cNvGrpSpPr/>
        <p:nvPr/>
      </p:nvGrpSpPr>
      <p:grpSpPr>
        <a:xfrm>
          <a:off x="0" y="0"/>
          <a:ext cx="0" cy="0"/>
          <a:chOff x="0" y="0"/>
          <a:chExt cx="0" cy="0"/>
        </a:xfrm>
      </p:grpSpPr>
      <p:sp>
        <p:nvSpPr>
          <p:cNvPr id="4648" name="Google Shape;4648;p742"/>
          <p:cNvSpPr txBox="1"/>
          <p:nvPr>
            <p:ph idx="1" type="body"/>
          </p:nvPr>
        </p:nvSpPr>
        <p:spPr>
          <a:xfrm>
            <a:off x="415650" y="326499"/>
            <a:ext cx="11360700" cy="4834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US"/>
              <a:t>Make me broken, So I can be healed</a:t>
            </a:r>
            <a:endParaRPr/>
          </a:p>
          <a:p>
            <a:pPr indent="0" lvl="0" marL="0" rtl="0" algn="ctr">
              <a:lnSpc>
                <a:spcPct val="100000"/>
              </a:lnSpc>
              <a:spcBef>
                <a:spcPts val="0"/>
              </a:spcBef>
              <a:spcAft>
                <a:spcPts val="0"/>
              </a:spcAft>
              <a:buClr>
                <a:schemeClr val="dk1"/>
              </a:buClr>
              <a:buSzPts val="1100"/>
              <a:buFont typeface="Arial"/>
              <a:buNone/>
            </a:pPr>
            <a:r>
              <a:rPr lang="en-US"/>
              <a:t>‘Cause I’m so calloused, And now I can’t feel</a:t>
            </a:r>
            <a:endParaRPr/>
          </a:p>
          <a:p>
            <a:pPr indent="0" lvl="0" marL="0" rtl="0" algn="ctr">
              <a:lnSpc>
                <a:spcPct val="100000"/>
              </a:lnSpc>
              <a:spcBef>
                <a:spcPts val="0"/>
              </a:spcBef>
              <a:spcAft>
                <a:spcPts val="0"/>
              </a:spcAft>
              <a:buClr>
                <a:schemeClr val="dk1"/>
              </a:buClr>
              <a:buSzPts val="1100"/>
              <a:buFont typeface="Arial"/>
              <a:buNone/>
            </a:pPr>
            <a:r>
              <a:rPr lang="en-US"/>
              <a:t>I want to run to You, With heart wide open</a:t>
            </a:r>
            <a:endParaRPr/>
          </a:p>
          <a:p>
            <a:pPr indent="0" lvl="0" marL="0" rtl="0" algn="ctr">
              <a:lnSpc>
                <a:spcPct val="100000"/>
              </a:lnSpc>
              <a:spcBef>
                <a:spcPts val="0"/>
              </a:spcBef>
              <a:spcAft>
                <a:spcPts val="0"/>
              </a:spcAft>
              <a:buClr>
                <a:schemeClr val="dk1"/>
              </a:buClr>
              <a:buSzPts val="1100"/>
              <a:buFont typeface="Arial"/>
              <a:buNone/>
            </a:pPr>
            <a:r>
              <a:rPr lang="en-US"/>
              <a:t>Make me broken</a:t>
            </a:r>
            <a:endParaRPr/>
          </a:p>
        </p:txBody>
      </p:sp>
      <p:sp>
        <p:nvSpPr>
          <p:cNvPr id="4649" name="Google Shape;4649;p742"/>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Keep Making Me</a:t>
            </a:r>
            <a:endParaRPr>
              <a:latin typeface="Playfair Display"/>
              <a:ea typeface="Playfair Display"/>
              <a:cs typeface="Playfair Display"/>
              <a:sym typeface="Playfair Display"/>
            </a:endParaRPr>
          </a:p>
        </p:txBody>
      </p:sp>
    </p:spTree>
  </p:cSld>
  <p:clrMapOvr>
    <a:masterClrMapping/>
  </p:clrMapOvr>
</p:sld>
</file>

<file path=ppt/slides/slide7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3" name="Shape 4653"/>
        <p:cNvGrpSpPr/>
        <p:nvPr/>
      </p:nvGrpSpPr>
      <p:grpSpPr>
        <a:xfrm>
          <a:off x="0" y="0"/>
          <a:ext cx="0" cy="0"/>
          <a:chOff x="0" y="0"/>
          <a:chExt cx="0" cy="0"/>
        </a:xfrm>
      </p:grpSpPr>
      <p:sp>
        <p:nvSpPr>
          <p:cNvPr id="4654" name="Google Shape;4654;p743"/>
          <p:cNvSpPr txBox="1"/>
          <p:nvPr>
            <p:ph idx="1" type="body"/>
          </p:nvPr>
        </p:nvSpPr>
        <p:spPr>
          <a:xfrm>
            <a:off x="415650" y="326499"/>
            <a:ext cx="11360700" cy="4834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2800"/>
              <a:buNone/>
            </a:pPr>
            <a:r>
              <a:rPr lang="en-US" sz="4600"/>
              <a:t> Make me empty, So I can be filled</a:t>
            </a:r>
            <a:endParaRPr sz="4600"/>
          </a:p>
          <a:p>
            <a:pPr indent="0" lvl="0" marL="0" rtl="0" algn="ctr">
              <a:lnSpc>
                <a:spcPct val="115000"/>
              </a:lnSpc>
              <a:spcBef>
                <a:spcPts val="0"/>
              </a:spcBef>
              <a:spcAft>
                <a:spcPts val="0"/>
              </a:spcAft>
              <a:buClr>
                <a:schemeClr val="dk1"/>
              </a:buClr>
              <a:buSzPts val="1100"/>
              <a:buFont typeface="Arial"/>
              <a:buNone/>
            </a:pPr>
            <a:r>
              <a:rPr lang="en-US" sz="4600"/>
              <a:t>‘Cause I’m still holding, </a:t>
            </a:r>
            <a:endParaRPr sz="4600"/>
          </a:p>
          <a:p>
            <a:pPr indent="0" lvl="0" marL="0" rtl="0" algn="ctr">
              <a:lnSpc>
                <a:spcPct val="115000"/>
              </a:lnSpc>
              <a:spcBef>
                <a:spcPts val="0"/>
              </a:spcBef>
              <a:spcAft>
                <a:spcPts val="0"/>
              </a:spcAft>
              <a:buClr>
                <a:schemeClr val="dk1"/>
              </a:buClr>
              <a:buSzPts val="1100"/>
              <a:buFont typeface="Arial"/>
              <a:buNone/>
            </a:pPr>
            <a:r>
              <a:rPr lang="en-US" sz="4600"/>
              <a:t>Onto my will</a:t>
            </a:r>
            <a:endParaRPr sz="4600"/>
          </a:p>
          <a:p>
            <a:pPr indent="0" lvl="0" marL="0" rtl="0" algn="ctr">
              <a:lnSpc>
                <a:spcPct val="115000"/>
              </a:lnSpc>
              <a:spcBef>
                <a:spcPts val="0"/>
              </a:spcBef>
              <a:spcAft>
                <a:spcPts val="0"/>
              </a:spcAft>
              <a:buClr>
                <a:schemeClr val="dk1"/>
              </a:buClr>
              <a:buSzPts val="1100"/>
              <a:buFont typeface="Arial"/>
              <a:buNone/>
            </a:pPr>
            <a:r>
              <a:rPr lang="en-US" sz="4600"/>
              <a:t>And I’m completed, When You are with me</a:t>
            </a:r>
            <a:endParaRPr sz="4600"/>
          </a:p>
          <a:p>
            <a:pPr indent="0" lvl="0" marL="0" rtl="0" algn="ctr">
              <a:lnSpc>
                <a:spcPct val="115000"/>
              </a:lnSpc>
              <a:spcBef>
                <a:spcPts val="0"/>
              </a:spcBef>
              <a:spcAft>
                <a:spcPts val="0"/>
              </a:spcAft>
              <a:buClr>
                <a:schemeClr val="dk1"/>
              </a:buClr>
              <a:buSzPts val="1100"/>
              <a:buFont typeface="Arial"/>
              <a:buNone/>
            </a:pPr>
            <a:r>
              <a:rPr lang="en-US" sz="4600"/>
              <a:t>Make me empty</a:t>
            </a:r>
            <a:endParaRPr sz="4600"/>
          </a:p>
        </p:txBody>
      </p:sp>
      <p:sp>
        <p:nvSpPr>
          <p:cNvPr id="4655" name="Google Shape;4655;p743"/>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Keep Making Me</a:t>
            </a:r>
            <a:endParaRPr>
              <a:latin typeface="Playfair Display"/>
              <a:ea typeface="Playfair Display"/>
              <a:cs typeface="Playfair Display"/>
              <a:sym typeface="Playfair Display"/>
            </a:endParaRPr>
          </a:p>
        </p:txBody>
      </p:sp>
    </p:spTree>
  </p:cSld>
  <p:clrMapOvr>
    <a:masterClrMapping/>
  </p:clrMapOvr>
</p:sld>
</file>

<file path=ppt/slides/slide7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9" name="Shape 4659"/>
        <p:cNvGrpSpPr/>
        <p:nvPr/>
      </p:nvGrpSpPr>
      <p:grpSpPr>
        <a:xfrm>
          <a:off x="0" y="0"/>
          <a:ext cx="0" cy="0"/>
          <a:chOff x="0" y="0"/>
          <a:chExt cx="0" cy="0"/>
        </a:xfrm>
      </p:grpSpPr>
      <p:sp>
        <p:nvSpPr>
          <p:cNvPr id="4660" name="Google Shape;4660;p744"/>
          <p:cNvSpPr txBox="1"/>
          <p:nvPr>
            <p:ph idx="1" type="body"/>
          </p:nvPr>
        </p:nvSpPr>
        <p:spPr>
          <a:xfrm>
            <a:off x="415650" y="326499"/>
            <a:ext cx="11360700" cy="4834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t>‘Till You are my One Desire</a:t>
            </a:r>
            <a:endParaRPr/>
          </a:p>
          <a:p>
            <a:pPr indent="0" lvl="0" marL="0" rtl="0" algn="ctr">
              <a:lnSpc>
                <a:spcPct val="150000"/>
              </a:lnSpc>
              <a:spcBef>
                <a:spcPts val="0"/>
              </a:spcBef>
              <a:spcAft>
                <a:spcPts val="0"/>
              </a:spcAft>
              <a:buClr>
                <a:schemeClr val="dk1"/>
              </a:buClr>
              <a:buSzPts val="1100"/>
              <a:buFont typeface="Arial"/>
              <a:buNone/>
            </a:pPr>
            <a:r>
              <a:rPr lang="en-US"/>
              <a:t>‘Till You are my One True Love</a:t>
            </a:r>
            <a:endParaRPr/>
          </a:p>
          <a:p>
            <a:pPr indent="0" lvl="0" marL="0" rtl="0" algn="ctr">
              <a:lnSpc>
                <a:spcPct val="150000"/>
              </a:lnSpc>
              <a:spcBef>
                <a:spcPts val="0"/>
              </a:spcBef>
              <a:spcAft>
                <a:spcPts val="0"/>
              </a:spcAft>
              <a:buClr>
                <a:schemeClr val="dk1"/>
              </a:buClr>
              <a:buSzPts val="1100"/>
              <a:buFont typeface="Arial"/>
              <a:buNone/>
            </a:pPr>
            <a:r>
              <a:rPr lang="en-US"/>
              <a:t>‘Till You are my Breath, my Everything</a:t>
            </a:r>
            <a:endParaRPr/>
          </a:p>
          <a:p>
            <a:pPr indent="0" lvl="0" marL="0" rtl="0" algn="ctr">
              <a:lnSpc>
                <a:spcPct val="150000"/>
              </a:lnSpc>
              <a:spcBef>
                <a:spcPts val="0"/>
              </a:spcBef>
              <a:spcAft>
                <a:spcPts val="0"/>
              </a:spcAft>
              <a:buClr>
                <a:schemeClr val="dk1"/>
              </a:buClr>
              <a:buSzPts val="1100"/>
              <a:buFont typeface="Arial"/>
              <a:buNone/>
            </a:pPr>
            <a:r>
              <a:rPr lang="en-US"/>
              <a:t>Lord, please keep making me</a:t>
            </a:r>
            <a:endParaRPr/>
          </a:p>
        </p:txBody>
      </p:sp>
      <p:sp>
        <p:nvSpPr>
          <p:cNvPr id="4661" name="Google Shape;4661;p744"/>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Keep Making Me</a:t>
            </a:r>
            <a:endParaRPr>
              <a:latin typeface="Playfair Display"/>
              <a:ea typeface="Playfair Display"/>
              <a:cs typeface="Playfair Display"/>
              <a:sym typeface="Playfair Display"/>
            </a:endParaRPr>
          </a:p>
        </p:txBody>
      </p:sp>
    </p:spTree>
  </p:cSld>
  <p:clrMapOvr>
    <a:masterClrMapping/>
  </p:clrMapOvr>
</p:sld>
</file>

<file path=ppt/slides/slide7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5" name="Shape 4665"/>
        <p:cNvGrpSpPr/>
        <p:nvPr/>
      </p:nvGrpSpPr>
      <p:grpSpPr>
        <a:xfrm>
          <a:off x="0" y="0"/>
          <a:ext cx="0" cy="0"/>
          <a:chOff x="0" y="0"/>
          <a:chExt cx="0" cy="0"/>
        </a:xfrm>
      </p:grpSpPr>
      <p:sp>
        <p:nvSpPr>
          <p:cNvPr id="4666" name="Google Shape;4666;p745"/>
          <p:cNvSpPr txBox="1"/>
          <p:nvPr>
            <p:ph idx="1" type="body"/>
          </p:nvPr>
        </p:nvSpPr>
        <p:spPr>
          <a:xfrm>
            <a:off x="415650" y="326499"/>
            <a:ext cx="11360700" cy="4834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Font typeface="Arial"/>
              <a:buNone/>
            </a:pPr>
            <a:r>
              <a:rPr lang="en-US"/>
              <a:t>Make me lonely, So I can be Yours</a:t>
            </a:r>
            <a:endParaRPr/>
          </a:p>
          <a:p>
            <a:pPr indent="0" lvl="0" marL="0" rtl="0" algn="ctr">
              <a:lnSpc>
                <a:spcPct val="115000"/>
              </a:lnSpc>
              <a:spcBef>
                <a:spcPts val="0"/>
              </a:spcBef>
              <a:spcAft>
                <a:spcPts val="0"/>
              </a:spcAft>
              <a:buClr>
                <a:schemeClr val="dk1"/>
              </a:buClr>
              <a:buSzPts val="1100"/>
              <a:buFont typeface="Arial"/>
              <a:buNone/>
            </a:pPr>
            <a:r>
              <a:rPr lang="en-US"/>
              <a:t>‘Till I want no one, </a:t>
            </a:r>
            <a:endParaRPr/>
          </a:p>
          <a:p>
            <a:pPr indent="0" lvl="0" marL="0" rtl="0" algn="ctr">
              <a:lnSpc>
                <a:spcPct val="115000"/>
              </a:lnSpc>
              <a:spcBef>
                <a:spcPts val="0"/>
              </a:spcBef>
              <a:spcAft>
                <a:spcPts val="0"/>
              </a:spcAft>
              <a:buClr>
                <a:schemeClr val="dk1"/>
              </a:buClr>
              <a:buSzPts val="1100"/>
              <a:buFont typeface="Arial"/>
              <a:buNone/>
            </a:pPr>
            <a:r>
              <a:rPr lang="en-US"/>
              <a:t>More than You, Lord</a:t>
            </a:r>
            <a:endParaRPr/>
          </a:p>
          <a:p>
            <a:pPr indent="0" lvl="0" marL="0" rtl="0" algn="ctr">
              <a:lnSpc>
                <a:spcPct val="115000"/>
              </a:lnSpc>
              <a:spcBef>
                <a:spcPts val="0"/>
              </a:spcBef>
              <a:spcAft>
                <a:spcPts val="0"/>
              </a:spcAft>
              <a:buClr>
                <a:schemeClr val="dk1"/>
              </a:buClr>
              <a:buSzPts val="1100"/>
              <a:buFont typeface="Arial"/>
              <a:buNone/>
            </a:pPr>
            <a:r>
              <a:rPr lang="en-US"/>
              <a:t>‘Cause in the darkness, </a:t>
            </a:r>
            <a:endParaRPr/>
          </a:p>
          <a:p>
            <a:pPr indent="0" lvl="0" marL="0" rtl="0" algn="ctr">
              <a:lnSpc>
                <a:spcPct val="115000"/>
              </a:lnSpc>
              <a:spcBef>
                <a:spcPts val="0"/>
              </a:spcBef>
              <a:spcAft>
                <a:spcPts val="0"/>
              </a:spcAft>
              <a:buClr>
                <a:schemeClr val="dk1"/>
              </a:buClr>
              <a:buSzPts val="1100"/>
              <a:buFont typeface="Arial"/>
              <a:buNone/>
            </a:pPr>
            <a:r>
              <a:rPr lang="en-US"/>
              <a:t>I know You will hold me</a:t>
            </a:r>
            <a:endParaRPr/>
          </a:p>
          <a:p>
            <a:pPr indent="0" lvl="0" marL="0" rtl="0" algn="ctr">
              <a:lnSpc>
                <a:spcPct val="115000"/>
              </a:lnSpc>
              <a:spcBef>
                <a:spcPts val="0"/>
              </a:spcBef>
              <a:spcAft>
                <a:spcPts val="0"/>
              </a:spcAft>
              <a:buClr>
                <a:schemeClr val="dk1"/>
              </a:buClr>
              <a:buSzPts val="1100"/>
              <a:buFont typeface="Arial"/>
              <a:buNone/>
            </a:pPr>
            <a:r>
              <a:rPr lang="en-US"/>
              <a:t>Make me lonely</a:t>
            </a:r>
            <a:endParaRPr/>
          </a:p>
        </p:txBody>
      </p:sp>
      <p:sp>
        <p:nvSpPr>
          <p:cNvPr id="4667" name="Google Shape;4667;p745"/>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Keep Making Me</a:t>
            </a:r>
            <a:endParaRPr>
              <a:latin typeface="Playfair Display"/>
              <a:ea typeface="Playfair Display"/>
              <a:cs typeface="Playfair Display"/>
              <a:sym typeface="Playfair Display"/>
            </a:endParaRPr>
          </a:p>
        </p:txBody>
      </p:sp>
    </p:spTree>
  </p:cSld>
  <p:clrMapOvr>
    <a:masterClrMapping/>
  </p:clrMapOvr>
</p:sld>
</file>

<file path=ppt/slides/slide7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1" name="Shape 4671"/>
        <p:cNvGrpSpPr/>
        <p:nvPr/>
      </p:nvGrpSpPr>
      <p:grpSpPr>
        <a:xfrm>
          <a:off x="0" y="0"/>
          <a:ext cx="0" cy="0"/>
          <a:chOff x="0" y="0"/>
          <a:chExt cx="0" cy="0"/>
        </a:xfrm>
      </p:grpSpPr>
      <p:sp>
        <p:nvSpPr>
          <p:cNvPr id="4672" name="Google Shape;4672;p746"/>
          <p:cNvSpPr txBox="1"/>
          <p:nvPr>
            <p:ph idx="1" type="body"/>
          </p:nvPr>
        </p:nvSpPr>
        <p:spPr>
          <a:xfrm>
            <a:off x="415650" y="326499"/>
            <a:ext cx="11360700" cy="4834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(‘Till You are my One Desire</a:t>
            </a:r>
            <a:endParaRPr/>
          </a:p>
          <a:p>
            <a:pPr indent="0" lvl="0" marL="0" rtl="0" algn="ctr">
              <a:lnSpc>
                <a:spcPct val="150000"/>
              </a:lnSpc>
              <a:spcBef>
                <a:spcPts val="0"/>
              </a:spcBef>
              <a:spcAft>
                <a:spcPts val="0"/>
              </a:spcAft>
              <a:buClr>
                <a:schemeClr val="dk1"/>
              </a:buClr>
              <a:buSzPts val="1100"/>
              <a:buNone/>
            </a:pPr>
            <a:r>
              <a:rPr lang="en-US"/>
              <a:t>‘Till You are my One True Love</a:t>
            </a:r>
            <a:endParaRPr/>
          </a:p>
          <a:p>
            <a:pPr indent="0" lvl="0" marL="0" rtl="0" algn="ctr">
              <a:lnSpc>
                <a:spcPct val="150000"/>
              </a:lnSpc>
              <a:spcBef>
                <a:spcPts val="0"/>
              </a:spcBef>
              <a:spcAft>
                <a:spcPts val="0"/>
              </a:spcAft>
              <a:buClr>
                <a:schemeClr val="dk1"/>
              </a:buClr>
              <a:buSzPts val="1100"/>
              <a:buNone/>
            </a:pPr>
            <a:r>
              <a:rPr lang="en-US"/>
              <a:t>‘Till You are my Breath, my Everything</a:t>
            </a:r>
            <a:endParaRPr/>
          </a:p>
          <a:p>
            <a:pPr indent="0" lvl="0" marL="0" rtl="0" algn="ctr">
              <a:lnSpc>
                <a:spcPct val="150000"/>
              </a:lnSpc>
              <a:spcBef>
                <a:spcPts val="0"/>
              </a:spcBef>
              <a:spcAft>
                <a:spcPts val="0"/>
              </a:spcAft>
              <a:buClr>
                <a:schemeClr val="dk1"/>
              </a:buClr>
              <a:buSzPts val="1100"/>
              <a:buNone/>
            </a:pPr>
            <a:r>
              <a:rPr lang="en-US"/>
              <a:t>Lord, please keep making me) x2</a:t>
            </a:r>
            <a:endParaRPr/>
          </a:p>
        </p:txBody>
      </p:sp>
      <p:sp>
        <p:nvSpPr>
          <p:cNvPr id="4673" name="Google Shape;4673;p746"/>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Keep Making Me</a:t>
            </a:r>
            <a:endParaRPr>
              <a:latin typeface="Playfair Display"/>
              <a:ea typeface="Playfair Display"/>
              <a:cs typeface="Playfair Display"/>
              <a:sym typeface="Playfair Display"/>
            </a:endParaRPr>
          </a:p>
        </p:txBody>
      </p:sp>
      <p:pic>
        <p:nvPicPr>
          <p:cNvPr id="4674" name="Google Shape;4674;p746">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7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8" name="Shape 4678"/>
        <p:cNvGrpSpPr/>
        <p:nvPr/>
      </p:nvGrpSpPr>
      <p:grpSpPr>
        <a:xfrm>
          <a:off x="0" y="0"/>
          <a:ext cx="0" cy="0"/>
          <a:chOff x="0" y="0"/>
          <a:chExt cx="0" cy="0"/>
        </a:xfrm>
      </p:grpSpPr>
      <p:sp>
        <p:nvSpPr>
          <p:cNvPr id="4679" name="Google Shape;4679;p747"/>
          <p:cNvSpPr txBox="1"/>
          <p:nvPr>
            <p:ph type="ctrTitle"/>
          </p:nvPr>
        </p:nvSpPr>
        <p:spPr>
          <a:xfrm>
            <a:off x="2315875" y="2790000"/>
            <a:ext cx="7739400" cy="1278000"/>
          </a:xfrm>
          <a:prstGeom prst="rect">
            <a:avLst/>
          </a:prstGeom>
          <a:solidFill>
            <a:srgbClr val="FFFFFF">
              <a:alpha val="88627"/>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King of Kings</a:t>
            </a:r>
            <a:endParaRPr>
              <a:latin typeface="Playfair Display"/>
              <a:ea typeface="Playfair Display"/>
              <a:cs typeface="Playfair Display"/>
              <a:sym typeface="Playfair Display"/>
            </a:endParaRPr>
          </a:p>
        </p:txBody>
      </p:sp>
      <p:pic>
        <p:nvPicPr>
          <p:cNvPr id="4680" name="Google Shape;4680;p747">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7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4" name="Shape 4684"/>
        <p:cNvGrpSpPr/>
        <p:nvPr/>
      </p:nvGrpSpPr>
      <p:grpSpPr>
        <a:xfrm>
          <a:off x="0" y="0"/>
          <a:ext cx="0" cy="0"/>
          <a:chOff x="0" y="0"/>
          <a:chExt cx="0" cy="0"/>
        </a:xfrm>
      </p:grpSpPr>
      <p:sp>
        <p:nvSpPr>
          <p:cNvPr id="4685" name="Google Shape;4685;p748"/>
          <p:cNvSpPr txBox="1"/>
          <p:nvPr>
            <p:ph idx="1" type="body"/>
          </p:nvPr>
        </p:nvSpPr>
        <p:spPr>
          <a:xfrm>
            <a:off x="415650" y="326499"/>
            <a:ext cx="11360700" cy="4834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t>In the darkness we were waiting</a:t>
            </a:r>
            <a:endParaRPr/>
          </a:p>
          <a:p>
            <a:pPr indent="0" lvl="0" marL="0" rtl="0" algn="ctr">
              <a:lnSpc>
                <a:spcPct val="150000"/>
              </a:lnSpc>
              <a:spcBef>
                <a:spcPts val="0"/>
              </a:spcBef>
              <a:spcAft>
                <a:spcPts val="0"/>
              </a:spcAft>
              <a:buClr>
                <a:schemeClr val="dk1"/>
              </a:buClr>
              <a:buSzPts val="1100"/>
              <a:buFont typeface="Arial"/>
              <a:buNone/>
            </a:pPr>
            <a:r>
              <a:rPr lang="en-US"/>
              <a:t>Without hope, without light</a:t>
            </a:r>
            <a:endParaRPr/>
          </a:p>
          <a:p>
            <a:pPr indent="0" lvl="0" marL="0" rtl="0" algn="ctr">
              <a:lnSpc>
                <a:spcPct val="150000"/>
              </a:lnSpc>
              <a:spcBef>
                <a:spcPts val="0"/>
              </a:spcBef>
              <a:spcAft>
                <a:spcPts val="0"/>
              </a:spcAft>
              <a:buClr>
                <a:schemeClr val="dk1"/>
              </a:buClr>
              <a:buSzPts val="1100"/>
              <a:buFont typeface="Arial"/>
              <a:buNone/>
            </a:pPr>
            <a:r>
              <a:rPr lang="en-US"/>
              <a:t>'Til from Heaven You came running</a:t>
            </a:r>
            <a:endParaRPr/>
          </a:p>
          <a:p>
            <a:pPr indent="0" lvl="0" marL="0" rtl="0" algn="ctr">
              <a:lnSpc>
                <a:spcPct val="150000"/>
              </a:lnSpc>
              <a:spcBef>
                <a:spcPts val="0"/>
              </a:spcBef>
              <a:spcAft>
                <a:spcPts val="0"/>
              </a:spcAft>
              <a:buClr>
                <a:schemeClr val="dk1"/>
              </a:buClr>
              <a:buSzPts val="1100"/>
              <a:buNone/>
            </a:pPr>
            <a:r>
              <a:rPr lang="en-US"/>
              <a:t>There was mercy in Your eyes</a:t>
            </a:r>
            <a:endParaRPr/>
          </a:p>
        </p:txBody>
      </p:sp>
      <p:sp>
        <p:nvSpPr>
          <p:cNvPr id="4686" name="Google Shape;4686;p748"/>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King of Kings</a:t>
            </a:r>
            <a:endParaRPr>
              <a:latin typeface="Playfair Display"/>
              <a:ea typeface="Playfair Display"/>
              <a:cs typeface="Playfair Display"/>
              <a:sym typeface="Playfair Display"/>
            </a:endParaRPr>
          </a:p>
        </p:txBody>
      </p:sp>
    </p:spTree>
  </p:cSld>
  <p:clrMapOvr>
    <a:masterClrMapping/>
  </p:clrMapOvr>
</p:sld>
</file>

<file path=ppt/slides/slide7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0" name="Shape 4690"/>
        <p:cNvGrpSpPr/>
        <p:nvPr/>
      </p:nvGrpSpPr>
      <p:grpSpPr>
        <a:xfrm>
          <a:off x="0" y="0"/>
          <a:ext cx="0" cy="0"/>
          <a:chOff x="0" y="0"/>
          <a:chExt cx="0" cy="0"/>
        </a:xfrm>
      </p:grpSpPr>
      <p:sp>
        <p:nvSpPr>
          <p:cNvPr id="4691" name="Google Shape;4691;p749"/>
          <p:cNvSpPr txBox="1"/>
          <p:nvPr>
            <p:ph idx="1" type="body"/>
          </p:nvPr>
        </p:nvSpPr>
        <p:spPr>
          <a:xfrm>
            <a:off x="415650" y="326499"/>
            <a:ext cx="11360700" cy="4834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To fulfill the law and prophets</a:t>
            </a:r>
            <a:endParaRPr/>
          </a:p>
          <a:p>
            <a:pPr indent="0" lvl="0" marL="0" rtl="0" algn="ctr">
              <a:lnSpc>
                <a:spcPct val="150000"/>
              </a:lnSpc>
              <a:spcBef>
                <a:spcPts val="0"/>
              </a:spcBef>
              <a:spcAft>
                <a:spcPts val="0"/>
              </a:spcAft>
              <a:buClr>
                <a:schemeClr val="dk1"/>
              </a:buClr>
              <a:buSzPts val="1100"/>
              <a:buNone/>
            </a:pPr>
            <a:r>
              <a:rPr lang="en-US"/>
              <a:t>To a virgin came the word</a:t>
            </a:r>
            <a:endParaRPr/>
          </a:p>
          <a:p>
            <a:pPr indent="0" lvl="0" marL="0" rtl="0" algn="ctr">
              <a:lnSpc>
                <a:spcPct val="150000"/>
              </a:lnSpc>
              <a:spcBef>
                <a:spcPts val="0"/>
              </a:spcBef>
              <a:spcAft>
                <a:spcPts val="0"/>
              </a:spcAft>
              <a:buClr>
                <a:schemeClr val="dk1"/>
              </a:buClr>
              <a:buSzPts val="1100"/>
              <a:buNone/>
            </a:pPr>
            <a:r>
              <a:rPr lang="en-US"/>
              <a:t>From a throne of endless glory</a:t>
            </a:r>
            <a:endParaRPr/>
          </a:p>
          <a:p>
            <a:pPr indent="0" lvl="0" marL="0" rtl="0" algn="ctr">
              <a:lnSpc>
                <a:spcPct val="150000"/>
              </a:lnSpc>
              <a:spcBef>
                <a:spcPts val="0"/>
              </a:spcBef>
              <a:spcAft>
                <a:spcPts val="0"/>
              </a:spcAft>
              <a:buClr>
                <a:schemeClr val="dk1"/>
              </a:buClr>
              <a:buSzPts val="1100"/>
              <a:buNone/>
            </a:pPr>
            <a:r>
              <a:rPr lang="en-US"/>
              <a:t>To a cradle in the dirt</a:t>
            </a:r>
            <a:endParaRPr/>
          </a:p>
        </p:txBody>
      </p:sp>
      <p:sp>
        <p:nvSpPr>
          <p:cNvPr id="4692" name="Google Shape;4692;p749"/>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King of Kings</a:t>
            </a:r>
            <a:endParaRPr>
              <a:latin typeface="Playfair Display"/>
              <a:ea typeface="Playfair Display"/>
              <a:cs typeface="Playfair Display"/>
              <a:sym typeface="Playfair Display"/>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75"/>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At Your Cross</a:t>
            </a:r>
            <a:endParaRPr/>
          </a:p>
        </p:txBody>
      </p:sp>
      <p:sp>
        <p:nvSpPr>
          <p:cNvPr id="516" name="Google Shape;516;p75"/>
          <p:cNvSpPr txBox="1"/>
          <p:nvPr>
            <p:ph idx="1" type="body"/>
          </p:nvPr>
        </p:nvSpPr>
        <p:spPr>
          <a:xfrm>
            <a:off x="415650" y="326500"/>
            <a:ext cx="11360700" cy="47217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50000"/>
              </a:lnSpc>
              <a:spcBef>
                <a:spcPts val="0"/>
              </a:spcBef>
              <a:spcAft>
                <a:spcPts val="0"/>
              </a:spcAft>
              <a:buSzPts val="4800"/>
              <a:buNone/>
            </a:pPr>
            <a:r>
              <a:rPr lang="en-US">
                <a:solidFill>
                  <a:schemeClr val="dk1"/>
                </a:solidFill>
              </a:rPr>
              <a:t>When I grew </a:t>
            </a:r>
            <a:endParaRPr>
              <a:solidFill>
                <a:schemeClr val="dk1"/>
              </a:solidFill>
            </a:endParaRPr>
          </a:p>
          <a:p>
            <a:pPr indent="0" lvl="0" marL="0" rtl="0" algn="ctr">
              <a:lnSpc>
                <a:spcPct val="150000"/>
              </a:lnSpc>
              <a:spcBef>
                <a:spcPts val="0"/>
              </a:spcBef>
              <a:spcAft>
                <a:spcPts val="0"/>
              </a:spcAft>
              <a:buSzPts val="4800"/>
              <a:buNone/>
            </a:pPr>
            <a:r>
              <a:rPr lang="en-US">
                <a:solidFill>
                  <a:schemeClr val="dk1"/>
                </a:solidFill>
              </a:rPr>
              <a:t>with chains anew</a:t>
            </a:r>
            <a:endParaRPr>
              <a:solidFill>
                <a:schemeClr val="dk1"/>
              </a:solidFill>
            </a:endParaRPr>
          </a:p>
          <a:p>
            <a:pPr indent="0" lvl="0" marL="0" rtl="0" algn="ctr">
              <a:lnSpc>
                <a:spcPct val="150000"/>
              </a:lnSpc>
              <a:spcBef>
                <a:spcPts val="0"/>
              </a:spcBef>
              <a:spcAft>
                <a:spcPts val="0"/>
              </a:spcAft>
              <a:buSzPts val="4800"/>
              <a:buNone/>
            </a:pPr>
            <a:r>
              <a:rPr lang="en-US">
                <a:solidFill>
                  <a:schemeClr val="dk1"/>
                </a:solidFill>
              </a:rPr>
              <a:t>I tried to call You, O Lord</a:t>
            </a:r>
            <a:endParaRPr>
              <a:solidFill>
                <a:schemeClr val="dk1"/>
              </a:solidFill>
            </a:endParaRPr>
          </a:p>
          <a:p>
            <a:pPr indent="0" lvl="0" marL="0" rtl="0" algn="ctr">
              <a:lnSpc>
                <a:spcPct val="150000"/>
              </a:lnSpc>
              <a:spcBef>
                <a:spcPts val="0"/>
              </a:spcBef>
              <a:spcAft>
                <a:spcPts val="0"/>
              </a:spcAft>
              <a:buSzPts val="4800"/>
              <a:buNone/>
            </a:pPr>
            <a:r>
              <a:rPr lang="en-US">
                <a:solidFill>
                  <a:schemeClr val="dk1"/>
                </a:solidFill>
              </a:rPr>
              <a:t>I tried and failed</a:t>
            </a:r>
            <a:endParaRPr>
              <a:solidFill>
                <a:schemeClr val="dk1"/>
              </a:solidFill>
            </a:endParaRPr>
          </a:p>
        </p:txBody>
      </p:sp>
    </p:spTree>
  </p:cSld>
  <p:clrMapOvr>
    <a:masterClrMapping/>
  </p:clrMapOvr>
</p:sld>
</file>

<file path=ppt/slides/slide7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6" name="Shape 4696"/>
        <p:cNvGrpSpPr/>
        <p:nvPr/>
      </p:nvGrpSpPr>
      <p:grpSpPr>
        <a:xfrm>
          <a:off x="0" y="0"/>
          <a:ext cx="0" cy="0"/>
          <a:chOff x="0" y="0"/>
          <a:chExt cx="0" cy="0"/>
        </a:xfrm>
      </p:grpSpPr>
      <p:sp>
        <p:nvSpPr>
          <p:cNvPr id="4697" name="Google Shape;4697;p750"/>
          <p:cNvSpPr txBox="1"/>
          <p:nvPr>
            <p:ph idx="1" type="body"/>
          </p:nvPr>
        </p:nvSpPr>
        <p:spPr>
          <a:xfrm>
            <a:off x="415650" y="326499"/>
            <a:ext cx="11360700" cy="4834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Praise the Father, praise the Son</a:t>
            </a:r>
            <a:endParaRPr/>
          </a:p>
          <a:p>
            <a:pPr indent="0" lvl="0" marL="0" rtl="0" algn="ctr">
              <a:lnSpc>
                <a:spcPct val="150000"/>
              </a:lnSpc>
              <a:spcBef>
                <a:spcPts val="0"/>
              </a:spcBef>
              <a:spcAft>
                <a:spcPts val="0"/>
              </a:spcAft>
              <a:buClr>
                <a:schemeClr val="dk1"/>
              </a:buClr>
              <a:buSzPts val="1100"/>
              <a:buNone/>
            </a:pPr>
            <a:r>
              <a:rPr lang="en-US"/>
              <a:t>Praise the Spirit, three in one</a:t>
            </a:r>
            <a:endParaRPr/>
          </a:p>
          <a:p>
            <a:pPr indent="0" lvl="0" marL="0" rtl="0" algn="ctr">
              <a:lnSpc>
                <a:spcPct val="150000"/>
              </a:lnSpc>
              <a:spcBef>
                <a:spcPts val="0"/>
              </a:spcBef>
              <a:spcAft>
                <a:spcPts val="0"/>
              </a:spcAft>
              <a:buClr>
                <a:schemeClr val="dk1"/>
              </a:buClr>
              <a:buSzPts val="1100"/>
              <a:buNone/>
            </a:pPr>
            <a:r>
              <a:rPr lang="en-US"/>
              <a:t>God of glory, Majesty</a:t>
            </a:r>
            <a:endParaRPr/>
          </a:p>
          <a:p>
            <a:pPr indent="0" lvl="0" marL="0" rtl="0" algn="ctr">
              <a:lnSpc>
                <a:spcPct val="150000"/>
              </a:lnSpc>
              <a:spcBef>
                <a:spcPts val="0"/>
              </a:spcBef>
              <a:spcAft>
                <a:spcPts val="0"/>
              </a:spcAft>
              <a:buClr>
                <a:schemeClr val="dk1"/>
              </a:buClr>
              <a:buSzPts val="1100"/>
              <a:buNone/>
            </a:pPr>
            <a:r>
              <a:rPr lang="en-US"/>
              <a:t>Praise forever to the King of Kings</a:t>
            </a:r>
            <a:endParaRPr/>
          </a:p>
        </p:txBody>
      </p:sp>
      <p:sp>
        <p:nvSpPr>
          <p:cNvPr id="4698" name="Google Shape;4698;p750"/>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King of Kings</a:t>
            </a:r>
            <a:endParaRPr>
              <a:latin typeface="Playfair Display"/>
              <a:ea typeface="Playfair Display"/>
              <a:cs typeface="Playfair Display"/>
              <a:sym typeface="Playfair Display"/>
            </a:endParaRPr>
          </a:p>
        </p:txBody>
      </p:sp>
    </p:spTree>
  </p:cSld>
  <p:clrMapOvr>
    <a:masterClrMapping/>
  </p:clrMapOvr>
</p:sld>
</file>

<file path=ppt/slides/slide7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2" name="Shape 4702"/>
        <p:cNvGrpSpPr/>
        <p:nvPr/>
      </p:nvGrpSpPr>
      <p:grpSpPr>
        <a:xfrm>
          <a:off x="0" y="0"/>
          <a:ext cx="0" cy="0"/>
          <a:chOff x="0" y="0"/>
          <a:chExt cx="0" cy="0"/>
        </a:xfrm>
      </p:grpSpPr>
      <p:sp>
        <p:nvSpPr>
          <p:cNvPr id="4703" name="Google Shape;4703;p751"/>
          <p:cNvSpPr txBox="1"/>
          <p:nvPr>
            <p:ph idx="1" type="body"/>
          </p:nvPr>
        </p:nvSpPr>
        <p:spPr>
          <a:xfrm>
            <a:off x="415650" y="326499"/>
            <a:ext cx="11360700" cy="4834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To reveal the kingdom coming</a:t>
            </a:r>
            <a:endParaRPr/>
          </a:p>
          <a:p>
            <a:pPr indent="0" lvl="0" marL="0" rtl="0" algn="ctr">
              <a:lnSpc>
                <a:spcPct val="150000"/>
              </a:lnSpc>
              <a:spcBef>
                <a:spcPts val="0"/>
              </a:spcBef>
              <a:spcAft>
                <a:spcPts val="0"/>
              </a:spcAft>
              <a:buClr>
                <a:schemeClr val="dk1"/>
              </a:buClr>
              <a:buSzPts val="1100"/>
              <a:buNone/>
            </a:pPr>
            <a:r>
              <a:rPr lang="en-US"/>
              <a:t>And to reconcile the lost</a:t>
            </a:r>
            <a:endParaRPr/>
          </a:p>
          <a:p>
            <a:pPr indent="0" lvl="0" marL="0" rtl="0" algn="ctr">
              <a:lnSpc>
                <a:spcPct val="150000"/>
              </a:lnSpc>
              <a:spcBef>
                <a:spcPts val="0"/>
              </a:spcBef>
              <a:spcAft>
                <a:spcPts val="0"/>
              </a:spcAft>
              <a:buClr>
                <a:schemeClr val="dk1"/>
              </a:buClr>
              <a:buSzPts val="1100"/>
              <a:buNone/>
            </a:pPr>
            <a:r>
              <a:rPr lang="en-US"/>
              <a:t>To redeem the whole creation</a:t>
            </a:r>
            <a:endParaRPr/>
          </a:p>
          <a:p>
            <a:pPr indent="0" lvl="0" marL="0" rtl="0" algn="ctr">
              <a:lnSpc>
                <a:spcPct val="150000"/>
              </a:lnSpc>
              <a:spcBef>
                <a:spcPts val="0"/>
              </a:spcBef>
              <a:spcAft>
                <a:spcPts val="0"/>
              </a:spcAft>
              <a:buClr>
                <a:schemeClr val="dk1"/>
              </a:buClr>
              <a:buSzPts val="1100"/>
              <a:buNone/>
            </a:pPr>
            <a:r>
              <a:rPr lang="en-US"/>
              <a:t>You did not despise the cross</a:t>
            </a:r>
            <a:endParaRPr/>
          </a:p>
        </p:txBody>
      </p:sp>
      <p:sp>
        <p:nvSpPr>
          <p:cNvPr id="4704" name="Google Shape;4704;p751"/>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King of Kings</a:t>
            </a:r>
            <a:endParaRPr>
              <a:latin typeface="Playfair Display"/>
              <a:ea typeface="Playfair Display"/>
              <a:cs typeface="Playfair Display"/>
              <a:sym typeface="Playfair Display"/>
            </a:endParaRPr>
          </a:p>
        </p:txBody>
      </p:sp>
    </p:spTree>
  </p:cSld>
  <p:clrMapOvr>
    <a:masterClrMapping/>
  </p:clrMapOvr>
</p:sld>
</file>

<file path=ppt/slides/slide7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8" name="Shape 4708"/>
        <p:cNvGrpSpPr/>
        <p:nvPr/>
      </p:nvGrpSpPr>
      <p:grpSpPr>
        <a:xfrm>
          <a:off x="0" y="0"/>
          <a:ext cx="0" cy="0"/>
          <a:chOff x="0" y="0"/>
          <a:chExt cx="0" cy="0"/>
        </a:xfrm>
      </p:grpSpPr>
      <p:sp>
        <p:nvSpPr>
          <p:cNvPr id="4709" name="Google Shape;4709;p752"/>
          <p:cNvSpPr txBox="1"/>
          <p:nvPr>
            <p:ph idx="1" type="body"/>
          </p:nvPr>
        </p:nvSpPr>
        <p:spPr>
          <a:xfrm>
            <a:off x="415650" y="326499"/>
            <a:ext cx="11360700" cy="4834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For even in your suffering</a:t>
            </a:r>
            <a:endParaRPr/>
          </a:p>
          <a:p>
            <a:pPr indent="0" lvl="0" marL="0" rtl="0" algn="ctr">
              <a:lnSpc>
                <a:spcPct val="150000"/>
              </a:lnSpc>
              <a:spcBef>
                <a:spcPts val="0"/>
              </a:spcBef>
              <a:spcAft>
                <a:spcPts val="0"/>
              </a:spcAft>
              <a:buClr>
                <a:schemeClr val="dk1"/>
              </a:buClr>
              <a:buSzPts val="1100"/>
              <a:buNone/>
            </a:pPr>
            <a:r>
              <a:rPr lang="en-US"/>
              <a:t>You saw to the other side</a:t>
            </a:r>
            <a:endParaRPr/>
          </a:p>
          <a:p>
            <a:pPr indent="0" lvl="0" marL="0" rtl="0" algn="ctr">
              <a:lnSpc>
                <a:spcPct val="150000"/>
              </a:lnSpc>
              <a:spcBef>
                <a:spcPts val="0"/>
              </a:spcBef>
              <a:spcAft>
                <a:spcPts val="0"/>
              </a:spcAft>
              <a:buClr>
                <a:schemeClr val="dk1"/>
              </a:buClr>
              <a:buSzPts val="1100"/>
              <a:buNone/>
            </a:pPr>
            <a:r>
              <a:rPr lang="en-US"/>
              <a:t>Knowing this was our salvation</a:t>
            </a:r>
            <a:endParaRPr/>
          </a:p>
          <a:p>
            <a:pPr indent="0" lvl="0" marL="0" rtl="0" algn="ctr">
              <a:lnSpc>
                <a:spcPct val="150000"/>
              </a:lnSpc>
              <a:spcBef>
                <a:spcPts val="0"/>
              </a:spcBef>
              <a:spcAft>
                <a:spcPts val="0"/>
              </a:spcAft>
              <a:buClr>
                <a:schemeClr val="dk1"/>
              </a:buClr>
              <a:buSzPts val="1100"/>
              <a:buNone/>
            </a:pPr>
            <a:r>
              <a:rPr lang="en-US"/>
              <a:t>Jesus for our sake you died</a:t>
            </a:r>
            <a:endParaRPr/>
          </a:p>
        </p:txBody>
      </p:sp>
      <p:sp>
        <p:nvSpPr>
          <p:cNvPr id="4710" name="Google Shape;4710;p752"/>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King of Kings</a:t>
            </a:r>
            <a:endParaRPr>
              <a:latin typeface="Playfair Display"/>
              <a:ea typeface="Playfair Display"/>
              <a:cs typeface="Playfair Display"/>
              <a:sym typeface="Playfair Display"/>
            </a:endParaRPr>
          </a:p>
        </p:txBody>
      </p:sp>
    </p:spTree>
  </p:cSld>
  <p:clrMapOvr>
    <a:masterClrMapping/>
  </p:clrMapOvr>
</p:sld>
</file>

<file path=ppt/slides/slide7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4" name="Shape 4714"/>
        <p:cNvGrpSpPr/>
        <p:nvPr/>
      </p:nvGrpSpPr>
      <p:grpSpPr>
        <a:xfrm>
          <a:off x="0" y="0"/>
          <a:ext cx="0" cy="0"/>
          <a:chOff x="0" y="0"/>
          <a:chExt cx="0" cy="0"/>
        </a:xfrm>
      </p:grpSpPr>
      <p:sp>
        <p:nvSpPr>
          <p:cNvPr id="4715" name="Google Shape;4715;p753"/>
          <p:cNvSpPr txBox="1"/>
          <p:nvPr>
            <p:ph idx="1" type="body"/>
          </p:nvPr>
        </p:nvSpPr>
        <p:spPr>
          <a:xfrm>
            <a:off x="415650" y="326499"/>
            <a:ext cx="11360700" cy="4834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Praise the Father, praise the Son</a:t>
            </a:r>
            <a:endParaRPr/>
          </a:p>
          <a:p>
            <a:pPr indent="0" lvl="0" marL="0" rtl="0" algn="ctr">
              <a:lnSpc>
                <a:spcPct val="150000"/>
              </a:lnSpc>
              <a:spcBef>
                <a:spcPts val="0"/>
              </a:spcBef>
              <a:spcAft>
                <a:spcPts val="0"/>
              </a:spcAft>
              <a:buClr>
                <a:schemeClr val="dk1"/>
              </a:buClr>
              <a:buSzPts val="1100"/>
              <a:buNone/>
            </a:pPr>
            <a:r>
              <a:rPr lang="en-US"/>
              <a:t>Praise the Spirit, three in one</a:t>
            </a:r>
            <a:endParaRPr/>
          </a:p>
          <a:p>
            <a:pPr indent="0" lvl="0" marL="0" rtl="0" algn="ctr">
              <a:lnSpc>
                <a:spcPct val="150000"/>
              </a:lnSpc>
              <a:spcBef>
                <a:spcPts val="0"/>
              </a:spcBef>
              <a:spcAft>
                <a:spcPts val="0"/>
              </a:spcAft>
              <a:buClr>
                <a:schemeClr val="dk1"/>
              </a:buClr>
              <a:buSzPts val="1100"/>
              <a:buNone/>
            </a:pPr>
            <a:r>
              <a:rPr lang="en-US"/>
              <a:t>God of glory, Majesty</a:t>
            </a:r>
            <a:endParaRPr/>
          </a:p>
          <a:p>
            <a:pPr indent="0" lvl="0" marL="0" rtl="0" algn="ctr">
              <a:lnSpc>
                <a:spcPct val="150000"/>
              </a:lnSpc>
              <a:spcBef>
                <a:spcPts val="0"/>
              </a:spcBef>
              <a:spcAft>
                <a:spcPts val="0"/>
              </a:spcAft>
              <a:buClr>
                <a:schemeClr val="dk1"/>
              </a:buClr>
              <a:buSzPts val="1100"/>
              <a:buNone/>
            </a:pPr>
            <a:r>
              <a:rPr lang="en-US"/>
              <a:t>Praise forever to the King of Kings</a:t>
            </a:r>
            <a:endParaRPr/>
          </a:p>
        </p:txBody>
      </p:sp>
      <p:sp>
        <p:nvSpPr>
          <p:cNvPr id="4716" name="Google Shape;4716;p753"/>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King of Kings</a:t>
            </a:r>
            <a:endParaRPr>
              <a:latin typeface="Playfair Display"/>
              <a:ea typeface="Playfair Display"/>
              <a:cs typeface="Playfair Display"/>
              <a:sym typeface="Playfair Display"/>
            </a:endParaRPr>
          </a:p>
        </p:txBody>
      </p:sp>
    </p:spTree>
  </p:cSld>
  <p:clrMapOvr>
    <a:masterClrMapping/>
  </p:clrMapOvr>
</p:sld>
</file>

<file path=ppt/slides/slide7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0" name="Shape 4720"/>
        <p:cNvGrpSpPr/>
        <p:nvPr/>
      </p:nvGrpSpPr>
      <p:grpSpPr>
        <a:xfrm>
          <a:off x="0" y="0"/>
          <a:ext cx="0" cy="0"/>
          <a:chOff x="0" y="0"/>
          <a:chExt cx="0" cy="0"/>
        </a:xfrm>
      </p:grpSpPr>
      <p:sp>
        <p:nvSpPr>
          <p:cNvPr id="4721" name="Google Shape;4721;p754"/>
          <p:cNvSpPr txBox="1"/>
          <p:nvPr>
            <p:ph idx="1" type="body"/>
          </p:nvPr>
        </p:nvSpPr>
        <p:spPr>
          <a:xfrm>
            <a:off x="415650" y="326499"/>
            <a:ext cx="11360700" cy="4834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And the morning that You rose</a:t>
            </a:r>
            <a:endParaRPr/>
          </a:p>
          <a:p>
            <a:pPr indent="0" lvl="0" marL="0" rtl="0" algn="ctr">
              <a:lnSpc>
                <a:spcPct val="150000"/>
              </a:lnSpc>
              <a:spcBef>
                <a:spcPts val="0"/>
              </a:spcBef>
              <a:spcAft>
                <a:spcPts val="0"/>
              </a:spcAft>
              <a:buClr>
                <a:schemeClr val="dk1"/>
              </a:buClr>
              <a:buSzPts val="1100"/>
              <a:buNone/>
            </a:pPr>
            <a:r>
              <a:rPr lang="en-US"/>
              <a:t>All of Heaven held its breath</a:t>
            </a:r>
            <a:endParaRPr/>
          </a:p>
          <a:p>
            <a:pPr indent="0" lvl="0" marL="0" rtl="0" algn="ctr">
              <a:lnSpc>
                <a:spcPct val="150000"/>
              </a:lnSpc>
              <a:spcBef>
                <a:spcPts val="0"/>
              </a:spcBef>
              <a:spcAft>
                <a:spcPts val="0"/>
              </a:spcAft>
              <a:buClr>
                <a:schemeClr val="dk1"/>
              </a:buClr>
              <a:buSzPts val="1100"/>
              <a:buNone/>
            </a:pPr>
            <a:r>
              <a:rPr lang="en-US"/>
              <a:t>'Til that stone was moved for good</a:t>
            </a:r>
            <a:endParaRPr/>
          </a:p>
          <a:p>
            <a:pPr indent="0" lvl="0" marL="0" rtl="0" algn="ctr">
              <a:lnSpc>
                <a:spcPct val="150000"/>
              </a:lnSpc>
              <a:spcBef>
                <a:spcPts val="0"/>
              </a:spcBef>
              <a:spcAft>
                <a:spcPts val="0"/>
              </a:spcAft>
              <a:buClr>
                <a:schemeClr val="dk1"/>
              </a:buClr>
              <a:buSzPts val="1100"/>
              <a:buNone/>
            </a:pPr>
            <a:r>
              <a:rPr lang="en-US"/>
              <a:t>For the Lamb had conquered death</a:t>
            </a:r>
            <a:endParaRPr/>
          </a:p>
        </p:txBody>
      </p:sp>
      <p:sp>
        <p:nvSpPr>
          <p:cNvPr id="4722" name="Google Shape;4722;p754"/>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King of Kings</a:t>
            </a:r>
            <a:endParaRPr>
              <a:latin typeface="Playfair Display"/>
              <a:ea typeface="Playfair Display"/>
              <a:cs typeface="Playfair Display"/>
              <a:sym typeface="Playfair Display"/>
            </a:endParaRPr>
          </a:p>
        </p:txBody>
      </p:sp>
    </p:spTree>
  </p:cSld>
  <p:clrMapOvr>
    <a:masterClrMapping/>
  </p:clrMapOvr>
</p:sld>
</file>

<file path=ppt/slides/slide7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6" name="Shape 4726"/>
        <p:cNvGrpSpPr/>
        <p:nvPr/>
      </p:nvGrpSpPr>
      <p:grpSpPr>
        <a:xfrm>
          <a:off x="0" y="0"/>
          <a:ext cx="0" cy="0"/>
          <a:chOff x="0" y="0"/>
          <a:chExt cx="0" cy="0"/>
        </a:xfrm>
      </p:grpSpPr>
      <p:sp>
        <p:nvSpPr>
          <p:cNvPr id="4727" name="Google Shape;4727;p755"/>
          <p:cNvSpPr txBox="1"/>
          <p:nvPr>
            <p:ph idx="1" type="body"/>
          </p:nvPr>
        </p:nvSpPr>
        <p:spPr>
          <a:xfrm>
            <a:off x="415650" y="326499"/>
            <a:ext cx="11360700" cy="4834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And the dead rose from their tombs</a:t>
            </a:r>
            <a:endParaRPr/>
          </a:p>
          <a:p>
            <a:pPr indent="0" lvl="0" marL="0" rtl="0" algn="ctr">
              <a:lnSpc>
                <a:spcPct val="150000"/>
              </a:lnSpc>
              <a:spcBef>
                <a:spcPts val="0"/>
              </a:spcBef>
              <a:spcAft>
                <a:spcPts val="0"/>
              </a:spcAft>
              <a:buClr>
                <a:schemeClr val="dk1"/>
              </a:buClr>
              <a:buSzPts val="1100"/>
              <a:buNone/>
            </a:pPr>
            <a:r>
              <a:rPr lang="en-US"/>
              <a:t>And the angels stood in awe</a:t>
            </a:r>
            <a:endParaRPr/>
          </a:p>
          <a:p>
            <a:pPr indent="0" lvl="0" marL="0" rtl="0" algn="ctr">
              <a:lnSpc>
                <a:spcPct val="150000"/>
              </a:lnSpc>
              <a:spcBef>
                <a:spcPts val="0"/>
              </a:spcBef>
              <a:spcAft>
                <a:spcPts val="0"/>
              </a:spcAft>
              <a:buClr>
                <a:schemeClr val="dk1"/>
              </a:buClr>
              <a:buSzPts val="1100"/>
              <a:buNone/>
            </a:pPr>
            <a:r>
              <a:rPr lang="en-US"/>
              <a:t>For the souls of all who'd come</a:t>
            </a:r>
            <a:endParaRPr/>
          </a:p>
          <a:p>
            <a:pPr indent="0" lvl="0" marL="0" rtl="0" algn="ctr">
              <a:lnSpc>
                <a:spcPct val="150000"/>
              </a:lnSpc>
              <a:spcBef>
                <a:spcPts val="0"/>
              </a:spcBef>
              <a:spcAft>
                <a:spcPts val="0"/>
              </a:spcAft>
              <a:buClr>
                <a:schemeClr val="dk1"/>
              </a:buClr>
              <a:buSzPts val="1100"/>
              <a:buNone/>
            </a:pPr>
            <a:r>
              <a:rPr lang="en-US"/>
              <a:t>To the Father are restored</a:t>
            </a:r>
            <a:endParaRPr/>
          </a:p>
        </p:txBody>
      </p:sp>
      <p:sp>
        <p:nvSpPr>
          <p:cNvPr id="4728" name="Google Shape;4728;p755"/>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King of Kings</a:t>
            </a:r>
            <a:endParaRPr>
              <a:latin typeface="Playfair Display"/>
              <a:ea typeface="Playfair Display"/>
              <a:cs typeface="Playfair Display"/>
              <a:sym typeface="Playfair Display"/>
            </a:endParaRPr>
          </a:p>
        </p:txBody>
      </p:sp>
    </p:spTree>
  </p:cSld>
  <p:clrMapOvr>
    <a:masterClrMapping/>
  </p:clrMapOvr>
</p:sld>
</file>

<file path=ppt/slides/slide7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2" name="Shape 4732"/>
        <p:cNvGrpSpPr/>
        <p:nvPr/>
      </p:nvGrpSpPr>
      <p:grpSpPr>
        <a:xfrm>
          <a:off x="0" y="0"/>
          <a:ext cx="0" cy="0"/>
          <a:chOff x="0" y="0"/>
          <a:chExt cx="0" cy="0"/>
        </a:xfrm>
      </p:grpSpPr>
      <p:sp>
        <p:nvSpPr>
          <p:cNvPr id="4733" name="Google Shape;4733;p756"/>
          <p:cNvSpPr txBox="1"/>
          <p:nvPr>
            <p:ph idx="1" type="body"/>
          </p:nvPr>
        </p:nvSpPr>
        <p:spPr>
          <a:xfrm>
            <a:off x="415650" y="326499"/>
            <a:ext cx="11360700" cy="4834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And the church of Christ was born</a:t>
            </a:r>
            <a:endParaRPr/>
          </a:p>
          <a:p>
            <a:pPr indent="0" lvl="0" marL="0" rtl="0" algn="ctr">
              <a:lnSpc>
                <a:spcPct val="150000"/>
              </a:lnSpc>
              <a:spcBef>
                <a:spcPts val="0"/>
              </a:spcBef>
              <a:spcAft>
                <a:spcPts val="0"/>
              </a:spcAft>
              <a:buClr>
                <a:schemeClr val="dk1"/>
              </a:buClr>
              <a:buSzPts val="1100"/>
              <a:buNone/>
            </a:pPr>
            <a:r>
              <a:rPr lang="en-US"/>
              <a:t>Then the Spirit lit the flame</a:t>
            </a:r>
            <a:endParaRPr/>
          </a:p>
          <a:p>
            <a:pPr indent="0" lvl="0" marL="0" rtl="0" algn="ctr">
              <a:lnSpc>
                <a:spcPct val="150000"/>
              </a:lnSpc>
              <a:spcBef>
                <a:spcPts val="0"/>
              </a:spcBef>
              <a:spcAft>
                <a:spcPts val="0"/>
              </a:spcAft>
              <a:buClr>
                <a:schemeClr val="dk1"/>
              </a:buClr>
              <a:buSzPts val="1100"/>
              <a:buNone/>
            </a:pPr>
            <a:r>
              <a:rPr lang="en-US"/>
              <a:t>Now this gospel truth of old</a:t>
            </a:r>
            <a:endParaRPr/>
          </a:p>
          <a:p>
            <a:pPr indent="0" lvl="0" marL="0" rtl="0" algn="ctr">
              <a:lnSpc>
                <a:spcPct val="150000"/>
              </a:lnSpc>
              <a:spcBef>
                <a:spcPts val="0"/>
              </a:spcBef>
              <a:spcAft>
                <a:spcPts val="0"/>
              </a:spcAft>
              <a:buClr>
                <a:schemeClr val="dk1"/>
              </a:buClr>
              <a:buSzPts val="1100"/>
              <a:buNone/>
            </a:pPr>
            <a:r>
              <a:rPr lang="en-US"/>
              <a:t>Shall not kneel, shall not faint</a:t>
            </a:r>
            <a:endParaRPr/>
          </a:p>
        </p:txBody>
      </p:sp>
      <p:sp>
        <p:nvSpPr>
          <p:cNvPr id="4734" name="Google Shape;4734;p756"/>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King of Kings</a:t>
            </a:r>
            <a:endParaRPr>
              <a:latin typeface="Playfair Display"/>
              <a:ea typeface="Playfair Display"/>
              <a:cs typeface="Playfair Display"/>
              <a:sym typeface="Playfair Display"/>
            </a:endParaRPr>
          </a:p>
        </p:txBody>
      </p:sp>
    </p:spTree>
  </p:cSld>
  <p:clrMapOvr>
    <a:masterClrMapping/>
  </p:clrMapOvr>
</p:sld>
</file>

<file path=ppt/slides/slide7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8" name="Shape 4738"/>
        <p:cNvGrpSpPr/>
        <p:nvPr/>
      </p:nvGrpSpPr>
      <p:grpSpPr>
        <a:xfrm>
          <a:off x="0" y="0"/>
          <a:ext cx="0" cy="0"/>
          <a:chOff x="0" y="0"/>
          <a:chExt cx="0" cy="0"/>
        </a:xfrm>
      </p:grpSpPr>
      <p:sp>
        <p:nvSpPr>
          <p:cNvPr id="4739" name="Google Shape;4739;p757"/>
          <p:cNvSpPr txBox="1"/>
          <p:nvPr>
            <p:ph idx="1" type="body"/>
          </p:nvPr>
        </p:nvSpPr>
        <p:spPr>
          <a:xfrm>
            <a:off x="415650" y="326499"/>
            <a:ext cx="11360700" cy="4834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By His blood and in His name</a:t>
            </a:r>
            <a:endParaRPr/>
          </a:p>
          <a:p>
            <a:pPr indent="0" lvl="0" marL="0" rtl="0" algn="ctr">
              <a:lnSpc>
                <a:spcPct val="150000"/>
              </a:lnSpc>
              <a:spcBef>
                <a:spcPts val="0"/>
              </a:spcBef>
              <a:spcAft>
                <a:spcPts val="0"/>
              </a:spcAft>
              <a:buClr>
                <a:schemeClr val="dk1"/>
              </a:buClr>
              <a:buSzPts val="1100"/>
              <a:buNone/>
            </a:pPr>
            <a:r>
              <a:rPr lang="en-US"/>
              <a:t>In His freedom I am free</a:t>
            </a:r>
            <a:endParaRPr/>
          </a:p>
          <a:p>
            <a:pPr indent="0" lvl="0" marL="0" rtl="0" algn="ctr">
              <a:lnSpc>
                <a:spcPct val="150000"/>
              </a:lnSpc>
              <a:spcBef>
                <a:spcPts val="0"/>
              </a:spcBef>
              <a:spcAft>
                <a:spcPts val="0"/>
              </a:spcAft>
              <a:buClr>
                <a:schemeClr val="dk1"/>
              </a:buClr>
              <a:buSzPts val="1100"/>
              <a:buNone/>
            </a:pPr>
            <a:r>
              <a:rPr lang="en-US"/>
              <a:t>For the love of Jesus Christ</a:t>
            </a:r>
            <a:endParaRPr/>
          </a:p>
          <a:p>
            <a:pPr indent="0" lvl="0" marL="0" rtl="0" algn="ctr">
              <a:lnSpc>
                <a:spcPct val="150000"/>
              </a:lnSpc>
              <a:spcBef>
                <a:spcPts val="0"/>
              </a:spcBef>
              <a:spcAft>
                <a:spcPts val="0"/>
              </a:spcAft>
              <a:buClr>
                <a:schemeClr val="dk1"/>
              </a:buClr>
              <a:buSzPts val="1100"/>
              <a:buNone/>
            </a:pPr>
            <a:r>
              <a:rPr lang="en-US"/>
              <a:t>Who has resurrected me</a:t>
            </a:r>
            <a:endParaRPr/>
          </a:p>
        </p:txBody>
      </p:sp>
      <p:sp>
        <p:nvSpPr>
          <p:cNvPr id="4740" name="Google Shape;4740;p757"/>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King of Kings</a:t>
            </a:r>
            <a:endParaRPr>
              <a:latin typeface="Playfair Display"/>
              <a:ea typeface="Playfair Display"/>
              <a:cs typeface="Playfair Display"/>
              <a:sym typeface="Playfair Display"/>
            </a:endParaRPr>
          </a:p>
        </p:txBody>
      </p:sp>
    </p:spTree>
  </p:cSld>
  <p:clrMapOvr>
    <a:masterClrMapping/>
  </p:clrMapOvr>
</p:sld>
</file>

<file path=ppt/slides/slide7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4" name="Shape 4744"/>
        <p:cNvGrpSpPr/>
        <p:nvPr/>
      </p:nvGrpSpPr>
      <p:grpSpPr>
        <a:xfrm>
          <a:off x="0" y="0"/>
          <a:ext cx="0" cy="0"/>
          <a:chOff x="0" y="0"/>
          <a:chExt cx="0" cy="0"/>
        </a:xfrm>
      </p:grpSpPr>
      <p:sp>
        <p:nvSpPr>
          <p:cNvPr id="4745" name="Google Shape;4745;p758"/>
          <p:cNvSpPr txBox="1"/>
          <p:nvPr>
            <p:ph idx="1" type="body"/>
          </p:nvPr>
        </p:nvSpPr>
        <p:spPr>
          <a:xfrm>
            <a:off x="415650" y="326499"/>
            <a:ext cx="11360700" cy="48342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Praise the Father, praise the Son</a:t>
            </a:r>
            <a:endParaRPr/>
          </a:p>
          <a:p>
            <a:pPr indent="0" lvl="0" marL="0" rtl="0" algn="ctr">
              <a:lnSpc>
                <a:spcPct val="150000"/>
              </a:lnSpc>
              <a:spcBef>
                <a:spcPts val="0"/>
              </a:spcBef>
              <a:spcAft>
                <a:spcPts val="0"/>
              </a:spcAft>
              <a:buClr>
                <a:schemeClr val="dk1"/>
              </a:buClr>
              <a:buSzPts val="1100"/>
              <a:buNone/>
            </a:pPr>
            <a:r>
              <a:rPr lang="en-US"/>
              <a:t>Praise the Spirit, three in one</a:t>
            </a:r>
            <a:endParaRPr/>
          </a:p>
          <a:p>
            <a:pPr indent="0" lvl="0" marL="0" rtl="0" algn="ctr">
              <a:lnSpc>
                <a:spcPct val="150000"/>
              </a:lnSpc>
              <a:spcBef>
                <a:spcPts val="0"/>
              </a:spcBef>
              <a:spcAft>
                <a:spcPts val="0"/>
              </a:spcAft>
              <a:buClr>
                <a:schemeClr val="dk1"/>
              </a:buClr>
              <a:buSzPts val="1100"/>
              <a:buNone/>
            </a:pPr>
            <a:r>
              <a:rPr lang="en-US"/>
              <a:t>God of glory, Majesty</a:t>
            </a:r>
            <a:endParaRPr/>
          </a:p>
          <a:p>
            <a:pPr indent="0" lvl="0" marL="0" rtl="0" algn="ctr">
              <a:lnSpc>
                <a:spcPct val="150000"/>
              </a:lnSpc>
              <a:spcBef>
                <a:spcPts val="0"/>
              </a:spcBef>
              <a:spcAft>
                <a:spcPts val="0"/>
              </a:spcAft>
              <a:buClr>
                <a:schemeClr val="dk1"/>
              </a:buClr>
              <a:buSzPts val="1100"/>
              <a:buNone/>
            </a:pPr>
            <a:r>
              <a:rPr lang="en-US"/>
              <a:t>Praise forever to the King of Kings</a:t>
            </a:r>
            <a:endParaRPr/>
          </a:p>
        </p:txBody>
      </p:sp>
      <p:sp>
        <p:nvSpPr>
          <p:cNvPr id="4746" name="Google Shape;4746;p758"/>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King of Kings</a:t>
            </a:r>
            <a:endParaRPr>
              <a:latin typeface="Playfair Display"/>
              <a:ea typeface="Playfair Display"/>
              <a:cs typeface="Playfair Display"/>
              <a:sym typeface="Playfair Display"/>
            </a:endParaRPr>
          </a:p>
        </p:txBody>
      </p:sp>
      <p:pic>
        <p:nvPicPr>
          <p:cNvPr id="4747" name="Google Shape;4747;p758">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7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1" name="Shape 4751"/>
        <p:cNvGrpSpPr/>
        <p:nvPr/>
      </p:nvGrpSpPr>
      <p:grpSpPr>
        <a:xfrm>
          <a:off x="0" y="0"/>
          <a:ext cx="0" cy="0"/>
          <a:chOff x="0" y="0"/>
          <a:chExt cx="0" cy="0"/>
        </a:xfrm>
      </p:grpSpPr>
      <p:sp>
        <p:nvSpPr>
          <p:cNvPr id="4752" name="Google Shape;4752;p759"/>
          <p:cNvSpPr txBox="1"/>
          <p:nvPr>
            <p:ph type="ctrTitle"/>
          </p:nvPr>
        </p:nvSpPr>
        <p:spPr>
          <a:xfrm>
            <a:off x="1494125" y="2721750"/>
            <a:ext cx="9293400" cy="1414500"/>
          </a:xfrm>
          <a:prstGeom prst="rect">
            <a:avLst/>
          </a:prstGeom>
          <a:solidFill>
            <a:srgbClr val="FFFFFF">
              <a:alpha val="88235"/>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Lead Me to the Cross</a:t>
            </a:r>
            <a:endParaRPr/>
          </a:p>
        </p:txBody>
      </p:sp>
      <p:pic>
        <p:nvPicPr>
          <p:cNvPr id="4753" name="Google Shape;4753;p759">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76"/>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At Your Cross</a:t>
            </a:r>
            <a:endParaRPr/>
          </a:p>
        </p:txBody>
      </p:sp>
      <p:sp>
        <p:nvSpPr>
          <p:cNvPr id="522" name="Google Shape;522;p76"/>
          <p:cNvSpPr txBox="1"/>
          <p:nvPr>
            <p:ph idx="1" type="body"/>
          </p:nvPr>
        </p:nvSpPr>
        <p:spPr>
          <a:xfrm>
            <a:off x="415650" y="326500"/>
            <a:ext cx="11360700" cy="47217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50000"/>
              </a:lnSpc>
              <a:spcBef>
                <a:spcPts val="0"/>
              </a:spcBef>
              <a:spcAft>
                <a:spcPts val="0"/>
              </a:spcAft>
              <a:buSzPts val="4800"/>
              <a:buNone/>
            </a:pPr>
            <a:r>
              <a:rPr lang="en-US"/>
              <a:t>Sadness and tears</a:t>
            </a:r>
            <a:endParaRPr/>
          </a:p>
          <a:p>
            <a:pPr indent="0" lvl="0" marL="0" rtl="0" algn="ctr">
              <a:lnSpc>
                <a:spcPct val="150000"/>
              </a:lnSpc>
              <a:spcBef>
                <a:spcPts val="0"/>
              </a:spcBef>
              <a:spcAft>
                <a:spcPts val="0"/>
              </a:spcAft>
              <a:buSzPts val="4800"/>
              <a:buNone/>
            </a:pPr>
            <a:r>
              <a:rPr lang="en-US"/>
              <a:t>Growing so near</a:t>
            </a:r>
            <a:endParaRPr/>
          </a:p>
          <a:p>
            <a:pPr indent="0" lvl="0" marL="0" rtl="0" algn="ctr">
              <a:lnSpc>
                <a:spcPct val="150000"/>
              </a:lnSpc>
              <a:spcBef>
                <a:spcPts val="0"/>
              </a:spcBef>
              <a:spcAft>
                <a:spcPts val="0"/>
              </a:spcAft>
              <a:buSzPts val="4800"/>
              <a:buNone/>
            </a:pPr>
            <a:r>
              <a:rPr lang="en-US"/>
              <a:t>With sin and lust and pride</a:t>
            </a:r>
            <a:endParaRPr/>
          </a:p>
          <a:p>
            <a:pPr indent="0" lvl="0" marL="0" rtl="0" algn="ctr">
              <a:lnSpc>
                <a:spcPct val="150000"/>
              </a:lnSpc>
              <a:spcBef>
                <a:spcPts val="0"/>
              </a:spcBef>
              <a:spcAft>
                <a:spcPts val="0"/>
              </a:spcAft>
              <a:buSzPts val="4800"/>
              <a:buNone/>
            </a:pPr>
            <a:r>
              <a:rPr lang="en-US"/>
              <a:t>In a world of vain and fear</a:t>
            </a:r>
            <a:endParaRPr/>
          </a:p>
        </p:txBody>
      </p:sp>
    </p:spTree>
  </p:cSld>
  <p:clrMapOvr>
    <a:masterClrMapping/>
  </p:clrMapOvr>
</p:sld>
</file>

<file path=ppt/slides/slide7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7" name="Shape 4757"/>
        <p:cNvGrpSpPr/>
        <p:nvPr/>
      </p:nvGrpSpPr>
      <p:grpSpPr>
        <a:xfrm>
          <a:off x="0" y="0"/>
          <a:ext cx="0" cy="0"/>
          <a:chOff x="0" y="0"/>
          <a:chExt cx="0" cy="0"/>
        </a:xfrm>
      </p:grpSpPr>
      <p:sp>
        <p:nvSpPr>
          <p:cNvPr id="4758" name="Google Shape;4758;p760"/>
          <p:cNvSpPr txBox="1"/>
          <p:nvPr>
            <p:ph idx="1" type="body"/>
          </p:nvPr>
        </p:nvSpPr>
        <p:spPr>
          <a:xfrm>
            <a:off x="415650" y="326500"/>
            <a:ext cx="11360700" cy="50433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Font typeface="Arial"/>
              <a:buNone/>
            </a:pPr>
            <a:r>
              <a:rPr lang="en-US"/>
              <a:t>Savior I come, quiet my soul</a:t>
            </a:r>
            <a:endParaRPr/>
          </a:p>
          <a:p>
            <a:pPr indent="0" lvl="0" marL="0" rtl="0" algn="ctr">
              <a:lnSpc>
                <a:spcPct val="115000"/>
              </a:lnSpc>
              <a:spcBef>
                <a:spcPts val="0"/>
              </a:spcBef>
              <a:spcAft>
                <a:spcPts val="0"/>
              </a:spcAft>
              <a:buClr>
                <a:schemeClr val="dk1"/>
              </a:buClr>
              <a:buSzPts val="1100"/>
              <a:buFont typeface="Arial"/>
              <a:buNone/>
            </a:pPr>
            <a:r>
              <a:rPr lang="en-US"/>
              <a:t>Remember, redemption's hill</a:t>
            </a:r>
            <a:endParaRPr/>
          </a:p>
          <a:p>
            <a:pPr indent="0" lvl="0" marL="0" rtl="0" algn="ctr">
              <a:lnSpc>
                <a:spcPct val="115000"/>
              </a:lnSpc>
              <a:spcBef>
                <a:spcPts val="0"/>
              </a:spcBef>
              <a:spcAft>
                <a:spcPts val="0"/>
              </a:spcAft>
              <a:buClr>
                <a:schemeClr val="dk1"/>
              </a:buClr>
              <a:buSzPts val="1100"/>
              <a:buFont typeface="Arial"/>
              <a:buNone/>
            </a:pPr>
            <a:r>
              <a:rPr lang="en-US"/>
              <a:t>Where Your blood was spilled</a:t>
            </a:r>
            <a:endParaRPr/>
          </a:p>
          <a:p>
            <a:pPr indent="0" lvl="0" marL="0" rtl="0" algn="ctr">
              <a:lnSpc>
                <a:spcPct val="115000"/>
              </a:lnSpc>
              <a:spcBef>
                <a:spcPts val="0"/>
              </a:spcBef>
              <a:spcAft>
                <a:spcPts val="0"/>
              </a:spcAft>
              <a:buClr>
                <a:schemeClr val="dk1"/>
              </a:buClr>
              <a:buSzPts val="1100"/>
              <a:buFont typeface="Arial"/>
              <a:buNone/>
            </a:pPr>
            <a:r>
              <a:rPr lang="en-US"/>
              <a:t>For my ransom</a:t>
            </a:r>
            <a:endParaRPr/>
          </a:p>
          <a:p>
            <a:pPr indent="0" lvl="0" marL="0" rtl="0" algn="ctr">
              <a:lnSpc>
                <a:spcPct val="115000"/>
              </a:lnSpc>
              <a:spcBef>
                <a:spcPts val="0"/>
              </a:spcBef>
              <a:spcAft>
                <a:spcPts val="0"/>
              </a:spcAft>
              <a:buClr>
                <a:schemeClr val="dk1"/>
              </a:buClr>
              <a:buSzPts val="1100"/>
              <a:buFont typeface="Arial"/>
              <a:buNone/>
            </a:pPr>
            <a:r>
              <a:rPr lang="en-US"/>
              <a:t>Everything I once held dear</a:t>
            </a:r>
            <a:endParaRPr/>
          </a:p>
          <a:p>
            <a:pPr indent="0" lvl="0" marL="0" rtl="0" algn="ctr">
              <a:lnSpc>
                <a:spcPct val="115000"/>
              </a:lnSpc>
              <a:spcBef>
                <a:spcPts val="0"/>
              </a:spcBef>
              <a:spcAft>
                <a:spcPts val="0"/>
              </a:spcAft>
              <a:buClr>
                <a:schemeClr val="dk1"/>
              </a:buClr>
              <a:buSzPts val="1100"/>
              <a:buFont typeface="Arial"/>
              <a:buNone/>
            </a:pPr>
            <a:r>
              <a:rPr lang="en-US"/>
              <a:t>I count it all as loss</a:t>
            </a:r>
            <a:endParaRPr/>
          </a:p>
        </p:txBody>
      </p:sp>
      <p:sp>
        <p:nvSpPr>
          <p:cNvPr id="4759" name="Google Shape;4759;p760"/>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Lead Me to the Cross</a:t>
            </a:r>
            <a:endParaRPr>
              <a:latin typeface="Playfair Display"/>
              <a:ea typeface="Playfair Display"/>
              <a:cs typeface="Playfair Display"/>
              <a:sym typeface="Playfair Display"/>
            </a:endParaRPr>
          </a:p>
        </p:txBody>
      </p:sp>
    </p:spTree>
  </p:cSld>
  <p:clrMapOvr>
    <a:masterClrMapping/>
  </p:clrMapOvr>
</p:sld>
</file>

<file path=ppt/slides/slide7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3" name="Shape 4763"/>
        <p:cNvGrpSpPr/>
        <p:nvPr/>
      </p:nvGrpSpPr>
      <p:grpSpPr>
        <a:xfrm>
          <a:off x="0" y="0"/>
          <a:ext cx="0" cy="0"/>
          <a:chOff x="0" y="0"/>
          <a:chExt cx="0" cy="0"/>
        </a:xfrm>
      </p:grpSpPr>
      <p:sp>
        <p:nvSpPr>
          <p:cNvPr id="4764" name="Google Shape;4764;p761"/>
          <p:cNvSpPr txBox="1"/>
          <p:nvPr>
            <p:ph idx="1" type="body"/>
          </p:nvPr>
        </p:nvSpPr>
        <p:spPr>
          <a:xfrm>
            <a:off x="415650" y="326500"/>
            <a:ext cx="11360700" cy="50433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Font typeface="Arial"/>
              <a:buNone/>
            </a:pPr>
            <a:r>
              <a:rPr lang="en-US" sz="4500"/>
              <a:t>Lead me to the cross where Your love poured out</a:t>
            </a:r>
            <a:endParaRPr sz="4500"/>
          </a:p>
          <a:p>
            <a:pPr indent="0" lvl="0" marL="0" rtl="0" algn="ctr">
              <a:lnSpc>
                <a:spcPct val="115000"/>
              </a:lnSpc>
              <a:spcBef>
                <a:spcPts val="0"/>
              </a:spcBef>
              <a:spcAft>
                <a:spcPts val="0"/>
              </a:spcAft>
              <a:buClr>
                <a:schemeClr val="dk1"/>
              </a:buClr>
              <a:buSzPts val="1100"/>
              <a:buFont typeface="Arial"/>
              <a:buNone/>
            </a:pPr>
            <a:r>
              <a:rPr lang="en-US" sz="4500"/>
              <a:t>Bring me to my knees, Lord, I lay me down</a:t>
            </a:r>
            <a:endParaRPr sz="4500"/>
          </a:p>
          <a:p>
            <a:pPr indent="0" lvl="0" marL="0" rtl="0" algn="ctr">
              <a:lnSpc>
                <a:spcPct val="115000"/>
              </a:lnSpc>
              <a:spcBef>
                <a:spcPts val="0"/>
              </a:spcBef>
              <a:spcAft>
                <a:spcPts val="0"/>
              </a:spcAft>
              <a:buClr>
                <a:schemeClr val="dk1"/>
              </a:buClr>
              <a:buSzPts val="1100"/>
              <a:buFont typeface="Arial"/>
              <a:buNone/>
            </a:pPr>
            <a:r>
              <a:rPr lang="en-US" sz="4500"/>
              <a:t>Rid me of myself, I belong to You</a:t>
            </a:r>
            <a:endParaRPr sz="4500"/>
          </a:p>
          <a:p>
            <a:pPr indent="0" lvl="0" marL="0" rtl="0" algn="ctr">
              <a:lnSpc>
                <a:spcPct val="115000"/>
              </a:lnSpc>
              <a:spcBef>
                <a:spcPts val="0"/>
              </a:spcBef>
              <a:spcAft>
                <a:spcPts val="0"/>
              </a:spcAft>
              <a:buClr>
                <a:schemeClr val="dk1"/>
              </a:buClr>
              <a:buSzPts val="1100"/>
              <a:buFont typeface="Arial"/>
              <a:buNone/>
            </a:pPr>
            <a:r>
              <a:rPr lang="en-US" sz="4500"/>
              <a:t>Oh, lead me</a:t>
            </a:r>
            <a:endParaRPr sz="4500"/>
          </a:p>
          <a:p>
            <a:pPr indent="0" lvl="0" marL="0" rtl="0" algn="ctr">
              <a:lnSpc>
                <a:spcPct val="115000"/>
              </a:lnSpc>
              <a:spcBef>
                <a:spcPts val="0"/>
              </a:spcBef>
              <a:spcAft>
                <a:spcPts val="0"/>
              </a:spcAft>
              <a:buClr>
                <a:schemeClr val="dk1"/>
              </a:buClr>
              <a:buSzPts val="1100"/>
              <a:buFont typeface="Arial"/>
              <a:buNone/>
            </a:pPr>
            <a:r>
              <a:rPr lang="en-US" sz="4500"/>
              <a:t>Lead me to the cross</a:t>
            </a:r>
            <a:endParaRPr sz="4500"/>
          </a:p>
        </p:txBody>
      </p:sp>
      <p:sp>
        <p:nvSpPr>
          <p:cNvPr id="4765" name="Google Shape;4765;p761"/>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Lead Me to the Cross</a:t>
            </a:r>
            <a:endParaRPr>
              <a:latin typeface="Playfair Display"/>
              <a:ea typeface="Playfair Display"/>
              <a:cs typeface="Playfair Display"/>
              <a:sym typeface="Playfair Display"/>
            </a:endParaRPr>
          </a:p>
        </p:txBody>
      </p:sp>
    </p:spTree>
  </p:cSld>
  <p:clrMapOvr>
    <a:masterClrMapping/>
  </p:clrMapOvr>
</p:sld>
</file>

<file path=ppt/slides/slide7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9" name="Shape 4769"/>
        <p:cNvGrpSpPr/>
        <p:nvPr/>
      </p:nvGrpSpPr>
      <p:grpSpPr>
        <a:xfrm>
          <a:off x="0" y="0"/>
          <a:ext cx="0" cy="0"/>
          <a:chOff x="0" y="0"/>
          <a:chExt cx="0" cy="0"/>
        </a:xfrm>
      </p:grpSpPr>
      <p:sp>
        <p:nvSpPr>
          <p:cNvPr id="4770" name="Google Shape;4770;p762"/>
          <p:cNvSpPr txBox="1"/>
          <p:nvPr>
            <p:ph idx="1" type="body"/>
          </p:nvPr>
        </p:nvSpPr>
        <p:spPr>
          <a:xfrm>
            <a:off x="415650" y="326500"/>
            <a:ext cx="11360700" cy="50433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Font typeface="Arial"/>
              <a:buNone/>
            </a:pPr>
            <a:r>
              <a:rPr lang="en-US"/>
              <a:t>You were as I, tempted and tried</a:t>
            </a:r>
            <a:endParaRPr/>
          </a:p>
          <a:p>
            <a:pPr indent="0" lvl="0" marL="0" rtl="0" algn="ctr">
              <a:lnSpc>
                <a:spcPct val="115000"/>
              </a:lnSpc>
              <a:spcBef>
                <a:spcPts val="0"/>
              </a:spcBef>
              <a:spcAft>
                <a:spcPts val="0"/>
              </a:spcAft>
              <a:buClr>
                <a:schemeClr val="dk1"/>
              </a:buClr>
              <a:buSzPts val="1100"/>
              <a:buFont typeface="Arial"/>
              <a:buNone/>
            </a:pPr>
            <a:r>
              <a:rPr lang="en-US"/>
              <a:t>Human, the word became flesh</a:t>
            </a:r>
            <a:endParaRPr/>
          </a:p>
          <a:p>
            <a:pPr indent="0" lvl="0" marL="0" rtl="0" algn="ctr">
              <a:lnSpc>
                <a:spcPct val="115000"/>
              </a:lnSpc>
              <a:spcBef>
                <a:spcPts val="0"/>
              </a:spcBef>
              <a:spcAft>
                <a:spcPts val="0"/>
              </a:spcAft>
              <a:buClr>
                <a:schemeClr val="dk1"/>
              </a:buClr>
              <a:buSzPts val="1100"/>
              <a:buFont typeface="Arial"/>
              <a:buNone/>
            </a:pPr>
            <a:r>
              <a:rPr lang="en-US"/>
              <a:t>Bore my sin and death</a:t>
            </a:r>
            <a:endParaRPr/>
          </a:p>
          <a:p>
            <a:pPr indent="0" lvl="0" marL="0" rtl="0" algn="ctr">
              <a:lnSpc>
                <a:spcPct val="115000"/>
              </a:lnSpc>
              <a:spcBef>
                <a:spcPts val="0"/>
              </a:spcBef>
              <a:spcAft>
                <a:spcPts val="0"/>
              </a:spcAft>
              <a:buClr>
                <a:schemeClr val="dk1"/>
              </a:buClr>
              <a:buSzPts val="1100"/>
              <a:buFont typeface="Arial"/>
              <a:buNone/>
            </a:pPr>
            <a:r>
              <a:rPr lang="en-US"/>
              <a:t>Now You're risen</a:t>
            </a:r>
            <a:endParaRPr/>
          </a:p>
          <a:p>
            <a:pPr indent="0" lvl="0" marL="0" rtl="0" algn="ctr">
              <a:lnSpc>
                <a:spcPct val="115000"/>
              </a:lnSpc>
              <a:spcBef>
                <a:spcPts val="0"/>
              </a:spcBef>
              <a:spcAft>
                <a:spcPts val="0"/>
              </a:spcAft>
              <a:buClr>
                <a:schemeClr val="dk1"/>
              </a:buClr>
              <a:buSzPts val="1100"/>
              <a:buFont typeface="Arial"/>
              <a:buNone/>
            </a:pPr>
            <a:r>
              <a:rPr lang="en-US"/>
              <a:t>Everything I once held dear</a:t>
            </a:r>
            <a:endParaRPr/>
          </a:p>
          <a:p>
            <a:pPr indent="0" lvl="0" marL="0" rtl="0" algn="ctr">
              <a:lnSpc>
                <a:spcPct val="115000"/>
              </a:lnSpc>
              <a:spcBef>
                <a:spcPts val="0"/>
              </a:spcBef>
              <a:spcAft>
                <a:spcPts val="0"/>
              </a:spcAft>
              <a:buClr>
                <a:schemeClr val="dk1"/>
              </a:buClr>
              <a:buSzPts val="1100"/>
              <a:buFont typeface="Arial"/>
              <a:buNone/>
            </a:pPr>
            <a:r>
              <a:rPr lang="en-US"/>
              <a:t>I count it all as loss</a:t>
            </a:r>
            <a:endParaRPr/>
          </a:p>
        </p:txBody>
      </p:sp>
      <p:sp>
        <p:nvSpPr>
          <p:cNvPr id="4771" name="Google Shape;4771;p762"/>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Lead Me to the Cross</a:t>
            </a:r>
            <a:endParaRPr>
              <a:latin typeface="Playfair Display"/>
              <a:ea typeface="Playfair Display"/>
              <a:cs typeface="Playfair Display"/>
              <a:sym typeface="Playfair Display"/>
            </a:endParaRPr>
          </a:p>
        </p:txBody>
      </p:sp>
    </p:spTree>
  </p:cSld>
  <p:clrMapOvr>
    <a:masterClrMapping/>
  </p:clrMapOvr>
</p:sld>
</file>

<file path=ppt/slides/slide7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5" name="Shape 4775"/>
        <p:cNvGrpSpPr/>
        <p:nvPr/>
      </p:nvGrpSpPr>
      <p:grpSpPr>
        <a:xfrm>
          <a:off x="0" y="0"/>
          <a:ext cx="0" cy="0"/>
          <a:chOff x="0" y="0"/>
          <a:chExt cx="0" cy="0"/>
        </a:xfrm>
      </p:grpSpPr>
      <p:sp>
        <p:nvSpPr>
          <p:cNvPr id="4776" name="Google Shape;4776;p763"/>
          <p:cNvSpPr txBox="1"/>
          <p:nvPr>
            <p:ph idx="1" type="body"/>
          </p:nvPr>
        </p:nvSpPr>
        <p:spPr>
          <a:xfrm>
            <a:off x="415650" y="326500"/>
            <a:ext cx="11360700" cy="50433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Font typeface="Arial"/>
              <a:buNone/>
            </a:pPr>
            <a:r>
              <a:rPr lang="en-US"/>
              <a:t>Lead me to the cross where Your love poured out</a:t>
            </a:r>
            <a:endParaRPr/>
          </a:p>
          <a:p>
            <a:pPr indent="0" lvl="0" marL="0" rtl="0" algn="ctr">
              <a:lnSpc>
                <a:spcPct val="115000"/>
              </a:lnSpc>
              <a:spcBef>
                <a:spcPts val="0"/>
              </a:spcBef>
              <a:spcAft>
                <a:spcPts val="0"/>
              </a:spcAft>
              <a:buClr>
                <a:schemeClr val="dk1"/>
              </a:buClr>
              <a:buSzPts val="1100"/>
              <a:buFont typeface="Arial"/>
              <a:buNone/>
            </a:pPr>
            <a:r>
              <a:rPr lang="en-US"/>
              <a:t>Bring me to my knees, Lord, I lay me down</a:t>
            </a:r>
            <a:endParaRPr/>
          </a:p>
          <a:p>
            <a:pPr indent="0" lvl="0" marL="0" rtl="0" algn="ctr">
              <a:lnSpc>
                <a:spcPct val="115000"/>
              </a:lnSpc>
              <a:spcBef>
                <a:spcPts val="0"/>
              </a:spcBef>
              <a:spcAft>
                <a:spcPts val="0"/>
              </a:spcAft>
              <a:buClr>
                <a:schemeClr val="dk1"/>
              </a:buClr>
              <a:buSzPts val="1100"/>
              <a:buFont typeface="Arial"/>
              <a:buNone/>
            </a:pPr>
            <a:r>
              <a:rPr lang="en-US"/>
              <a:t>Rid me of myself, I belong to You</a:t>
            </a:r>
            <a:endParaRPr/>
          </a:p>
          <a:p>
            <a:pPr indent="0" lvl="0" marL="0" rtl="0" algn="ctr">
              <a:lnSpc>
                <a:spcPct val="115000"/>
              </a:lnSpc>
              <a:spcBef>
                <a:spcPts val="0"/>
              </a:spcBef>
              <a:spcAft>
                <a:spcPts val="0"/>
              </a:spcAft>
              <a:buClr>
                <a:schemeClr val="dk1"/>
              </a:buClr>
              <a:buSzPts val="1100"/>
              <a:buFont typeface="Arial"/>
              <a:buNone/>
            </a:pPr>
            <a:r>
              <a:rPr lang="en-US"/>
              <a:t>Oh, lead me</a:t>
            </a:r>
            <a:endParaRPr/>
          </a:p>
        </p:txBody>
      </p:sp>
      <p:sp>
        <p:nvSpPr>
          <p:cNvPr id="4777" name="Google Shape;4777;p763"/>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Lead Me to the Cross</a:t>
            </a:r>
            <a:endParaRPr>
              <a:latin typeface="Playfair Display"/>
              <a:ea typeface="Playfair Display"/>
              <a:cs typeface="Playfair Display"/>
              <a:sym typeface="Playfair Display"/>
            </a:endParaRPr>
          </a:p>
        </p:txBody>
      </p:sp>
    </p:spTree>
  </p:cSld>
  <p:clrMapOvr>
    <a:masterClrMapping/>
  </p:clrMapOvr>
</p:sld>
</file>

<file path=ppt/slides/slide7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1" name="Shape 4781"/>
        <p:cNvGrpSpPr/>
        <p:nvPr/>
      </p:nvGrpSpPr>
      <p:grpSpPr>
        <a:xfrm>
          <a:off x="0" y="0"/>
          <a:ext cx="0" cy="0"/>
          <a:chOff x="0" y="0"/>
          <a:chExt cx="0" cy="0"/>
        </a:xfrm>
      </p:grpSpPr>
      <p:sp>
        <p:nvSpPr>
          <p:cNvPr id="4782" name="Google Shape;4782;p764"/>
          <p:cNvSpPr txBox="1"/>
          <p:nvPr>
            <p:ph idx="1" type="body"/>
          </p:nvPr>
        </p:nvSpPr>
        <p:spPr>
          <a:xfrm>
            <a:off x="415650" y="326500"/>
            <a:ext cx="11360700" cy="50433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t>To Your heart</a:t>
            </a:r>
            <a:endParaRPr/>
          </a:p>
          <a:p>
            <a:pPr indent="0" lvl="0" marL="0" rtl="0" algn="ctr">
              <a:lnSpc>
                <a:spcPct val="150000"/>
              </a:lnSpc>
              <a:spcBef>
                <a:spcPts val="0"/>
              </a:spcBef>
              <a:spcAft>
                <a:spcPts val="0"/>
              </a:spcAft>
              <a:buClr>
                <a:schemeClr val="dk1"/>
              </a:buClr>
              <a:buSzPts val="1100"/>
              <a:buFont typeface="Arial"/>
              <a:buNone/>
            </a:pPr>
            <a:r>
              <a:rPr lang="en-US"/>
              <a:t>To Your heart</a:t>
            </a:r>
            <a:endParaRPr/>
          </a:p>
          <a:p>
            <a:pPr indent="0" lvl="0" marL="0" rtl="0" algn="ctr">
              <a:lnSpc>
                <a:spcPct val="150000"/>
              </a:lnSpc>
              <a:spcBef>
                <a:spcPts val="0"/>
              </a:spcBef>
              <a:spcAft>
                <a:spcPts val="0"/>
              </a:spcAft>
              <a:buClr>
                <a:schemeClr val="dk1"/>
              </a:buClr>
              <a:buSzPts val="1100"/>
              <a:buFont typeface="Arial"/>
              <a:buNone/>
            </a:pPr>
            <a:r>
              <a:rPr lang="en-US"/>
              <a:t>Lead me to Your heart</a:t>
            </a:r>
            <a:endParaRPr/>
          </a:p>
          <a:p>
            <a:pPr indent="0" lvl="0" marL="0" rtl="0" algn="ctr">
              <a:lnSpc>
                <a:spcPct val="150000"/>
              </a:lnSpc>
              <a:spcBef>
                <a:spcPts val="0"/>
              </a:spcBef>
              <a:spcAft>
                <a:spcPts val="0"/>
              </a:spcAft>
              <a:buClr>
                <a:schemeClr val="dk1"/>
              </a:buClr>
              <a:buSzPts val="1100"/>
              <a:buFont typeface="Arial"/>
              <a:buNone/>
            </a:pPr>
            <a:r>
              <a:rPr lang="en-US"/>
              <a:t>Lead me to Your heart</a:t>
            </a:r>
            <a:endParaRPr/>
          </a:p>
        </p:txBody>
      </p:sp>
      <p:sp>
        <p:nvSpPr>
          <p:cNvPr id="4783" name="Google Shape;4783;p764"/>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Lead Me to the Cross</a:t>
            </a:r>
            <a:endParaRPr>
              <a:latin typeface="Playfair Display"/>
              <a:ea typeface="Playfair Display"/>
              <a:cs typeface="Playfair Display"/>
              <a:sym typeface="Playfair Display"/>
            </a:endParaRPr>
          </a:p>
        </p:txBody>
      </p:sp>
    </p:spTree>
  </p:cSld>
  <p:clrMapOvr>
    <a:masterClrMapping/>
  </p:clrMapOvr>
</p:sld>
</file>

<file path=ppt/slides/slide7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7" name="Shape 4787"/>
        <p:cNvGrpSpPr/>
        <p:nvPr/>
      </p:nvGrpSpPr>
      <p:grpSpPr>
        <a:xfrm>
          <a:off x="0" y="0"/>
          <a:ext cx="0" cy="0"/>
          <a:chOff x="0" y="0"/>
          <a:chExt cx="0" cy="0"/>
        </a:xfrm>
      </p:grpSpPr>
      <p:sp>
        <p:nvSpPr>
          <p:cNvPr id="4788" name="Google Shape;4788;p765"/>
          <p:cNvSpPr txBox="1"/>
          <p:nvPr>
            <p:ph idx="1" type="body"/>
          </p:nvPr>
        </p:nvSpPr>
        <p:spPr>
          <a:xfrm>
            <a:off x="415650" y="326500"/>
            <a:ext cx="11360700" cy="50433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Font typeface="Arial"/>
              <a:buNone/>
            </a:pPr>
            <a:r>
              <a:rPr lang="en-US" sz="4500"/>
              <a:t>Lead me to the cross where Your love poured out</a:t>
            </a:r>
            <a:endParaRPr sz="4500"/>
          </a:p>
          <a:p>
            <a:pPr indent="0" lvl="0" marL="0" rtl="0" algn="ctr">
              <a:lnSpc>
                <a:spcPct val="115000"/>
              </a:lnSpc>
              <a:spcBef>
                <a:spcPts val="0"/>
              </a:spcBef>
              <a:spcAft>
                <a:spcPts val="0"/>
              </a:spcAft>
              <a:buClr>
                <a:schemeClr val="dk1"/>
              </a:buClr>
              <a:buSzPts val="1100"/>
              <a:buFont typeface="Arial"/>
              <a:buNone/>
            </a:pPr>
            <a:r>
              <a:rPr lang="en-US" sz="4500"/>
              <a:t>Bring me to my knees, Lord, I lay me down</a:t>
            </a:r>
            <a:endParaRPr sz="4500"/>
          </a:p>
          <a:p>
            <a:pPr indent="0" lvl="0" marL="0" rtl="0" algn="ctr">
              <a:lnSpc>
                <a:spcPct val="115000"/>
              </a:lnSpc>
              <a:spcBef>
                <a:spcPts val="0"/>
              </a:spcBef>
              <a:spcAft>
                <a:spcPts val="0"/>
              </a:spcAft>
              <a:buClr>
                <a:schemeClr val="dk1"/>
              </a:buClr>
              <a:buSzPts val="1100"/>
              <a:buFont typeface="Arial"/>
              <a:buNone/>
            </a:pPr>
            <a:r>
              <a:rPr lang="en-US" sz="4500"/>
              <a:t>Rid me of myself, I belong to You</a:t>
            </a:r>
            <a:endParaRPr sz="4500"/>
          </a:p>
          <a:p>
            <a:pPr indent="0" lvl="0" marL="0" rtl="0" algn="ctr">
              <a:lnSpc>
                <a:spcPct val="115000"/>
              </a:lnSpc>
              <a:spcBef>
                <a:spcPts val="0"/>
              </a:spcBef>
              <a:spcAft>
                <a:spcPts val="0"/>
              </a:spcAft>
              <a:buClr>
                <a:schemeClr val="dk1"/>
              </a:buClr>
              <a:buSzPts val="1100"/>
              <a:buFont typeface="Arial"/>
              <a:buNone/>
            </a:pPr>
            <a:r>
              <a:rPr lang="en-US" sz="4500"/>
              <a:t>Oh, lead me</a:t>
            </a:r>
            <a:endParaRPr sz="4500"/>
          </a:p>
          <a:p>
            <a:pPr indent="0" lvl="0" marL="0" rtl="0" algn="ctr">
              <a:lnSpc>
                <a:spcPct val="115000"/>
              </a:lnSpc>
              <a:spcBef>
                <a:spcPts val="0"/>
              </a:spcBef>
              <a:spcAft>
                <a:spcPts val="0"/>
              </a:spcAft>
              <a:buClr>
                <a:schemeClr val="dk1"/>
              </a:buClr>
              <a:buSzPts val="1100"/>
              <a:buFont typeface="Arial"/>
              <a:buNone/>
            </a:pPr>
            <a:r>
              <a:rPr lang="en-US" sz="4500"/>
              <a:t>Lead me</a:t>
            </a:r>
            <a:endParaRPr sz="4500"/>
          </a:p>
        </p:txBody>
      </p:sp>
      <p:sp>
        <p:nvSpPr>
          <p:cNvPr id="4789" name="Google Shape;4789;p765"/>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Lead Me to the Cross</a:t>
            </a:r>
            <a:endParaRPr>
              <a:latin typeface="Playfair Display"/>
              <a:ea typeface="Playfair Display"/>
              <a:cs typeface="Playfair Display"/>
              <a:sym typeface="Playfair Display"/>
            </a:endParaRPr>
          </a:p>
        </p:txBody>
      </p:sp>
    </p:spTree>
  </p:cSld>
  <p:clrMapOvr>
    <a:masterClrMapping/>
  </p:clrMapOvr>
</p:sld>
</file>

<file path=ppt/slides/slide7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3" name="Shape 4793"/>
        <p:cNvGrpSpPr/>
        <p:nvPr/>
      </p:nvGrpSpPr>
      <p:grpSpPr>
        <a:xfrm>
          <a:off x="0" y="0"/>
          <a:ext cx="0" cy="0"/>
          <a:chOff x="0" y="0"/>
          <a:chExt cx="0" cy="0"/>
        </a:xfrm>
      </p:grpSpPr>
      <p:sp>
        <p:nvSpPr>
          <p:cNvPr id="4794" name="Google Shape;4794;p766"/>
          <p:cNvSpPr txBox="1"/>
          <p:nvPr>
            <p:ph idx="1" type="body"/>
          </p:nvPr>
        </p:nvSpPr>
        <p:spPr>
          <a:xfrm>
            <a:off x="415650" y="326500"/>
            <a:ext cx="11360700" cy="50433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4500"/>
              <a:t>Lead me to the cross where Your love poured out</a:t>
            </a:r>
            <a:endParaRPr sz="4500"/>
          </a:p>
          <a:p>
            <a:pPr indent="0" lvl="0" marL="0" rtl="0" algn="ctr">
              <a:lnSpc>
                <a:spcPct val="115000"/>
              </a:lnSpc>
              <a:spcBef>
                <a:spcPts val="0"/>
              </a:spcBef>
              <a:spcAft>
                <a:spcPts val="0"/>
              </a:spcAft>
              <a:buClr>
                <a:schemeClr val="dk1"/>
              </a:buClr>
              <a:buSzPts val="1100"/>
              <a:buNone/>
            </a:pPr>
            <a:r>
              <a:rPr lang="en-US" sz="4500"/>
              <a:t>Bring me to my knees, Lord, I lay me down</a:t>
            </a:r>
            <a:endParaRPr sz="4500"/>
          </a:p>
          <a:p>
            <a:pPr indent="0" lvl="0" marL="0" rtl="0" algn="ctr">
              <a:lnSpc>
                <a:spcPct val="115000"/>
              </a:lnSpc>
              <a:spcBef>
                <a:spcPts val="0"/>
              </a:spcBef>
              <a:spcAft>
                <a:spcPts val="0"/>
              </a:spcAft>
              <a:buClr>
                <a:schemeClr val="dk1"/>
              </a:buClr>
              <a:buSzPts val="1100"/>
              <a:buNone/>
            </a:pPr>
            <a:r>
              <a:rPr lang="en-US" sz="4500"/>
              <a:t>Rid me of myself, I belong to You</a:t>
            </a:r>
            <a:endParaRPr sz="4500"/>
          </a:p>
          <a:p>
            <a:pPr indent="0" lvl="0" marL="0" rtl="0" algn="ctr">
              <a:lnSpc>
                <a:spcPct val="115000"/>
              </a:lnSpc>
              <a:spcBef>
                <a:spcPts val="0"/>
              </a:spcBef>
              <a:spcAft>
                <a:spcPts val="0"/>
              </a:spcAft>
              <a:buClr>
                <a:schemeClr val="dk1"/>
              </a:buClr>
              <a:buSzPts val="1100"/>
              <a:buNone/>
            </a:pPr>
            <a:r>
              <a:rPr lang="en-US" sz="4500"/>
              <a:t>Oh, lead me</a:t>
            </a:r>
            <a:endParaRPr sz="4500"/>
          </a:p>
          <a:p>
            <a:pPr indent="0" lvl="0" marL="0" rtl="0" algn="ctr">
              <a:lnSpc>
                <a:spcPct val="115000"/>
              </a:lnSpc>
              <a:spcBef>
                <a:spcPts val="0"/>
              </a:spcBef>
              <a:spcAft>
                <a:spcPts val="0"/>
              </a:spcAft>
              <a:buClr>
                <a:schemeClr val="dk1"/>
              </a:buClr>
              <a:buSzPts val="1100"/>
              <a:buNone/>
            </a:pPr>
            <a:r>
              <a:rPr lang="en-US" sz="4500"/>
              <a:t>Lead me to the cross</a:t>
            </a:r>
            <a:endParaRPr sz="4500"/>
          </a:p>
        </p:txBody>
      </p:sp>
      <p:sp>
        <p:nvSpPr>
          <p:cNvPr id="4795" name="Google Shape;4795;p766"/>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Lead Me to the Cross</a:t>
            </a:r>
            <a:endParaRPr>
              <a:latin typeface="Playfair Display"/>
              <a:ea typeface="Playfair Display"/>
              <a:cs typeface="Playfair Display"/>
              <a:sym typeface="Playfair Display"/>
            </a:endParaRPr>
          </a:p>
        </p:txBody>
      </p:sp>
      <p:pic>
        <p:nvPicPr>
          <p:cNvPr id="4796" name="Google Shape;4796;p766">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7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0" name="Shape 4800"/>
        <p:cNvGrpSpPr/>
        <p:nvPr/>
      </p:nvGrpSpPr>
      <p:grpSpPr>
        <a:xfrm>
          <a:off x="0" y="0"/>
          <a:ext cx="0" cy="0"/>
          <a:chOff x="0" y="0"/>
          <a:chExt cx="0" cy="0"/>
        </a:xfrm>
      </p:grpSpPr>
      <p:sp>
        <p:nvSpPr>
          <p:cNvPr id="4801" name="Google Shape;4801;p767"/>
          <p:cNvSpPr txBox="1"/>
          <p:nvPr>
            <p:ph type="ctrTitle"/>
          </p:nvPr>
        </p:nvSpPr>
        <p:spPr>
          <a:xfrm>
            <a:off x="1494125" y="2721750"/>
            <a:ext cx="9293400" cy="1414500"/>
          </a:xfrm>
          <a:prstGeom prst="rect">
            <a:avLst/>
          </a:prstGeom>
          <a:solidFill>
            <a:srgbClr val="FFFFFF">
              <a:alpha val="88235"/>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Living Hope </a:t>
            </a:r>
            <a:endParaRPr/>
          </a:p>
        </p:txBody>
      </p:sp>
      <p:pic>
        <p:nvPicPr>
          <p:cNvPr id="4802" name="Google Shape;4802;p767">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7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6" name="Shape 4806"/>
        <p:cNvGrpSpPr/>
        <p:nvPr/>
      </p:nvGrpSpPr>
      <p:grpSpPr>
        <a:xfrm>
          <a:off x="0" y="0"/>
          <a:ext cx="0" cy="0"/>
          <a:chOff x="0" y="0"/>
          <a:chExt cx="0" cy="0"/>
        </a:xfrm>
      </p:grpSpPr>
      <p:sp>
        <p:nvSpPr>
          <p:cNvPr id="4807" name="Google Shape;4807;p768"/>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4400"/>
              <a:t>How great the chasm that lay between us</a:t>
            </a:r>
            <a:endParaRPr sz="4400"/>
          </a:p>
          <a:p>
            <a:pPr indent="0" lvl="0" marL="0" rtl="0" algn="ctr">
              <a:lnSpc>
                <a:spcPct val="150000"/>
              </a:lnSpc>
              <a:spcBef>
                <a:spcPts val="0"/>
              </a:spcBef>
              <a:spcAft>
                <a:spcPts val="0"/>
              </a:spcAft>
              <a:buClr>
                <a:schemeClr val="dk1"/>
              </a:buClr>
              <a:buSzPts val="1100"/>
              <a:buNone/>
            </a:pPr>
            <a:r>
              <a:rPr lang="en-US" sz="4400"/>
              <a:t>How</a:t>
            </a:r>
            <a:r>
              <a:rPr lang="en-US"/>
              <a:t> high the mountain I could not climb</a:t>
            </a:r>
            <a:endParaRPr/>
          </a:p>
          <a:p>
            <a:pPr indent="0" lvl="0" marL="0" rtl="0" algn="ctr">
              <a:lnSpc>
                <a:spcPct val="150000"/>
              </a:lnSpc>
              <a:spcBef>
                <a:spcPts val="0"/>
              </a:spcBef>
              <a:spcAft>
                <a:spcPts val="0"/>
              </a:spcAft>
              <a:buClr>
                <a:schemeClr val="dk1"/>
              </a:buClr>
              <a:buSzPts val="1100"/>
              <a:buNone/>
            </a:pPr>
            <a:r>
              <a:rPr lang="en-US"/>
              <a:t>In desperation, I turned to heaven</a:t>
            </a:r>
            <a:endParaRPr/>
          </a:p>
          <a:p>
            <a:pPr indent="0" lvl="0" marL="0" rtl="0" algn="ctr">
              <a:lnSpc>
                <a:spcPct val="150000"/>
              </a:lnSpc>
              <a:spcBef>
                <a:spcPts val="0"/>
              </a:spcBef>
              <a:spcAft>
                <a:spcPts val="0"/>
              </a:spcAft>
              <a:buClr>
                <a:schemeClr val="dk1"/>
              </a:buClr>
              <a:buSzPts val="1100"/>
              <a:buNone/>
            </a:pPr>
            <a:r>
              <a:rPr lang="en-US"/>
              <a:t>And spoke Your name into the night </a:t>
            </a:r>
            <a:endParaRPr/>
          </a:p>
        </p:txBody>
      </p:sp>
      <p:sp>
        <p:nvSpPr>
          <p:cNvPr id="4808" name="Google Shape;4808;p768"/>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Living Hope </a:t>
            </a:r>
            <a:endParaRPr>
              <a:latin typeface="Playfair Display"/>
              <a:ea typeface="Playfair Display"/>
              <a:cs typeface="Playfair Display"/>
              <a:sym typeface="Playfair Display"/>
            </a:endParaRPr>
          </a:p>
        </p:txBody>
      </p:sp>
    </p:spTree>
  </p:cSld>
  <p:clrMapOvr>
    <a:masterClrMapping/>
  </p:clrMapOvr>
</p:sld>
</file>

<file path=ppt/slides/slide7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2" name="Shape 4812"/>
        <p:cNvGrpSpPr/>
        <p:nvPr/>
      </p:nvGrpSpPr>
      <p:grpSpPr>
        <a:xfrm>
          <a:off x="0" y="0"/>
          <a:ext cx="0" cy="0"/>
          <a:chOff x="0" y="0"/>
          <a:chExt cx="0" cy="0"/>
        </a:xfrm>
      </p:grpSpPr>
      <p:sp>
        <p:nvSpPr>
          <p:cNvPr id="4813" name="Google Shape;4813;p769"/>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4400"/>
              <a:t>Then through the darkness</a:t>
            </a:r>
            <a:endParaRPr sz="4400"/>
          </a:p>
          <a:p>
            <a:pPr indent="0" lvl="0" marL="0" rtl="0" algn="ctr">
              <a:lnSpc>
                <a:spcPct val="150000"/>
              </a:lnSpc>
              <a:spcBef>
                <a:spcPts val="0"/>
              </a:spcBef>
              <a:spcAft>
                <a:spcPts val="0"/>
              </a:spcAft>
              <a:buClr>
                <a:schemeClr val="dk1"/>
              </a:buClr>
              <a:buSzPts val="1100"/>
              <a:buNone/>
            </a:pPr>
            <a:r>
              <a:rPr lang="en-US" sz="4400"/>
              <a:t>Your loving kindness</a:t>
            </a:r>
            <a:endParaRPr sz="4400"/>
          </a:p>
          <a:p>
            <a:pPr indent="0" lvl="0" marL="0" rtl="0" algn="ctr">
              <a:lnSpc>
                <a:spcPct val="150000"/>
              </a:lnSpc>
              <a:spcBef>
                <a:spcPts val="0"/>
              </a:spcBef>
              <a:spcAft>
                <a:spcPts val="0"/>
              </a:spcAft>
              <a:buClr>
                <a:schemeClr val="dk1"/>
              </a:buClr>
              <a:buSzPts val="1100"/>
              <a:buNone/>
            </a:pPr>
            <a:r>
              <a:rPr lang="en-US" sz="4400"/>
              <a:t>Tore through the shadows of my soul</a:t>
            </a:r>
            <a:endParaRPr sz="4400"/>
          </a:p>
          <a:p>
            <a:pPr indent="0" lvl="0" marL="0" rtl="0" algn="ctr">
              <a:lnSpc>
                <a:spcPct val="150000"/>
              </a:lnSpc>
              <a:spcBef>
                <a:spcPts val="0"/>
              </a:spcBef>
              <a:spcAft>
                <a:spcPts val="0"/>
              </a:spcAft>
              <a:buClr>
                <a:schemeClr val="dk1"/>
              </a:buClr>
              <a:buSzPts val="1100"/>
              <a:buNone/>
            </a:pPr>
            <a:r>
              <a:rPr lang="en-US" sz="4400"/>
              <a:t>The work is finished, the end is written</a:t>
            </a:r>
            <a:endParaRPr sz="4400"/>
          </a:p>
          <a:p>
            <a:pPr indent="0" lvl="0" marL="0" rtl="0" algn="ctr">
              <a:lnSpc>
                <a:spcPct val="150000"/>
              </a:lnSpc>
              <a:spcBef>
                <a:spcPts val="0"/>
              </a:spcBef>
              <a:spcAft>
                <a:spcPts val="0"/>
              </a:spcAft>
              <a:buClr>
                <a:schemeClr val="dk1"/>
              </a:buClr>
              <a:buSzPts val="1100"/>
              <a:buNone/>
            </a:pPr>
            <a:r>
              <a:rPr lang="en-US" sz="4400"/>
              <a:t>Jesus Christ, my living hope </a:t>
            </a:r>
            <a:r>
              <a:rPr lang="en-US" sz="4700"/>
              <a:t> </a:t>
            </a:r>
            <a:endParaRPr sz="4700"/>
          </a:p>
        </p:txBody>
      </p:sp>
      <p:sp>
        <p:nvSpPr>
          <p:cNvPr id="4814" name="Google Shape;4814;p769"/>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Living Hope </a:t>
            </a:r>
            <a:endParaRPr>
              <a:latin typeface="Playfair Display"/>
              <a:ea typeface="Playfair Display"/>
              <a:cs typeface="Playfair Display"/>
              <a:sym typeface="Playfair Display"/>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p77"/>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At Your Cross</a:t>
            </a:r>
            <a:endParaRPr/>
          </a:p>
        </p:txBody>
      </p:sp>
      <p:sp>
        <p:nvSpPr>
          <p:cNvPr id="528" name="Google Shape;528;p77"/>
          <p:cNvSpPr txBox="1"/>
          <p:nvPr>
            <p:ph idx="1" type="body"/>
          </p:nvPr>
        </p:nvSpPr>
        <p:spPr>
          <a:xfrm>
            <a:off x="415650" y="326500"/>
            <a:ext cx="11360700" cy="47217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50000"/>
              </a:lnSpc>
              <a:spcBef>
                <a:spcPts val="0"/>
              </a:spcBef>
              <a:spcAft>
                <a:spcPts val="0"/>
              </a:spcAft>
              <a:buSzPts val="4800"/>
              <a:buNone/>
            </a:pPr>
            <a:r>
              <a:rPr lang="en-US">
                <a:solidFill>
                  <a:schemeClr val="dk1"/>
                </a:solidFill>
              </a:rPr>
              <a:t>When I grew </a:t>
            </a:r>
            <a:endParaRPr>
              <a:solidFill>
                <a:schemeClr val="dk1"/>
              </a:solidFill>
            </a:endParaRPr>
          </a:p>
          <a:p>
            <a:pPr indent="0" lvl="0" marL="0" rtl="0" algn="ctr">
              <a:lnSpc>
                <a:spcPct val="150000"/>
              </a:lnSpc>
              <a:spcBef>
                <a:spcPts val="0"/>
              </a:spcBef>
              <a:spcAft>
                <a:spcPts val="0"/>
              </a:spcAft>
              <a:buSzPts val="4800"/>
              <a:buNone/>
            </a:pPr>
            <a:r>
              <a:rPr lang="en-US">
                <a:solidFill>
                  <a:schemeClr val="dk1"/>
                </a:solidFill>
              </a:rPr>
              <a:t>with chains anew</a:t>
            </a:r>
            <a:endParaRPr>
              <a:solidFill>
                <a:schemeClr val="dk1"/>
              </a:solidFill>
            </a:endParaRPr>
          </a:p>
          <a:p>
            <a:pPr indent="0" lvl="0" marL="0" rtl="0" algn="ctr">
              <a:lnSpc>
                <a:spcPct val="150000"/>
              </a:lnSpc>
              <a:spcBef>
                <a:spcPts val="0"/>
              </a:spcBef>
              <a:spcAft>
                <a:spcPts val="0"/>
              </a:spcAft>
              <a:buSzPts val="4800"/>
              <a:buNone/>
            </a:pPr>
            <a:r>
              <a:rPr lang="en-US">
                <a:solidFill>
                  <a:schemeClr val="dk1"/>
                </a:solidFill>
              </a:rPr>
              <a:t>I tried to call You, O Lord</a:t>
            </a:r>
            <a:endParaRPr>
              <a:solidFill>
                <a:schemeClr val="dk1"/>
              </a:solidFill>
            </a:endParaRPr>
          </a:p>
          <a:p>
            <a:pPr indent="0" lvl="0" marL="0" rtl="0" algn="ctr">
              <a:lnSpc>
                <a:spcPct val="150000"/>
              </a:lnSpc>
              <a:spcBef>
                <a:spcPts val="0"/>
              </a:spcBef>
              <a:spcAft>
                <a:spcPts val="0"/>
              </a:spcAft>
              <a:buSzPts val="4800"/>
              <a:buNone/>
            </a:pPr>
            <a:r>
              <a:rPr lang="en-US">
                <a:solidFill>
                  <a:schemeClr val="dk1"/>
                </a:solidFill>
              </a:rPr>
              <a:t>I tried and failed</a:t>
            </a:r>
            <a:endParaRPr>
              <a:solidFill>
                <a:schemeClr val="dk1"/>
              </a:solidFill>
            </a:endParaRPr>
          </a:p>
        </p:txBody>
      </p:sp>
    </p:spTree>
  </p:cSld>
  <p:clrMapOvr>
    <a:masterClrMapping/>
  </p:clrMapOvr>
</p:sld>
</file>

<file path=ppt/slides/slide7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8" name="Shape 4818"/>
        <p:cNvGrpSpPr/>
        <p:nvPr/>
      </p:nvGrpSpPr>
      <p:grpSpPr>
        <a:xfrm>
          <a:off x="0" y="0"/>
          <a:ext cx="0" cy="0"/>
          <a:chOff x="0" y="0"/>
          <a:chExt cx="0" cy="0"/>
        </a:xfrm>
      </p:grpSpPr>
      <p:sp>
        <p:nvSpPr>
          <p:cNvPr id="4819" name="Google Shape;4819;p770"/>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4400"/>
              <a:t>Who could imagine so great a mercy?</a:t>
            </a:r>
            <a:endParaRPr sz="4400"/>
          </a:p>
          <a:p>
            <a:pPr indent="0" lvl="0" marL="0" rtl="0" algn="ctr">
              <a:lnSpc>
                <a:spcPct val="150000"/>
              </a:lnSpc>
              <a:spcBef>
                <a:spcPts val="0"/>
              </a:spcBef>
              <a:spcAft>
                <a:spcPts val="0"/>
              </a:spcAft>
              <a:buClr>
                <a:schemeClr val="dk1"/>
              </a:buClr>
              <a:buSzPts val="1100"/>
              <a:buNone/>
            </a:pPr>
            <a:r>
              <a:rPr lang="en-US" sz="4400"/>
              <a:t>What heart could fathom such boundless grace?</a:t>
            </a:r>
            <a:endParaRPr sz="4400"/>
          </a:p>
          <a:p>
            <a:pPr indent="0" lvl="0" marL="0" rtl="0" algn="ctr">
              <a:lnSpc>
                <a:spcPct val="150000"/>
              </a:lnSpc>
              <a:spcBef>
                <a:spcPts val="0"/>
              </a:spcBef>
              <a:spcAft>
                <a:spcPts val="0"/>
              </a:spcAft>
              <a:buClr>
                <a:schemeClr val="dk1"/>
              </a:buClr>
              <a:buSzPts val="1100"/>
              <a:buNone/>
            </a:pPr>
            <a:r>
              <a:rPr lang="en-US" sz="4400"/>
              <a:t>The God of ages stepped down from glory </a:t>
            </a:r>
            <a:endParaRPr sz="4400"/>
          </a:p>
          <a:p>
            <a:pPr indent="0" lvl="0" marL="0" rtl="0" algn="ctr">
              <a:lnSpc>
                <a:spcPct val="150000"/>
              </a:lnSpc>
              <a:spcBef>
                <a:spcPts val="0"/>
              </a:spcBef>
              <a:spcAft>
                <a:spcPts val="0"/>
              </a:spcAft>
              <a:buClr>
                <a:schemeClr val="dk1"/>
              </a:buClr>
              <a:buSzPts val="1100"/>
              <a:buNone/>
            </a:pPr>
            <a:r>
              <a:rPr lang="en-US" sz="4400"/>
              <a:t>To wear my sin and bear my shame</a:t>
            </a:r>
            <a:endParaRPr sz="4400"/>
          </a:p>
        </p:txBody>
      </p:sp>
      <p:sp>
        <p:nvSpPr>
          <p:cNvPr id="4820" name="Google Shape;4820;p770"/>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Living Hope </a:t>
            </a:r>
            <a:endParaRPr>
              <a:latin typeface="Playfair Display"/>
              <a:ea typeface="Playfair Display"/>
              <a:cs typeface="Playfair Display"/>
              <a:sym typeface="Playfair Display"/>
            </a:endParaRPr>
          </a:p>
        </p:txBody>
      </p:sp>
    </p:spTree>
  </p:cSld>
  <p:clrMapOvr>
    <a:masterClrMapping/>
  </p:clrMapOvr>
</p:sld>
</file>

<file path=ppt/slides/slide7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4" name="Shape 4824"/>
        <p:cNvGrpSpPr/>
        <p:nvPr/>
      </p:nvGrpSpPr>
      <p:grpSpPr>
        <a:xfrm>
          <a:off x="0" y="0"/>
          <a:ext cx="0" cy="0"/>
          <a:chOff x="0" y="0"/>
          <a:chExt cx="0" cy="0"/>
        </a:xfrm>
      </p:grpSpPr>
      <p:sp>
        <p:nvSpPr>
          <p:cNvPr id="4825" name="Google Shape;4825;p771"/>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4500"/>
              <a:t>The cross has spoken, I am forgiven</a:t>
            </a:r>
            <a:endParaRPr sz="4500"/>
          </a:p>
          <a:p>
            <a:pPr indent="0" lvl="0" marL="0" rtl="0" algn="ctr">
              <a:lnSpc>
                <a:spcPct val="150000"/>
              </a:lnSpc>
              <a:spcBef>
                <a:spcPts val="0"/>
              </a:spcBef>
              <a:spcAft>
                <a:spcPts val="0"/>
              </a:spcAft>
              <a:buClr>
                <a:schemeClr val="dk1"/>
              </a:buClr>
              <a:buSzPts val="1100"/>
              <a:buNone/>
            </a:pPr>
            <a:r>
              <a:rPr lang="en-US" sz="4500"/>
              <a:t>The King of kings calls me His own</a:t>
            </a:r>
            <a:endParaRPr sz="4500"/>
          </a:p>
          <a:p>
            <a:pPr indent="0" lvl="0" marL="0" rtl="0" algn="ctr">
              <a:lnSpc>
                <a:spcPct val="150000"/>
              </a:lnSpc>
              <a:spcBef>
                <a:spcPts val="0"/>
              </a:spcBef>
              <a:spcAft>
                <a:spcPts val="0"/>
              </a:spcAft>
              <a:buClr>
                <a:schemeClr val="dk1"/>
              </a:buClr>
              <a:buSzPts val="1100"/>
              <a:buNone/>
            </a:pPr>
            <a:r>
              <a:rPr lang="en-US" sz="4500"/>
              <a:t>Beautiful Savior, I’m Yours forever</a:t>
            </a:r>
            <a:endParaRPr sz="4500"/>
          </a:p>
          <a:p>
            <a:pPr indent="0" lvl="0" marL="0" rtl="0" algn="ctr">
              <a:lnSpc>
                <a:spcPct val="150000"/>
              </a:lnSpc>
              <a:spcBef>
                <a:spcPts val="0"/>
              </a:spcBef>
              <a:spcAft>
                <a:spcPts val="0"/>
              </a:spcAft>
              <a:buClr>
                <a:schemeClr val="dk1"/>
              </a:buClr>
              <a:buSzPts val="1100"/>
              <a:buNone/>
            </a:pPr>
            <a:r>
              <a:rPr lang="en-US" sz="4500"/>
              <a:t>Jesus Christ, my living hope </a:t>
            </a:r>
            <a:endParaRPr/>
          </a:p>
        </p:txBody>
      </p:sp>
      <p:sp>
        <p:nvSpPr>
          <p:cNvPr id="4826" name="Google Shape;4826;p771"/>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Living Hope </a:t>
            </a:r>
            <a:endParaRPr>
              <a:latin typeface="Playfair Display"/>
              <a:ea typeface="Playfair Display"/>
              <a:cs typeface="Playfair Display"/>
              <a:sym typeface="Playfair Display"/>
            </a:endParaRPr>
          </a:p>
        </p:txBody>
      </p:sp>
    </p:spTree>
  </p:cSld>
  <p:clrMapOvr>
    <a:masterClrMapping/>
  </p:clrMapOvr>
</p:sld>
</file>

<file path=ppt/slides/slide7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0" name="Shape 4830"/>
        <p:cNvGrpSpPr/>
        <p:nvPr/>
      </p:nvGrpSpPr>
      <p:grpSpPr>
        <a:xfrm>
          <a:off x="0" y="0"/>
          <a:ext cx="0" cy="0"/>
          <a:chOff x="0" y="0"/>
          <a:chExt cx="0" cy="0"/>
        </a:xfrm>
      </p:grpSpPr>
      <p:sp>
        <p:nvSpPr>
          <p:cNvPr id="4831" name="Google Shape;4831;p772"/>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4500"/>
              <a:t>Hallelujah, praise the One who set me free</a:t>
            </a:r>
            <a:endParaRPr sz="4500"/>
          </a:p>
          <a:p>
            <a:pPr indent="0" lvl="0" marL="0" rtl="0" algn="ctr">
              <a:lnSpc>
                <a:spcPct val="150000"/>
              </a:lnSpc>
              <a:spcBef>
                <a:spcPts val="0"/>
              </a:spcBef>
              <a:spcAft>
                <a:spcPts val="0"/>
              </a:spcAft>
              <a:buClr>
                <a:schemeClr val="dk1"/>
              </a:buClr>
              <a:buSzPts val="1100"/>
              <a:buNone/>
            </a:pPr>
            <a:r>
              <a:rPr lang="en-US" sz="4500"/>
              <a:t>Hallelujah, death has lost its grip on me</a:t>
            </a:r>
            <a:endParaRPr sz="4500"/>
          </a:p>
          <a:p>
            <a:pPr indent="0" lvl="0" marL="0" rtl="0" algn="ctr">
              <a:lnSpc>
                <a:spcPct val="150000"/>
              </a:lnSpc>
              <a:spcBef>
                <a:spcPts val="0"/>
              </a:spcBef>
              <a:spcAft>
                <a:spcPts val="0"/>
              </a:spcAft>
              <a:buClr>
                <a:schemeClr val="dk1"/>
              </a:buClr>
              <a:buSzPts val="1100"/>
              <a:buNone/>
            </a:pPr>
            <a:r>
              <a:rPr lang="en-US" sz="4500"/>
              <a:t>You have broken every chain</a:t>
            </a:r>
            <a:endParaRPr sz="4500"/>
          </a:p>
          <a:p>
            <a:pPr indent="0" lvl="0" marL="0" rtl="0" algn="ctr">
              <a:lnSpc>
                <a:spcPct val="150000"/>
              </a:lnSpc>
              <a:spcBef>
                <a:spcPts val="0"/>
              </a:spcBef>
              <a:spcAft>
                <a:spcPts val="0"/>
              </a:spcAft>
              <a:buClr>
                <a:schemeClr val="dk1"/>
              </a:buClr>
              <a:buSzPts val="1100"/>
              <a:buNone/>
            </a:pPr>
            <a:r>
              <a:rPr lang="en-US" sz="4500"/>
              <a:t>There’s salvation in Your name</a:t>
            </a:r>
            <a:endParaRPr sz="4500"/>
          </a:p>
          <a:p>
            <a:pPr indent="0" lvl="0" marL="0" rtl="0" algn="ctr">
              <a:lnSpc>
                <a:spcPct val="150000"/>
              </a:lnSpc>
              <a:spcBef>
                <a:spcPts val="0"/>
              </a:spcBef>
              <a:spcAft>
                <a:spcPts val="0"/>
              </a:spcAft>
              <a:buClr>
                <a:schemeClr val="dk1"/>
              </a:buClr>
              <a:buSzPts val="1100"/>
              <a:buNone/>
            </a:pPr>
            <a:r>
              <a:rPr lang="en-US" sz="4500"/>
              <a:t>Jesus Christ, my living hope </a:t>
            </a:r>
            <a:endParaRPr/>
          </a:p>
        </p:txBody>
      </p:sp>
      <p:sp>
        <p:nvSpPr>
          <p:cNvPr id="4832" name="Google Shape;4832;p772"/>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Living Hope </a:t>
            </a:r>
            <a:endParaRPr>
              <a:latin typeface="Playfair Display"/>
              <a:ea typeface="Playfair Display"/>
              <a:cs typeface="Playfair Display"/>
              <a:sym typeface="Playfair Display"/>
            </a:endParaRPr>
          </a:p>
        </p:txBody>
      </p:sp>
    </p:spTree>
  </p:cSld>
  <p:clrMapOvr>
    <a:masterClrMapping/>
  </p:clrMapOvr>
</p:sld>
</file>

<file path=ppt/slides/slide7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6" name="Shape 4836"/>
        <p:cNvGrpSpPr/>
        <p:nvPr/>
      </p:nvGrpSpPr>
      <p:grpSpPr>
        <a:xfrm>
          <a:off x="0" y="0"/>
          <a:ext cx="0" cy="0"/>
          <a:chOff x="0" y="0"/>
          <a:chExt cx="0" cy="0"/>
        </a:xfrm>
      </p:grpSpPr>
      <p:sp>
        <p:nvSpPr>
          <p:cNvPr id="4837" name="Google Shape;4837;p773"/>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4500"/>
              <a:t>Then came the morning</a:t>
            </a:r>
            <a:endParaRPr sz="4500"/>
          </a:p>
          <a:p>
            <a:pPr indent="0" lvl="0" marL="0" rtl="0" algn="ctr">
              <a:lnSpc>
                <a:spcPct val="150000"/>
              </a:lnSpc>
              <a:spcBef>
                <a:spcPts val="0"/>
              </a:spcBef>
              <a:spcAft>
                <a:spcPts val="0"/>
              </a:spcAft>
              <a:buClr>
                <a:schemeClr val="dk1"/>
              </a:buClr>
              <a:buSzPts val="1100"/>
              <a:buNone/>
            </a:pPr>
            <a:r>
              <a:rPr lang="en-US" sz="4500"/>
              <a:t>That sealed the promise</a:t>
            </a:r>
            <a:endParaRPr sz="4500"/>
          </a:p>
          <a:p>
            <a:pPr indent="0" lvl="0" marL="0" rtl="0" algn="ctr">
              <a:lnSpc>
                <a:spcPct val="150000"/>
              </a:lnSpc>
              <a:spcBef>
                <a:spcPts val="0"/>
              </a:spcBef>
              <a:spcAft>
                <a:spcPts val="0"/>
              </a:spcAft>
              <a:buClr>
                <a:schemeClr val="dk1"/>
              </a:buClr>
              <a:buSzPts val="1100"/>
              <a:buNone/>
            </a:pPr>
            <a:r>
              <a:rPr lang="en-US" sz="4500"/>
              <a:t>Your buried body began to breathe</a:t>
            </a:r>
            <a:endParaRPr sz="4500"/>
          </a:p>
          <a:p>
            <a:pPr indent="0" lvl="0" marL="0" rtl="0" algn="ctr">
              <a:lnSpc>
                <a:spcPct val="150000"/>
              </a:lnSpc>
              <a:spcBef>
                <a:spcPts val="0"/>
              </a:spcBef>
              <a:spcAft>
                <a:spcPts val="0"/>
              </a:spcAft>
              <a:buClr>
                <a:schemeClr val="dk1"/>
              </a:buClr>
              <a:buSzPts val="1100"/>
              <a:buNone/>
            </a:pPr>
            <a:r>
              <a:rPr lang="en-US" sz="4500"/>
              <a:t>Out of the silence, the roaring lion</a:t>
            </a:r>
            <a:endParaRPr sz="4500"/>
          </a:p>
          <a:p>
            <a:pPr indent="0" lvl="0" marL="0" rtl="0" algn="ctr">
              <a:lnSpc>
                <a:spcPct val="150000"/>
              </a:lnSpc>
              <a:spcBef>
                <a:spcPts val="0"/>
              </a:spcBef>
              <a:spcAft>
                <a:spcPts val="0"/>
              </a:spcAft>
              <a:buClr>
                <a:schemeClr val="dk1"/>
              </a:buClr>
              <a:buSzPts val="1100"/>
              <a:buNone/>
            </a:pPr>
            <a:r>
              <a:rPr lang="en-US" sz="4500"/>
              <a:t>Declared the grave has no claim on me</a:t>
            </a:r>
            <a:endParaRPr/>
          </a:p>
        </p:txBody>
      </p:sp>
      <p:sp>
        <p:nvSpPr>
          <p:cNvPr id="4838" name="Google Shape;4838;p773"/>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Living Hope </a:t>
            </a:r>
            <a:endParaRPr>
              <a:latin typeface="Playfair Display"/>
              <a:ea typeface="Playfair Display"/>
              <a:cs typeface="Playfair Display"/>
              <a:sym typeface="Playfair Display"/>
            </a:endParaRPr>
          </a:p>
        </p:txBody>
      </p:sp>
    </p:spTree>
  </p:cSld>
  <p:clrMapOvr>
    <a:masterClrMapping/>
  </p:clrMapOvr>
</p:sld>
</file>

<file path=ppt/slides/slide7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2" name="Shape 4842"/>
        <p:cNvGrpSpPr/>
        <p:nvPr/>
      </p:nvGrpSpPr>
      <p:grpSpPr>
        <a:xfrm>
          <a:off x="0" y="0"/>
          <a:ext cx="0" cy="0"/>
          <a:chOff x="0" y="0"/>
          <a:chExt cx="0" cy="0"/>
        </a:xfrm>
      </p:grpSpPr>
      <p:sp>
        <p:nvSpPr>
          <p:cNvPr id="4843" name="Google Shape;4843;p774"/>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4600"/>
              <a:t>Then came the morning</a:t>
            </a:r>
            <a:endParaRPr sz="4600"/>
          </a:p>
          <a:p>
            <a:pPr indent="0" lvl="0" marL="0" rtl="0" algn="ctr">
              <a:lnSpc>
                <a:spcPct val="115000"/>
              </a:lnSpc>
              <a:spcBef>
                <a:spcPts val="0"/>
              </a:spcBef>
              <a:spcAft>
                <a:spcPts val="0"/>
              </a:spcAft>
              <a:buClr>
                <a:schemeClr val="dk1"/>
              </a:buClr>
              <a:buSzPts val="1100"/>
              <a:buNone/>
            </a:pPr>
            <a:r>
              <a:rPr lang="en-US" sz="4600"/>
              <a:t>That sealed the promise</a:t>
            </a:r>
            <a:endParaRPr sz="4600"/>
          </a:p>
          <a:p>
            <a:pPr indent="0" lvl="0" marL="0" rtl="0" algn="ctr">
              <a:lnSpc>
                <a:spcPct val="115000"/>
              </a:lnSpc>
              <a:spcBef>
                <a:spcPts val="0"/>
              </a:spcBef>
              <a:spcAft>
                <a:spcPts val="0"/>
              </a:spcAft>
              <a:buClr>
                <a:schemeClr val="dk1"/>
              </a:buClr>
              <a:buSzPts val="1100"/>
              <a:buNone/>
            </a:pPr>
            <a:r>
              <a:rPr lang="en-US" sz="4600"/>
              <a:t>Your buried body began to breathe</a:t>
            </a:r>
            <a:endParaRPr sz="4600"/>
          </a:p>
          <a:p>
            <a:pPr indent="0" lvl="0" marL="0" rtl="0" algn="ctr">
              <a:lnSpc>
                <a:spcPct val="115000"/>
              </a:lnSpc>
              <a:spcBef>
                <a:spcPts val="0"/>
              </a:spcBef>
              <a:spcAft>
                <a:spcPts val="0"/>
              </a:spcAft>
              <a:buClr>
                <a:schemeClr val="dk1"/>
              </a:buClr>
              <a:buSzPts val="1100"/>
              <a:buNone/>
            </a:pPr>
            <a:r>
              <a:rPr lang="en-US" sz="4600"/>
              <a:t>Out of the silence, the roaring lion</a:t>
            </a:r>
            <a:endParaRPr sz="4600"/>
          </a:p>
          <a:p>
            <a:pPr indent="0" lvl="0" marL="0" rtl="0" algn="ctr">
              <a:lnSpc>
                <a:spcPct val="115000"/>
              </a:lnSpc>
              <a:spcBef>
                <a:spcPts val="0"/>
              </a:spcBef>
              <a:spcAft>
                <a:spcPts val="0"/>
              </a:spcAft>
              <a:buClr>
                <a:schemeClr val="dk1"/>
              </a:buClr>
              <a:buSzPts val="1100"/>
              <a:buNone/>
            </a:pPr>
            <a:r>
              <a:rPr lang="en-US" sz="4600"/>
              <a:t>Declared the grave has no claim on me</a:t>
            </a:r>
            <a:endParaRPr sz="4600"/>
          </a:p>
          <a:p>
            <a:pPr indent="0" lvl="0" marL="0" rtl="0" algn="ctr">
              <a:lnSpc>
                <a:spcPct val="115000"/>
              </a:lnSpc>
              <a:spcBef>
                <a:spcPts val="0"/>
              </a:spcBef>
              <a:spcAft>
                <a:spcPts val="0"/>
              </a:spcAft>
              <a:buClr>
                <a:schemeClr val="dk1"/>
              </a:buClr>
              <a:buSzPts val="1100"/>
              <a:buNone/>
            </a:pPr>
            <a:r>
              <a:rPr lang="en-US" sz="4600"/>
              <a:t>Jesus, Yours is the victory </a:t>
            </a:r>
            <a:endParaRPr sz="4600"/>
          </a:p>
        </p:txBody>
      </p:sp>
      <p:sp>
        <p:nvSpPr>
          <p:cNvPr id="4844" name="Google Shape;4844;p774"/>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Living Hope </a:t>
            </a:r>
            <a:endParaRPr>
              <a:latin typeface="Playfair Display"/>
              <a:ea typeface="Playfair Display"/>
              <a:cs typeface="Playfair Display"/>
              <a:sym typeface="Playfair Display"/>
            </a:endParaRPr>
          </a:p>
        </p:txBody>
      </p:sp>
    </p:spTree>
  </p:cSld>
  <p:clrMapOvr>
    <a:masterClrMapping/>
  </p:clrMapOvr>
</p:sld>
</file>

<file path=ppt/slides/slide7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8" name="Shape 4848"/>
        <p:cNvGrpSpPr/>
        <p:nvPr/>
      </p:nvGrpSpPr>
      <p:grpSpPr>
        <a:xfrm>
          <a:off x="0" y="0"/>
          <a:ext cx="0" cy="0"/>
          <a:chOff x="0" y="0"/>
          <a:chExt cx="0" cy="0"/>
        </a:xfrm>
      </p:grpSpPr>
      <p:sp>
        <p:nvSpPr>
          <p:cNvPr id="4849" name="Google Shape;4849;p775"/>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4500"/>
              <a:t>Hallelujah, praise the One who set me free</a:t>
            </a:r>
            <a:endParaRPr sz="4500"/>
          </a:p>
          <a:p>
            <a:pPr indent="0" lvl="0" marL="0" rtl="0" algn="ctr">
              <a:lnSpc>
                <a:spcPct val="150000"/>
              </a:lnSpc>
              <a:spcBef>
                <a:spcPts val="0"/>
              </a:spcBef>
              <a:spcAft>
                <a:spcPts val="0"/>
              </a:spcAft>
              <a:buClr>
                <a:schemeClr val="dk1"/>
              </a:buClr>
              <a:buSzPts val="1100"/>
              <a:buNone/>
            </a:pPr>
            <a:r>
              <a:rPr lang="en-US" sz="4500"/>
              <a:t>Hallelujah, death has lost its grip on me</a:t>
            </a:r>
            <a:endParaRPr sz="4500"/>
          </a:p>
          <a:p>
            <a:pPr indent="0" lvl="0" marL="0" rtl="0" algn="ctr">
              <a:lnSpc>
                <a:spcPct val="150000"/>
              </a:lnSpc>
              <a:spcBef>
                <a:spcPts val="0"/>
              </a:spcBef>
              <a:spcAft>
                <a:spcPts val="0"/>
              </a:spcAft>
              <a:buClr>
                <a:schemeClr val="dk1"/>
              </a:buClr>
              <a:buSzPts val="1100"/>
              <a:buNone/>
            </a:pPr>
            <a:r>
              <a:rPr lang="en-US" sz="4500"/>
              <a:t>You have broken every chain</a:t>
            </a:r>
            <a:endParaRPr sz="4500"/>
          </a:p>
          <a:p>
            <a:pPr indent="0" lvl="0" marL="0" rtl="0" algn="ctr">
              <a:lnSpc>
                <a:spcPct val="150000"/>
              </a:lnSpc>
              <a:spcBef>
                <a:spcPts val="0"/>
              </a:spcBef>
              <a:spcAft>
                <a:spcPts val="0"/>
              </a:spcAft>
              <a:buClr>
                <a:schemeClr val="dk1"/>
              </a:buClr>
              <a:buSzPts val="1100"/>
              <a:buNone/>
            </a:pPr>
            <a:r>
              <a:rPr lang="en-US" sz="4500"/>
              <a:t>There’s salvation in Your name</a:t>
            </a:r>
            <a:endParaRPr sz="4500"/>
          </a:p>
          <a:p>
            <a:pPr indent="0" lvl="0" marL="0" rtl="0" algn="ctr">
              <a:lnSpc>
                <a:spcPct val="150000"/>
              </a:lnSpc>
              <a:spcBef>
                <a:spcPts val="0"/>
              </a:spcBef>
              <a:spcAft>
                <a:spcPts val="0"/>
              </a:spcAft>
              <a:buClr>
                <a:schemeClr val="dk1"/>
              </a:buClr>
              <a:buSzPts val="1100"/>
              <a:buNone/>
            </a:pPr>
            <a:r>
              <a:rPr lang="en-US" sz="4500"/>
              <a:t>Jesus Christ, my living hope</a:t>
            </a:r>
            <a:endParaRPr/>
          </a:p>
        </p:txBody>
      </p:sp>
      <p:sp>
        <p:nvSpPr>
          <p:cNvPr id="4850" name="Google Shape;4850;p775"/>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Living Hope </a:t>
            </a:r>
            <a:endParaRPr>
              <a:latin typeface="Playfair Display"/>
              <a:ea typeface="Playfair Display"/>
              <a:cs typeface="Playfair Display"/>
              <a:sym typeface="Playfair Display"/>
            </a:endParaRPr>
          </a:p>
        </p:txBody>
      </p:sp>
    </p:spTree>
  </p:cSld>
  <p:clrMapOvr>
    <a:masterClrMapping/>
  </p:clrMapOvr>
</p:sld>
</file>

<file path=ppt/slides/slide7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4" name="Shape 4854"/>
        <p:cNvGrpSpPr/>
        <p:nvPr/>
      </p:nvGrpSpPr>
      <p:grpSpPr>
        <a:xfrm>
          <a:off x="0" y="0"/>
          <a:ext cx="0" cy="0"/>
          <a:chOff x="0" y="0"/>
          <a:chExt cx="0" cy="0"/>
        </a:xfrm>
      </p:grpSpPr>
      <p:sp>
        <p:nvSpPr>
          <p:cNvPr id="4855" name="Google Shape;4855;p776"/>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4700"/>
              <a:t>Jesus Christ, my living hope </a:t>
            </a:r>
            <a:endParaRPr sz="4700"/>
          </a:p>
          <a:p>
            <a:pPr indent="0" lvl="0" marL="0" rtl="0" algn="ctr">
              <a:lnSpc>
                <a:spcPct val="150000"/>
              </a:lnSpc>
              <a:spcBef>
                <a:spcPts val="0"/>
              </a:spcBef>
              <a:spcAft>
                <a:spcPts val="0"/>
              </a:spcAft>
              <a:buClr>
                <a:schemeClr val="dk1"/>
              </a:buClr>
              <a:buSzPts val="1100"/>
              <a:buNone/>
            </a:pPr>
            <a:r>
              <a:rPr lang="en-US" sz="4700"/>
              <a:t>Oh God, You are my living hope</a:t>
            </a:r>
            <a:endParaRPr sz="5000"/>
          </a:p>
        </p:txBody>
      </p:sp>
      <p:sp>
        <p:nvSpPr>
          <p:cNvPr id="4856" name="Google Shape;4856;p776"/>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Living Hope </a:t>
            </a:r>
            <a:endParaRPr>
              <a:latin typeface="Playfair Display"/>
              <a:ea typeface="Playfair Display"/>
              <a:cs typeface="Playfair Display"/>
              <a:sym typeface="Playfair Display"/>
            </a:endParaRPr>
          </a:p>
        </p:txBody>
      </p:sp>
      <p:pic>
        <p:nvPicPr>
          <p:cNvPr id="4857" name="Google Shape;4857;p776">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7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1" name="Shape 4861"/>
        <p:cNvGrpSpPr/>
        <p:nvPr/>
      </p:nvGrpSpPr>
      <p:grpSpPr>
        <a:xfrm>
          <a:off x="0" y="0"/>
          <a:ext cx="0" cy="0"/>
          <a:chOff x="0" y="0"/>
          <a:chExt cx="0" cy="0"/>
        </a:xfrm>
      </p:grpSpPr>
      <p:sp>
        <p:nvSpPr>
          <p:cNvPr id="4862" name="Google Shape;4862;p777"/>
          <p:cNvSpPr txBox="1"/>
          <p:nvPr>
            <p:ph type="ctrTitle"/>
          </p:nvPr>
        </p:nvSpPr>
        <p:spPr>
          <a:xfrm>
            <a:off x="1494125" y="2721750"/>
            <a:ext cx="9293400" cy="1414500"/>
          </a:xfrm>
          <a:prstGeom prst="rect">
            <a:avLst/>
          </a:prstGeom>
          <a:solidFill>
            <a:srgbClr val="FFFFFF">
              <a:alpha val="88235"/>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Lo, My Beating Heart</a:t>
            </a:r>
            <a:endParaRPr/>
          </a:p>
        </p:txBody>
      </p:sp>
      <p:pic>
        <p:nvPicPr>
          <p:cNvPr id="4863" name="Google Shape;4863;p777">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7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7" name="Shape 4867"/>
        <p:cNvGrpSpPr/>
        <p:nvPr/>
      </p:nvGrpSpPr>
      <p:grpSpPr>
        <a:xfrm>
          <a:off x="0" y="0"/>
          <a:ext cx="0" cy="0"/>
          <a:chOff x="0" y="0"/>
          <a:chExt cx="0" cy="0"/>
        </a:xfrm>
      </p:grpSpPr>
      <p:sp>
        <p:nvSpPr>
          <p:cNvPr id="4868" name="Google Shape;4868;p778"/>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(Lo my beating heart</a:t>
            </a:r>
            <a:endParaRPr/>
          </a:p>
          <a:p>
            <a:pPr indent="0" lvl="0" marL="0" rtl="0" algn="ctr">
              <a:lnSpc>
                <a:spcPct val="150000"/>
              </a:lnSpc>
              <a:spcBef>
                <a:spcPts val="0"/>
              </a:spcBef>
              <a:spcAft>
                <a:spcPts val="0"/>
              </a:spcAft>
              <a:buClr>
                <a:schemeClr val="dk1"/>
              </a:buClr>
              <a:buSzPts val="1100"/>
              <a:buNone/>
            </a:pPr>
            <a:r>
              <a:rPr lang="en-US"/>
              <a:t>Became your dwelling</a:t>
            </a:r>
            <a:endParaRPr/>
          </a:p>
          <a:p>
            <a:pPr indent="0" lvl="0" marL="0" rtl="0" algn="ctr">
              <a:lnSpc>
                <a:spcPct val="150000"/>
              </a:lnSpc>
              <a:spcBef>
                <a:spcPts val="0"/>
              </a:spcBef>
              <a:spcAft>
                <a:spcPts val="0"/>
              </a:spcAft>
              <a:buClr>
                <a:schemeClr val="dk1"/>
              </a:buClr>
              <a:buSzPts val="1100"/>
              <a:buNone/>
            </a:pPr>
            <a:r>
              <a:rPr lang="en-US"/>
              <a:t>In the depth of my chest </a:t>
            </a:r>
            <a:endParaRPr/>
          </a:p>
          <a:p>
            <a:pPr indent="0" lvl="0" marL="0" rtl="0" algn="ctr">
              <a:lnSpc>
                <a:spcPct val="150000"/>
              </a:lnSpc>
              <a:spcBef>
                <a:spcPts val="0"/>
              </a:spcBef>
              <a:spcAft>
                <a:spcPts val="0"/>
              </a:spcAft>
              <a:buClr>
                <a:schemeClr val="dk1"/>
              </a:buClr>
              <a:buSzPts val="1100"/>
              <a:buNone/>
            </a:pPr>
            <a:r>
              <a:rPr lang="en-US"/>
              <a:t>I concealed you there) x2</a:t>
            </a:r>
            <a:endParaRPr/>
          </a:p>
        </p:txBody>
      </p:sp>
      <p:sp>
        <p:nvSpPr>
          <p:cNvPr id="4869" name="Google Shape;4869;p778"/>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Lo, My Beating Heart</a:t>
            </a:r>
            <a:endParaRPr>
              <a:latin typeface="Playfair Display"/>
              <a:ea typeface="Playfair Display"/>
              <a:cs typeface="Playfair Display"/>
              <a:sym typeface="Playfair Display"/>
            </a:endParaRPr>
          </a:p>
        </p:txBody>
      </p:sp>
    </p:spTree>
  </p:cSld>
  <p:clrMapOvr>
    <a:masterClrMapping/>
  </p:clrMapOvr>
</p:sld>
</file>

<file path=ppt/slides/slide7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3" name="Shape 4873"/>
        <p:cNvGrpSpPr/>
        <p:nvPr/>
      </p:nvGrpSpPr>
      <p:grpSpPr>
        <a:xfrm>
          <a:off x="0" y="0"/>
          <a:ext cx="0" cy="0"/>
          <a:chOff x="0" y="0"/>
          <a:chExt cx="0" cy="0"/>
        </a:xfrm>
      </p:grpSpPr>
      <p:sp>
        <p:nvSpPr>
          <p:cNvPr id="4874" name="Google Shape;4874;p779"/>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t>I have given up this world</a:t>
            </a:r>
            <a:endParaRPr/>
          </a:p>
          <a:p>
            <a:pPr indent="0" lvl="0" marL="0" rtl="0" algn="ctr">
              <a:lnSpc>
                <a:spcPct val="150000"/>
              </a:lnSpc>
              <a:spcBef>
                <a:spcPts val="0"/>
              </a:spcBef>
              <a:spcAft>
                <a:spcPts val="0"/>
              </a:spcAft>
              <a:buClr>
                <a:schemeClr val="dk1"/>
              </a:buClr>
              <a:buSzPts val="1100"/>
              <a:buFont typeface="Arial"/>
              <a:buNone/>
            </a:pPr>
            <a:r>
              <a:rPr lang="en-US"/>
              <a:t>With all it’s clamour</a:t>
            </a:r>
            <a:endParaRPr/>
          </a:p>
          <a:p>
            <a:pPr indent="0" lvl="0" marL="0" rtl="0" algn="ctr">
              <a:lnSpc>
                <a:spcPct val="150000"/>
              </a:lnSpc>
              <a:spcBef>
                <a:spcPts val="0"/>
              </a:spcBef>
              <a:spcAft>
                <a:spcPts val="0"/>
              </a:spcAft>
              <a:buClr>
                <a:schemeClr val="dk1"/>
              </a:buClr>
              <a:buSzPts val="1100"/>
              <a:buFont typeface="Arial"/>
              <a:buNone/>
            </a:pPr>
            <a:r>
              <a:rPr lang="en-US"/>
              <a:t>And deserted all in all</a:t>
            </a:r>
            <a:endParaRPr/>
          </a:p>
          <a:p>
            <a:pPr indent="0" lvl="0" marL="0" rtl="0" algn="ctr">
              <a:lnSpc>
                <a:spcPct val="150000"/>
              </a:lnSpc>
              <a:spcBef>
                <a:spcPts val="0"/>
              </a:spcBef>
              <a:spcAft>
                <a:spcPts val="0"/>
              </a:spcAft>
              <a:buClr>
                <a:schemeClr val="dk1"/>
              </a:buClr>
              <a:buSzPts val="1100"/>
              <a:buFont typeface="Arial"/>
              <a:buNone/>
            </a:pPr>
            <a:r>
              <a:rPr lang="en-US"/>
              <a:t>To spend my life with you </a:t>
            </a:r>
            <a:endParaRPr/>
          </a:p>
        </p:txBody>
      </p:sp>
      <p:sp>
        <p:nvSpPr>
          <p:cNvPr id="4875" name="Google Shape;4875;p779"/>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Lo, My Beating Heart</a:t>
            </a:r>
            <a:endParaRPr>
              <a:latin typeface="Playfair Display"/>
              <a:ea typeface="Playfair Display"/>
              <a:cs typeface="Playfair Display"/>
              <a:sym typeface="Playfair Display"/>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78"/>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At Your Cross</a:t>
            </a:r>
            <a:endParaRPr/>
          </a:p>
        </p:txBody>
      </p:sp>
      <p:sp>
        <p:nvSpPr>
          <p:cNvPr id="534" name="Google Shape;534;p78"/>
          <p:cNvSpPr txBox="1"/>
          <p:nvPr>
            <p:ph idx="1" type="body"/>
          </p:nvPr>
        </p:nvSpPr>
        <p:spPr>
          <a:xfrm>
            <a:off x="415650" y="326500"/>
            <a:ext cx="11360700" cy="47217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50000"/>
              </a:lnSpc>
              <a:spcBef>
                <a:spcPts val="0"/>
              </a:spcBef>
              <a:spcAft>
                <a:spcPts val="0"/>
              </a:spcAft>
              <a:buSzPts val="4800"/>
              <a:buNone/>
            </a:pPr>
            <a:r>
              <a:rPr lang="en-US"/>
              <a:t>Sadness and tears</a:t>
            </a:r>
            <a:endParaRPr/>
          </a:p>
          <a:p>
            <a:pPr indent="0" lvl="0" marL="0" rtl="0" algn="ctr">
              <a:lnSpc>
                <a:spcPct val="150000"/>
              </a:lnSpc>
              <a:spcBef>
                <a:spcPts val="0"/>
              </a:spcBef>
              <a:spcAft>
                <a:spcPts val="0"/>
              </a:spcAft>
              <a:buSzPts val="4800"/>
              <a:buNone/>
            </a:pPr>
            <a:r>
              <a:rPr lang="en-US"/>
              <a:t>Growing so near</a:t>
            </a:r>
            <a:endParaRPr/>
          </a:p>
          <a:p>
            <a:pPr indent="0" lvl="0" marL="0" rtl="0" algn="ctr">
              <a:lnSpc>
                <a:spcPct val="150000"/>
              </a:lnSpc>
              <a:spcBef>
                <a:spcPts val="0"/>
              </a:spcBef>
              <a:spcAft>
                <a:spcPts val="0"/>
              </a:spcAft>
              <a:buSzPts val="4800"/>
              <a:buNone/>
            </a:pPr>
            <a:r>
              <a:rPr lang="en-US"/>
              <a:t>With sin and lust and pride</a:t>
            </a:r>
            <a:endParaRPr/>
          </a:p>
          <a:p>
            <a:pPr indent="0" lvl="0" marL="0" rtl="0" algn="ctr">
              <a:lnSpc>
                <a:spcPct val="150000"/>
              </a:lnSpc>
              <a:spcBef>
                <a:spcPts val="0"/>
              </a:spcBef>
              <a:spcAft>
                <a:spcPts val="0"/>
              </a:spcAft>
              <a:buSzPts val="4800"/>
              <a:buNone/>
            </a:pPr>
            <a:r>
              <a:rPr lang="en-US"/>
              <a:t>In a world of vain and fear</a:t>
            </a:r>
            <a:endParaRPr/>
          </a:p>
        </p:txBody>
      </p:sp>
    </p:spTree>
  </p:cSld>
  <p:clrMapOvr>
    <a:masterClrMapping/>
  </p:clrMapOvr>
</p:sld>
</file>

<file path=ppt/slides/slide7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9" name="Shape 4879"/>
        <p:cNvGrpSpPr/>
        <p:nvPr/>
      </p:nvGrpSpPr>
      <p:grpSpPr>
        <a:xfrm>
          <a:off x="0" y="0"/>
          <a:ext cx="0" cy="0"/>
          <a:chOff x="0" y="0"/>
          <a:chExt cx="0" cy="0"/>
        </a:xfrm>
      </p:grpSpPr>
      <p:sp>
        <p:nvSpPr>
          <p:cNvPr id="4880" name="Google Shape;4880;p780"/>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t>(You, the tenderhearted </a:t>
            </a:r>
            <a:endParaRPr/>
          </a:p>
          <a:p>
            <a:pPr indent="0" lvl="0" marL="0" rtl="0" algn="ctr">
              <a:lnSpc>
                <a:spcPct val="150000"/>
              </a:lnSpc>
              <a:spcBef>
                <a:spcPts val="0"/>
              </a:spcBef>
              <a:spcAft>
                <a:spcPts val="0"/>
              </a:spcAft>
              <a:buClr>
                <a:schemeClr val="dk1"/>
              </a:buClr>
              <a:buSzPts val="1100"/>
              <a:buFont typeface="Arial"/>
              <a:buNone/>
            </a:pPr>
            <a:r>
              <a:rPr lang="en-US"/>
              <a:t>Beautiful but yet</a:t>
            </a:r>
            <a:endParaRPr/>
          </a:p>
          <a:p>
            <a:pPr indent="0" lvl="0" marL="0" rtl="0" algn="ctr">
              <a:lnSpc>
                <a:spcPct val="150000"/>
              </a:lnSpc>
              <a:spcBef>
                <a:spcPts val="0"/>
              </a:spcBef>
              <a:spcAft>
                <a:spcPts val="0"/>
              </a:spcAft>
              <a:buClr>
                <a:schemeClr val="dk1"/>
              </a:buClr>
              <a:buSzPts val="1100"/>
              <a:buFont typeface="Arial"/>
              <a:buNone/>
            </a:pPr>
            <a:r>
              <a:rPr lang="en-US"/>
              <a:t>You are highly fearsome</a:t>
            </a:r>
            <a:endParaRPr/>
          </a:p>
          <a:p>
            <a:pPr indent="0" lvl="0" marL="0" rtl="0" algn="ctr">
              <a:lnSpc>
                <a:spcPct val="150000"/>
              </a:lnSpc>
              <a:spcBef>
                <a:spcPts val="0"/>
              </a:spcBef>
              <a:spcAft>
                <a:spcPts val="0"/>
              </a:spcAft>
              <a:buClr>
                <a:schemeClr val="dk1"/>
              </a:buClr>
              <a:buSzPts val="1100"/>
              <a:buFont typeface="Arial"/>
              <a:buNone/>
            </a:pPr>
            <a:r>
              <a:rPr lang="en-US"/>
              <a:t>So magnificent) x2</a:t>
            </a:r>
            <a:endParaRPr/>
          </a:p>
        </p:txBody>
      </p:sp>
      <p:sp>
        <p:nvSpPr>
          <p:cNvPr id="4881" name="Google Shape;4881;p780"/>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Lo, My Beating Heart</a:t>
            </a:r>
            <a:endParaRPr>
              <a:latin typeface="Playfair Display"/>
              <a:ea typeface="Playfair Display"/>
              <a:cs typeface="Playfair Display"/>
              <a:sym typeface="Playfair Display"/>
            </a:endParaRPr>
          </a:p>
        </p:txBody>
      </p:sp>
    </p:spTree>
  </p:cSld>
  <p:clrMapOvr>
    <a:masterClrMapping/>
  </p:clrMapOvr>
</p:sld>
</file>

<file path=ppt/slides/slide7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5" name="Shape 4885"/>
        <p:cNvGrpSpPr/>
        <p:nvPr/>
      </p:nvGrpSpPr>
      <p:grpSpPr>
        <a:xfrm>
          <a:off x="0" y="0"/>
          <a:ext cx="0" cy="0"/>
          <a:chOff x="0" y="0"/>
          <a:chExt cx="0" cy="0"/>
        </a:xfrm>
      </p:grpSpPr>
      <p:sp>
        <p:nvSpPr>
          <p:cNvPr id="4886" name="Google Shape;4886;p781"/>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t>You are strong and holding</a:t>
            </a:r>
            <a:endParaRPr/>
          </a:p>
          <a:p>
            <a:pPr indent="0" lvl="0" marL="0" rtl="0" algn="ctr">
              <a:lnSpc>
                <a:spcPct val="150000"/>
              </a:lnSpc>
              <a:spcBef>
                <a:spcPts val="0"/>
              </a:spcBef>
              <a:spcAft>
                <a:spcPts val="0"/>
              </a:spcAft>
              <a:buClr>
                <a:schemeClr val="dk1"/>
              </a:buClr>
              <a:buSzPts val="1100"/>
              <a:buFont typeface="Arial"/>
              <a:buNone/>
            </a:pPr>
            <a:r>
              <a:rPr lang="en-US"/>
              <a:t>Me within Your hand </a:t>
            </a:r>
            <a:endParaRPr/>
          </a:p>
          <a:p>
            <a:pPr indent="0" lvl="0" marL="0" rtl="0" algn="ctr">
              <a:lnSpc>
                <a:spcPct val="150000"/>
              </a:lnSpc>
              <a:spcBef>
                <a:spcPts val="0"/>
              </a:spcBef>
              <a:spcAft>
                <a:spcPts val="0"/>
              </a:spcAft>
              <a:buClr>
                <a:schemeClr val="dk1"/>
              </a:buClr>
              <a:buSzPts val="1100"/>
              <a:buFont typeface="Arial"/>
              <a:buNone/>
            </a:pPr>
            <a:r>
              <a:rPr lang="en-US"/>
              <a:t>And full of Your eyes are </a:t>
            </a:r>
            <a:endParaRPr/>
          </a:p>
          <a:p>
            <a:pPr indent="0" lvl="0" marL="0" rtl="0" algn="ctr">
              <a:lnSpc>
                <a:spcPct val="150000"/>
              </a:lnSpc>
              <a:spcBef>
                <a:spcPts val="0"/>
              </a:spcBef>
              <a:spcAft>
                <a:spcPts val="0"/>
              </a:spcAft>
              <a:buClr>
                <a:schemeClr val="dk1"/>
              </a:buClr>
              <a:buSzPts val="1100"/>
              <a:buFont typeface="Arial"/>
              <a:buNone/>
            </a:pPr>
            <a:r>
              <a:rPr lang="en-US"/>
              <a:t>Weeping tears of love</a:t>
            </a:r>
            <a:endParaRPr/>
          </a:p>
        </p:txBody>
      </p:sp>
      <p:sp>
        <p:nvSpPr>
          <p:cNvPr id="4887" name="Google Shape;4887;p781"/>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Lo, My Beating Heart</a:t>
            </a:r>
            <a:endParaRPr>
              <a:latin typeface="Playfair Display"/>
              <a:ea typeface="Playfair Display"/>
              <a:cs typeface="Playfair Display"/>
              <a:sym typeface="Playfair Display"/>
            </a:endParaRPr>
          </a:p>
        </p:txBody>
      </p:sp>
    </p:spTree>
  </p:cSld>
  <p:clrMapOvr>
    <a:masterClrMapping/>
  </p:clrMapOvr>
</p:sld>
</file>

<file path=ppt/slides/slide7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1" name="Shape 4891"/>
        <p:cNvGrpSpPr/>
        <p:nvPr/>
      </p:nvGrpSpPr>
      <p:grpSpPr>
        <a:xfrm>
          <a:off x="0" y="0"/>
          <a:ext cx="0" cy="0"/>
          <a:chOff x="0" y="0"/>
          <a:chExt cx="0" cy="0"/>
        </a:xfrm>
      </p:grpSpPr>
      <p:sp>
        <p:nvSpPr>
          <p:cNvPr id="4892" name="Google Shape;4892;p782"/>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t>I do not have any plans</a:t>
            </a:r>
            <a:endParaRPr/>
          </a:p>
          <a:p>
            <a:pPr indent="0" lvl="0" marL="0" rtl="0" algn="ctr">
              <a:lnSpc>
                <a:spcPct val="150000"/>
              </a:lnSpc>
              <a:spcBef>
                <a:spcPts val="0"/>
              </a:spcBef>
              <a:spcAft>
                <a:spcPts val="0"/>
              </a:spcAft>
              <a:buClr>
                <a:schemeClr val="dk1"/>
              </a:buClr>
              <a:buSzPts val="1100"/>
              <a:buFont typeface="Arial"/>
              <a:buNone/>
            </a:pPr>
            <a:r>
              <a:rPr lang="en-US"/>
              <a:t>Nor my own opinions</a:t>
            </a:r>
            <a:endParaRPr/>
          </a:p>
          <a:p>
            <a:pPr indent="0" lvl="0" marL="0" rtl="0" algn="ctr">
              <a:lnSpc>
                <a:spcPct val="150000"/>
              </a:lnSpc>
              <a:spcBef>
                <a:spcPts val="0"/>
              </a:spcBef>
              <a:spcAft>
                <a:spcPts val="0"/>
              </a:spcAft>
              <a:buClr>
                <a:schemeClr val="dk1"/>
              </a:buClr>
              <a:buSzPts val="1100"/>
              <a:buFont typeface="Arial"/>
              <a:buNone/>
            </a:pPr>
            <a:r>
              <a:rPr lang="en-US"/>
              <a:t>Not any desire </a:t>
            </a:r>
            <a:endParaRPr/>
          </a:p>
          <a:p>
            <a:pPr indent="0" lvl="0" marL="0" rtl="0" algn="ctr">
              <a:lnSpc>
                <a:spcPct val="150000"/>
              </a:lnSpc>
              <a:spcBef>
                <a:spcPts val="0"/>
              </a:spcBef>
              <a:spcAft>
                <a:spcPts val="0"/>
              </a:spcAft>
              <a:buClr>
                <a:schemeClr val="dk1"/>
              </a:buClr>
              <a:buSzPts val="1100"/>
              <a:buFont typeface="Arial"/>
              <a:buNone/>
            </a:pPr>
            <a:r>
              <a:rPr lang="en-US"/>
              <a:t>But to follow you</a:t>
            </a:r>
            <a:endParaRPr/>
          </a:p>
        </p:txBody>
      </p:sp>
      <p:sp>
        <p:nvSpPr>
          <p:cNvPr id="4893" name="Google Shape;4893;p782"/>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Lo, My Beating Heart</a:t>
            </a:r>
            <a:endParaRPr>
              <a:latin typeface="Playfair Display"/>
              <a:ea typeface="Playfair Display"/>
              <a:cs typeface="Playfair Display"/>
              <a:sym typeface="Playfair Display"/>
            </a:endParaRPr>
          </a:p>
        </p:txBody>
      </p:sp>
    </p:spTree>
  </p:cSld>
  <p:clrMapOvr>
    <a:masterClrMapping/>
  </p:clrMapOvr>
</p:sld>
</file>

<file path=ppt/slides/slide7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7" name="Shape 4897"/>
        <p:cNvGrpSpPr/>
        <p:nvPr/>
      </p:nvGrpSpPr>
      <p:grpSpPr>
        <a:xfrm>
          <a:off x="0" y="0"/>
          <a:ext cx="0" cy="0"/>
          <a:chOff x="0" y="0"/>
          <a:chExt cx="0" cy="0"/>
        </a:xfrm>
      </p:grpSpPr>
      <p:sp>
        <p:nvSpPr>
          <p:cNvPr id="4898" name="Google Shape;4898;p783"/>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t>And my father Jacob</a:t>
            </a:r>
            <a:endParaRPr/>
          </a:p>
          <a:p>
            <a:pPr indent="0" lvl="0" marL="0" rtl="0" algn="ctr">
              <a:lnSpc>
                <a:spcPct val="150000"/>
              </a:lnSpc>
              <a:spcBef>
                <a:spcPts val="0"/>
              </a:spcBef>
              <a:spcAft>
                <a:spcPts val="0"/>
              </a:spcAft>
              <a:buClr>
                <a:schemeClr val="dk1"/>
              </a:buClr>
              <a:buSzPts val="1100"/>
              <a:buFont typeface="Arial"/>
              <a:buNone/>
            </a:pPr>
            <a:r>
              <a:rPr lang="en-US"/>
              <a:t>His secret I know</a:t>
            </a:r>
            <a:endParaRPr/>
          </a:p>
          <a:p>
            <a:pPr indent="0" lvl="0" marL="0" rtl="0" algn="ctr">
              <a:lnSpc>
                <a:spcPct val="150000"/>
              </a:lnSpc>
              <a:spcBef>
                <a:spcPts val="0"/>
              </a:spcBef>
              <a:spcAft>
                <a:spcPts val="0"/>
              </a:spcAft>
              <a:buClr>
                <a:schemeClr val="dk1"/>
              </a:buClr>
              <a:buSzPts val="1100"/>
              <a:buFont typeface="Arial"/>
              <a:buNone/>
            </a:pPr>
            <a:r>
              <a:rPr lang="en-US"/>
              <a:t>Now I understand how</a:t>
            </a:r>
            <a:endParaRPr/>
          </a:p>
          <a:p>
            <a:pPr indent="0" lvl="0" marL="0" rtl="0" algn="ctr">
              <a:lnSpc>
                <a:spcPct val="150000"/>
              </a:lnSpc>
              <a:spcBef>
                <a:spcPts val="0"/>
              </a:spcBef>
              <a:spcAft>
                <a:spcPts val="0"/>
              </a:spcAft>
              <a:buClr>
                <a:schemeClr val="dk1"/>
              </a:buClr>
              <a:buSzPts val="1100"/>
              <a:buFont typeface="Arial"/>
              <a:buNone/>
            </a:pPr>
            <a:r>
              <a:rPr lang="en-US"/>
              <a:t>He wrestled with you</a:t>
            </a:r>
            <a:endParaRPr/>
          </a:p>
        </p:txBody>
      </p:sp>
      <p:sp>
        <p:nvSpPr>
          <p:cNvPr id="4899" name="Google Shape;4899;p783"/>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Lo, My Beating Heart</a:t>
            </a:r>
            <a:endParaRPr>
              <a:latin typeface="Playfair Display"/>
              <a:ea typeface="Playfair Display"/>
              <a:cs typeface="Playfair Display"/>
              <a:sym typeface="Playfair Display"/>
            </a:endParaRPr>
          </a:p>
        </p:txBody>
      </p:sp>
    </p:spTree>
  </p:cSld>
  <p:clrMapOvr>
    <a:masterClrMapping/>
  </p:clrMapOvr>
</p:sld>
</file>

<file path=ppt/slides/slide7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3" name="Shape 4903"/>
        <p:cNvGrpSpPr/>
        <p:nvPr/>
      </p:nvGrpSpPr>
      <p:grpSpPr>
        <a:xfrm>
          <a:off x="0" y="0"/>
          <a:ext cx="0" cy="0"/>
          <a:chOff x="0" y="0"/>
          <a:chExt cx="0" cy="0"/>
        </a:xfrm>
      </p:grpSpPr>
      <p:sp>
        <p:nvSpPr>
          <p:cNvPr id="4904" name="Google Shape;4904;p784"/>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(You, the tenderhearted </a:t>
            </a:r>
            <a:endParaRPr/>
          </a:p>
          <a:p>
            <a:pPr indent="0" lvl="0" marL="0" rtl="0" algn="ctr">
              <a:lnSpc>
                <a:spcPct val="150000"/>
              </a:lnSpc>
              <a:spcBef>
                <a:spcPts val="0"/>
              </a:spcBef>
              <a:spcAft>
                <a:spcPts val="0"/>
              </a:spcAft>
              <a:buClr>
                <a:schemeClr val="dk1"/>
              </a:buClr>
              <a:buSzPts val="1100"/>
              <a:buNone/>
            </a:pPr>
            <a:r>
              <a:rPr lang="en-US"/>
              <a:t>Beautiful but yet</a:t>
            </a:r>
            <a:endParaRPr/>
          </a:p>
          <a:p>
            <a:pPr indent="0" lvl="0" marL="0" rtl="0" algn="ctr">
              <a:lnSpc>
                <a:spcPct val="150000"/>
              </a:lnSpc>
              <a:spcBef>
                <a:spcPts val="0"/>
              </a:spcBef>
              <a:spcAft>
                <a:spcPts val="0"/>
              </a:spcAft>
              <a:buClr>
                <a:schemeClr val="dk1"/>
              </a:buClr>
              <a:buSzPts val="1100"/>
              <a:buNone/>
            </a:pPr>
            <a:r>
              <a:rPr lang="en-US"/>
              <a:t>You are highly fearsome</a:t>
            </a:r>
            <a:endParaRPr/>
          </a:p>
          <a:p>
            <a:pPr indent="0" lvl="0" marL="0" rtl="0" algn="ctr">
              <a:lnSpc>
                <a:spcPct val="150000"/>
              </a:lnSpc>
              <a:spcBef>
                <a:spcPts val="0"/>
              </a:spcBef>
              <a:spcAft>
                <a:spcPts val="0"/>
              </a:spcAft>
              <a:buClr>
                <a:schemeClr val="dk1"/>
              </a:buClr>
              <a:buSzPts val="1100"/>
              <a:buNone/>
            </a:pPr>
            <a:r>
              <a:rPr lang="en-US"/>
              <a:t>So magnificent) x2</a:t>
            </a:r>
            <a:endParaRPr/>
          </a:p>
        </p:txBody>
      </p:sp>
      <p:sp>
        <p:nvSpPr>
          <p:cNvPr id="4905" name="Google Shape;4905;p784"/>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Lo, My Beating Heart</a:t>
            </a:r>
            <a:endParaRPr>
              <a:latin typeface="Playfair Display"/>
              <a:ea typeface="Playfair Display"/>
              <a:cs typeface="Playfair Display"/>
              <a:sym typeface="Playfair Display"/>
            </a:endParaRPr>
          </a:p>
        </p:txBody>
      </p:sp>
    </p:spTree>
  </p:cSld>
  <p:clrMapOvr>
    <a:masterClrMapping/>
  </p:clrMapOvr>
</p:sld>
</file>

<file path=ppt/slides/slide7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9" name="Shape 4909"/>
        <p:cNvGrpSpPr/>
        <p:nvPr/>
      </p:nvGrpSpPr>
      <p:grpSpPr>
        <a:xfrm>
          <a:off x="0" y="0"/>
          <a:ext cx="0" cy="0"/>
          <a:chOff x="0" y="0"/>
          <a:chExt cx="0" cy="0"/>
        </a:xfrm>
      </p:grpSpPr>
      <p:sp>
        <p:nvSpPr>
          <p:cNvPr id="4910" name="Google Shape;4910;p785"/>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You are strong and holding</a:t>
            </a:r>
            <a:endParaRPr/>
          </a:p>
          <a:p>
            <a:pPr indent="0" lvl="0" marL="0" rtl="0" algn="ctr">
              <a:lnSpc>
                <a:spcPct val="150000"/>
              </a:lnSpc>
              <a:spcBef>
                <a:spcPts val="0"/>
              </a:spcBef>
              <a:spcAft>
                <a:spcPts val="0"/>
              </a:spcAft>
              <a:buClr>
                <a:schemeClr val="dk1"/>
              </a:buClr>
              <a:buSzPts val="1100"/>
              <a:buNone/>
            </a:pPr>
            <a:r>
              <a:rPr lang="en-US"/>
              <a:t>Me within Your hand </a:t>
            </a:r>
            <a:endParaRPr/>
          </a:p>
          <a:p>
            <a:pPr indent="0" lvl="0" marL="0" rtl="0" algn="ctr">
              <a:lnSpc>
                <a:spcPct val="150000"/>
              </a:lnSpc>
              <a:spcBef>
                <a:spcPts val="0"/>
              </a:spcBef>
              <a:spcAft>
                <a:spcPts val="0"/>
              </a:spcAft>
              <a:buClr>
                <a:schemeClr val="dk1"/>
              </a:buClr>
              <a:buSzPts val="1100"/>
              <a:buNone/>
            </a:pPr>
            <a:r>
              <a:rPr lang="en-US"/>
              <a:t>And full of Your eyes are </a:t>
            </a:r>
            <a:endParaRPr/>
          </a:p>
          <a:p>
            <a:pPr indent="0" lvl="0" marL="0" rtl="0" algn="ctr">
              <a:lnSpc>
                <a:spcPct val="150000"/>
              </a:lnSpc>
              <a:spcBef>
                <a:spcPts val="0"/>
              </a:spcBef>
              <a:spcAft>
                <a:spcPts val="0"/>
              </a:spcAft>
              <a:buClr>
                <a:schemeClr val="dk1"/>
              </a:buClr>
              <a:buSzPts val="1100"/>
              <a:buNone/>
            </a:pPr>
            <a:r>
              <a:rPr lang="en-US"/>
              <a:t>Weeping tears of love</a:t>
            </a:r>
            <a:endParaRPr/>
          </a:p>
        </p:txBody>
      </p:sp>
      <p:sp>
        <p:nvSpPr>
          <p:cNvPr id="4911" name="Google Shape;4911;p785"/>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Lo, My Beating Heart</a:t>
            </a:r>
            <a:endParaRPr>
              <a:latin typeface="Playfair Display"/>
              <a:ea typeface="Playfair Display"/>
              <a:cs typeface="Playfair Display"/>
              <a:sym typeface="Playfair Display"/>
            </a:endParaRPr>
          </a:p>
        </p:txBody>
      </p:sp>
    </p:spTree>
  </p:cSld>
  <p:clrMapOvr>
    <a:masterClrMapping/>
  </p:clrMapOvr>
</p:sld>
</file>

<file path=ppt/slides/slide7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5" name="Shape 4915"/>
        <p:cNvGrpSpPr/>
        <p:nvPr/>
      </p:nvGrpSpPr>
      <p:grpSpPr>
        <a:xfrm>
          <a:off x="0" y="0"/>
          <a:ext cx="0" cy="0"/>
          <a:chOff x="0" y="0"/>
          <a:chExt cx="0" cy="0"/>
        </a:xfrm>
      </p:grpSpPr>
      <p:sp>
        <p:nvSpPr>
          <p:cNvPr id="4916" name="Google Shape;4916;p786"/>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t>Lord, here are the eyes which</a:t>
            </a:r>
            <a:endParaRPr/>
          </a:p>
          <a:p>
            <a:pPr indent="0" lvl="0" marL="0" rtl="0" algn="ctr">
              <a:lnSpc>
                <a:spcPct val="150000"/>
              </a:lnSpc>
              <a:spcBef>
                <a:spcPts val="0"/>
              </a:spcBef>
              <a:spcAft>
                <a:spcPts val="0"/>
              </a:spcAft>
              <a:buClr>
                <a:schemeClr val="dk1"/>
              </a:buClr>
              <a:buSzPts val="1100"/>
              <a:buFont typeface="Arial"/>
              <a:buNone/>
            </a:pPr>
            <a:r>
              <a:rPr lang="en-US"/>
              <a:t>I have closed for you</a:t>
            </a:r>
            <a:endParaRPr/>
          </a:p>
          <a:p>
            <a:pPr indent="0" lvl="0" marL="0" rtl="0" algn="ctr">
              <a:lnSpc>
                <a:spcPct val="150000"/>
              </a:lnSpc>
              <a:spcBef>
                <a:spcPts val="0"/>
              </a:spcBef>
              <a:spcAft>
                <a:spcPts val="0"/>
              </a:spcAft>
              <a:buClr>
                <a:schemeClr val="dk1"/>
              </a:buClr>
              <a:buSzPts val="1100"/>
              <a:buFont typeface="Arial"/>
              <a:buNone/>
            </a:pPr>
            <a:r>
              <a:rPr lang="en-US"/>
              <a:t>From observing others</a:t>
            </a:r>
            <a:endParaRPr/>
          </a:p>
          <a:p>
            <a:pPr indent="0" lvl="0" marL="0" rtl="0" algn="ctr">
              <a:lnSpc>
                <a:spcPct val="150000"/>
              </a:lnSpc>
              <a:spcBef>
                <a:spcPts val="0"/>
              </a:spcBef>
              <a:spcAft>
                <a:spcPts val="0"/>
              </a:spcAft>
              <a:buClr>
                <a:schemeClr val="dk1"/>
              </a:buClr>
              <a:buSzPts val="1100"/>
              <a:buFont typeface="Arial"/>
              <a:buNone/>
            </a:pPr>
            <a:r>
              <a:rPr lang="en-US"/>
              <a:t>So that I see you </a:t>
            </a:r>
            <a:endParaRPr/>
          </a:p>
        </p:txBody>
      </p:sp>
      <p:sp>
        <p:nvSpPr>
          <p:cNvPr id="4917" name="Google Shape;4917;p786"/>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Lo, My Beating Heart</a:t>
            </a:r>
            <a:endParaRPr>
              <a:latin typeface="Playfair Display"/>
              <a:ea typeface="Playfair Display"/>
              <a:cs typeface="Playfair Display"/>
              <a:sym typeface="Playfair Display"/>
            </a:endParaRPr>
          </a:p>
        </p:txBody>
      </p:sp>
    </p:spTree>
  </p:cSld>
  <p:clrMapOvr>
    <a:masterClrMapping/>
  </p:clrMapOvr>
</p:sld>
</file>

<file path=ppt/slides/slide7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1" name="Shape 4921"/>
        <p:cNvGrpSpPr/>
        <p:nvPr/>
      </p:nvGrpSpPr>
      <p:grpSpPr>
        <a:xfrm>
          <a:off x="0" y="0"/>
          <a:ext cx="0" cy="0"/>
          <a:chOff x="0" y="0"/>
          <a:chExt cx="0" cy="0"/>
        </a:xfrm>
      </p:grpSpPr>
      <p:sp>
        <p:nvSpPr>
          <p:cNvPr id="4922" name="Google Shape;4922;p787"/>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t>And likewise, the ears which</a:t>
            </a:r>
            <a:endParaRPr/>
          </a:p>
          <a:p>
            <a:pPr indent="0" lvl="0" marL="0" rtl="0" algn="ctr">
              <a:lnSpc>
                <a:spcPct val="150000"/>
              </a:lnSpc>
              <a:spcBef>
                <a:spcPts val="0"/>
              </a:spcBef>
              <a:spcAft>
                <a:spcPts val="0"/>
              </a:spcAft>
              <a:buClr>
                <a:schemeClr val="dk1"/>
              </a:buClr>
              <a:buSzPts val="1100"/>
              <a:buFont typeface="Arial"/>
              <a:buNone/>
            </a:pPr>
            <a:r>
              <a:rPr lang="en-US"/>
              <a:t>I emptied for you</a:t>
            </a:r>
            <a:endParaRPr/>
          </a:p>
          <a:p>
            <a:pPr indent="0" lvl="0" marL="0" rtl="0" algn="ctr">
              <a:lnSpc>
                <a:spcPct val="150000"/>
              </a:lnSpc>
              <a:spcBef>
                <a:spcPts val="0"/>
              </a:spcBef>
              <a:spcAft>
                <a:spcPts val="0"/>
              </a:spcAft>
              <a:buClr>
                <a:schemeClr val="dk1"/>
              </a:buClr>
              <a:buSzPts val="1100"/>
              <a:buFont typeface="Arial"/>
              <a:buNone/>
            </a:pPr>
            <a:r>
              <a:rPr lang="en-US"/>
              <a:t>From others vain chatter</a:t>
            </a:r>
            <a:endParaRPr/>
          </a:p>
          <a:p>
            <a:pPr indent="0" lvl="0" marL="0" rtl="0" algn="ctr">
              <a:lnSpc>
                <a:spcPct val="150000"/>
              </a:lnSpc>
              <a:spcBef>
                <a:spcPts val="0"/>
              </a:spcBef>
              <a:spcAft>
                <a:spcPts val="0"/>
              </a:spcAft>
              <a:buClr>
                <a:schemeClr val="dk1"/>
              </a:buClr>
              <a:buSzPts val="1100"/>
              <a:buFont typeface="Arial"/>
              <a:buNone/>
            </a:pPr>
            <a:r>
              <a:rPr lang="en-US"/>
              <a:t>So that I hear you</a:t>
            </a:r>
            <a:endParaRPr/>
          </a:p>
        </p:txBody>
      </p:sp>
      <p:sp>
        <p:nvSpPr>
          <p:cNvPr id="4923" name="Google Shape;4923;p787"/>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Lo, My Beating Heart</a:t>
            </a:r>
            <a:endParaRPr>
              <a:latin typeface="Playfair Display"/>
              <a:ea typeface="Playfair Display"/>
              <a:cs typeface="Playfair Display"/>
              <a:sym typeface="Playfair Display"/>
            </a:endParaRPr>
          </a:p>
        </p:txBody>
      </p:sp>
    </p:spTree>
  </p:cSld>
  <p:clrMapOvr>
    <a:masterClrMapping/>
  </p:clrMapOvr>
</p:sld>
</file>

<file path=ppt/slides/slide7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7" name="Shape 4927"/>
        <p:cNvGrpSpPr/>
        <p:nvPr/>
      </p:nvGrpSpPr>
      <p:grpSpPr>
        <a:xfrm>
          <a:off x="0" y="0"/>
          <a:ext cx="0" cy="0"/>
          <a:chOff x="0" y="0"/>
          <a:chExt cx="0" cy="0"/>
        </a:xfrm>
      </p:grpSpPr>
      <p:sp>
        <p:nvSpPr>
          <p:cNvPr id="4928" name="Google Shape;4928;p788"/>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(You, the tenderhearted </a:t>
            </a:r>
            <a:endParaRPr/>
          </a:p>
          <a:p>
            <a:pPr indent="0" lvl="0" marL="0" rtl="0" algn="ctr">
              <a:lnSpc>
                <a:spcPct val="150000"/>
              </a:lnSpc>
              <a:spcBef>
                <a:spcPts val="0"/>
              </a:spcBef>
              <a:spcAft>
                <a:spcPts val="0"/>
              </a:spcAft>
              <a:buClr>
                <a:schemeClr val="dk1"/>
              </a:buClr>
              <a:buSzPts val="1100"/>
              <a:buNone/>
            </a:pPr>
            <a:r>
              <a:rPr lang="en-US"/>
              <a:t>Beautiful but yet</a:t>
            </a:r>
            <a:endParaRPr/>
          </a:p>
          <a:p>
            <a:pPr indent="0" lvl="0" marL="0" rtl="0" algn="ctr">
              <a:lnSpc>
                <a:spcPct val="150000"/>
              </a:lnSpc>
              <a:spcBef>
                <a:spcPts val="0"/>
              </a:spcBef>
              <a:spcAft>
                <a:spcPts val="0"/>
              </a:spcAft>
              <a:buClr>
                <a:schemeClr val="dk1"/>
              </a:buClr>
              <a:buSzPts val="1100"/>
              <a:buNone/>
            </a:pPr>
            <a:r>
              <a:rPr lang="en-US"/>
              <a:t>You are highly fearsome</a:t>
            </a:r>
            <a:endParaRPr/>
          </a:p>
          <a:p>
            <a:pPr indent="0" lvl="0" marL="0" rtl="0" algn="ctr">
              <a:lnSpc>
                <a:spcPct val="150000"/>
              </a:lnSpc>
              <a:spcBef>
                <a:spcPts val="0"/>
              </a:spcBef>
              <a:spcAft>
                <a:spcPts val="0"/>
              </a:spcAft>
              <a:buClr>
                <a:schemeClr val="dk1"/>
              </a:buClr>
              <a:buSzPts val="1100"/>
              <a:buNone/>
            </a:pPr>
            <a:r>
              <a:rPr lang="en-US"/>
              <a:t>So magnificent) x2</a:t>
            </a:r>
            <a:endParaRPr/>
          </a:p>
        </p:txBody>
      </p:sp>
      <p:sp>
        <p:nvSpPr>
          <p:cNvPr id="4929" name="Google Shape;4929;p788"/>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Lo, My Beating Heart</a:t>
            </a:r>
            <a:endParaRPr>
              <a:latin typeface="Playfair Display"/>
              <a:ea typeface="Playfair Display"/>
              <a:cs typeface="Playfair Display"/>
              <a:sym typeface="Playfair Display"/>
            </a:endParaRPr>
          </a:p>
        </p:txBody>
      </p:sp>
    </p:spTree>
  </p:cSld>
  <p:clrMapOvr>
    <a:masterClrMapping/>
  </p:clrMapOvr>
</p:sld>
</file>

<file path=ppt/slides/slide7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3" name="Shape 4933"/>
        <p:cNvGrpSpPr/>
        <p:nvPr/>
      </p:nvGrpSpPr>
      <p:grpSpPr>
        <a:xfrm>
          <a:off x="0" y="0"/>
          <a:ext cx="0" cy="0"/>
          <a:chOff x="0" y="0"/>
          <a:chExt cx="0" cy="0"/>
        </a:xfrm>
      </p:grpSpPr>
      <p:sp>
        <p:nvSpPr>
          <p:cNvPr id="4934" name="Google Shape;4934;p789"/>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You are strong and holding</a:t>
            </a:r>
            <a:endParaRPr/>
          </a:p>
          <a:p>
            <a:pPr indent="0" lvl="0" marL="0" rtl="0" algn="ctr">
              <a:lnSpc>
                <a:spcPct val="150000"/>
              </a:lnSpc>
              <a:spcBef>
                <a:spcPts val="0"/>
              </a:spcBef>
              <a:spcAft>
                <a:spcPts val="0"/>
              </a:spcAft>
              <a:buClr>
                <a:schemeClr val="dk1"/>
              </a:buClr>
              <a:buSzPts val="1100"/>
              <a:buNone/>
            </a:pPr>
            <a:r>
              <a:rPr lang="en-US"/>
              <a:t>Me within Your hand </a:t>
            </a:r>
            <a:endParaRPr/>
          </a:p>
          <a:p>
            <a:pPr indent="0" lvl="0" marL="0" rtl="0" algn="ctr">
              <a:lnSpc>
                <a:spcPct val="150000"/>
              </a:lnSpc>
              <a:spcBef>
                <a:spcPts val="0"/>
              </a:spcBef>
              <a:spcAft>
                <a:spcPts val="0"/>
              </a:spcAft>
              <a:buClr>
                <a:schemeClr val="dk1"/>
              </a:buClr>
              <a:buSzPts val="1100"/>
              <a:buNone/>
            </a:pPr>
            <a:r>
              <a:rPr lang="en-US"/>
              <a:t>And full of Your eyes are </a:t>
            </a:r>
            <a:endParaRPr/>
          </a:p>
          <a:p>
            <a:pPr indent="0" lvl="0" marL="0" rtl="0" algn="ctr">
              <a:lnSpc>
                <a:spcPct val="150000"/>
              </a:lnSpc>
              <a:spcBef>
                <a:spcPts val="0"/>
              </a:spcBef>
              <a:spcAft>
                <a:spcPts val="0"/>
              </a:spcAft>
              <a:buClr>
                <a:schemeClr val="dk1"/>
              </a:buClr>
              <a:buSzPts val="1100"/>
              <a:buNone/>
            </a:pPr>
            <a:r>
              <a:rPr lang="en-US"/>
              <a:t>Weeping tears of love</a:t>
            </a:r>
            <a:endParaRPr/>
          </a:p>
        </p:txBody>
      </p:sp>
      <p:sp>
        <p:nvSpPr>
          <p:cNvPr id="4935" name="Google Shape;4935;p789"/>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Lo, My Beating Heart</a:t>
            </a:r>
            <a:endParaRPr>
              <a:latin typeface="Playfair Display"/>
              <a:ea typeface="Playfair Display"/>
              <a:cs typeface="Playfair Display"/>
              <a:sym typeface="Playfair Display"/>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79"/>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At Your Cross</a:t>
            </a:r>
            <a:endParaRPr/>
          </a:p>
        </p:txBody>
      </p:sp>
      <p:sp>
        <p:nvSpPr>
          <p:cNvPr id="540" name="Google Shape;540;p79"/>
          <p:cNvSpPr txBox="1"/>
          <p:nvPr>
            <p:ph idx="1" type="body"/>
          </p:nvPr>
        </p:nvSpPr>
        <p:spPr>
          <a:xfrm>
            <a:off x="415650" y="326500"/>
            <a:ext cx="11360700" cy="49440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15000"/>
              </a:lnSpc>
              <a:spcBef>
                <a:spcPts val="0"/>
              </a:spcBef>
              <a:spcAft>
                <a:spcPts val="0"/>
              </a:spcAft>
              <a:buSzPts val="4800"/>
              <a:buNone/>
            </a:pPr>
            <a:r>
              <a:rPr lang="en-US">
                <a:solidFill>
                  <a:schemeClr val="dk1"/>
                </a:solidFill>
              </a:rPr>
              <a:t>And I wondered when I can</a:t>
            </a:r>
            <a:endParaRPr>
              <a:solidFill>
                <a:schemeClr val="dk1"/>
              </a:solidFill>
            </a:endParaRPr>
          </a:p>
          <a:p>
            <a:pPr indent="0" lvl="0" marL="0" rtl="0" algn="ctr">
              <a:lnSpc>
                <a:spcPct val="115000"/>
              </a:lnSpc>
              <a:spcBef>
                <a:spcPts val="0"/>
              </a:spcBef>
              <a:spcAft>
                <a:spcPts val="0"/>
              </a:spcAft>
              <a:buSzPts val="4800"/>
              <a:buNone/>
            </a:pPr>
            <a:r>
              <a:rPr lang="en-US">
                <a:solidFill>
                  <a:schemeClr val="dk1"/>
                </a:solidFill>
              </a:rPr>
              <a:t>Return to You</a:t>
            </a:r>
            <a:endParaRPr>
              <a:solidFill>
                <a:schemeClr val="dk1"/>
              </a:solidFill>
            </a:endParaRPr>
          </a:p>
          <a:p>
            <a:pPr indent="0" lvl="0" marL="0" rtl="0" algn="ctr">
              <a:lnSpc>
                <a:spcPct val="115000"/>
              </a:lnSpc>
              <a:spcBef>
                <a:spcPts val="0"/>
              </a:spcBef>
              <a:spcAft>
                <a:spcPts val="0"/>
              </a:spcAft>
              <a:buSzPts val="4800"/>
              <a:buNone/>
            </a:pPr>
            <a:r>
              <a:rPr lang="en-US">
                <a:solidFill>
                  <a:schemeClr val="dk1"/>
                </a:solidFill>
              </a:rPr>
              <a:t>And how I will</a:t>
            </a:r>
            <a:endParaRPr>
              <a:solidFill>
                <a:schemeClr val="dk1"/>
              </a:solidFill>
            </a:endParaRPr>
          </a:p>
          <a:p>
            <a:pPr indent="0" lvl="0" marL="0" rtl="0" algn="ctr">
              <a:lnSpc>
                <a:spcPct val="115000"/>
              </a:lnSpc>
              <a:spcBef>
                <a:spcPts val="0"/>
              </a:spcBef>
              <a:spcAft>
                <a:spcPts val="0"/>
              </a:spcAft>
              <a:buSzPts val="4800"/>
              <a:buNone/>
            </a:pPr>
            <a:r>
              <a:rPr lang="en-US">
                <a:solidFill>
                  <a:schemeClr val="dk1"/>
                </a:solidFill>
              </a:rPr>
              <a:t>Stay again under Your Cross</a:t>
            </a:r>
            <a:endParaRPr>
              <a:solidFill>
                <a:schemeClr val="dk1"/>
              </a:solidFill>
            </a:endParaRPr>
          </a:p>
          <a:p>
            <a:pPr indent="0" lvl="0" marL="0" rtl="0" algn="ctr">
              <a:lnSpc>
                <a:spcPct val="115000"/>
              </a:lnSpc>
              <a:spcBef>
                <a:spcPts val="0"/>
              </a:spcBef>
              <a:spcAft>
                <a:spcPts val="0"/>
              </a:spcAft>
              <a:buSzPts val="4800"/>
              <a:buNone/>
            </a:pPr>
            <a:r>
              <a:rPr lang="en-US">
                <a:solidFill>
                  <a:schemeClr val="dk1"/>
                </a:solidFill>
              </a:rPr>
              <a:t>As a child</a:t>
            </a:r>
            <a:endParaRPr>
              <a:solidFill>
                <a:schemeClr val="dk1"/>
              </a:solidFill>
            </a:endParaRPr>
          </a:p>
        </p:txBody>
      </p:sp>
    </p:spTree>
  </p:cSld>
  <p:clrMapOvr>
    <a:masterClrMapping/>
  </p:clrMapOvr>
</p:sld>
</file>

<file path=ppt/slides/slide7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9" name="Shape 4939"/>
        <p:cNvGrpSpPr/>
        <p:nvPr/>
      </p:nvGrpSpPr>
      <p:grpSpPr>
        <a:xfrm>
          <a:off x="0" y="0"/>
          <a:ext cx="0" cy="0"/>
          <a:chOff x="0" y="0"/>
          <a:chExt cx="0" cy="0"/>
        </a:xfrm>
      </p:grpSpPr>
      <p:sp>
        <p:nvSpPr>
          <p:cNvPr id="4940" name="Google Shape;4940;p790"/>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(Lo my beating heart</a:t>
            </a:r>
            <a:endParaRPr/>
          </a:p>
          <a:p>
            <a:pPr indent="0" lvl="0" marL="0" rtl="0" algn="ctr">
              <a:lnSpc>
                <a:spcPct val="150000"/>
              </a:lnSpc>
              <a:spcBef>
                <a:spcPts val="0"/>
              </a:spcBef>
              <a:spcAft>
                <a:spcPts val="0"/>
              </a:spcAft>
              <a:buClr>
                <a:schemeClr val="dk1"/>
              </a:buClr>
              <a:buSzPts val="1100"/>
              <a:buNone/>
            </a:pPr>
            <a:r>
              <a:rPr lang="en-US"/>
              <a:t>Became your dwelling</a:t>
            </a:r>
            <a:endParaRPr/>
          </a:p>
          <a:p>
            <a:pPr indent="0" lvl="0" marL="0" rtl="0" algn="ctr">
              <a:lnSpc>
                <a:spcPct val="150000"/>
              </a:lnSpc>
              <a:spcBef>
                <a:spcPts val="0"/>
              </a:spcBef>
              <a:spcAft>
                <a:spcPts val="0"/>
              </a:spcAft>
              <a:buClr>
                <a:schemeClr val="dk1"/>
              </a:buClr>
              <a:buSzPts val="1100"/>
              <a:buNone/>
            </a:pPr>
            <a:r>
              <a:rPr lang="en-US"/>
              <a:t>In the depth of my chest </a:t>
            </a:r>
            <a:endParaRPr/>
          </a:p>
          <a:p>
            <a:pPr indent="0" lvl="0" marL="0" rtl="0" algn="ctr">
              <a:lnSpc>
                <a:spcPct val="150000"/>
              </a:lnSpc>
              <a:spcBef>
                <a:spcPts val="0"/>
              </a:spcBef>
              <a:spcAft>
                <a:spcPts val="0"/>
              </a:spcAft>
              <a:buClr>
                <a:schemeClr val="dk1"/>
              </a:buClr>
              <a:buSzPts val="1100"/>
              <a:buNone/>
            </a:pPr>
            <a:r>
              <a:rPr lang="en-US"/>
              <a:t>I concealed you there) x2</a:t>
            </a:r>
            <a:endParaRPr/>
          </a:p>
        </p:txBody>
      </p:sp>
      <p:sp>
        <p:nvSpPr>
          <p:cNvPr id="4941" name="Google Shape;4941;p790"/>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Lo, My Beating Heart</a:t>
            </a:r>
            <a:endParaRPr>
              <a:latin typeface="Playfair Display"/>
              <a:ea typeface="Playfair Display"/>
              <a:cs typeface="Playfair Display"/>
              <a:sym typeface="Playfair Display"/>
            </a:endParaRPr>
          </a:p>
        </p:txBody>
      </p:sp>
      <p:pic>
        <p:nvPicPr>
          <p:cNvPr id="4942" name="Google Shape;4942;p790">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7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6" name="Shape 4946"/>
        <p:cNvGrpSpPr/>
        <p:nvPr/>
      </p:nvGrpSpPr>
      <p:grpSpPr>
        <a:xfrm>
          <a:off x="0" y="0"/>
          <a:ext cx="0" cy="0"/>
          <a:chOff x="0" y="0"/>
          <a:chExt cx="0" cy="0"/>
        </a:xfrm>
      </p:grpSpPr>
      <p:sp>
        <p:nvSpPr>
          <p:cNvPr id="4947" name="Google Shape;4947;p791"/>
          <p:cNvSpPr txBox="1"/>
          <p:nvPr>
            <p:ph type="ctrTitle"/>
          </p:nvPr>
        </p:nvSpPr>
        <p:spPr>
          <a:xfrm>
            <a:off x="2435400" y="2721750"/>
            <a:ext cx="7231500" cy="1414500"/>
          </a:xfrm>
          <a:prstGeom prst="rect">
            <a:avLst/>
          </a:prstGeom>
          <a:solidFill>
            <a:srgbClr val="FFFFFF">
              <a:alpha val="88627"/>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Lord, I Need You</a:t>
            </a:r>
            <a:endParaRPr/>
          </a:p>
        </p:txBody>
      </p:sp>
      <p:pic>
        <p:nvPicPr>
          <p:cNvPr id="4948" name="Google Shape;4948;p791">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7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2" name="Shape 4952"/>
        <p:cNvGrpSpPr/>
        <p:nvPr/>
      </p:nvGrpSpPr>
      <p:grpSpPr>
        <a:xfrm>
          <a:off x="0" y="0"/>
          <a:ext cx="0" cy="0"/>
          <a:chOff x="0" y="0"/>
          <a:chExt cx="0" cy="0"/>
        </a:xfrm>
      </p:grpSpPr>
      <p:sp>
        <p:nvSpPr>
          <p:cNvPr id="4953" name="Google Shape;4953;p792"/>
          <p:cNvSpPr txBox="1"/>
          <p:nvPr>
            <p:ph idx="1" type="body"/>
          </p:nvPr>
        </p:nvSpPr>
        <p:spPr>
          <a:xfrm>
            <a:off x="415650" y="326499"/>
            <a:ext cx="11360700" cy="4834200"/>
          </a:xfrm>
          <a:prstGeom prst="rect">
            <a:avLst/>
          </a:prstGeom>
          <a:solidFill>
            <a:srgbClr val="FFFFFF">
              <a:alpha val="88235"/>
            </a:srgbClr>
          </a:solidFill>
          <a:ln>
            <a:noFill/>
          </a:ln>
        </p:spPr>
        <p:txBody>
          <a:bodyPr anchorCtr="0" anchor="t"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t>Lord, I come, I confess</a:t>
            </a:r>
            <a:endParaRPr/>
          </a:p>
          <a:p>
            <a:pPr indent="0" lvl="0" marL="0" rtl="0" algn="ctr">
              <a:lnSpc>
                <a:spcPct val="150000"/>
              </a:lnSpc>
              <a:spcBef>
                <a:spcPts val="0"/>
              </a:spcBef>
              <a:spcAft>
                <a:spcPts val="0"/>
              </a:spcAft>
              <a:buClr>
                <a:schemeClr val="dk1"/>
              </a:buClr>
              <a:buSzPts val="1100"/>
              <a:buFont typeface="Arial"/>
              <a:buNone/>
            </a:pPr>
            <a:r>
              <a:rPr lang="en-US"/>
              <a:t>Bowing here I find my rest</a:t>
            </a:r>
            <a:endParaRPr/>
          </a:p>
          <a:p>
            <a:pPr indent="0" lvl="0" marL="0" rtl="0" algn="ctr">
              <a:lnSpc>
                <a:spcPct val="150000"/>
              </a:lnSpc>
              <a:spcBef>
                <a:spcPts val="0"/>
              </a:spcBef>
              <a:spcAft>
                <a:spcPts val="0"/>
              </a:spcAft>
              <a:buClr>
                <a:schemeClr val="dk1"/>
              </a:buClr>
              <a:buSzPts val="1100"/>
              <a:buFont typeface="Arial"/>
              <a:buNone/>
            </a:pPr>
            <a:r>
              <a:rPr lang="en-US"/>
              <a:t>Without You I fall apart</a:t>
            </a:r>
            <a:endParaRPr/>
          </a:p>
          <a:p>
            <a:pPr indent="0" lvl="0" marL="0" rtl="0" algn="ctr">
              <a:lnSpc>
                <a:spcPct val="150000"/>
              </a:lnSpc>
              <a:spcBef>
                <a:spcPts val="0"/>
              </a:spcBef>
              <a:spcAft>
                <a:spcPts val="0"/>
              </a:spcAft>
              <a:buClr>
                <a:schemeClr val="dk1"/>
              </a:buClr>
              <a:buSzPts val="1100"/>
              <a:buFont typeface="Arial"/>
              <a:buNone/>
            </a:pPr>
            <a:r>
              <a:rPr lang="en-US"/>
              <a:t>You're the One that guides my heart</a:t>
            </a:r>
            <a:endParaRPr/>
          </a:p>
          <a:p>
            <a:pPr indent="0" lvl="0" marL="0" rtl="0" algn="ctr">
              <a:lnSpc>
                <a:spcPct val="150000"/>
              </a:lnSpc>
              <a:spcBef>
                <a:spcPts val="0"/>
              </a:spcBef>
              <a:spcAft>
                <a:spcPts val="0"/>
              </a:spcAft>
              <a:buClr>
                <a:schemeClr val="dk1"/>
              </a:buClr>
              <a:buSzPts val="2800"/>
              <a:buNone/>
            </a:pPr>
            <a:r>
              <a:t/>
            </a:r>
            <a:endParaRPr/>
          </a:p>
        </p:txBody>
      </p:sp>
      <p:sp>
        <p:nvSpPr>
          <p:cNvPr id="4954" name="Google Shape;4954;p792"/>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Lord, I Need You</a:t>
            </a:r>
            <a:endParaRPr>
              <a:latin typeface="Playfair Display"/>
              <a:ea typeface="Playfair Display"/>
              <a:cs typeface="Playfair Display"/>
              <a:sym typeface="Playfair Display"/>
            </a:endParaRPr>
          </a:p>
        </p:txBody>
      </p:sp>
    </p:spTree>
  </p:cSld>
  <p:clrMapOvr>
    <a:masterClrMapping/>
  </p:clrMapOvr>
</p:sld>
</file>

<file path=ppt/slides/slide7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8" name="Shape 4958"/>
        <p:cNvGrpSpPr/>
        <p:nvPr/>
      </p:nvGrpSpPr>
      <p:grpSpPr>
        <a:xfrm>
          <a:off x="0" y="0"/>
          <a:ext cx="0" cy="0"/>
          <a:chOff x="0" y="0"/>
          <a:chExt cx="0" cy="0"/>
        </a:xfrm>
      </p:grpSpPr>
      <p:sp>
        <p:nvSpPr>
          <p:cNvPr id="4959" name="Google Shape;4959;p793"/>
          <p:cNvSpPr txBox="1"/>
          <p:nvPr>
            <p:ph idx="1" type="body"/>
          </p:nvPr>
        </p:nvSpPr>
        <p:spPr>
          <a:xfrm>
            <a:off x="415650" y="326499"/>
            <a:ext cx="11360700" cy="4834200"/>
          </a:xfrm>
          <a:prstGeom prst="rect">
            <a:avLst/>
          </a:prstGeom>
          <a:solidFill>
            <a:srgbClr val="FFFFFF">
              <a:alpha val="88235"/>
            </a:srgbClr>
          </a:solidFill>
          <a:ln>
            <a:noFill/>
          </a:ln>
        </p:spPr>
        <p:txBody>
          <a:bodyPr anchorCtr="0" anchor="t"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t>Lord, I need You, oh, I need You</a:t>
            </a:r>
            <a:endParaRPr/>
          </a:p>
          <a:p>
            <a:pPr indent="0" lvl="0" marL="0" rtl="0" algn="ctr">
              <a:lnSpc>
                <a:spcPct val="150000"/>
              </a:lnSpc>
              <a:spcBef>
                <a:spcPts val="0"/>
              </a:spcBef>
              <a:spcAft>
                <a:spcPts val="0"/>
              </a:spcAft>
              <a:buClr>
                <a:schemeClr val="dk1"/>
              </a:buClr>
              <a:buSzPts val="1100"/>
              <a:buFont typeface="Arial"/>
              <a:buNone/>
            </a:pPr>
            <a:r>
              <a:rPr lang="en-US"/>
              <a:t>Every hour I need You</a:t>
            </a:r>
            <a:endParaRPr/>
          </a:p>
          <a:p>
            <a:pPr indent="0" lvl="0" marL="0" rtl="0" algn="ctr">
              <a:lnSpc>
                <a:spcPct val="150000"/>
              </a:lnSpc>
              <a:spcBef>
                <a:spcPts val="0"/>
              </a:spcBef>
              <a:spcAft>
                <a:spcPts val="0"/>
              </a:spcAft>
              <a:buClr>
                <a:schemeClr val="dk1"/>
              </a:buClr>
              <a:buSzPts val="1100"/>
              <a:buFont typeface="Arial"/>
              <a:buNone/>
            </a:pPr>
            <a:r>
              <a:rPr lang="en-US"/>
              <a:t>My one defense, my righteousness</a:t>
            </a:r>
            <a:endParaRPr/>
          </a:p>
          <a:p>
            <a:pPr indent="0" lvl="0" marL="0" rtl="0" algn="ctr">
              <a:lnSpc>
                <a:spcPct val="150000"/>
              </a:lnSpc>
              <a:spcBef>
                <a:spcPts val="0"/>
              </a:spcBef>
              <a:spcAft>
                <a:spcPts val="0"/>
              </a:spcAft>
              <a:buClr>
                <a:schemeClr val="dk1"/>
              </a:buClr>
              <a:buSzPts val="1100"/>
              <a:buNone/>
            </a:pPr>
            <a:r>
              <a:rPr lang="en-US"/>
              <a:t>Oh God, how I need You</a:t>
            </a:r>
            <a:endParaRPr/>
          </a:p>
        </p:txBody>
      </p:sp>
      <p:sp>
        <p:nvSpPr>
          <p:cNvPr id="4960" name="Google Shape;4960;p793"/>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Lord, I Need You</a:t>
            </a:r>
            <a:endParaRPr>
              <a:latin typeface="Playfair Display"/>
              <a:ea typeface="Playfair Display"/>
              <a:cs typeface="Playfair Display"/>
              <a:sym typeface="Playfair Display"/>
            </a:endParaRPr>
          </a:p>
        </p:txBody>
      </p:sp>
    </p:spTree>
  </p:cSld>
  <p:clrMapOvr>
    <a:masterClrMapping/>
  </p:clrMapOvr>
</p:sld>
</file>

<file path=ppt/slides/slide7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4" name="Shape 4964"/>
        <p:cNvGrpSpPr/>
        <p:nvPr/>
      </p:nvGrpSpPr>
      <p:grpSpPr>
        <a:xfrm>
          <a:off x="0" y="0"/>
          <a:ext cx="0" cy="0"/>
          <a:chOff x="0" y="0"/>
          <a:chExt cx="0" cy="0"/>
        </a:xfrm>
      </p:grpSpPr>
      <p:sp>
        <p:nvSpPr>
          <p:cNvPr id="4965" name="Google Shape;4965;p794"/>
          <p:cNvSpPr txBox="1"/>
          <p:nvPr>
            <p:ph idx="1" type="body"/>
          </p:nvPr>
        </p:nvSpPr>
        <p:spPr>
          <a:xfrm>
            <a:off x="415650" y="326499"/>
            <a:ext cx="11360700" cy="4834200"/>
          </a:xfrm>
          <a:prstGeom prst="rect">
            <a:avLst/>
          </a:prstGeom>
          <a:solidFill>
            <a:srgbClr val="FFFFFF">
              <a:alpha val="88235"/>
            </a:srgbClr>
          </a:solidFill>
          <a:ln>
            <a:noFill/>
          </a:ln>
        </p:spPr>
        <p:txBody>
          <a:bodyPr anchorCtr="0" anchor="t"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t>Where sin runs deep Your grace is more</a:t>
            </a:r>
            <a:endParaRPr/>
          </a:p>
          <a:p>
            <a:pPr indent="0" lvl="0" marL="0" rtl="0" algn="ctr">
              <a:lnSpc>
                <a:spcPct val="150000"/>
              </a:lnSpc>
              <a:spcBef>
                <a:spcPts val="0"/>
              </a:spcBef>
              <a:spcAft>
                <a:spcPts val="0"/>
              </a:spcAft>
              <a:buClr>
                <a:schemeClr val="dk1"/>
              </a:buClr>
              <a:buSzPts val="1100"/>
              <a:buFont typeface="Arial"/>
              <a:buNone/>
            </a:pPr>
            <a:r>
              <a:rPr lang="en-US"/>
              <a:t>Where grace is found is where You are</a:t>
            </a:r>
            <a:endParaRPr/>
          </a:p>
          <a:p>
            <a:pPr indent="0" lvl="0" marL="0" rtl="0" algn="ctr">
              <a:lnSpc>
                <a:spcPct val="150000"/>
              </a:lnSpc>
              <a:spcBef>
                <a:spcPts val="0"/>
              </a:spcBef>
              <a:spcAft>
                <a:spcPts val="0"/>
              </a:spcAft>
              <a:buClr>
                <a:schemeClr val="dk1"/>
              </a:buClr>
              <a:buSzPts val="1100"/>
              <a:buFont typeface="Arial"/>
              <a:buNone/>
            </a:pPr>
            <a:r>
              <a:rPr lang="en-US"/>
              <a:t>Where You are, Lord, I am free</a:t>
            </a:r>
            <a:endParaRPr/>
          </a:p>
          <a:p>
            <a:pPr indent="0" lvl="0" marL="0" rtl="0" algn="ctr">
              <a:lnSpc>
                <a:spcPct val="150000"/>
              </a:lnSpc>
              <a:spcBef>
                <a:spcPts val="0"/>
              </a:spcBef>
              <a:spcAft>
                <a:spcPts val="0"/>
              </a:spcAft>
              <a:buClr>
                <a:schemeClr val="dk1"/>
              </a:buClr>
              <a:buSzPts val="1100"/>
              <a:buFont typeface="Arial"/>
              <a:buNone/>
            </a:pPr>
            <a:r>
              <a:rPr lang="en-US"/>
              <a:t>Holiness is Christ in me</a:t>
            </a:r>
            <a:endParaRPr/>
          </a:p>
          <a:p>
            <a:pPr indent="0" lvl="0" marL="0" rtl="0" algn="ctr">
              <a:lnSpc>
                <a:spcPct val="150000"/>
              </a:lnSpc>
              <a:spcBef>
                <a:spcPts val="0"/>
              </a:spcBef>
              <a:spcAft>
                <a:spcPts val="0"/>
              </a:spcAft>
              <a:buClr>
                <a:schemeClr val="dk1"/>
              </a:buClr>
              <a:buSzPts val="2800"/>
              <a:buNone/>
            </a:pPr>
            <a:r>
              <a:t/>
            </a:r>
            <a:endParaRPr/>
          </a:p>
        </p:txBody>
      </p:sp>
      <p:sp>
        <p:nvSpPr>
          <p:cNvPr id="4966" name="Google Shape;4966;p794"/>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Lord, I Need You</a:t>
            </a:r>
            <a:endParaRPr>
              <a:latin typeface="Playfair Display"/>
              <a:ea typeface="Playfair Display"/>
              <a:cs typeface="Playfair Display"/>
              <a:sym typeface="Playfair Display"/>
            </a:endParaRPr>
          </a:p>
        </p:txBody>
      </p:sp>
    </p:spTree>
  </p:cSld>
  <p:clrMapOvr>
    <a:masterClrMapping/>
  </p:clrMapOvr>
</p:sld>
</file>

<file path=ppt/slides/slide7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0" name="Shape 4970"/>
        <p:cNvGrpSpPr/>
        <p:nvPr/>
      </p:nvGrpSpPr>
      <p:grpSpPr>
        <a:xfrm>
          <a:off x="0" y="0"/>
          <a:ext cx="0" cy="0"/>
          <a:chOff x="0" y="0"/>
          <a:chExt cx="0" cy="0"/>
        </a:xfrm>
      </p:grpSpPr>
      <p:sp>
        <p:nvSpPr>
          <p:cNvPr id="4971" name="Google Shape;4971;p795"/>
          <p:cNvSpPr txBox="1"/>
          <p:nvPr>
            <p:ph idx="1" type="body"/>
          </p:nvPr>
        </p:nvSpPr>
        <p:spPr>
          <a:xfrm>
            <a:off x="415650" y="326499"/>
            <a:ext cx="11360700" cy="4834200"/>
          </a:xfrm>
          <a:prstGeom prst="rect">
            <a:avLst/>
          </a:prstGeom>
          <a:solidFill>
            <a:srgbClr val="FFFFFF">
              <a:alpha val="88235"/>
            </a:srgbClr>
          </a:solidFill>
          <a:ln>
            <a:noFill/>
          </a:ln>
        </p:spPr>
        <p:txBody>
          <a:bodyPr anchorCtr="0" anchor="t"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Lord, I need You, oh, I need You</a:t>
            </a:r>
            <a:endParaRPr/>
          </a:p>
          <a:p>
            <a:pPr indent="0" lvl="0" marL="0" rtl="0" algn="ctr">
              <a:lnSpc>
                <a:spcPct val="150000"/>
              </a:lnSpc>
              <a:spcBef>
                <a:spcPts val="0"/>
              </a:spcBef>
              <a:spcAft>
                <a:spcPts val="0"/>
              </a:spcAft>
              <a:buClr>
                <a:schemeClr val="dk1"/>
              </a:buClr>
              <a:buSzPts val="1100"/>
              <a:buNone/>
            </a:pPr>
            <a:r>
              <a:rPr lang="en-US"/>
              <a:t>Every hour I need You</a:t>
            </a:r>
            <a:endParaRPr/>
          </a:p>
          <a:p>
            <a:pPr indent="0" lvl="0" marL="0" rtl="0" algn="ctr">
              <a:lnSpc>
                <a:spcPct val="150000"/>
              </a:lnSpc>
              <a:spcBef>
                <a:spcPts val="0"/>
              </a:spcBef>
              <a:spcAft>
                <a:spcPts val="0"/>
              </a:spcAft>
              <a:buClr>
                <a:schemeClr val="dk1"/>
              </a:buClr>
              <a:buSzPts val="1100"/>
              <a:buNone/>
            </a:pPr>
            <a:r>
              <a:rPr lang="en-US"/>
              <a:t>My one defense, my righteousness</a:t>
            </a:r>
            <a:endParaRPr/>
          </a:p>
          <a:p>
            <a:pPr indent="0" lvl="0" marL="0" rtl="0" algn="ctr">
              <a:lnSpc>
                <a:spcPct val="150000"/>
              </a:lnSpc>
              <a:spcBef>
                <a:spcPts val="0"/>
              </a:spcBef>
              <a:spcAft>
                <a:spcPts val="0"/>
              </a:spcAft>
              <a:buClr>
                <a:schemeClr val="dk1"/>
              </a:buClr>
              <a:buSzPts val="1100"/>
              <a:buNone/>
            </a:pPr>
            <a:r>
              <a:rPr lang="en-US"/>
              <a:t>Oh God, how I need You</a:t>
            </a:r>
            <a:endParaRPr/>
          </a:p>
        </p:txBody>
      </p:sp>
      <p:sp>
        <p:nvSpPr>
          <p:cNvPr id="4972" name="Google Shape;4972;p795"/>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Lord, I Need You</a:t>
            </a:r>
            <a:endParaRPr>
              <a:latin typeface="Playfair Display"/>
              <a:ea typeface="Playfair Display"/>
              <a:cs typeface="Playfair Display"/>
              <a:sym typeface="Playfair Display"/>
            </a:endParaRPr>
          </a:p>
        </p:txBody>
      </p:sp>
    </p:spTree>
  </p:cSld>
  <p:clrMapOvr>
    <a:masterClrMapping/>
  </p:clrMapOvr>
</p:sld>
</file>

<file path=ppt/slides/slide7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6" name="Shape 4976"/>
        <p:cNvGrpSpPr/>
        <p:nvPr/>
      </p:nvGrpSpPr>
      <p:grpSpPr>
        <a:xfrm>
          <a:off x="0" y="0"/>
          <a:ext cx="0" cy="0"/>
          <a:chOff x="0" y="0"/>
          <a:chExt cx="0" cy="0"/>
        </a:xfrm>
      </p:grpSpPr>
      <p:sp>
        <p:nvSpPr>
          <p:cNvPr id="4977" name="Google Shape;4977;p796"/>
          <p:cNvSpPr txBox="1"/>
          <p:nvPr>
            <p:ph idx="1" type="body"/>
          </p:nvPr>
        </p:nvSpPr>
        <p:spPr>
          <a:xfrm>
            <a:off x="415650" y="326499"/>
            <a:ext cx="11360700" cy="4834200"/>
          </a:xfrm>
          <a:prstGeom prst="rect">
            <a:avLst/>
          </a:prstGeom>
          <a:solidFill>
            <a:srgbClr val="FFFFFF">
              <a:alpha val="88235"/>
            </a:srgbClr>
          </a:solidFill>
          <a:ln>
            <a:noFill/>
          </a:ln>
        </p:spPr>
        <p:txBody>
          <a:bodyPr anchorCtr="0" anchor="t"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t>So teach my song to rise to You</a:t>
            </a:r>
            <a:endParaRPr/>
          </a:p>
          <a:p>
            <a:pPr indent="0" lvl="0" marL="0" rtl="0" algn="ctr">
              <a:lnSpc>
                <a:spcPct val="150000"/>
              </a:lnSpc>
              <a:spcBef>
                <a:spcPts val="0"/>
              </a:spcBef>
              <a:spcAft>
                <a:spcPts val="0"/>
              </a:spcAft>
              <a:buClr>
                <a:schemeClr val="dk1"/>
              </a:buClr>
              <a:buSzPts val="1100"/>
              <a:buFont typeface="Arial"/>
              <a:buNone/>
            </a:pPr>
            <a:r>
              <a:rPr lang="en-US"/>
              <a:t>When temptation comes my way</a:t>
            </a:r>
            <a:endParaRPr/>
          </a:p>
          <a:p>
            <a:pPr indent="0" lvl="0" marL="0" rtl="0" algn="ctr">
              <a:lnSpc>
                <a:spcPct val="150000"/>
              </a:lnSpc>
              <a:spcBef>
                <a:spcPts val="0"/>
              </a:spcBef>
              <a:spcAft>
                <a:spcPts val="0"/>
              </a:spcAft>
              <a:buClr>
                <a:schemeClr val="dk1"/>
              </a:buClr>
              <a:buSzPts val="1100"/>
              <a:buFont typeface="Arial"/>
              <a:buNone/>
            </a:pPr>
            <a:r>
              <a:rPr lang="en-US"/>
              <a:t>When I cannot stand I'll fall on You</a:t>
            </a:r>
            <a:endParaRPr/>
          </a:p>
          <a:p>
            <a:pPr indent="0" lvl="0" marL="0" rtl="0" algn="ctr">
              <a:lnSpc>
                <a:spcPct val="150000"/>
              </a:lnSpc>
              <a:spcBef>
                <a:spcPts val="0"/>
              </a:spcBef>
              <a:spcAft>
                <a:spcPts val="0"/>
              </a:spcAft>
              <a:buClr>
                <a:schemeClr val="dk1"/>
              </a:buClr>
              <a:buSzPts val="1100"/>
              <a:buFont typeface="Arial"/>
              <a:buNone/>
            </a:pPr>
            <a:r>
              <a:rPr lang="en-US"/>
              <a:t>Jesus, You're my hope and stay</a:t>
            </a:r>
            <a:endParaRPr/>
          </a:p>
          <a:p>
            <a:pPr indent="0" lvl="0" marL="0" rtl="0" algn="ctr">
              <a:lnSpc>
                <a:spcPct val="150000"/>
              </a:lnSpc>
              <a:spcBef>
                <a:spcPts val="0"/>
              </a:spcBef>
              <a:spcAft>
                <a:spcPts val="0"/>
              </a:spcAft>
              <a:buClr>
                <a:schemeClr val="dk1"/>
              </a:buClr>
              <a:buSzPts val="2800"/>
              <a:buNone/>
            </a:pPr>
            <a:r>
              <a:t/>
            </a:r>
            <a:endParaRPr/>
          </a:p>
        </p:txBody>
      </p:sp>
      <p:sp>
        <p:nvSpPr>
          <p:cNvPr id="4978" name="Google Shape;4978;p796"/>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Lord, I Need You</a:t>
            </a:r>
            <a:endParaRPr>
              <a:latin typeface="Playfair Display"/>
              <a:ea typeface="Playfair Display"/>
              <a:cs typeface="Playfair Display"/>
              <a:sym typeface="Playfair Display"/>
            </a:endParaRPr>
          </a:p>
        </p:txBody>
      </p:sp>
    </p:spTree>
  </p:cSld>
  <p:clrMapOvr>
    <a:masterClrMapping/>
  </p:clrMapOvr>
</p:sld>
</file>

<file path=ppt/slides/slide7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2" name="Shape 4982"/>
        <p:cNvGrpSpPr/>
        <p:nvPr/>
      </p:nvGrpSpPr>
      <p:grpSpPr>
        <a:xfrm>
          <a:off x="0" y="0"/>
          <a:ext cx="0" cy="0"/>
          <a:chOff x="0" y="0"/>
          <a:chExt cx="0" cy="0"/>
        </a:xfrm>
      </p:grpSpPr>
      <p:sp>
        <p:nvSpPr>
          <p:cNvPr id="4983" name="Google Shape;4983;p797"/>
          <p:cNvSpPr txBox="1"/>
          <p:nvPr>
            <p:ph idx="1" type="body"/>
          </p:nvPr>
        </p:nvSpPr>
        <p:spPr>
          <a:xfrm>
            <a:off x="415650" y="326500"/>
            <a:ext cx="11360700" cy="5005200"/>
          </a:xfrm>
          <a:prstGeom prst="rect">
            <a:avLst/>
          </a:prstGeom>
          <a:solidFill>
            <a:srgbClr val="FFFFFF">
              <a:alpha val="88235"/>
            </a:srgbClr>
          </a:solidFill>
          <a:ln>
            <a:noFill/>
          </a:ln>
        </p:spPr>
        <p:txBody>
          <a:bodyPr anchorCtr="0" anchor="t"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4700"/>
              <a:t>Lord, I need You, oh, I need You</a:t>
            </a:r>
            <a:endParaRPr sz="4700"/>
          </a:p>
          <a:p>
            <a:pPr indent="0" lvl="0" marL="0" rtl="0" algn="ctr">
              <a:lnSpc>
                <a:spcPct val="115000"/>
              </a:lnSpc>
              <a:spcBef>
                <a:spcPts val="0"/>
              </a:spcBef>
              <a:spcAft>
                <a:spcPts val="0"/>
              </a:spcAft>
              <a:buClr>
                <a:schemeClr val="dk1"/>
              </a:buClr>
              <a:buSzPts val="1100"/>
              <a:buNone/>
            </a:pPr>
            <a:r>
              <a:rPr lang="en-US" sz="4700"/>
              <a:t>Every hour I need You</a:t>
            </a:r>
            <a:endParaRPr sz="4700"/>
          </a:p>
          <a:p>
            <a:pPr indent="0" lvl="0" marL="0" rtl="0" algn="ctr">
              <a:lnSpc>
                <a:spcPct val="115000"/>
              </a:lnSpc>
              <a:spcBef>
                <a:spcPts val="0"/>
              </a:spcBef>
              <a:spcAft>
                <a:spcPts val="0"/>
              </a:spcAft>
              <a:buClr>
                <a:schemeClr val="dk1"/>
              </a:buClr>
              <a:buSzPts val="1100"/>
              <a:buNone/>
            </a:pPr>
            <a:r>
              <a:rPr lang="en-US" sz="4700"/>
              <a:t>My one defense, my righteousness</a:t>
            </a:r>
            <a:endParaRPr sz="4700"/>
          </a:p>
          <a:p>
            <a:pPr indent="0" lvl="0" marL="0" rtl="0" algn="ctr">
              <a:lnSpc>
                <a:spcPct val="115000"/>
              </a:lnSpc>
              <a:spcBef>
                <a:spcPts val="0"/>
              </a:spcBef>
              <a:spcAft>
                <a:spcPts val="0"/>
              </a:spcAft>
              <a:buClr>
                <a:schemeClr val="dk1"/>
              </a:buClr>
              <a:buSzPts val="1100"/>
              <a:buNone/>
            </a:pPr>
            <a:r>
              <a:rPr lang="en-US" sz="4700"/>
              <a:t>Oh God, how I need You</a:t>
            </a:r>
            <a:endParaRPr sz="4700"/>
          </a:p>
          <a:p>
            <a:pPr indent="0" lvl="0" marL="0" rtl="0" algn="ctr">
              <a:lnSpc>
                <a:spcPct val="115000"/>
              </a:lnSpc>
              <a:spcBef>
                <a:spcPts val="0"/>
              </a:spcBef>
              <a:spcAft>
                <a:spcPts val="0"/>
              </a:spcAft>
              <a:buClr>
                <a:schemeClr val="dk1"/>
              </a:buClr>
              <a:buSzPts val="1100"/>
              <a:buNone/>
            </a:pPr>
            <a:r>
              <a:rPr lang="en-US" sz="4700">
                <a:solidFill>
                  <a:schemeClr val="dk1"/>
                </a:solidFill>
              </a:rPr>
              <a:t>You’re my one defense, my righteousness</a:t>
            </a:r>
            <a:endParaRPr sz="4700">
              <a:solidFill>
                <a:schemeClr val="dk1"/>
              </a:solidFill>
            </a:endParaRPr>
          </a:p>
          <a:p>
            <a:pPr indent="0" lvl="0" marL="0" rtl="0" algn="ctr">
              <a:lnSpc>
                <a:spcPct val="115000"/>
              </a:lnSpc>
              <a:spcBef>
                <a:spcPts val="0"/>
              </a:spcBef>
              <a:spcAft>
                <a:spcPts val="0"/>
              </a:spcAft>
              <a:buClr>
                <a:schemeClr val="dk1"/>
              </a:buClr>
              <a:buSzPts val="1100"/>
              <a:buNone/>
            </a:pPr>
            <a:r>
              <a:rPr lang="en-US" sz="4700">
                <a:solidFill>
                  <a:schemeClr val="dk1"/>
                </a:solidFill>
              </a:rPr>
              <a:t>Oh God , how I need You</a:t>
            </a:r>
            <a:endParaRPr sz="4700">
              <a:solidFill>
                <a:schemeClr val="dk1"/>
              </a:solidFill>
            </a:endParaRPr>
          </a:p>
          <a:p>
            <a:pPr indent="0" lvl="0" marL="0" rtl="0" algn="l">
              <a:lnSpc>
                <a:spcPct val="115000"/>
              </a:lnSpc>
              <a:spcBef>
                <a:spcPts val="0"/>
              </a:spcBef>
              <a:spcAft>
                <a:spcPts val="0"/>
              </a:spcAft>
              <a:buClr>
                <a:schemeClr val="dk1"/>
              </a:buClr>
              <a:buSzPts val="1100"/>
              <a:buNone/>
            </a:pPr>
            <a:r>
              <a:rPr lang="en-US" sz="4700"/>
              <a:t>, </a:t>
            </a:r>
            <a:endParaRPr sz="4700"/>
          </a:p>
        </p:txBody>
      </p:sp>
      <p:sp>
        <p:nvSpPr>
          <p:cNvPr id="4984" name="Google Shape;4984;p797"/>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Lord, I Need You</a:t>
            </a:r>
            <a:endParaRPr>
              <a:latin typeface="Playfair Display"/>
              <a:ea typeface="Playfair Display"/>
              <a:cs typeface="Playfair Display"/>
              <a:sym typeface="Playfair Display"/>
            </a:endParaRPr>
          </a:p>
        </p:txBody>
      </p:sp>
      <p:pic>
        <p:nvPicPr>
          <p:cNvPr id="4985" name="Google Shape;4985;p797">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7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9" name="Shape 4989"/>
        <p:cNvGrpSpPr/>
        <p:nvPr/>
      </p:nvGrpSpPr>
      <p:grpSpPr>
        <a:xfrm>
          <a:off x="0" y="0"/>
          <a:ext cx="0" cy="0"/>
          <a:chOff x="0" y="0"/>
          <a:chExt cx="0" cy="0"/>
        </a:xfrm>
      </p:grpSpPr>
      <p:sp>
        <p:nvSpPr>
          <p:cNvPr id="4990" name="Google Shape;4990;p798"/>
          <p:cNvSpPr txBox="1"/>
          <p:nvPr>
            <p:ph type="ctrTitle"/>
          </p:nvPr>
        </p:nvSpPr>
        <p:spPr>
          <a:xfrm>
            <a:off x="2868700" y="2721750"/>
            <a:ext cx="6544200" cy="1414500"/>
          </a:xfrm>
          <a:prstGeom prst="rect">
            <a:avLst/>
          </a:prstGeom>
          <a:solidFill>
            <a:srgbClr val="FFFFFF">
              <a:alpha val="89019"/>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Lord, Let Me</a:t>
            </a:r>
            <a:endParaRPr/>
          </a:p>
        </p:txBody>
      </p:sp>
      <p:pic>
        <p:nvPicPr>
          <p:cNvPr id="4991" name="Google Shape;4991;p798">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7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5" name="Shape 4995"/>
        <p:cNvGrpSpPr/>
        <p:nvPr/>
      </p:nvGrpSpPr>
      <p:grpSpPr>
        <a:xfrm>
          <a:off x="0" y="0"/>
          <a:ext cx="0" cy="0"/>
          <a:chOff x="0" y="0"/>
          <a:chExt cx="0" cy="0"/>
        </a:xfrm>
      </p:grpSpPr>
      <p:sp>
        <p:nvSpPr>
          <p:cNvPr id="4996" name="Google Shape;4996;p799"/>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Lord, Let Me</a:t>
            </a:r>
            <a:endParaRPr/>
          </a:p>
        </p:txBody>
      </p:sp>
      <p:sp>
        <p:nvSpPr>
          <p:cNvPr id="4997" name="Google Shape;4997;p799"/>
          <p:cNvSpPr txBox="1"/>
          <p:nvPr>
            <p:ph idx="1" type="body"/>
          </p:nvPr>
        </p:nvSpPr>
        <p:spPr>
          <a:xfrm>
            <a:off x="415650" y="326508"/>
            <a:ext cx="11360700" cy="45552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50000"/>
              </a:lnSpc>
              <a:spcBef>
                <a:spcPts val="0"/>
              </a:spcBef>
              <a:spcAft>
                <a:spcPts val="0"/>
              </a:spcAft>
              <a:buClr>
                <a:schemeClr val="dk1"/>
              </a:buClr>
              <a:buSzPts val="1100"/>
              <a:buFont typeface="Arial"/>
              <a:buNone/>
            </a:pPr>
            <a:r>
              <a:rPr lang="en-US"/>
              <a:t>Lord as I read the psalms</a:t>
            </a:r>
            <a:endParaRPr/>
          </a:p>
          <a:p>
            <a:pPr indent="0" lvl="0" marL="0" rtl="0" algn="ctr">
              <a:lnSpc>
                <a:spcPct val="150000"/>
              </a:lnSpc>
              <a:spcBef>
                <a:spcPts val="0"/>
              </a:spcBef>
              <a:spcAft>
                <a:spcPts val="0"/>
              </a:spcAft>
              <a:buClr>
                <a:schemeClr val="dk1"/>
              </a:buClr>
              <a:buSzPts val="1100"/>
              <a:buFont typeface="Arial"/>
              <a:buNone/>
            </a:pPr>
            <a:r>
              <a:rPr lang="en-US"/>
              <a:t>Let me hear You singing</a:t>
            </a:r>
            <a:endParaRPr/>
          </a:p>
          <a:p>
            <a:pPr indent="0" lvl="0" marL="0" rtl="0" algn="ctr">
              <a:lnSpc>
                <a:spcPct val="150000"/>
              </a:lnSpc>
              <a:spcBef>
                <a:spcPts val="0"/>
              </a:spcBef>
              <a:spcAft>
                <a:spcPts val="0"/>
              </a:spcAft>
              <a:buClr>
                <a:schemeClr val="dk1"/>
              </a:buClr>
              <a:buSzPts val="1100"/>
              <a:buFont typeface="Arial"/>
              <a:buNone/>
            </a:pPr>
            <a:r>
              <a:rPr lang="en-US"/>
              <a:t>As I read Your words</a:t>
            </a:r>
            <a:endParaRPr/>
          </a:p>
          <a:p>
            <a:pPr indent="0" lvl="0" marL="0" rtl="0" algn="ctr">
              <a:lnSpc>
                <a:spcPct val="150000"/>
              </a:lnSpc>
              <a:spcBef>
                <a:spcPts val="0"/>
              </a:spcBef>
              <a:spcAft>
                <a:spcPts val="0"/>
              </a:spcAft>
              <a:buClr>
                <a:schemeClr val="dk1"/>
              </a:buClr>
              <a:buSzPts val="1100"/>
              <a:buFont typeface="Arial"/>
              <a:buNone/>
            </a:pPr>
            <a:r>
              <a:rPr lang="en-US"/>
              <a:t>Let me hear You speaking</a:t>
            </a:r>
            <a:endParaRPr/>
          </a:p>
          <a:p>
            <a:pPr indent="0" lvl="0" marL="0" rtl="0" algn="ctr">
              <a:lnSpc>
                <a:spcPct val="150000"/>
              </a:lnSpc>
              <a:spcBef>
                <a:spcPts val="0"/>
              </a:spcBef>
              <a:spcAft>
                <a:spcPts val="0"/>
              </a:spcAft>
              <a:buSzPts val="48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8"/>
          <p:cNvSpPr txBox="1"/>
          <p:nvPr>
            <p:ph idx="1" type="body"/>
          </p:nvPr>
        </p:nvSpPr>
        <p:spPr>
          <a:xfrm>
            <a:off x="415650" y="326499"/>
            <a:ext cx="11360700" cy="5096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Font typeface="Arial"/>
              <a:buNone/>
            </a:pPr>
            <a:r>
              <a:rPr lang="en-US"/>
              <a:t>The people do not like my roots</a:t>
            </a:r>
            <a:endParaRPr/>
          </a:p>
          <a:p>
            <a:pPr indent="0" lvl="0" marL="0" rtl="0" algn="ctr">
              <a:lnSpc>
                <a:spcPct val="115000"/>
              </a:lnSpc>
              <a:spcBef>
                <a:spcPts val="0"/>
              </a:spcBef>
              <a:spcAft>
                <a:spcPts val="0"/>
              </a:spcAft>
              <a:buClr>
                <a:schemeClr val="dk1"/>
              </a:buClr>
              <a:buSzPts val="1100"/>
              <a:buFont typeface="Arial"/>
              <a:buNone/>
            </a:pPr>
            <a:r>
              <a:rPr lang="en-US"/>
              <a:t>Nor do they understand my end</a:t>
            </a:r>
            <a:endParaRPr/>
          </a:p>
          <a:p>
            <a:pPr indent="0" lvl="0" marL="0" rtl="0" algn="ctr">
              <a:lnSpc>
                <a:spcPct val="115000"/>
              </a:lnSpc>
              <a:spcBef>
                <a:spcPts val="0"/>
              </a:spcBef>
              <a:spcAft>
                <a:spcPts val="0"/>
              </a:spcAft>
              <a:buClr>
                <a:schemeClr val="dk1"/>
              </a:buClr>
              <a:buSzPts val="1100"/>
              <a:buFont typeface="Arial"/>
              <a:buNone/>
            </a:pPr>
            <a:r>
              <a:rPr lang="en-US"/>
              <a:t>In craze arise the multitude</a:t>
            </a:r>
            <a:endParaRPr/>
          </a:p>
          <a:p>
            <a:pPr indent="0" lvl="0" marL="0" rtl="0" algn="ctr">
              <a:lnSpc>
                <a:spcPct val="115000"/>
              </a:lnSpc>
              <a:spcBef>
                <a:spcPts val="0"/>
              </a:spcBef>
              <a:spcAft>
                <a:spcPts val="0"/>
              </a:spcAft>
              <a:buClr>
                <a:schemeClr val="dk1"/>
              </a:buClr>
              <a:buSzPts val="1100"/>
              <a:buFont typeface="Arial"/>
              <a:buNone/>
            </a:pPr>
            <a:r>
              <a:rPr lang="en-US"/>
              <a:t>In maddening noise without an end</a:t>
            </a:r>
            <a:endParaRPr/>
          </a:p>
          <a:p>
            <a:pPr indent="0" lvl="0" marL="0" rtl="0" algn="ctr">
              <a:lnSpc>
                <a:spcPct val="115000"/>
              </a:lnSpc>
              <a:spcBef>
                <a:spcPts val="0"/>
              </a:spcBef>
              <a:spcAft>
                <a:spcPts val="0"/>
              </a:spcAft>
              <a:buClr>
                <a:schemeClr val="dk1"/>
              </a:buClr>
              <a:buSzPts val="1100"/>
              <a:buFont typeface="Arial"/>
              <a:buNone/>
            </a:pPr>
            <a:r>
              <a:rPr lang="en-US"/>
              <a:t>And I remain in solitude</a:t>
            </a:r>
            <a:endParaRPr/>
          </a:p>
          <a:p>
            <a:pPr indent="0" lvl="0" marL="0" rtl="0" algn="ctr">
              <a:lnSpc>
                <a:spcPct val="115000"/>
              </a:lnSpc>
              <a:spcBef>
                <a:spcPts val="0"/>
              </a:spcBef>
              <a:spcAft>
                <a:spcPts val="0"/>
              </a:spcAft>
              <a:buClr>
                <a:schemeClr val="dk1"/>
              </a:buClr>
              <a:buSzPts val="1100"/>
              <a:buFont typeface="Arial"/>
              <a:buNone/>
            </a:pPr>
            <a:r>
              <a:rPr lang="en-US"/>
              <a:t>Serenity in my heart felt</a:t>
            </a:r>
            <a:endParaRPr/>
          </a:p>
        </p:txBody>
      </p:sp>
      <p:sp>
        <p:nvSpPr>
          <p:cNvPr id="105" name="Google Shape;105;p8"/>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A Stranger</a:t>
            </a:r>
            <a:endParaRPr>
              <a:latin typeface="Playfair Display"/>
              <a:ea typeface="Playfair Display"/>
              <a:cs typeface="Playfair Display"/>
              <a:sym typeface="Playfair Display"/>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80"/>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At Your Cross</a:t>
            </a:r>
            <a:endParaRPr/>
          </a:p>
        </p:txBody>
      </p:sp>
      <p:sp>
        <p:nvSpPr>
          <p:cNvPr id="546" name="Google Shape;546;p80"/>
          <p:cNvSpPr txBox="1"/>
          <p:nvPr>
            <p:ph idx="1" type="body"/>
          </p:nvPr>
        </p:nvSpPr>
        <p:spPr>
          <a:xfrm>
            <a:off x="415650" y="326500"/>
            <a:ext cx="11360700" cy="49440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15000"/>
              </a:lnSpc>
              <a:spcBef>
                <a:spcPts val="0"/>
              </a:spcBef>
              <a:spcAft>
                <a:spcPts val="0"/>
              </a:spcAft>
              <a:buSzPts val="4800"/>
              <a:buNone/>
            </a:pPr>
            <a:r>
              <a:rPr lang="en-US" sz="4700">
                <a:solidFill>
                  <a:schemeClr val="dk1"/>
                </a:solidFill>
              </a:rPr>
              <a:t>In my heart I always prayed</a:t>
            </a:r>
            <a:endParaRPr sz="4700">
              <a:solidFill>
                <a:schemeClr val="dk1"/>
              </a:solidFill>
            </a:endParaRPr>
          </a:p>
          <a:p>
            <a:pPr indent="0" lvl="0" marL="0" rtl="0" algn="ctr">
              <a:lnSpc>
                <a:spcPct val="115000"/>
              </a:lnSpc>
              <a:spcBef>
                <a:spcPts val="0"/>
              </a:spcBef>
              <a:spcAft>
                <a:spcPts val="0"/>
              </a:spcAft>
              <a:buSzPts val="4800"/>
              <a:buNone/>
            </a:pPr>
            <a:r>
              <a:rPr lang="en-US" sz="4700">
                <a:solidFill>
                  <a:schemeClr val="dk1"/>
                </a:solidFill>
              </a:rPr>
              <a:t>You’ll forgive me</a:t>
            </a:r>
            <a:endParaRPr sz="4700">
              <a:solidFill>
                <a:schemeClr val="dk1"/>
              </a:solidFill>
            </a:endParaRPr>
          </a:p>
          <a:p>
            <a:pPr indent="0" lvl="0" marL="0" rtl="0" algn="ctr">
              <a:lnSpc>
                <a:spcPct val="115000"/>
              </a:lnSpc>
              <a:spcBef>
                <a:spcPts val="0"/>
              </a:spcBef>
              <a:spcAft>
                <a:spcPts val="0"/>
              </a:spcAft>
              <a:buSzPts val="4800"/>
              <a:buNone/>
            </a:pPr>
            <a:r>
              <a:rPr lang="en-US" sz="4700">
                <a:solidFill>
                  <a:schemeClr val="dk1"/>
                </a:solidFill>
              </a:rPr>
              <a:t>And fulfill</a:t>
            </a:r>
            <a:endParaRPr sz="4700">
              <a:solidFill>
                <a:schemeClr val="dk1"/>
              </a:solidFill>
            </a:endParaRPr>
          </a:p>
          <a:p>
            <a:pPr indent="0" lvl="0" marL="0" rtl="0" algn="ctr">
              <a:lnSpc>
                <a:spcPct val="115000"/>
              </a:lnSpc>
              <a:spcBef>
                <a:spcPts val="0"/>
              </a:spcBef>
              <a:spcAft>
                <a:spcPts val="0"/>
              </a:spcAft>
              <a:buSzPts val="4800"/>
              <a:buNone/>
            </a:pPr>
            <a:r>
              <a:rPr lang="en-US" sz="4700">
                <a:solidFill>
                  <a:schemeClr val="dk1"/>
                </a:solidFill>
              </a:rPr>
              <a:t>My hearts desires </a:t>
            </a:r>
            <a:endParaRPr sz="4700">
              <a:solidFill>
                <a:schemeClr val="dk1"/>
              </a:solidFill>
            </a:endParaRPr>
          </a:p>
          <a:p>
            <a:pPr indent="0" lvl="0" marL="0" rtl="0" algn="ctr">
              <a:lnSpc>
                <a:spcPct val="115000"/>
              </a:lnSpc>
              <a:spcBef>
                <a:spcPts val="0"/>
              </a:spcBef>
              <a:spcAft>
                <a:spcPts val="0"/>
              </a:spcAft>
              <a:buSzPts val="4800"/>
              <a:buNone/>
            </a:pPr>
            <a:r>
              <a:rPr lang="en-US" sz="4700">
                <a:solidFill>
                  <a:schemeClr val="dk1"/>
                </a:solidFill>
              </a:rPr>
              <a:t>that I stay at Your Cross</a:t>
            </a:r>
            <a:endParaRPr sz="4700">
              <a:solidFill>
                <a:schemeClr val="dk1"/>
              </a:solidFill>
            </a:endParaRPr>
          </a:p>
          <a:p>
            <a:pPr indent="0" lvl="0" marL="0" rtl="0" algn="ctr">
              <a:lnSpc>
                <a:spcPct val="115000"/>
              </a:lnSpc>
              <a:spcBef>
                <a:spcPts val="0"/>
              </a:spcBef>
              <a:spcAft>
                <a:spcPts val="0"/>
              </a:spcAft>
              <a:buSzPts val="4800"/>
              <a:buNone/>
            </a:pPr>
            <a:r>
              <a:rPr lang="en-US" sz="4700">
                <a:solidFill>
                  <a:schemeClr val="dk1"/>
                </a:solidFill>
              </a:rPr>
              <a:t>And pray again</a:t>
            </a:r>
            <a:endParaRPr sz="4700">
              <a:solidFill>
                <a:schemeClr val="dk1"/>
              </a:solidFill>
            </a:endParaRPr>
          </a:p>
        </p:txBody>
      </p:sp>
    </p:spTree>
  </p:cSld>
  <p:clrMapOvr>
    <a:masterClrMapping/>
  </p:clrMapOvr>
</p:sld>
</file>

<file path=ppt/slides/slide8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1" name="Shape 5001"/>
        <p:cNvGrpSpPr/>
        <p:nvPr/>
      </p:nvGrpSpPr>
      <p:grpSpPr>
        <a:xfrm>
          <a:off x="0" y="0"/>
          <a:ext cx="0" cy="0"/>
          <a:chOff x="0" y="0"/>
          <a:chExt cx="0" cy="0"/>
        </a:xfrm>
      </p:grpSpPr>
      <p:sp>
        <p:nvSpPr>
          <p:cNvPr id="5002" name="Google Shape;5002;p800"/>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Lord, Let Me</a:t>
            </a:r>
            <a:endParaRPr/>
          </a:p>
        </p:txBody>
      </p:sp>
      <p:sp>
        <p:nvSpPr>
          <p:cNvPr id="5003" name="Google Shape;5003;p800"/>
          <p:cNvSpPr txBox="1"/>
          <p:nvPr>
            <p:ph idx="1" type="body"/>
          </p:nvPr>
        </p:nvSpPr>
        <p:spPr>
          <a:xfrm>
            <a:off x="415650" y="326499"/>
            <a:ext cx="11360700" cy="51297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15000"/>
              </a:lnSpc>
              <a:spcBef>
                <a:spcPts val="0"/>
              </a:spcBef>
              <a:spcAft>
                <a:spcPts val="0"/>
              </a:spcAft>
              <a:buClr>
                <a:schemeClr val="dk1"/>
              </a:buClr>
              <a:buSzPts val="1100"/>
              <a:buFont typeface="Arial"/>
              <a:buNone/>
            </a:pPr>
            <a:r>
              <a:rPr lang="en-US"/>
              <a:t>As I reflect on each page</a:t>
            </a:r>
            <a:endParaRPr/>
          </a:p>
          <a:p>
            <a:pPr indent="0" lvl="0" marL="0" rtl="0" algn="ctr">
              <a:lnSpc>
                <a:spcPct val="115000"/>
              </a:lnSpc>
              <a:spcBef>
                <a:spcPts val="0"/>
              </a:spcBef>
              <a:spcAft>
                <a:spcPts val="0"/>
              </a:spcAft>
              <a:buClr>
                <a:schemeClr val="dk1"/>
              </a:buClr>
              <a:buSzPts val="1100"/>
              <a:buFont typeface="Arial"/>
              <a:buNone/>
            </a:pPr>
            <a:r>
              <a:rPr lang="en-US"/>
              <a:t>Let me see Your image</a:t>
            </a:r>
            <a:endParaRPr/>
          </a:p>
          <a:p>
            <a:pPr indent="0" lvl="0" marL="0" rtl="0" algn="ctr">
              <a:lnSpc>
                <a:spcPct val="115000"/>
              </a:lnSpc>
              <a:spcBef>
                <a:spcPts val="0"/>
              </a:spcBef>
              <a:spcAft>
                <a:spcPts val="0"/>
              </a:spcAft>
              <a:buClr>
                <a:schemeClr val="dk1"/>
              </a:buClr>
              <a:buSzPts val="1100"/>
              <a:buFont typeface="Arial"/>
              <a:buNone/>
            </a:pPr>
            <a:r>
              <a:rPr lang="en-US"/>
              <a:t>As I seek to put Your precepts into practice</a:t>
            </a:r>
            <a:endParaRPr/>
          </a:p>
          <a:p>
            <a:pPr indent="0" lvl="0" marL="0" rtl="0" algn="ctr">
              <a:lnSpc>
                <a:spcPct val="115000"/>
              </a:lnSpc>
              <a:spcBef>
                <a:spcPts val="0"/>
              </a:spcBef>
              <a:spcAft>
                <a:spcPts val="0"/>
              </a:spcAft>
              <a:buSzPts val="4800"/>
              <a:buNone/>
            </a:pPr>
            <a:r>
              <a:rPr lang="en-US"/>
              <a:t>Let my heart be filled with joy</a:t>
            </a:r>
            <a:endParaRPr/>
          </a:p>
          <a:p>
            <a:pPr indent="0" lvl="0" marL="0" rtl="0" algn="ctr">
              <a:lnSpc>
                <a:spcPct val="115000"/>
              </a:lnSpc>
              <a:spcBef>
                <a:spcPts val="0"/>
              </a:spcBef>
              <a:spcAft>
                <a:spcPts val="0"/>
              </a:spcAft>
              <a:buClr>
                <a:schemeClr val="dk1"/>
              </a:buClr>
              <a:buSzPts val="1100"/>
              <a:buFont typeface="Arial"/>
              <a:buNone/>
            </a:pPr>
            <a:r>
              <a:rPr lang="en-US"/>
              <a:t>Let my heart be filled with all joy </a:t>
            </a:r>
            <a:endParaRPr/>
          </a:p>
          <a:p>
            <a:pPr indent="0" lvl="0" marL="0" rtl="0" algn="ctr">
              <a:lnSpc>
                <a:spcPct val="115000"/>
              </a:lnSpc>
              <a:spcBef>
                <a:spcPts val="0"/>
              </a:spcBef>
              <a:spcAft>
                <a:spcPts val="0"/>
              </a:spcAft>
              <a:buSzPts val="4800"/>
              <a:buNone/>
            </a:pPr>
            <a:r>
              <a:t/>
            </a:r>
            <a:endParaRPr/>
          </a:p>
        </p:txBody>
      </p:sp>
    </p:spTree>
  </p:cSld>
  <p:clrMapOvr>
    <a:masterClrMapping/>
  </p:clrMapOvr>
</p:sld>
</file>

<file path=ppt/slides/slide8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7" name="Shape 5007"/>
        <p:cNvGrpSpPr/>
        <p:nvPr/>
      </p:nvGrpSpPr>
      <p:grpSpPr>
        <a:xfrm>
          <a:off x="0" y="0"/>
          <a:ext cx="0" cy="0"/>
          <a:chOff x="0" y="0"/>
          <a:chExt cx="0" cy="0"/>
        </a:xfrm>
      </p:grpSpPr>
      <p:sp>
        <p:nvSpPr>
          <p:cNvPr id="5008" name="Google Shape;5008;p801"/>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Lord, Let Me</a:t>
            </a:r>
            <a:endParaRPr/>
          </a:p>
        </p:txBody>
      </p:sp>
      <p:sp>
        <p:nvSpPr>
          <p:cNvPr id="5009" name="Google Shape;5009;p801"/>
          <p:cNvSpPr txBox="1"/>
          <p:nvPr>
            <p:ph idx="1" type="body"/>
          </p:nvPr>
        </p:nvSpPr>
        <p:spPr>
          <a:xfrm>
            <a:off x="415650" y="326508"/>
            <a:ext cx="11360700" cy="45552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50000"/>
              </a:lnSpc>
              <a:spcBef>
                <a:spcPts val="0"/>
              </a:spcBef>
              <a:spcAft>
                <a:spcPts val="0"/>
              </a:spcAft>
              <a:buClr>
                <a:schemeClr val="dk1"/>
              </a:buClr>
              <a:buSzPts val="1100"/>
              <a:buFont typeface="Arial"/>
              <a:buNone/>
            </a:pPr>
            <a:r>
              <a:rPr lang="en-US"/>
              <a:t>Lord as I serve the poor</a:t>
            </a:r>
            <a:endParaRPr/>
          </a:p>
          <a:p>
            <a:pPr indent="0" lvl="0" marL="0" rtl="0" algn="ctr">
              <a:lnSpc>
                <a:spcPct val="150000"/>
              </a:lnSpc>
              <a:spcBef>
                <a:spcPts val="0"/>
              </a:spcBef>
              <a:spcAft>
                <a:spcPts val="0"/>
              </a:spcAft>
              <a:buClr>
                <a:schemeClr val="dk1"/>
              </a:buClr>
              <a:buSzPts val="1100"/>
              <a:buFont typeface="Arial"/>
              <a:buNone/>
            </a:pPr>
            <a:r>
              <a:rPr lang="en-US"/>
              <a:t>Reveal Your humility</a:t>
            </a:r>
            <a:endParaRPr/>
          </a:p>
          <a:p>
            <a:pPr indent="0" lvl="0" marL="0" rtl="0" algn="ctr">
              <a:lnSpc>
                <a:spcPct val="150000"/>
              </a:lnSpc>
              <a:spcBef>
                <a:spcPts val="0"/>
              </a:spcBef>
              <a:spcAft>
                <a:spcPts val="0"/>
              </a:spcAft>
              <a:buClr>
                <a:schemeClr val="dk1"/>
              </a:buClr>
              <a:buSzPts val="1100"/>
              <a:buFont typeface="Arial"/>
              <a:buNone/>
            </a:pPr>
            <a:r>
              <a:rPr lang="en-US"/>
              <a:t>As I love the outcast</a:t>
            </a:r>
            <a:endParaRPr/>
          </a:p>
          <a:p>
            <a:pPr indent="0" lvl="0" marL="0" rtl="0" algn="ctr">
              <a:lnSpc>
                <a:spcPct val="150000"/>
              </a:lnSpc>
              <a:spcBef>
                <a:spcPts val="0"/>
              </a:spcBef>
              <a:spcAft>
                <a:spcPts val="0"/>
              </a:spcAft>
              <a:buClr>
                <a:schemeClr val="dk1"/>
              </a:buClr>
              <a:buSzPts val="1100"/>
              <a:buFont typeface="Arial"/>
              <a:buNone/>
            </a:pPr>
            <a:r>
              <a:rPr lang="en-US"/>
              <a:t>Let me meet Your tender eyes</a:t>
            </a:r>
            <a:endParaRPr/>
          </a:p>
          <a:p>
            <a:pPr indent="0" lvl="0" marL="0" rtl="0" algn="ctr">
              <a:lnSpc>
                <a:spcPct val="150000"/>
              </a:lnSpc>
              <a:spcBef>
                <a:spcPts val="0"/>
              </a:spcBef>
              <a:spcAft>
                <a:spcPts val="0"/>
              </a:spcAft>
              <a:buSzPts val="4800"/>
              <a:buNone/>
            </a:pPr>
            <a:r>
              <a:t/>
            </a:r>
            <a:endParaRPr/>
          </a:p>
        </p:txBody>
      </p:sp>
    </p:spTree>
  </p:cSld>
  <p:clrMapOvr>
    <a:masterClrMapping/>
  </p:clrMapOvr>
</p:sld>
</file>

<file path=ppt/slides/slide8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3" name="Shape 5013"/>
        <p:cNvGrpSpPr/>
        <p:nvPr/>
      </p:nvGrpSpPr>
      <p:grpSpPr>
        <a:xfrm>
          <a:off x="0" y="0"/>
          <a:ext cx="0" cy="0"/>
          <a:chOff x="0" y="0"/>
          <a:chExt cx="0" cy="0"/>
        </a:xfrm>
      </p:grpSpPr>
      <p:sp>
        <p:nvSpPr>
          <p:cNvPr id="5014" name="Google Shape;5014;p802"/>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Lord, Let Me</a:t>
            </a:r>
            <a:endParaRPr/>
          </a:p>
        </p:txBody>
      </p:sp>
      <p:sp>
        <p:nvSpPr>
          <p:cNvPr id="5015" name="Google Shape;5015;p802"/>
          <p:cNvSpPr txBox="1"/>
          <p:nvPr>
            <p:ph idx="1" type="body"/>
          </p:nvPr>
        </p:nvSpPr>
        <p:spPr>
          <a:xfrm>
            <a:off x="415650" y="326499"/>
            <a:ext cx="11360700" cy="50883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15000"/>
              </a:lnSpc>
              <a:spcBef>
                <a:spcPts val="0"/>
              </a:spcBef>
              <a:spcAft>
                <a:spcPts val="0"/>
              </a:spcAft>
              <a:buClr>
                <a:schemeClr val="dk1"/>
              </a:buClr>
              <a:buSzPts val="1100"/>
              <a:buFont typeface="Arial"/>
              <a:buNone/>
            </a:pPr>
            <a:r>
              <a:rPr lang="en-US"/>
              <a:t>As I kneel before You</a:t>
            </a:r>
            <a:endParaRPr/>
          </a:p>
          <a:p>
            <a:pPr indent="0" lvl="0" marL="0" rtl="0" algn="ctr">
              <a:lnSpc>
                <a:spcPct val="115000"/>
              </a:lnSpc>
              <a:spcBef>
                <a:spcPts val="0"/>
              </a:spcBef>
              <a:spcAft>
                <a:spcPts val="0"/>
              </a:spcAft>
              <a:buClr>
                <a:schemeClr val="dk1"/>
              </a:buClr>
              <a:buSzPts val="1100"/>
              <a:buFont typeface="Arial"/>
              <a:buNone/>
            </a:pPr>
            <a:r>
              <a:rPr lang="en-US"/>
              <a:t>Let me feel Your smile</a:t>
            </a:r>
            <a:endParaRPr/>
          </a:p>
          <a:p>
            <a:pPr indent="0" lvl="0" marL="0" rtl="0" algn="ctr">
              <a:lnSpc>
                <a:spcPct val="115000"/>
              </a:lnSpc>
              <a:spcBef>
                <a:spcPts val="0"/>
              </a:spcBef>
              <a:spcAft>
                <a:spcPts val="0"/>
              </a:spcAft>
              <a:buClr>
                <a:schemeClr val="dk1"/>
              </a:buClr>
              <a:buSzPts val="1100"/>
              <a:buFont typeface="Arial"/>
              <a:buNone/>
            </a:pPr>
            <a:r>
              <a:rPr lang="en-US"/>
              <a:t>As I pursue virtue, repentance, and solitude</a:t>
            </a:r>
            <a:endParaRPr/>
          </a:p>
          <a:p>
            <a:pPr indent="0" lvl="0" marL="0" rtl="0" algn="ctr">
              <a:lnSpc>
                <a:spcPct val="115000"/>
              </a:lnSpc>
              <a:spcBef>
                <a:spcPts val="0"/>
              </a:spcBef>
              <a:spcAft>
                <a:spcPts val="0"/>
              </a:spcAft>
              <a:buSzPts val="4800"/>
              <a:buNone/>
            </a:pPr>
            <a:r>
              <a:rPr lang="en-US"/>
              <a:t>Let me find You every day</a:t>
            </a:r>
            <a:endParaRPr/>
          </a:p>
          <a:p>
            <a:pPr indent="0" lvl="0" marL="0" rtl="0" algn="ctr">
              <a:lnSpc>
                <a:spcPct val="115000"/>
              </a:lnSpc>
              <a:spcBef>
                <a:spcPts val="0"/>
              </a:spcBef>
              <a:spcAft>
                <a:spcPts val="0"/>
              </a:spcAft>
              <a:buClr>
                <a:schemeClr val="dk1"/>
              </a:buClr>
              <a:buSzPts val="1100"/>
              <a:buFont typeface="Arial"/>
              <a:buNone/>
            </a:pPr>
            <a:r>
              <a:rPr lang="en-US"/>
              <a:t>Let me find You every single day</a:t>
            </a:r>
            <a:endParaRPr/>
          </a:p>
          <a:p>
            <a:pPr indent="0" lvl="0" marL="0" rtl="0" algn="ctr">
              <a:lnSpc>
                <a:spcPct val="115000"/>
              </a:lnSpc>
              <a:spcBef>
                <a:spcPts val="0"/>
              </a:spcBef>
              <a:spcAft>
                <a:spcPts val="0"/>
              </a:spcAft>
              <a:buSzPts val="4800"/>
              <a:buNone/>
            </a:pPr>
            <a:r>
              <a:t/>
            </a:r>
            <a:endParaRPr/>
          </a:p>
        </p:txBody>
      </p:sp>
      <p:pic>
        <p:nvPicPr>
          <p:cNvPr id="5016" name="Google Shape;5016;p802">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8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0" name="Shape 5020"/>
        <p:cNvGrpSpPr/>
        <p:nvPr/>
      </p:nvGrpSpPr>
      <p:grpSpPr>
        <a:xfrm>
          <a:off x="0" y="0"/>
          <a:ext cx="0" cy="0"/>
          <a:chOff x="0" y="0"/>
          <a:chExt cx="0" cy="0"/>
        </a:xfrm>
      </p:grpSpPr>
      <p:sp>
        <p:nvSpPr>
          <p:cNvPr id="5021" name="Google Shape;5021;p803"/>
          <p:cNvSpPr txBox="1"/>
          <p:nvPr>
            <p:ph type="ctrTitle"/>
          </p:nvPr>
        </p:nvSpPr>
        <p:spPr>
          <a:xfrm>
            <a:off x="522750" y="2721750"/>
            <a:ext cx="11146500" cy="1414500"/>
          </a:xfrm>
          <a:prstGeom prst="rect">
            <a:avLst/>
          </a:prstGeom>
          <a:solidFill>
            <a:srgbClr val="FFFFFF">
              <a:alpha val="89019"/>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Make Me Hunger For You</a:t>
            </a:r>
            <a:endParaRPr/>
          </a:p>
        </p:txBody>
      </p:sp>
      <p:pic>
        <p:nvPicPr>
          <p:cNvPr id="5022" name="Google Shape;5022;p803">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8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6" name="Shape 5026"/>
        <p:cNvGrpSpPr/>
        <p:nvPr/>
      </p:nvGrpSpPr>
      <p:grpSpPr>
        <a:xfrm>
          <a:off x="0" y="0"/>
          <a:ext cx="0" cy="0"/>
          <a:chOff x="0" y="0"/>
          <a:chExt cx="0" cy="0"/>
        </a:xfrm>
      </p:grpSpPr>
      <p:sp>
        <p:nvSpPr>
          <p:cNvPr id="5027" name="Google Shape;5027;p804"/>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chemeClr val="dk1"/>
              </a:buClr>
              <a:buSzPts val="1100"/>
              <a:buFont typeface="Arial"/>
              <a:buNone/>
            </a:pPr>
            <a:r>
              <a:rPr lang="en-US"/>
              <a:t>Make Me Hunger For You</a:t>
            </a:r>
            <a:endParaRPr/>
          </a:p>
          <a:p>
            <a:pPr indent="0" lvl="0" marL="0" rtl="0" algn="l">
              <a:lnSpc>
                <a:spcPct val="100000"/>
              </a:lnSpc>
              <a:spcBef>
                <a:spcPts val="0"/>
              </a:spcBef>
              <a:spcAft>
                <a:spcPts val="0"/>
              </a:spcAft>
              <a:buSzPts val="3700"/>
              <a:buNone/>
            </a:pPr>
            <a:r>
              <a:t/>
            </a:r>
            <a:endParaRPr/>
          </a:p>
        </p:txBody>
      </p:sp>
      <p:sp>
        <p:nvSpPr>
          <p:cNvPr id="5028" name="Google Shape;5028;p804"/>
          <p:cNvSpPr txBox="1"/>
          <p:nvPr>
            <p:ph idx="1" type="body"/>
          </p:nvPr>
        </p:nvSpPr>
        <p:spPr>
          <a:xfrm>
            <a:off x="415650" y="326499"/>
            <a:ext cx="11360700" cy="50883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50000"/>
              </a:lnSpc>
              <a:spcBef>
                <a:spcPts val="0"/>
              </a:spcBef>
              <a:spcAft>
                <a:spcPts val="0"/>
              </a:spcAft>
              <a:buClr>
                <a:schemeClr val="dk1"/>
              </a:buClr>
              <a:buSzPts val="1100"/>
              <a:buFont typeface="Arial"/>
              <a:buNone/>
            </a:pPr>
            <a:r>
              <a:rPr lang="en-US" sz="4700"/>
              <a:t>Make me hunger for You, fill me with You</a:t>
            </a:r>
            <a:endParaRPr sz="4700"/>
          </a:p>
          <a:p>
            <a:pPr indent="0" lvl="0" marL="0" rtl="0" algn="ctr">
              <a:lnSpc>
                <a:spcPct val="150000"/>
              </a:lnSpc>
              <a:spcBef>
                <a:spcPts val="0"/>
              </a:spcBef>
              <a:spcAft>
                <a:spcPts val="0"/>
              </a:spcAft>
              <a:buClr>
                <a:schemeClr val="dk1"/>
              </a:buClr>
              <a:buSzPts val="1100"/>
              <a:buFont typeface="Arial"/>
              <a:buNone/>
            </a:pPr>
            <a:r>
              <a:rPr lang="en-US" sz="4700"/>
              <a:t>Fill me my Lord, with Your riches</a:t>
            </a:r>
            <a:endParaRPr sz="4700"/>
          </a:p>
          <a:p>
            <a:pPr indent="0" lvl="0" marL="0" rtl="0" algn="ctr">
              <a:lnSpc>
                <a:spcPct val="150000"/>
              </a:lnSpc>
              <a:spcBef>
                <a:spcPts val="0"/>
              </a:spcBef>
              <a:spcAft>
                <a:spcPts val="0"/>
              </a:spcAft>
              <a:buClr>
                <a:schemeClr val="dk1"/>
              </a:buClr>
              <a:buSzPts val="1100"/>
              <a:buFont typeface="Arial"/>
              <a:buNone/>
            </a:pPr>
            <a:r>
              <a:rPr lang="en-US" sz="4700"/>
              <a:t>So I won’t pause, in my distress</a:t>
            </a:r>
            <a:endParaRPr sz="4700"/>
          </a:p>
          <a:p>
            <a:pPr indent="0" lvl="0" marL="0" rtl="0" algn="ctr">
              <a:lnSpc>
                <a:spcPct val="150000"/>
              </a:lnSpc>
              <a:spcBef>
                <a:spcPts val="0"/>
              </a:spcBef>
              <a:spcAft>
                <a:spcPts val="0"/>
              </a:spcAft>
              <a:buSzPts val="4800"/>
              <a:buNone/>
            </a:pPr>
            <a:r>
              <a:rPr lang="en-US" sz="4700"/>
              <a:t>(To seek someone but You) x2</a:t>
            </a:r>
            <a:endParaRPr sz="4700"/>
          </a:p>
        </p:txBody>
      </p:sp>
    </p:spTree>
  </p:cSld>
  <p:clrMapOvr>
    <a:masterClrMapping/>
  </p:clrMapOvr>
</p:sld>
</file>

<file path=ppt/slides/slide8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2" name="Shape 5032"/>
        <p:cNvGrpSpPr/>
        <p:nvPr/>
      </p:nvGrpSpPr>
      <p:grpSpPr>
        <a:xfrm>
          <a:off x="0" y="0"/>
          <a:ext cx="0" cy="0"/>
          <a:chOff x="0" y="0"/>
          <a:chExt cx="0" cy="0"/>
        </a:xfrm>
      </p:grpSpPr>
      <p:sp>
        <p:nvSpPr>
          <p:cNvPr id="5033" name="Google Shape;5033;p805"/>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Make Me Hunger For You</a:t>
            </a:r>
            <a:endParaRPr/>
          </a:p>
          <a:p>
            <a:pPr indent="0" lvl="0" marL="0" rtl="0" algn="l">
              <a:lnSpc>
                <a:spcPct val="100000"/>
              </a:lnSpc>
              <a:spcBef>
                <a:spcPts val="0"/>
              </a:spcBef>
              <a:spcAft>
                <a:spcPts val="0"/>
              </a:spcAft>
              <a:buSzPts val="3700"/>
              <a:buNone/>
            </a:pPr>
            <a:r>
              <a:t/>
            </a:r>
            <a:endParaRPr/>
          </a:p>
        </p:txBody>
      </p:sp>
      <p:sp>
        <p:nvSpPr>
          <p:cNvPr id="5034" name="Google Shape;5034;p805"/>
          <p:cNvSpPr txBox="1"/>
          <p:nvPr>
            <p:ph idx="1" type="body"/>
          </p:nvPr>
        </p:nvSpPr>
        <p:spPr>
          <a:xfrm>
            <a:off x="415650" y="326499"/>
            <a:ext cx="11360700" cy="50883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50000"/>
              </a:lnSpc>
              <a:spcBef>
                <a:spcPts val="0"/>
              </a:spcBef>
              <a:spcAft>
                <a:spcPts val="0"/>
              </a:spcAft>
              <a:buSzPts val="4800"/>
              <a:buNone/>
            </a:pPr>
            <a:r>
              <a:rPr lang="en-US" sz="4700"/>
              <a:t>Fill my eyes with the, beauty of Jesus</a:t>
            </a:r>
            <a:endParaRPr sz="4700"/>
          </a:p>
          <a:p>
            <a:pPr indent="0" lvl="0" marL="0" rtl="0" algn="ctr">
              <a:lnSpc>
                <a:spcPct val="150000"/>
              </a:lnSpc>
              <a:spcBef>
                <a:spcPts val="0"/>
              </a:spcBef>
              <a:spcAft>
                <a:spcPts val="0"/>
              </a:spcAft>
              <a:buSzPts val="4800"/>
              <a:buNone/>
            </a:pPr>
            <a:r>
              <a:rPr lang="en-US" sz="4700"/>
              <a:t>And cleanse my mind with, the wounds of Christ</a:t>
            </a:r>
            <a:endParaRPr sz="4700"/>
          </a:p>
          <a:p>
            <a:pPr indent="0" lvl="0" marL="0" rtl="0" algn="ctr">
              <a:lnSpc>
                <a:spcPct val="150000"/>
              </a:lnSpc>
              <a:spcBef>
                <a:spcPts val="0"/>
              </a:spcBef>
              <a:spcAft>
                <a:spcPts val="0"/>
              </a:spcAft>
              <a:buSzPts val="4800"/>
              <a:buNone/>
            </a:pPr>
            <a:r>
              <a:rPr lang="en-US" sz="4700"/>
              <a:t>So in my hunger, I’ll only need</a:t>
            </a:r>
            <a:endParaRPr sz="4700"/>
          </a:p>
          <a:p>
            <a:pPr indent="0" lvl="0" marL="0" rtl="0" algn="ctr">
              <a:lnSpc>
                <a:spcPct val="150000"/>
              </a:lnSpc>
              <a:spcBef>
                <a:spcPts val="0"/>
              </a:spcBef>
              <a:spcAft>
                <a:spcPts val="0"/>
              </a:spcAft>
              <a:buSzPts val="4800"/>
              <a:buNone/>
            </a:pPr>
            <a:r>
              <a:rPr lang="en-US" sz="4700"/>
              <a:t>(To be filled by You) x2</a:t>
            </a:r>
            <a:endParaRPr sz="4700"/>
          </a:p>
        </p:txBody>
      </p:sp>
    </p:spTree>
  </p:cSld>
  <p:clrMapOvr>
    <a:masterClrMapping/>
  </p:clrMapOvr>
</p:sld>
</file>

<file path=ppt/slides/slide8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8" name="Shape 5038"/>
        <p:cNvGrpSpPr/>
        <p:nvPr/>
      </p:nvGrpSpPr>
      <p:grpSpPr>
        <a:xfrm>
          <a:off x="0" y="0"/>
          <a:ext cx="0" cy="0"/>
          <a:chOff x="0" y="0"/>
          <a:chExt cx="0" cy="0"/>
        </a:xfrm>
      </p:grpSpPr>
      <p:sp>
        <p:nvSpPr>
          <p:cNvPr id="5039" name="Google Shape;5039;p806"/>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Make Me Hunger For You</a:t>
            </a:r>
            <a:endParaRPr/>
          </a:p>
          <a:p>
            <a:pPr indent="0" lvl="0" marL="0" rtl="0" algn="l">
              <a:lnSpc>
                <a:spcPct val="100000"/>
              </a:lnSpc>
              <a:spcBef>
                <a:spcPts val="0"/>
              </a:spcBef>
              <a:spcAft>
                <a:spcPts val="0"/>
              </a:spcAft>
              <a:buSzPts val="3700"/>
              <a:buNone/>
            </a:pPr>
            <a:r>
              <a:t/>
            </a:r>
            <a:endParaRPr/>
          </a:p>
        </p:txBody>
      </p:sp>
      <p:sp>
        <p:nvSpPr>
          <p:cNvPr id="5040" name="Google Shape;5040;p806"/>
          <p:cNvSpPr txBox="1"/>
          <p:nvPr>
            <p:ph idx="1" type="body"/>
          </p:nvPr>
        </p:nvSpPr>
        <p:spPr>
          <a:xfrm>
            <a:off x="415650" y="326499"/>
            <a:ext cx="11360700" cy="50883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50000"/>
              </a:lnSpc>
              <a:spcBef>
                <a:spcPts val="0"/>
              </a:spcBef>
              <a:spcAft>
                <a:spcPts val="0"/>
              </a:spcAft>
              <a:buSzPts val="4800"/>
              <a:buNone/>
            </a:pPr>
            <a:r>
              <a:rPr lang="en-US"/>
              <a:t>Wipe my tears, heal my wounds</a:t>
            </a:r>
            <a:endParaRPr/>
          </a:p>
          <a:p>
            <a:pPr indent="0" lvl="0" marL="0" rtl="0" algn="ctr">
              <a:lnSpc>
                <a:spcPct val="150000"/>
              </a:lnSpc>
              <a:spcBef>
                <a:spcPts val="0"/>
              </a:spcBef>
              <a:spcAft>
                <a:spcPts val="0"/>
              </a:spcAft>
              <a:buSzPts val="4800"/>
              <a:buNone/>
            </a:pPr>
            <a:r>
              <a:rPr lang="en-US"/>
              <a:t>You are my Healer, my Comforter</a:t>
            </a:r>
            <a:endParaRPr/>
          </a:p>
          <a:p>
            <a:pPr indent="0" lvl="0" marL="0" rtl="0" algn="ctr">
              <a:lnSpc>
                <a:spcPct val="150000"/>
              </a:lnSpc>
              <a:spcBef>
                <a:spcPts val="0"/>
              </a:spcBef>
              <a:spcAft>
                <a:spcPts val="0"/>
              </a:spcAft>
              <a:buSzPts val="4800"/>
              <a:buNone/>
            </a:pPr>
            <a:r>
              <a:rPr lang="en-US"/>
              <a:t>Song of my heart, praise of my life</a:t>
            </a:r>
            <a:endParaRPr/>
          </a:p>
          <a:p>
            <a:pPr indent="0" lvl="0" marL="0" rtl="0" algn="ctr">
              <a:lnSpc>
                <a:spcPct val="150000"/>
              </a:lnSpc>
              <a:spcBef>
                <a:spcPts val="0"/>
              </a:spcBef>
              <a:spcAft>
                <a:spcPts val="0"/>
              </a:spcAft>
              <a:buSzPts val="4800"/>
              <a:buNone/>
            </a:pPr>
            <a:r>
              <a:rPr lang="en-US"/>
              <a:t>(My God there’s none but You) x2</a:t>
            </a:r>
            <a:endParaRPr/>
          </a:p>
        </p:txBody>
      </p:sp>
      <p:pic>
        <p:nvPicPr>
          <p:cNvPr id="5041" name="Google Shape;5041;p806">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8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5" name="Shape 5045"/>
        <p:cNvGrpSpPr/>
        <p:nvPr/>
      </p:nvGrpSpPr>
      <p:grpSpPr>
        <a:xfrm>
          <a:off x="0" y="0"/>
          <a:ext cx="0" cy="0"/>
          <a:chOff x="0" y="0"/>
          <a:chExt cx="0" cy="0"/>
        </a:xfrm>
      </p:grpSpPr>
      <p:sp>
        <p:nvSpPr>
          <p:cNvPr id="5046" name="Google Shape;5046;p807"/>
          <p:cNvSpPr txBox="1"/>
          <p:nvPr>
            <p:ph type="ctrTitle"/>
          </p:nvPr>
        </p:nvSpPr>
        <p:spPr>
          <a:xfrm>
            <a:off x="522750" y="2721750"/>
            <a:ext cx="11146500" cy="1414500"/>
          </a:xfrm>
          <a:prstGeom prst="rect">
            <a:avLst/>
          </a:prstGeom>
          <a:solidFill>
            <a:srgbClr val="FFFFFF">
              <a:alpha val="89019"/>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Many Years Have Passed By</a:t>
            </a:r>
            <a:endParaRPr/>
          </a:p>
        </p:txBody>
      </p:sp>
      <p:pic>
        <p:nvPicPr>
          <p:cNvPr id="5047" name="Google Shape;5047;p807">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8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1" name="Shape 5051"/>
        <p:cNvGrpSpPr/>
        <p:nvPr/>
      </p:nvGrpSpPr>
      <p:grpSpPr>
        <a:xfrm>
          <a:off x="0" y="0"/>
          <a:ext cx="0" cy="0"/>
          <a:chOff x="0" y="0"/>
          <a:chExt cx="0" cy="0"/>
        </a:xfrm>
      </p:grpSpPr>
      <p:sp>
        <p:nvSpPr>
          <p:cNvPr id="5052" name="Google Shape;5052;p808"/>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Many Years Have Passed By</a:t>
            </a:r>
            <a:endParaRPr/>
          </a:p>
        </p:txBody>
      </p:sp>
      <p:sp>
        <p:nvSpPr>
          <p:cNvPr id="5053" name="Google Shape;5053;p808"/>
          <p:cNvSpPr txBox="1"/>
          <p:nvPr>
            <p:ph idx="1" type="body"/>
          </p:nvPr>
        </p:nvSpPr>
        <p:spPr>
          <a:xfrm>
            <a:off x="415650" y="326499"/>
            <a:ext cx="11360700" cy="50883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15000"/>
              </a:lnSpc>
              <a:spcBef>
                <a:spcPts val="0"/>
              </a:spcBef>
              <a:spcAft>
                <a:spcPts val="0"/>
              </a:spcAft>
              <a:buClr>
                <a:schemeClr val="dk1"/>
              </a:buClr>
              <a:buSzPts val="1100"/>
              <a:buFont typeface="Arial"/>
              <a:buNone/>
            </a:pPr>
            <a:r>
              <a:rPr lang="en-US" sz="4600"/>
              <a:t>Many years have passed by</a:t>
            </a:r>
            <a:endParaRPr sz="4600"/>
          </a:p>
          <a:p>
            <a:pPr indent="0" lvl="0" marL="0" rtl="0" algn="ctr">
              <a:lnSpc>
                <a:spcPct val="115000"/>
              </a:lnSpc>
              <a:spcBef>
                <a:spcPts val="0"/>
              </a:spcBef>
              <a:spcAft>
                <a:spcPts val="0"/>
              </a:spcAft>
              <a:buClr>
                <a:schemeClr val="dk1"/>
              </a:buClr>
              <a:buSzPts val="1100"/>
              <a:buFont typeface="Arial"/>
              <a:buNone/>
            </a:pPr>
            <a:r>
              <a:rPr lang="en-US" sz="4600"/>
              <a:t>And the Lord cared for me</a:t>
            </a:r>
            <a:endParaRPr sz="4600"/>
          </a:p>
          <a:p>
            <a:pPr indent="0" lvl="0" marL="0" rtl="0" algn="ctr">
              <a:lnSpc>
                <a:spcPct val="115000"/>
              </a:lnSpc>
              <a:spcBef>
                <a:spcPts val="0"/>
              </a:spcBef>
              <a:spcAft>
                <a:spcPts val="0"/>
              </a:spcAft>
              <a:buClr>
                <a:schemeClr val="dk1"/>
              </a:buClr>
              <a:buSzPts val="1100"/>
              <a:buFont typeface="Arial"/>
              <a:buNone/>
            </a:pPr>
            <a:r>
              <a:rPr lang="en-US" sz="4600"/>
              <a:t>Carried me everyday</a:t>
            </a:r>
            <a:endParaRPr sz="4600"/>
          </a:p>
          <a:p>
            <a:pPr indent="0" lvl="0" marL="0" rtl="0" algn="ctr">
              <a:lnSpc>
                <a:spcPct val="115000"/>
              </a:lnSpc>
              <a:spcBef>
                <a:spcPts val="0"/>
              </a:spcBef>
              <a:spcAft>
                <a:spcPts val="0"/>
              </a:spcAft>
              <a:buClr>
                <a:schemeClr val="dk1"/>
              </a:buClr>
              <a:buSzPts val="1100"/>
              <a:buFont typeface="Arial"/>
              <a:buNone/>
            </a:pPr>
            <a:r>
              <a:rPr lang="en-US" sz="4600"/>
              <a:t>On His eternal shoulders</a:t>
            </a:r>
            <a:endParaRPr sz="4600"/>
          </a:p>
          <a:p>
            <a:pPr indent="0" lvl="0" marL="0" rtl="0" algn="ctr">
              <a:lnSpc>
                <a:spcPct val="115000"/>
              </a:lnSpc>
              <a:spcBef>
                <a:spcPts val="0"/>
              </a:spcBef>
              <a:spcAft>
                <a:spcPts val="0"/>
              </a:spcAft>
              <a:buClr>
                <a:schemeClr val="dk1"/>
              </a:buClr>
              <a:buSzPts val="1100"/>
              <a:buFont typeface="Arial"/>
              <a:buNone/>
            </a:pPr>
            <a:r>
              <a:rPr lang="en-US" sz="4600"/>
              <a:t>(And with His hands He holds me</a:t>
            </a:r>
            <a:endParaRPr sz="4600"/>
          </a:p>
          <a:p>
            <a:pPr indent="0" lvl="0" marL="0" rtl="0" algn="ctr">
              <a:lnSpc>
                <a:spcPct val="115000"/>
              </a:lnSpc>
              <a:spcBef>
                <a:spcPts val="0"/>
              </a:spcBef>
              <a:spcAft>
                <a:spcPts val="0"/>
              </a:spcAft>
              <a:buSzPts val="4800"/>
              <a:buNone/>
            </a:pPr>
            <a:r>
              <a:rPr lang="en-US" sz="4600"/>
              <a:t>Through the path of love He leads me) x2</a:t>
            </a:r>
            <a:endParaRPr sz="4600"/>
          </a:p>
        </p:txBody>
      </p:sp>
    </p:spTree>
  </p:cSld>
  <p:clrMapOvr>
    <a:masterClrMapping/>
  </p:clrMapOvr>
</p:sld>
</file>

<file path=ppt/slides/slide8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7" name="Shape 5057"/>
        <p:cNvGrpSpPr/>
        <p:nvPr/>
      </p:nvGrpSpPr>
      <p:grpSpPr>
        <a:xfrm>
          <a:off x="0" y="0"/>
          <a:ext cx="0" cy="0"/>
          <a:chOff x="0" y="0"/>
          <a:chExt cx="0" cy="0"/>
        </a:xfrm>
      </p:grpSpPr>
      <p:sp>
        <p:nvSpPr>
          <p:cNvPr id="5058" name="Google Shape;5058;p809"/>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Many Years Have Passed By</a:t>
            </a:r>
            <a:endParaRPr/>
          </a:p>
        </p:txBody>
      </p:sp>
      <p:sp>
        <p:nvSpPr>
          <p:cNvPr id="5059" name="Google Shape;5059;p809"/>
          <p:cNvSpPr txBox="1"/>
          <p:nvPr>
            <p:ph idx="1" type="body"/>
          </p:nvPr>
        </p:nvSpPr>
        <p:spPr>
          <a:xfrm>
            <a:off x="415650" y="326499"/>
            <a:ext cx="11360700" cy="50883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15000"/>
              </a:lnSpc>
              <a:spcBef>
                <a:spcPts val="0"/>
              </a:spcBef>
              <a:spcAft>
                <a:spcPts val="0"/>
              </a:spcAft>
              <a:buSzPts val="4800"/>
              <a:buNone/>
            </a:pPr>
            <a:r>
              <a:rPr lang="en-US" sz="4600"/>
              <a:t>Jesus the King of kings</a:t>
            </a:r>
            <a:endParaRPr sz="4600"/>
          </a:p>
          <a:p>
            <a:pPr indent="0" lvl="0" marL="0" rtl="0" algn="ctr">
              <a:lnSpc>
                <a:spcPct val="115000"/>
              </a:lnSpc>
              <a:spcBef>
                <a:spcPts val="0"/>
              </a:spcBef>
              <a:spcAft>
                <a:spcPts val="0"/>
              </a:spcAft>
              <a:buSzPts val="4800"/>
              <a:buNone/>
            </a:pPr>
            <a:r>
              <a:rPr lang="en-US" sz="4600"/>
              <a:t>And the Lord of Lords</a:t>
            </a:r>
            <a:endParaRPr sz="4600"/>
          </a:p>
          <a:p>
            <a:pPr indent="0" lvl="0" marL="0" rtl="0" algn="ctr">
              <a:lnSpc>
                <a:spcPct val="115000"/>
              </a:lnSpc>
              <a:spcBef>
                <a:spcPts val="0"/>
              </a:spcBef>
              <a:spcAft>
                <a:spcPts val="0"/>
              </a:spcAft>
              <a:buSzPts val="4800"/>
              <a:buNone/>
            </a:pPr>
            <a:r>
              <a:rPr lang="en-US" sz="4600"/>
              <a:t>Our souls are longing</a:t>
            </a:r>
            <a:endParaRPr sz="4600"/>
          </a:p>
          <a:p>
            <a:pPr indent="0" lvl="0" marL="0" rtl="0" algn="ctr">
              <a:lnSpc>
                <a:spcPct val="115000"/>
              </a:lnSpc>
              <a:spcBef>
                <a:spcPts val="0"/>
              </a:spcBef>
              <a:spcAft>
                <a:spcPts val="0"/>
              </a:spcAft>
              <a:buSzPts val="4800"/>
              <a:buNone/>
            </a:pPr>
            <a:r>
              <a:rPr lang="en-US" sz="4600"/>
              <a:t>To see Your majesty</a:t>
            </a:r>
            <a:endParaRPr sz="4600"/>
          </a:p>
          <a:p>
            <a:pPr indent="0" lvl="0" marL="0" rtl="0" algn="ctr">
              <a:lnSpc>
                <a:spcPct val="115000"/>
              </a:lnSpc>
              <a:spcBef>
                <a:spcPts val="0"/>
              </a:spcBef>
              <a:spcAft>
                <a:spcPts val="0"/>
              </a:spcAft>
              <a:buSzPts val="4800"/>
              <a:buNone/>
            </a:pPr>
            <a:r>
              <a:rPr lang="en-US" sz="4600"/>
              <a:t>(And see You with our eyes</a:t>
            </a:r>
            <a:endParaRPr sz="4600"/>
          </a:p>
          <a:p>
            <a:pPr indent="0" lvl="0" marL="0" rtl="0" algn="ctr">
              <a:lnSpc>
                <a:spcPct val="115000"/>
              </a:lnSpc>
              <a:spcBef>
                <a:spcPts val="0"/>
              </a:spcBef>
              <a:spcAft>
                <a:spcPts val="0"/>
              </a:spcAft>
              <a:buSzPts val="4800"/>
              <a:buNone/>
            </a:pPr>
            <a:r>
              <a:rPr lang="en-US" sz="4600"/>
              <a:t>O Lord You are so precious) x2</a:t>
            </a:r>
            <a:endParaRPr sz="4600"/>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p81"/>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At Your Cross</a:t>
            </a:r>
            <a:endParaRPr/>
          </a:p>
        </p:txBody>
      </p:sp>
      <p:sp>
        <p:nvSpPr>
          <p:cNvPr id="552" name="Google Shape;552;p81"/>
          <p:cNvSpPr txBox="1"/>
          <p:nvPr>
            <p:ph idx="1" type="body"/>
          </p:nvPr>
        </p:nvSpPr>
        <p:spPr>
          <a:xfrm>
            <a:off x="415650" y="326500"/>
            <a:ext cx="11360700" cy="47217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50000"/>
              </a:lnSpc>
              <a:spcBef>
                <a:spcPts val="0"/>
              </a:spcBef>
              <a:spcAft>
                <a:spcPts val="0"/>
              </a:spcAft>
              <a:buClr>
                <a:schemeClr val="dk1"/>
              </a:buClr>
              <a:buSzPts val="1100"/>
              <a:buFont typeface="Arial"/>
              <a:buNone/>
            </a:pPr>
            <a:r>
              <a:rPr lang="en-US"/>
              <a:t>Every day </a:t>
            </a:r>
            <a:endParaRPr/>
          </a:p>
          <a:p>
            <a:pPr indent="0" lvl="0" marL="0" rtl="0" algn="ctr">
              <a:lnSpc>
                <a:spcPct val="150000"/>
              </a:lnSpc>
              <a:spcBef>
                <a:spcPts val="0"/>
              </a:spcBef>
              <a:spcAft>
                <a:spcPts val="0"/>
              </a:spcAft>
              <a:buClr>
                <a:schemeClr val="dk1"/>
              </a:buClr>
              <a:buSzPts val="1100"/>
              <a:buFont typeface="Arial"/>
              <a:buNone/>
            </a:pPr>
            <a:r>
              <a:rPr lang="en-US"/>
              <a:t>at Your Cross</a:t>
            </a:r>
            <a:endParaRPr/>
          </a:p>
          <a:p>
            <a:pPr indent="0" lvl="0" marL="0" rtl="0" algn="ctr">
              <a:lnSpc>
                <a:spcPct val="150000"/>
              </a:lnSpc>
              <a:spcBef>
                <a:spcPts val="0"/>
              </a:spcBef>
              <a:spcAft>
                <a:spcPts val="0"/>
              </a:spcAft>
              <a:buClr>
                <a:schemeClr val="dk1"/>
              </a:buClr>
              <a:buSzPts val="1100"/>
              <a:buFont typeface="Arial"/>
              <a:buNone/>
            </a:pPr>
            <a:r>
              <a:rPr lang="en-US"/>
              <a:t>I used to come and talk with You</a:t>
            </a:r>
            <a:endParaRPr/>
          </a:p>
          <a:p>
            <a:pPr indent="0" lvl="0" marL="0" rtl="0" algn="ctr">
              <a:lnSpc>
                <a:spcPct val="150000"/>
              </a:lnSpc>
              <a:spcBef>
                <a:spcPts val="0"/>
              </a:spcBef>
              <a:spcAft>
                <a:spcPts val="0"/>
              </a:spcAft>
              <a:buSzPts val="4800"/>
              <a:buNone/>
            </a:pPr>
            <a:r>
              <a:rPr lang="en-US"/>
              <a:t>My Lord and God</a:t>
            </a:r>
            <a:endParaRPr/>
          </a:p>
        </p:txBody>
      </p:sp>
    </p:spTree>
  </p:cSld>
  <p:clrMapOvr>
    <a:masterClrMapping/>
  </p:clrMapOvr>
</p:sld>
</file>

<file path=ppt/slides/slide8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3" name="Shape 5063"/>
        <p:cNvGrpSpPr/>
        <p:nvPr/>
      </p:nvGrpSpPr>
      <p:grpSpPr>
        <a:xfrm>
          <a:off x="0" y="0"/>
          <a:ext cx="0" cy="0"/>
          <a:chOff x="0" y="0"/>
          <a:chExt cx="0" cy="0"/>
        </a:xfrm>
      </p:grpSpPr>
      <p:sp>
        <p:nvSpPr>
          <p:cNvPr id="5064" name="Google Shape;5064;p810"/>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Many Years Have Passed By</a:t>
            </a:r>
            <a:endParaRPr/>
          </a:p>
        </p:txBody>
      </p:sp>
      <p:sp>
        <p:nvSpPr>
          <p:cNvPr id="5065" name="Google Shape;5065;p810"/>
          <p:cNvSpPr txBox="1"/>
          <p:nvPr>
            <p:ph idx="1" type="body"/>
          </p:nvPr>
        </p:nvSpPr>
        <p:spPr>
          <a:xfrm>
            <a:off x="415650" y="326499"/>
            <a:ext cx="11360700" cy="50883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15000"/>
              </a:lnSpc>
              <a:spcBef>
                <a:spcPts val="0"/>
              </a:spcBef>
              <a:spcAft>
                <a:spcPts val="0"/>
              </a:spcAft>
              <a:buSzPts val="4800"/>
              <a:buNone/>
            </a:pPr>
            <a:r>
              <a:rPr lang="en-US" sz="4600"/>
              <a:t>With His Love Christ embraced me</a:t>
            </a:r>
            <a:endParaRPr sz="4600"/>
          </a:p>
          <a:p>
            <a:pPr indent="0" lvl="0" marL="0" rtl="0" algn="ctr">
              <a:lnSpc>
                <a:spcPct val="115000"/>
              </a:lnSpc>
              <a:spcBef>
                <a:spcPts val="0"/>
              </a:spcBef>
              <a:spcAft>
                <a:spcPts val="0"/>
              </a:spcAft>
              <a:buSzPts val="4800"/>
              <a:buNone/>
            </a:pPr>
            <a:r>
              <a:rPr lang="en-US" sz="4600"/>
              <a:t>And my heart rejoiced</a:t>
            </a:r>
            <a:endParaRPr sz="4600"/>
          </a:p>
          <a:p>
            <a:pPr indent="0" lvl="0" marL="0" rtl="0" algn="ctr">
              <a:lnSpc>
                <a:spcPct val="115000"/>
              </a:lnSpc>
              <a:spcBef>
                <a:spcPts val="0"/>
              </a:spcBef>
              <a:spcAft>
                <a:spcPts val="0"/>
              </a:spcAft>
              <a:buSzPts val="4800"/>
              <a:buNone/>
            </a:pPr>
            <a:r>
              <a:rPr lang="en-US" sz="4600"/>
              <a:t>To glory He took me</a:t>
            </a:r>
            <a:endParaRPr sz="4600"/>
          </a:p>
          <a:p>
            <a:pPr indent="0" lvl="0" marL="0" rtl="0" algn="ctr">
              <a:lnSpc>
                <a:spcPct val="115000"/>
              </a:lnSpc>
              <a:spcBef>
                <a:spcPts val="0"/>
              </a:spcBef>
              <a:spcAft>
                <a:spcPts val="0"/>
              </a:spcAft>
              <a:buSzPts val="4800"/>
              <a:buNone/>
            </a:pPr>
            <a:r>
              <a:rPr lang="en-US" sz="4600"/>
              <a:t>To end all my mourning</a:t>
            </a:r>
            <a:endParaRPr sz="4600"/>
          </a:p>
          <a:p>
            <a:pPr indent="0" lvl="0" marL="0" rtl="0" algn="ctr">
              <a:lnSpc>
                <a:spcPct val="115000"/>
              </a:lnSpc>
              <a:spcBef>
                <a:spcPts val="0"/>
              </a:spcBef>
              <a:spcAft>
                <a:spcPts val="0"/>
              </a:spcAft>
              <a:buSzPts val="4800"/>
              <a:buNone/>
            </a:pPr>
            <a:r>
              <a:rPr lang="en-US" sz="4600"/>
              <a:t>(And Heaven will be for me</a:t>
            </a:r>
            <a:endParaRPr sz="4600"/>
          </a:p>
          <a:p>
            <a:pPr indent="0" lvl="0" marL="0" rtl="0" algn="ctr">
              <a:lnSpc>
                <a:spcPct val="115000"/>
              </a:lnSpc>
              <a:spcBef>
                <a:spcPts val="0"/>
              </a:spcBef>
              <a:spcAft>
                <a:spcPts val="0"/>
              </a:spcAft>
              <a:buSzPts val="4800"/>
              <a:buNone/>
            </a:pPr>
            <a:r>
              <a:rPr lang="en-US" sz="4600"/>
              <a:t>In the presence of my Redeemer) x2</a:t>
            </a:r>
            <a:endParaRPr sz="4600"/>
          </a:p>
        </p:txBody>
      </p:sp>
    </p:spTree>
  </p:cSld>
  <p:clrMapOvr>
    <a:masterClrMapping/>
  </p:clrMapOvr>
</p:sld>
</file>

<file path=ppt/slides/slide8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9" name="Shape 5069"/>
        <p:cNvGrpSpPr/>
        <p:nvPr/>
      </p:nvGrpSpPr>
      <p:grpSpPr>
        <a:xfrm>
          <a:off x="0" y="0"/>
          <a:ext cx="0" cy="0"/>
          <a:chOff x="0" y="0"/>
          <a:chExt cx="0" cy="0"/>
        </a:xfrm>
      </p:grpSpPr>
      <p:sp>
        <p:nvSpPr>
          <p:cNvPr id="5070" name="Google Shape;5070;p811"/>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Many Years Have Passed By</a:t>
            </a:r>
            <a:endParaRPr/>
          </a:p>
        </p:txBody>
      </p:sp>
      <p:sp>
        <p:nvSpPr>
          <p:cNvPr id="5071" name="Google Shape;5071;p811"/>
          <p:cNvSpPr txBox="1"/>
          <p:nvPr>
            <p:ph idx="1" type="body"/>
          </p:nvPr>
        </p:nvSpPr>
        <p:spPr>
          <a:xfrm>
            <a:off x="415650" y="326499"/>
            <a:ext cx="11360700" cy="50883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15000"/>
              </a:lnSpc>
              <a:spcBef>
                <a:spcPts val="0"/>
              </a:spcBef>
              <a:spcAft>
                <a:spcPts val="0"/>
              </a:spcAft>
              <a:buSzPts val="4800"/>
              <a:buNone/>
            </a:pPr>
            <a:r>
              <a:rPr lang="en-US" sz="4600"/>
              <a:t>Jesus the King of kings</a:t>
            </a:r>
            <a:endParaRPr sz="4600"/>
          </a:p>
          <a:p>
            <a:pPr indent="0" lvl="0" marL="0" rtl="0" algn="ctr">
              <a:lnSpc>
                <a:spcPct val="115000"/>
              </a:lnSpc>
              <a:spcBef>
                <a:spcPts val="0"/>
              </a:spcBef>
              <a:spcAft>
                <a:spcPts val="0"/>
              </a:spcAft>
              <a:buSzPts val="4800"/>
              <a:buNone/>
            </a:pPr>
            <a:r>
              <a:rPr lang="en-US" sz="4600"/>
              <a:t>And the Lord of Lords</a:t>
            </a:r>
            <a:endParaRPr sz="4600"/>
          </a:p>
          <a:p>
            <a:pPr indent="0" lvl="0" marL="0" rtl="0" algn="ctr">
              <a:lnSpc>
                <a:spcPct val="115000"/>
              </a:lnSpc>
              <a:spcBef>
                <a:spcPts val="0"/>
              </a:spcBef>
              <a:spcAft>
                <a:spcPts val="0"/>
              </a:spcAft>
              <a:buSzPts val="4800"/>
              <a:buNone/>
            </a:pPr>
            <a:r>
              <a:rPr lang="en-US" sz="4600"/>
              <a:t>Our souls are longing</a:t>
            </a:r>
            <a:endParaRPr sz="4600"/>
          </a:p>
          <a:p>
            <a:pPr indent="0" lvl="0" marL="0" rtl="0" algn="ctr">
              <a:lnSpc>
                <a:spcPct val="115000"/>
              </a:lnSpc>
              <a:spcBef>
                <a:spcPts val="0"/>
              </a:spcBef>
              <a:spcAft>
                <a:spcPts val="0"/>
              </a:spcAft>
              <a:buSzPts val="4800"/>
              <a:buNone/>
            </a:pPr>
            <a:r>
              <a:rPr lang="en-US" sz="4600"/>
              <a:t>To see Your majesty</a:t>
            </a:r>
            <a:endParaRPr sz="4600"/>
          </a:p>
          <a:p>
            <a:pPr indent="0" lvl="0" marL="0" rtl="0" algn="ctr">
              <a:lnSpc>
                <a:spcPct val="115000"/>
              </a:lnSpc>
              <a:spcBef>
                <a:spcPts val="0"/>
              </a:spcBef>
              <a:spcAft>
                <a:spcPts val="0"/>
              </a:spcAft>
              <a:buSzPts val="4800"/>
              <a:buNone/>
            </a:pPr>
            <a:r>
              <a:rPr lang="en-US" sz="4600"/>
              <a:t>(And see You with our eyes</a:t>
            </a:r>
            <a:endParaRPr sz="4600"/>
          </a:p>
          <a:p>
            <a:pPr indent="0" lvl="0" marL="0" rtl="0" algn="ctr">
              <a:lnSpc>
                <a:spcPct val="115000"/>
              </a:lnSpc>
              <a:spcBef>
                <a:spcPts val="0"/>
              </a:spcBef>
              <a:spcAft>
                <a:spcPts val="0"/>
              </a:spcAft>
              <a:buSzPts val="4800"/>
              <a:buNone/>
            </a:pPr>
            <a:r>
              <a:rPr lang="en-US" sz="4600"/>
              <a:t>O Lord You are so precious) x2</a:t>
            </a:r>
            <a:endParaRPr sz="4600"/>
          </a:p>
        </p:txBody>
      </p:sp>
    </p:spTree>
  </p:cSld>
  <p:clrMapOvr>
    <a:masterClrMapping/>
  </p:clrMapOvr>
</p:sld>
</file>

<file path=ppt/slides/slide8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5" name="Shape 5075"/>
        <p:cNvGrpSpPr/>
        <p:nvPr/>
      </p:nvGrpSpPr>
      <p:grpSpPr>
        <a:xfrm>
          <a:off x="0" y="0"/>
          <a:ext cx="0" cy="0"/>
          <a:chOff x="0" y="0"/>
          <a:chExt cx="0" cy="0"/>
        </a:xfrm>
      </p:grpSpPr>
      <p:sp>
        <p:nvSpPr>
          <p:cNvPr id="5076" name="Google Shape;5076;p812"/>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Many Years Have Passed By</a:t>
            </a:r>
            <a:endParaRPr/>
          </a:p>
        </p:txBody>
      </p:sp>
      <p:sp>
        <p:nvSpPr>
          <p:cNvPr id="5077" name="Google Shape;5077;p812"/>
          <p:cNvSpPr txBox="1"/>
          <p:nvPr>
            <p:ph idx="1" type="body"/>
          </p:nvPr>
        </p:nvSpPr>
        <p:spPr>
          <a:xfrm>
            <a:off x="415650" y="326499"/>
            <a:ext cx="11360700" cy="50883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15000"/>
              </a:lnSpc>
              <a:spcBef>
                <a:spcPts val="0"/>
              </a:spcBef>
              <a:spcAft>
                <a:spcPts val="0"/>
              </a:spcAft>
              <a:buSzPts val="4800"/>
              <a:buNone/>
            </a:pPr>
            <a:r>
              <a:rPr lang="en-US" sz="4600"/>
              <a:t>Jesus is coming quickly</a:t>
            </a:r>
            <a:endParaRPr sz="4600"/>
          </a:p>
          <a:p>
            <a:pPr indent="0" lvl="0" marL="0" rtl="0" algn="ctr">
              <a:lnSpc>
                <a:spcPct val="115000"/>
              </a:lnSpc>
              <a:spcBef>
                <a:spcPts val="0"/>
              </a:spcBef>
              <a:spcAft>
                <a:spcPts val="0"/>
              </a:spcAft>
              <a:buSzPts val="4800"/>
              <a:buNone/>
            </a:pPr>
            <a:r>
              <a:rPr lang="en-US" sz="4600"/>
              <a:t>To take us on the cloud</a:t>
            </a:r>
            <a:endParaRPr sz="4600"/>
          </a:p>
          <a:p>
            <a:pPr indent="0" lvl="0" marL="0" rtl="0" algn="ctr">
              <a:lnSpc>
                <a:spcPct val="115000"/>
              </a:lnSpc>
              <a:spcBef>
                <a:spcPts val="0"/>
              </a:spcBef>
              <a:spcAft>
                <a:spcPts val="0"/>
              </a:spcAft>
              <a:buSzPts val="4800"/>
              <a:buNone/>
            </a:pPr>
            <a:r>
              <a:rPr lang="en-US" sz="4600"/>
              <a:t>And wipe away our tears</a:t>
            </a:r>
            <a:endParaRPr sz="4600"/>
          </a:p>
          <a:p>
            <a:pPr indent="0" lvl="0" marL="0" rtl="0" algn="ctr">
              <a:lnSpc>
                <a:spcPct val="115000"/>
              </a:lnSpc>
              <a:spcBef>
                <a:spcPts val="0"/>
              </a:spcBef>
              <a:spcAft>
                <a:spcPts val="0"/>
              </a:spcAft>
              <a:buSzPts val="4800"/>
              <a:buNone/>
            </a:pPr>
            <a:r>
              <a:rPr lang="en-US" sz="4600"/>
              <a:t>And end our troubles</a:t>
            </a:r>
            <a:endParaRPr sz="4600"/>
          </a:p>
          <a:p>
            <a:pPr indent="0" lvl="0" marL="0" rtl="0" algn="ctr">
              <a:lnSpc>
                <a:spcPct val="115000"/>
              </a:lnSpc>
              <a:spcBef>
                <a:spcPts val="0"/>
              </a:spcBef>
              <a:spcAft>
                <a:spcPts val="0"/>
              </a:spcAft>
              <a:buSzPts val="4800"/>
              <a:buNone/>
            </a:pPr>
            <a:r>
              <a:rPr lang="en-US" sz="4600"/>
              <a:t>(With everlasting happiness</a:t>
            </a:r>
            <a:endParaRPr sz="4600"/>
          </a:p>
          <a:p>
            <a:pPr indent="0" lvl="0" marL="0" rtl="0" algn="ctr">
              <a:lnSpc>
                <a:spcPct val="115000"/>
              </a:lnSpc>
              <a:spcBef>
                <a:spcPts val="0"/>
              </a:spcBef>
              <a:spcAft>
                <a:spcPts val="0"/>
              </a:spcAft>
              <a:buSzPts val="4800"/>
              <a:buNone/>
            </a:pPr>
            <a:r>
              <a:rPr lang="en-US" sz="4600"/>
              <a:t>And all heavenly joy) x2</a:t>
            </a:r>
            <a:endParaRPr sz="4600"/>
          </a:p>
        </p:txBody>
      </p:sp>
    </p:spTree>
  </p:cSld>
  <p:clrMapOvr>
    <a:masterClrMapping/>
  </p:clrMapOvr>
</p:sld>
</file>

<file path=ppt/slides/slide8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1" name="Shape 5081"/>
        <p:cNvGrpSpPr/>
        <p:nvPr/>
      </p:nvGrpSpPr>
      <p:grpSpPr>
        <a:xfrm>
          <a:off x="0" y="0"/>
          <a:ext cx="0" cy="0"/>
          <a:chOff x="0" y="0"/>
          <a:chExt cx="0" cy="0"/>
        </a:xfrm>
      </p:grpSpPr>
      <p:sp>
        <p:nvSpPr>
          <p:cNvPr id="5082" name="Google Shape;5082;p813"/>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Many Years Have Passed By</a:t>
            </a:r>
            <a:endParaRPr/>
          </a:p>
        </p:txBody>
      </p:sp>
      <p:sp>
        <p:nvSpPr>
          <p:cNvPr id="5083" name="Google Shape;5083;p813"/>
          <p:cNvSpPr txBox="1"/>
          <p:nvPr>
            <p:ph idx="1" type="body"/>
          </p:nvPr>
        </p:nvSpPr>
        <p:spPr>
          <a:xfrm>
            <a:off x="415650" y="326499"/>
            <a:ext cx="11360700" cy="50883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15000"/>
              </a:lnSpc>
              <a:spcBef>
                <a:spcPts val="0"/>
              </a:spcBef>
              <a:spcAft>
                <a:spcPts val="0"/>
              </a:spcAft>
              <a:buSzPts val="4800"/>
              <a:buNone/>
            </a:pPr>
            <a:r>
              <a:rPr lang="en-US" sz="4600"/>
              <a:t>Jesus the King of kings</a:t>
            </a:r>
            <a:endParaRPr sz="4600"/>
          </a:p>
          <a:p>
            <a:pPr indent="0" lvl="0" marL="0" rtl="0" algn="ctr">
              <a:lnSpc>
                <a:spcPct val="115000"/>
              </a:lnSpc>
              <a:spcBef>
                <a:spcPts val="0"/>
              </a:spcBef>
              <a:spcAft>
                <a:spcPts val="0"/>
              </a:spcAft>
              <a:buSzPts val="4800"/>
              <a:buNone/>
            </a:pPr>
            <a:r>
              <a:rPr lang="en-US" sz="4600"/>
              <a:t>And the Lord of Lords</a:t>
            </a:r>
            <a:endParaRPr sz="4600"/>
          </a:p>
          <a:p>
            <a:pPr indent="0" lvl="0" marL="0" rtl="0" algn="ctr">
              <a:lnSpc>
                <a:spcPct val="115000"/>
              </a:lnSpc>
              <a:spcBef>
                <a:spcPts val="0"/>
              </a:spcBef>
              <a:spcAft>
                <a:spcPts val="0"/>
              </a:spcAft>
              <a:buSzPts val="4800"/>
              <a:buNone/>
            </a:pPr>
            <a:r>
              <a:rPr lang="en-US" sz="4600"/>
              <a:t>Our souls are longing</a:t>
            </a:r>
            <a:endParaRPr sz="4600"/>
          </a:p>
          <a:p>
            <a:pPr indent="0" lvl="0" marL="0" rtl="0" algn="ctr">
              <a:lnSpc>
                <a:spcPct val="115000"/>
              </a:lnSpc>
              <a:spcBef>
                <a:spcPts val="0"/>
              </a:spcBef>
              <a:spcAft>
                <a:spcPts val="0"/>
              </a:spcAft>
              <a:buSzPts val="4800"/>
              <a:buNone/>
            </a:pPr>
            <a:r>
              <a:rPr lang="en-US" sz="4600"/>
              <a:t>To see Your majesty</a:t>
            </a:r>
            <a:endParaRPr sz="4600"/>
          </a:p>
          <a:p>
            <a:pPr indent="0" lvl="0" marL="0" rtl="0" algn="ctr">
              <a:lnSpc>
                <a:spcPct val="115000"/>
              </a:lnSpc>
              <a:spcBef>
                <a:spcPts val="0"/>
              </a:spcBef>
              <a:spcAft>
                <a:spcPts val="0"/>
              </a:spcAft>
              <a:buSzPts val="4800"/>
              <a:buNone/>
            </a:pPr>
            <a:r>
              <a:rPr lang="en-US" sz="4600"/>
              <a:t>(And see You with our eyes</a:t>
            </a:r>
            <a:endParaRPr sz="4600"/>
          </a:p>
          <a:p>
            <a:pPr indent="0" lvl="0" marL="0" rtl="0" algn="ctr">
              <a:lnSpc>
                <a:spcPct val="115000"/>
              </a:lnSpc>
              <a:spcBef>
                <a:spcPts val="0"/>
              </a:spcBef>
              <a:spcAft>
                <a:spcPts val="0"/>
              </a:spcAft>
              <a:buSzPts val="4800"/>
              <a:buNone/>
            </a:pPr>
            <a:r>
              <a:rPr lang="en-US" sz="4600"/>
              <a:t>O Lord You are so precious) x2</a:t>
            </a:r>
            <a:endParaRPr sz="4600"/>
          </a:p>
        </p:txBody>
      </p:sp>
      <p:pic>
        <p:nvPicPr>
          <p:cNvPr id="5084" name="Google Shape;5084;p813">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8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8" name="Shape 5088"/>
        <p:cNvGrpSpPr/>
        <p:nvPr/>
      </p:nvGrpSpPr>
      <p:grpSpPr>
        <a:xfrm>
          <a:off x="0" y="0"/>
          <a:ext cx="0" cy="0"/>
          <a:chOff x="0" y="0"/>
          <a:chExt cx="0" cy="0"/>
        </a:xfrm>
      </p:grpSpPr>
      <p:sp>
        <p:nvSpPr>
          <p:cNvPr id="5089" name="Google Shape;5089;p814"/>
          <p:cNvSpPr txBox="1"/>
          <p:nvPr>
            <p:ph type="ctrTitle"/>
          </p:nvPr>
        </p:nvSpPr>
        <p:spPr>
          <a:xfrm>
            <a:off x="2446675" y="2721750"/>
            <a:ext cx="7453500" cy="1414500"/>
          </a:xfrm>
          <a:prstGeom prst="rect">
            <a:avLst/>
          </a:prstGeom>
          <a:solidFill>
            <a:srgbClr val="FFFFFF">
              <a:alpha val="89019"/>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Mary Our Mother </a:t>
            </a:r>
            <a:endParaRPr/>
          </a:p>
        </p:txBody>
      </p:sp>
      <p:pic>
        <p:nvPicPr>
          <p:cNvPr id="5090" name="Google Shape;5090;p814">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8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4" name="Shape 5094"/>
        <p:cNvGrpSpPr/>
        <p:nvPr/>
      </p:nvGrpSpPr>
      <p:grpSpPr>
        <a:xfrm>
          <a:off x="0" y="0"/>
          <a:ext cx="0" cy="0"/>
          <a:chOff x="0" y="0"/>
          <a:chExt cx="0" cy="0"/>
        </a:xfrm>
      </p:grpSpPr>
      <p:sp>
        <p:nvSpPr>
          <p:cNvPr id="5095" name="Google Shape;5095;p815"/>
          <p:cNvSpPr txBox="1"/>
          <p:nvPr>
            <p:ph idx="1" type="body"/>
          </p:nvPr>
        </p:nvSpPr>
        <p:spPr>
          <a:xfrm>
            <a:off x="415650" y="326500"/>
            <a:ext cx="11360700" cy="50076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2800"/>
              <a:buNone/>
            </a:pPr>
            <a:r>
              <a:rPr lang="en-US"/>
              <a:t>Mary our mother</a:t>
            </a:r>
            <a:endParaRPr/>
          </a:p>
          <a:p>
            <a:pPr indent="0" lvl="0" marL="0" rtl="0" algn="ctr">
              <a:lnSpc>
                <a:spcPct val="150000"/>
              </a:lnSpc>
              <a:spcBef>
                <a:spcPts val="0"/>
              </a:spcBef>
              <a:spcAft>
                <a:spcPts val="0"/>
              </a:spcAft>
              <a:buClr>
                <a:schemeClr val="dk1"/>
              </a:buClr>
              <a:buSzPts val="2800"/>
              <a:buNone/>
            </a:pPr>
            <a:r>
              <a:rPr lang="en-US"/>
              <a:t>The mother of Christ </a:t>
            </a:r>
            <a:endParaRPr/>
          </a:p>
          <a:p>
            <a:pPr indent="0" lvl="0" marL="0" rtl="0" algn="ctr">
              <a:lnSpc>
                <a:spcPct val="150000"/>
              </a:lnSpc>
              <a:spcBef>
                <a:spcPts val="0"/>
              </a:spcBef>
              <a:spcAft>
                <a:spcPts val="0"/>
              </a:spcAft>
              <a:buClr>
                <a:schemeClr val="dk1"/>
              </a:buClr>
              <a:buSzPts val="2800"/>
              <a:buNone/>
            </a:pPr>
            <a:r>
              <a:rPr lang="en-US"/>
              <a:t>O you who is always </a:t>
            </a:r>
            <a:endParaRPr/>
          </a:p>
          <a:p>
            <a:pPr indent="0" lvl="0" marL="0" rtl="0" algn="ctr">
              <a:lnSpc>
                <a:spcPct val="150000"/>
              </a:lnSpc>
              <a:spcBef>
                <a:spcPts val="0"/>
              </a:spcBef>
              <a:spcAft>
                <a:spcPts val="0"/>
              </a:spcAft>
              <a:buClr>
                <a:schemeClr val="dk1"/>
              </a:buClr>
              <a:buSzPts val="2800"/>
              <a:buNone/>
            </a:pPr>
            <a:r>
              <a:rPr lang="en-US"/>
              <a:t>Glorified with praise </a:t>
            </a:r>
            <a:endParaRPr/>
          </a:p>
        </p:txBody>
      </p:sp>
      <p:sp>
        <p:nvSpPr>
          <p:cNvPr id="5096" name="Google Shape;5096;p815"/>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Mary Our Mother</a:t>
            </a:r>
            <a:endParaRPr>
              <a:latin typeface="Playfair Display"/>
              <a:ea typeface="Playfair Display"/>
              <a:cs typeface="Playfair Display"/>
              <a:sym typeface="Playfair Display"/>
            </a:endParaRPr>
          </a:p>
        </p:txBody>
      </p:sp>
    </p:spTree>
  </p:cSld>
  <p:clrMapOvr>
    <a:masterClrMapping/>
  </p:clrMapOvr>
</p:sld>
</file>

<file path=ppt/slides/slide8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0" name="Shape 5100"/>
        <p:cNvGrpSpPr/>
        <p:nvPr/>
      </p:nvGrpSpPr>
      <p:grpSpPr>
        <a:xfrm>
          <a:off x="0" y="0"/>
          <a:ext cx="0" cy="0"/>
          <a:chOff x="0" y="0"/>
          <a:chExt cx="0" cy="0"/>
        </a:xfrm>
      </p:grpSpPr>
      <p:sp>
        <p:nvSpPr>
          <p:cNvPr id="5101" name="Google Shape;5101;p816"/>
          <p:cNvSpPr txBox="1"/>
          <p:nvPr>
            <p:ph idx="1" type="body"/>
          </p:nvPr>
        </p:nvSpPr>
        <p:spPr>
          <a:xfrm>
            <a:off x="415650" y="326500"/>
            <a:ext cx="11360700" cy="50076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2800"/>
              <a:buNone/>
            </a:pPr>
            <a:r>
              <a:rPr lang="en-US"/>
              <a:t>(Our hearts love you</a:t>
            </a:r>
            <a:endParaRPr/>
          </a:p>
          <a:p>
            <a:pPr indent="0" lvl="0" marL="0" rtl="0" algn="ctr">
              <a:lnSpc>
                <a:spcPct val="150000"/>
              </a:lnSpc>
              <a:spcBef>
                <a:spcPts val="0"/>
              </a:spcBef>
              <a:spcAft>
                <a:spcPts val="0"/>
              </a:spcAft>
              <a:buClr>
                <a:schemeClr val="dk1"/>
              </a:buClr>
              <a:buSzPts val="2800"/>
              <a:buNone/>
            </a:pPr>
            <a:r>
              <a:rPr lang="en-US"/>
              <a:t>Love that has no end</a:t>
            </a:r>
            <a:endParaRPr/>
          </a:p>
          <a:p>
            <a:pPr indent="0" lvl="0" marL="0" rtl="0" algn="ctr">
              <a:lnSpc>
                <a:spcPct val="150000"/>
              </a:lnSpc>
              <a:spcBef>
                <a:spcPts val="0"/>
              </a:spcBef>
              <a:spcAft>
                <a:spcPts val="0"/>
              </a:spcAft>
              <a:buClr>
                <a:schemeClr val="dk1"/>
              </a:buClr>
              <a:buSzPts val="2800"/>
              <a:buNone/>
            </a:pPr>
            <a:r>
              <a:rPr lang="en-US"/>
              <a:t>We want to be close to you </a:t>
            </a:r>
            <a:endParaRPr/>
          </a:p>
          <a:p>
            <a:pPr indent="0" lvl="0" marL="0" rtl="0" algn="ctr">
              <a:lnSpc>
                <a:spcPct val="150000"/>
              </a:lnSpc>
              <a:spcBef>
                <a:spcPts val="0"/>
              </a:spcBef>
              <a:spcAft>
                <a:spcPts val="0"/>
              </a:spcAft>
              <a:buClr>
                <a:schemeClr val="dk1"/>
              </a:buClr>
              <a:buSzPts val="2800"/>
              <a:buNone/>
            </a:pPr>
            <a:r>
              <a:rPr lang="en-US"/>
              <a:t>And sing songs of praise) x2</a:t>
            </a:r>
            <a:endParaRPr/>
          </a:p>
        </p:txBody>
      </p:sp>
      <p:sp>
        <p:nvSpPr>
          <p:cNvPr id="5102" name="Google Shape;5102;p816"/>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Mary Our Mother</a:t>
            </a:r>
            <a:endParaRPr>
              <a:latin typeface="Playfair Display"/>
              <a:ea typeface="Playfair Display"/>
              <a:cs typeface="Playfair Display"/>
              <a:sym typeface="Playfair Display"/>
            </a:endParaRPr>
          </a:p>
        </p:txBody>
      </p:sp>
    </p:spTree>
  </p:cSld>
  <p:clrMapOvr>
    <a:masterClrMapping/>
  </p:clrMapOvr>
</p:sld>
</file>

<file path=ppt/slides/slide8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6" name="Shape 5106"/>
        <p:cNvGrpSpPr/>
        <p:nvPr/>
      </p:nvGrpSpPr>
      <p:grpSpPr>
        <a:xfrm>
          <a:off x="0" y="0"/>
          <a:ext cx="0" cy="0"/>
          <a:chOff x="0" y="0"/>
          <a:chExt cx="0" cy="0"/>
        </a:xfrm>
      </p:grpSpPr>
      <p:sp>
        <p:nvSpPr>
          <p:cNvPr id="5107" name="Google Shape;5107;p817"/>
          <p:cNvSpPr txBox="1"/>
          <p:nvPr>
            <p:ph idx="1" type="body"/>
          </p:nvPr>
        </p:nvSpPr>
        <p:spPr>
          <a:xfrm>
            <a:off x="415650" y="326500"/>
            <a:ext cx="11360700" cy="50076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2800"/>
              <a:buNone/>
            </a:pPr>
            <a:r>
              <a:rPr lang="en-US">
                <a:solidFill>
                  <a:schemeClr val="dk1"/>
                </a:solidFill>
              </a:rPr>
              <a:t>Mary our mother</a:t>
            </a:r>
            <a:endParaRPr>
              <a:solidFill>
                <a:schemeClr val="dk1"/>
              </a:solidFill>
            </a:endParaRPr>
          </a:p>
          <a:p>
            <a:pPr indent="0" lvl="0" marL="0" rtl="0" algn="ctr">
              <a:lnSpc>
                <a:spcPct val="150000"/>
              </a:lnSpc>
              <a:spcBef>
                <a:spcPts val="0"/>
              </a:spcBef>
              <a:spcAft>
                <a:spcPts val="0"/>
              </a:spcAft>
              <a:buClr>
                <a:schemeClr val="dk1"/>
              </a:buClr>
              <a:buSzPts val="2800"/>
              <a:buNone/>
            </a:pPr>
            <a:r>
              <a:rPr lang="en-US">
                <a:solidFill>
                  <a:schemeClr val="dk1"/>
                </a:solidFill>
              </a:rPr>
              <a:t>The mother of Christ </a:t>
            </a:r>
            <a:endParaRPr>
              <a:solidFill>
                <a:schemeClr val="dk1"/>
              </a:solidFill>
            </a:endParaRPr>
          </a:p>
          <a:p>
            <a:pPr indent="0" lvl="0" marL="0" rtl="0" algn="ctr">
              <a:lnSpc>
                <a:spcPct val="150000"/>
              </a:lnSpc>
              <a:spcBef>
                <a:spcPts val="0"/>
              </a:spcBef>
              <a:spcAft>
                <a:spcPts val="0"/>
              </a:spcAft>
              <a:buClr>
                <a:schemeClr val="dk1"/>
              </a:buClr>
              <a:buSzPts val="2800"/>
              <a:buNone/>
            </a:pPr>
            <a:r>
              <a:rPr lang="en-US">
                <a:solidFill>
                  <a:schemeClr val="dk1"/>
                </a:solidFill>
              </a:rPr>
              <a:t>O you who is always </a:t>
            </a:r>
            <a:endParaRPr>
              <a:solidFill>
                <a:schemeClr val="dk1"/>
              </a:solidFill>
            </a:endParaRPr>
          </a:p>
          <a:p>
            <a:pPr indent="0" lvl="0" marL="0" rtl="0" algn="ctr">
              <a:lnSpc>
                <a:spcPct val="150000"/>
              </a:lnSpc>
              <a:spcBef>
                <a:spcPts val="0"/>
              </a:spcBef>
              <a:spcAft>
                <a:spcPts val="0"/>
              </a:spcAft>
              <a:buClr>
                <a:schemeClr val="dk1"/>
              </a:buClr>
              <a:buSzPts val="2800"/>
              <a:buNone/>
            </a:pPr>
            <a:r>
              <a:rPr lang="en-US">
                <a:solidFill>
                  <a:schemeClr val="dk1"/>
                </a:solidFill>
              </a:rPr>
              <a:t>Glorified with praise</a:t>
            </a:r>
            <a:endParaRPr/>
          </a:p>
        </p:txBody>
      </p:sp>
      <p:sp>
        <p:nvSpPr>
          <p:cNvPr id="5108" name="Google Shape;5108;p817"/>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Mary Our Mother</a:t>
            </a:r>
            <a:endParaRPr>
              <a:latin typeface="Playfair Display"/>
              <a:ea typeface="Playfair Display"/>
              <a:cs typeface="Playfair Display"/>
              <a:sym typeface="Playfair Display"/>
            </a:endParaRPr>
          </a:p>
        </p:txBody>
      </p:sp>
    </p:spTree>
  </p:cSld>
  <p:clrMapOvr>
    <a:masterClrMapping/>
  </p:clrMapOvr>
</p:sld>
</file>

<file path=ppt/slides/slide8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2" name="Shape 5112"/>
        <p:cNvGrpSpPr/>
        <p:nvPr/>
      </p:nvGrpSpPr>
      <p:grpSpPr>
        <a:xfrm>
          <a:off x="0" y="0"/>
          <a:ext cx="0" cy="0"/>
          <a:chOff x="0" y="0"/>
          <a:chExt cx="0" cy="0"/>
        </a:xfrm>
      </p:grpSpPr>
      <p:sp>
        <p:nvSpPr>
          <p:cNvPr id="5113" name="Google Shape;5113;p818"/>
          <p:cNvSpPr txBox="1"/>
          <p:nvPr>
            <p:ph idx="1" type="body"/>
          </p:nvPr>
        </p:nvSpPr>
        <p:spPr>
          <a:xfrm>
            <a:off x="415650" y="326500"/>
            <a:ext cx="11360700" cy="50076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2800"/>
              <a:buNone/>
            </a:pPr>
            <a:r>
              <a:rPr lang="en-US"/>
              <a:t>(You fulfill all our needs</a:t>
            </a:r>
            <a:endParaRPr/>
          </a:p>
          <a:p>
            <a:pPr indent="0" lvl="0" marL="0" rtl="0" algn="ctr">
              <a:lnSpc>
                <a:spcPct val="150000"/>
              </a:lnSpc>
              <a:spcBef>
                <a:spcPts val="0"/>
              </a:spcBef>
              <a:spcAft>
                <a:spcPts val="0"/>
              </a:spcAft>
              <a:buClr>
                <a:schemeClr val="dk1"/>
              </a:buClr>
              <a:buSzPts val="2800"/>
              <a:buNone/>
            </a:pPr>
            <a:r>
              <a:rPr lang="en-US"/>
              <a:t>And overflow our wants</a:t>
            </a:r>
            <a:endParaRPr/>
          </a:p>
          <a:p>
            <a:pPr indent="0" lvl="0" marL="0" rtl="0" algn="ctr">
              <a:lnSpc>
                <a:spcPct val="150000"/>
              </a:lnSpc>
              <a:spcBef>
                <a:spcPts val="0"/>
              </a:spcBef>
              <a:spcAft>
                <a:spcPts val="0"/>
              </a:spcAft>
              <a:buClr>
                <a:schemeClr val="dk1"/>
              </a:buClr>
              <a:buSzPts val="2800"/>
              <a:buNone/>
            </a:pPr>
            <a:r>
              <a:rPr lang="en-US"/>
              <a:t>And in life’s tough times</a:t>
            </a:r>
            <a:endParaRPr/>
          </a:p>
          <a:p>
            <a:pPr indent="0" lvl="0" marL="0" rtl="0" algn="ctr">
              <a:lnSpc>
                <a:spcPct val="150000"/>
              </a:lnSpc>
              <a:spcBef>
                <a:spcPts val="0"/>
              </a:spcBef>
              <a:spcAft>
                <a:spcPts val="0"/>
              </a:spcAft>
              <a:buClr>
                <a:schemeClr val="dk1"/>
              </a:buClr>
              <a:buSzPts val="2800"/>
              <a:buNone/>
            </a:pPr>
            <a:r>
              <a:rPr lang="en-US"/>
              <a:t>You strengthen our faith) x2</a:t>
            </a:r>
            <a:endParaRPr/>
          </a:p>
        </p:txBody>
      </p:sp>
      <p:sp>
        <p:nvSpPr>
          <p:cNvPr id="5114" name="Google Shape;5114;p818"/>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Mary Our Mother</a:t>
            </a:r>
            <a:endParaRPr>
              <a:latin typeface="Playfair Display"/>
              <a:ea typeface="Playfair Display"/>
              <a:cs typeface="Playfair Display"/>
              <a:sym typeface="Playfair Display"/>
            </a:endParaRPr>
          </a:p>
        </p:txBody>
      </p:sp>
    </p:spTree>
  </p:cSld>
  <p:clrMapOvr>
    <a:masterClrMapping/>
  </p:clrMapOvr>
</p:sld>
</file>

<file path=ppt/slides/slide8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8" name="Shape 5118"/>
        <p:cNvGrpSpPr/>
        <p:nvPr/>
      </p:nvGrpSpPr>
      <p:grpSpPr>
        <a:xfrm>
          <a:off x="0" y="0"/>
          <a:ext cx="0" cy="0"/>
          <a:chOff x="0" y="0"/>
          <a:chExt cx="0" cy="0"/>
        </a:xfrm>
      </p:grpSpPr>
      <p:sp>
        <p:nvSpPr>
          <p:cNvPr id="5119" name="Google Shape;5119;p819"/>
          <p:cNvSpPr txBox="1"/>
          <p:nvPr>
            <p:ph idx="1" type="body"/>
          </p:nvPr>
        </p:nvSpPr>
        <p:spPr>
          <a:xfrm>
            <a:off x="415650" y="326500"/>
            <a:ext cx="11360700" cy="50076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2800"/>
              <a:buNone/>
            </a:pPr>
            <a:r>
              <a:rPr lang="en-US">
                <a:solidFill>
                  <a:schemeClr val="dk1"/>
                </a:solidFill>
              </a:rPr>
              <a:t>Mary our mother</a:t>
            </a:r>
            <a:endParaRPr>
              <a:solidFill>
                <a:schemeClr val="dk1"/>
              </a:solidFill>
            </a:endParaRPr>
          </a:p>
          <a:p>
            <a:pPr indent="0" lvl="0" marL="0" rtl="0" algn="ctr">
              <a:lnSpc>
                <a:spcPct val="150000"/>
              </a:lnSpc>
              <a:spcBef>
                <a:spcPts val="0"/>
              </a:spcBef>
              <a:spcAft>
                <a:spcPts val="0"/>
              </a:spcAft>
              <a:buClr>
                <a:schemeClr val="dk1"/>
              </a:buClr>
              <a:buSzPts val="2800"/>
              <a:buNone/>
            </a:pPr>
            <a:r>
              <a:rPr lang="en-US">
                <a:solidFill>
                  <a:schemeClr val="dk1"/>
                </a:solidFill>
              </a:rPr>
              <a:t>The mother of Christ </a:t>
            </a:r>
            <a:endParaRPr>
              <a:solidFill>
                <a:schemeClr val="dk1"/>
              </a:solidFill>
            </a:endParaRPr>
          </a:p>
          <a:p>
            <a:pPr indent="0" lvl="0" marL="0" rtl="0" algn="ctr">
              <a:lnSpc>
                <a:spcPct val="150000"/>
              </a:lnSpc>
              <a:spcBef>
                <a:spcPts val="0"/>
              </a:spcBef>
              <a:spcAft>
                <a:spcPts val="0"/>
              </a:spcAft>
              <a:buClr>
                <a:schemeClr val="dk1"/>
              </a:buClr>
              <a:buSzPts val="2800"/>
              <a:buNone/>
            </a:pPr>
            <a:r>
              <a:rPr lang="en-US">
                <a:solidFill>
                  <a:schemeClr val="dk1"/>
                </a:solidFill>
              </a:rPr>
              <a:t>O you who is always </a:t>
            </a:r>
            <a:endParaRPr>
              <a:solidFill>
                <a:schemeClr val="dk1"/>
              </a:solidFill>
            </a:endParaRPr>
          </a:p>
          <a:p>
            <a:pPr indent="0" lvl="0" marL="0" rtl="0" algn="ctr">
              <a:lnSpc>
                <a:spcPct val="150000"/>
              </a:lnSpc>
              <a:spcBef>
                <a:spcPts val="0"/>
              </a:spcBef>
              <a:spcAft>
                <a:spcPts val="0"/>
              </a:spcAft>
              <a:buClr>
                <a:schemeClr val="dk1"/>
              </a:buClr>
              <a:buSzPts val="2800"/>
              <a:buNone/>
            </a:pPr>
            <a:r>
              <a:rPr lang="en-US">
                <a:solidFill>
                  <a:schemeClr val="dk1"/>
                </a:solidFill>
              </a:rPr>
              <a:t>Glorified with praise</a:t>
            </a:r>
            <a:endParaRPr/>
          </a:p>
        </p:txBody>
      </p:sp>
      <p:sp>
        <p:nvSpPr>
          <p:cNvPr id="5120" name="Google Shape;5120;p819"/>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Mary Our Mother</a:t>
            </a:r>
            <a:endParaRPr>
              <a:latin typeface="Playfair Display"/>
              <a:ea typeface="Playfair Display"/>
              <a:cs typeface="Playfair Display"/>
              <a:sym typeface="Playfair Display"/>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p82"/>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At Your Cross</a:t>
            </a:r>
            <a:endParaRPr/>
          </a:p>
        </p:txBody>
      </p:sp>
      <p:sp>
        <p:nvSpPr>
          <p:cNvPr id="558" name="Google Shape;558;p82"/>
          <p:cNvSpPr txBox="1"/>
          <p:nvPr>
            <p:ph idx="1" type="body"/>
          </p:nvPr>
        </p:nvSpPr>
        <p:spPr>
          <a:xfrm>
            <a:off x="415650" y="326500"/>
            <a:ext cx="11360700" cy="47217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50000"/>
              </a:lnSpc>
              <a:spcBef>
                <a:spcPts val="0"/>
              </a:spcBef>
              <a:spcAft>
                <a:spcPts val="0"/>
              </a:spcAft>
              <a:buSzPts val="4800"/>
              <a:buNone/>
            </a:pPr>
            <a:r>
              <a:rPr lang="en-US">
                <a:solidFill>
                  <a:schemeClr val="dk1"/>
                </a:solidFill>
              </a:rPr>
              <a:t>To You My Father,</a:t>
            </a:r>
            <a:endParaRPr>
              <a:solidFill>
                <a:schemeClr val="dk1"/>
              </a:solidFill>
            </a:endParaRPr>
          </a:p>
          <a:p>
            <a:pPr indent="0" lvl="0" marL="0" rtl="0" algn="ctr">
              <a:lnSpc>
                <a:spcPct val="150000"/>
              </a:lnSpc>
              <a:spcBef>
                <a:spcPts val="0"/>
              </a:spcBef>
              <a:spcAft>
                <a:spcPts val="0"/>
              </a:spcAft>
              <a:buSzPts val="4800"/>
              <a:buNone/>
            </a:pPr>
            <a:r>
              <a:rPr lang="en-US">
                <a:solidFill>
                  <a:schemeClr val="dk1"/>
                </a:solidFill>
              </a:rPr>
              <a:t>I reveal</a:t>
            </a:r>
            <a:endParaRPr>
              <a:solidFill>
                <a:schemeClr val="dk1"/>
              </a:solidFill>
            </a:endParaRPr>
          </a:p>
          <a:p>
            <a:pPr indent="0" lvl="0" marL="0" rtl="0" algn="ctr">
              <a:lnSpc>
                <a:spcPct val="150000"/>
              </a:lnSpc>
              <a:spcBef>
                <a:spcPts val="0"/>
              </a:spcBef>
              <a:spcAft>
                <a:spcPts val="0"/>
              </a:spcAft>
              <a:buSzPts val="4800"/>
              <a:buNone/>
            </a:pPr>
            <a:r>
              <a:rPr lang="en-US">
                <a:solidFill>
                  <a:schemeClr val="dk1"/>
                </a:solidFill>
              </a:rPr>
              <a:t>All my secrets and stories</a:t>
            </a:r>
            <a:endParaRPr>
              <a:solidFill>
                <a:schemeClr val="dk1"/>
              </a:solidFill>
            </a:endParaRPr>
          </a:p>
          <a:p>
            <a:pPr indent="0" lvl="0" marL="0" rtl="0" algn="ctr">
              <a:lnSpc>
                <a:spcPct val="150000"/>
              </a:lnSpc>
              <a:spcBef>
                <a:spcPts val="0"/>
              </a:spcBef>
              <a:spcAft>
                <a:spcPts val="0"/>
              </a:spcAft>
              <a:buSzPts val="4800"/>
              <a:buNone/>
            </a:pPr>
            <a:r>
              <a:rPr lang="en-US">
                <a:solidFill>
                  <a:schemeClr val="dk1"/>
                </a:solidFill>
              </a:rPr>
              <a:t>With no fear</a:t>
            </a:r>
            <a:endParaRPr/>
          </a:p>
        </p:txBody>
      </p:sp>
      <p:pic>
        <p:nvPicPr>
          <p:cNvPr id="559" name="Google Shape;559;p82">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8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4" name="Shape 5124"/>
        <p:cNvGrpSpPr/>
        <p:nvPr/>
      </p:nvGrpSpPr>
      <p:grpSpPr>
        <a:xfrm>
          <a:off x="0" y="0"/>
          <a:ext cx="0" cy="0"/>
          <a:chOff x="0" y="0"/>
          <a:chExt cx="0" cy="0"/>
        </a:xfrm>
      </p:grpSpPr>
      <p:sp>
        <p:nvSpPr>
          <p:cNvPr id="5125" name="Google Shape;5125;p820"/>
          <p:cNvSpPr txBox="1"/>
          <p:nvPr>
            <p:ph idx="1" type="body"/>
          </p:nvPr>
        </p:nvSpPr>
        <p:spPr>
          <a:xfrm>
            <a:off x="415650" y="326500"/>
            <a:ext cx="11360700" cy="50076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2800"/>
              <a:buNone/>
            </a:pPr>
            <a:r>
              <a:rPr lang="en-US"/>
              <a:t>(Great is your compassion</a:t>
            </a:r>
            <a:endParaRPr/>
          </a:p>
          <a:p>
            <a:pPr indent="0" lvl="0" marL="0" rtl="0" algn="ctr">
              <a:lnSpc>
                <a:spcPct val="150000"/>
              </a:lnSpc>
              <a:spcBef>
                <a:spcPts val="0"/>
              </a:spcBef>
              <a:spcAft>
                <a:spcPts val="0"/>
              </a:spcAft>
              <a:buClr>
                <a:schemeClr val="dk1"/>
              </a:buClr>
              <a:buSzPts val="2800"/>
              <a:buNone/>
            </a:pPr>
            <a:r>
              <a:rPr lang="en-US"/>
              <a:t>And your tender, loving care</a:t>
            </a:r>
            <a:endParaRPr/>
          </a:p>
          <a:p>
            <a:pPr indent="0" lvl="0" marL="0" rtl="0" algn="ctr">
              <a:lnSpc>
                <a:spcPct val="150000"/>
              </a:lnSpc>
              <a:spcBef>
                <a:spcPts val="0"/>
              </a:spcBef>
              <a:spcAft>
                <a:spcPts val="0"/>
              </a:spcAft>
              <a:buClr>
                <a:schemeClr val="dk1"/>
              </a:buClr>
              <a:buSzPts val="2800"/>
              <a:buNone/>
            </a:pPr>
            <a:r>
              <a:rPr lang="en-US"/>
              <a:t>Blessed is your motherhood</a:t>
            </a:r>
            <a:endParaRPr/>
          </a:p>
          <a:p>
            <a:pPr indent="0" lvl="0" marL="0" rtl="0" algn="ctr">
              <a:lnSpc>
                <a:spcPct val="150000"/>
              </a:lnSpc>
              <a:spcBef>
                <a:spcPts val="0"/>
              </a:spcBef>
              <a:spcAft>
                <a:spcPts val="0"/>
              </a:spcAft>
              <a:buClr>
                <a:schemeClr val="dk1"/>
              </a:buClr>
              <a:buSzPts val="2800"/>
              <a:buNone/>
            </a:pPr>
            <a:r>
              <a:rPr lang="en-US"/>
              <a:t>O pride of our race) x2</a:t>
            </a:r>
            <a:endParaRPr/>
          </a:p>
        </p:txBody>
      </p:sp>
      <p:sp>
        <p:nvSpPr>
          <p:cNvPr id="5126" name="Google Shape;5126;p820"/>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Mary Our Mother</a:t>
            </a:r>
            <a:endParaRPr>
              <a:latin typeface="Playfair Display"/>
              <a:ea typeface="Playfair Display"/>
              <a:cs typeface="Playfair Display"/>
              <a:sym typeface="Playfair Display"/>
            </a:endParaRPr>
          </a:p>
        </p:txBody>
      </p:sp>
    </p:spTree>
  </p:cSld>
  <p:clrMapOvr>
    <a:masterClrMapping/>
  </p:clrMapOvr>
</p:sld>
</file>

<file path=ppt/slides/slide8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0" name="Shape 5130"/>
        <p:cNvGrpSpPr/>
        <p:nvPr/>
      </p:nvGrpSpPr>
      <p:grpSpPr>
        <a:xfrm>
          <a:off x="0" y="0"/>
          <a:ext cx="0" cy="0"/>
          <a:chOff x="0" y="0"/>
          <a:chExt cx="0" cy="0"/>
        </a:xfrm>
      </p:grpSpPr>
      <p:sp>
        <p:nvSpPr>
          <p:cNvPr id="5131" name="Google Shape;5131;p821"/>
          <p:cNvSpPr txBox="1"/>
          <p:nvPr>
            <p:ph idx="1" type="body"/>
          </p:nvPr>
        </p:nvSpPr>
        <p:spPr>
          <a:xfrm>
            <a:off x="415650" y="326500"/>
            <a:ext cx="11360700" cy="50076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2800"/>
              <a:buNone/>
            </a:pPr>
            <a:r>
              <a:rPr lang="en-US">
                <a:solidFill>
                  <a:schemeClr val="dk1"/>
                </a:solidFill>
              </a:rPr>
              <a:t>Mary our mother</a:t>
            </a:r>
            <a:endParaRPr>
              <a:solidFill>
                <a:schemeClr val="dk1"/>
              </a:solidFill>
            </a:endParaRPr>
          </a:p>
          <a:p>
            <a:pPr indent="0" lvl="0" marL="0" rtl="0" algn="ctr">
              <a:lnSpc>
                <a:spcPct val="150000"/>
              </a:lnSpc>
              <a:spcBef>
                <a:spcPts val="0"/>
              </a:spcBef>
              <a:spcAft>
                <a:spcPts val="0"/>
              </a:spcAft>
              <a:buClr>
                <a:schemeClr val="dk1"/>
              </a:buClr>
              <a:buSzPts val="2800"/>
              <a:buNone/>
            </a:pPr>
            <a:r>
              <a:rPr lang="en-US">
                <a:solidFill>
                  <a:schemeClr val="dk1"/>
                </a:solidFill>
              </a:rPr>
              <a:t>The mother of Christ </a:t>
            </a:r>
            <a:endParaRPr>
              <a:solidFill>
                <a:schemeClr val="dk1"/>
              </a:solidFill>
            </a:endParaRPr>
          </a:p>
          <a:p>
            <a:pPr indent="0" lvl="0" marL="0" rtl="0" algn="ctr">
              <a:lnSpc>
                <a:spcPct val="150000"/>
              </a:lnSpc>
              <a:spcBef>
                <a:spcPts val="0"/>
              </a:spcBef>
              <a:spcAft>
                <a:spcPts val="0"/>
              </a:spcAft>
              <a:buClr>
                <a:schemeClr val="dk1"/>
              </a:buClr>
              <a:buSzPts val="2800"/>
              <a:buNone/>
            </a:pPr>
            <a:r>
              <a:rPr lang="en-US">
                <a:solidFill>
                  <a:schemeClr val="dk1"/>
                </a:solidFill>
              </a:rPr>
              <a:t>O you who is always </a:t>
            </a:r>
            <a:endParaRPr>
              <a:solidFill>
                <a:schemeClr val="dk1"/>
              </a:solidFill>
            </a:endParaRPr>
          </a:p>
          <a:p>
            <a:pPr indent="0" lvl="0" marL="0" rtl="0" algn="ctr">
              <a:lnSpc>
                <a:spcPct val="150000"/>
              </a:lnSpc>
              <a:spcBef>
                <a:spcPts val="0"/>
              </a:spcBef>
              <a:spcAft>
                <a:spcPts val="0"/>
              </a:spcAft>
              <a:buClr>
                <a:schemeClr val="dk1"/>
              </a:buClr>
              <a:buSzPts val="2800"/>
              <a:buNone/>
            </a:pPr>
            <a:r>
              <a:rPr lang="en-US">
                <a:solidFill>
                  <a:schemeClr val="dk1"/>
                </a:solidFill>
              </a:rPr>
              <a:t>Glorified with praise</a:t>
            </a:r>
            <a:endParaRPr/>
          </a:p>
        </p:txBody>
      </p:sp>
      <p:sp>
        <p:nvSpPr>
          <p:cNvPr id="5132" name="Google Shape;5132;p821"/>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Mary Our Mother</a:t>
            </a:r>
            <a:endParaRPr>
              <a:latin typeface="Playfair Display"/>
              <a:ea typeface="Playfair Display"/>
              <a:cs typeface="Playfair Display"/>
              <a:sym typeface="Playfair Display"/>
            </a:endParaRPr>
          </a:p>
        </p:txBody>
      </p:sp>
    </p:spTree>
  </p:cSld>
  <p:clrMapOvr>
    <a:masterClrMapping/>
  </p:clrMapOvr>
</p:sld>
</file>

<file path=ppt/slides/slide8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6" name="Shape 5136"/>
        <p:cNvGrpSpPr/>
        <p:nvPr/>
      </p:nvGrpSpPr>
      <p:grpSpPr>
        <a:xfrm>
          <a:off x="0" y="0"/>
          <a:ext cx="0" cy="0"/>
          <a:chOff x="0" y="0"/>
          <a:chExt cx="0" cy="0"/>
        </a:xfrm>
      </p:grpSpPr>
      <p:sp>
        <p:nvSpPr>
          <p:cNvPr id="5137" name="Google Shape;5137;p822"/>
          <p:cNvSpPr txBox="1"/>
          <p:nvPr>
            <p:ph idx="1" type="body"/>
          </p:nvPr>
        </p:nvSpPr>
        <p:spPr>
          <a:xfrm>
            <a:off x="415650" y="326500"/>
            <a:ext cx="11360700" cy="50076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2800"/>
              <a:buNone/>
            </a:pPr>
            <a:r>
              <a:rPr lang="en-US"/>
              <a:t>(Our faith has grown by </a:t>
            </a:r>
            <a:endParaRPr/>
          </a:p>
          <a:p>
            <a:pPr indent="0" lvl="0" marL="0" rtl="0" algn="ctr">
              <a:lnSpc>
                <a:spcPct val="115000"/>
              </a:lnSpc>
              <a:spcBef>
                <a:spcPts val="0"/>
              </a:spcBef>
              <a:spcAft>
                <a:spcPts val="0"/>
              </a:spcAft>
              <a:buClr>
                <a:schemeClr val="dk1"/>
              </a:buClr>
              <a:buSzPts val="2800"/>
              <a:buNone/>
            </a:pPr>
            <a:r>
              <a:rPr lang="en-US"/>
              <a:t>Your appearance in our homes</a:t>
            </a:r>
            <a:endParaRPr/>
          </a:p>
          <a:p>
            <a:pPr indent="0" lvl="0" marL="0" rtl="0" algn="ctr">
              <a:lnSpc>
                <a:spcPct val="115000"/>
              </a:lnSpc>
              <a:spcBef>
                <a:spcPts val="0"/>
              </a:spcBef>
              <a:spcAft>
                <a:spcPts val="0"/>
              </a:spcAft>
              <a:buClr>
                <a:schemeClr val="dk1"/>
              </a:buClr>
              <a:buSzPts val="2800"/>
              <a:buNone/>
            </a:pPr>
            <a:r>
              <a:rPr lang="en-US"/>
              <a:t>Who can forget your beauty</a:t>
            </a:r>
            <a:endParaRPr/>
          </a:p>
          <a:p>
            <a:pPr indent="0" lvl="0" marL="0" rtl="0" algn="ctr">
              <a:lnSpc>
                <a:spcPct val="115000"/>
              </a:lnSpc>
              <a:spcBef>
                <a:spcPts val="0"/>
              </a:spcBef>
              <a:spcAft>
                <a:spcPts val="0"/>
              </a:spcAft>
              <a:buClr>
                <a:schemeClr val="dk1"/>
              </a:buClr>
              <a:buSzPts val="2800"/>
              <a:buNone/>
            </a:pPr>
            <a:r>
              <a:rPr lang="en-US"/>
              <a:t>O light in our lives) x2 </a:t>
            </a:r>
            <a:endParaRPr/>
          </a:p>
        </p:txBody>
      </p:sp>
      <p:sp>
        <p:nvSpPr>
          <p:cNvPr id="5138" name="Google Shape;5138;p822"/>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Mary Our Mother</a:t>
            </a:r>
            <a:endParaRPr>
              <a:latin typeface="Playfair Display"/>
              <a:ea typeface="Playfair Display"/>
              <a:cs typeface="Playfair Display"/>
              <a:sym typeface="Playfair Display"/>
            </a:endParaRPr>
          </a:p>
        </p:txBody>
      </p:sp>
    </p:spTree>
  </p:cSld>
  <p:clrMapOvr>
    <a:masterClrMapping/>
  </p:clrMapOvr>
</p:sld>
</file>

<file path=ppt/slides/slide8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2" name="Shape 5142"/>
        <p:cNvGrpSpPr/>
        <p:nvPr/>
      </p:nvGrpSpPr>
      <p:grpSpPr>
        <a:xfrm>
          <a:off x="0" y="0"/>
          <a:ext cx="0" cy="0"/>
          <a:chOff x="0" y="0"/>
          <a:chExt cx="0" cy="0"/>
        </a:xfrm>
      </p:grpSpPr>
      <p:sp>
        <p:nvSpPr>
          <p:cNvPr id="5143" name="Google Shape;5143;p823"/>
          <p:cNvSpPr txBox="1"/>
          <p:nvPr>
            <p:ph idx="1" type="body"/>
          </p:nvPr>
        </p:nvSpPr>
        <p:spPr>
          <a:xfrm>
            <a:off x="415650" y="326500"/>
            <a:ext cx="11360700" cy="50076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2800"/>
              <a:buNone/>
            </a:pPr>
            <a:r>
              <a:rPr lang="en-US">
                <a:solidFill>
                  <a:schemeClr val="dk1"/>
                </a:solidFill>
              </a:rPr>
              <a:t>Mary our mother</a:t>
            </a:r>
            <a:endParaRPr>
              <a:solidFill>
                <a:schemeClr val="dk1"/>
              </a:solidFill>
            </a:endParaRPr>
          </a:p>
          <a:p>
            <a:pPr indent="0" lvl="0" marL="0" rtl="0" algn="ctr">
              <a:lnSpc>
                <a:spcPct val="150000"/>
              </a:lnSpc>
              <a:spcBef>
                <a:spcPts val="0"/>
              </a:spcBef>
              <a:spcAft>
                <a:spcPts val="0"/>
              </a:spcAft>
              <a:buClr>
                <a:schemeClr val="dk1"/>
              </a:buClr>
              <a:buSzPts val="2800"/>
              <a:buNone/>
            </a:pPr>
            <a:r>
              <a:rPr lang="en-US">
                <a:solidFill>
                  <a:schemeClr val="dk1"/>
                </a:solidFill>
              </a:rPr>
              <a:t>The mother of Christ </a:t>
            </a:r>
            <a:endParaRPr>
              <a:solidFill>
                <a:schemeClr val="dk1"/>
              </a:solidFill>
            </a:endParaRPr>
          </a:p>
          <a:p>
            <a:pPr indent="0" lvl="0" marL="0" rtl="0" algn="ctr">
              <a:lnSpc>
                <a:spcPct val="150000"/>
              </a:lnSpc>
              <a:spcBef>
                <a:spcPts val="0"/>
              </a:spcBef>
              <a:spcAft>
                <a:spcPts val="0"/>
              </a:spcAft>
              <a:buClr>
                <a:schemeClr val="dk1"/>
              </a:buClr>
              <a:buSzPts val="2800"/>
              <a:buNone/>
            </a:pPr>
            <a:r>
              <a:rPr lang="en-US">
                <a:solidFill>
                  <a:schemeClr val="dk1"/>
                </a:solidFill>
              </a:rPr>
              <a:t>O you who is always </a:t>
            </a:r>
            <a:endParaRPr>
              <a:solidFill>
                <a:schemeClr val="dk1"/>
              </a:solidFill>
            </a:endParaRPr>
          </a:p>
          <a:p>
            <a:pPr indent="0" lvl="0" marL="0" rtl="0" algn="ctr">
              <a:lnSpc>
                <a:spcPct val="150000"/>
              </a:lnSpc>
              <a:spcBef>
                <a:spcPts val="0"/>
              </a:spcBef>
              <a:spcAft>
                <a:spcPts val="0"/>
              </a:spcAft>
              <a:buClr>
                <a:schemeClr val="dk1"/>
              </a:buClr>
              <a:buSzPts val="2800"/>
              <a:buNone/>
            </a:pPr>
            <a:r>
              <a:rPr lang="en-US">
                <a:solidFill>
                  <a:schemeClr val="dk1"/>
                </a:solidFill>
              </a:rPr>
              <a:t>Glorified with praise</a:t>
            </a:r>
            <a:endParaRPr/>
          </a:p>
        </p:txBody>
      </p:sp>
      <p:sp>
        <p:nvSpPr>
          <p:cNvPr id="5144" name="Google Shape;5144;p823"/>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Mary Our Mother</a:t>
            </a:r>
            <a:endParaRPr>
              <a:latin typeface="Playfair Display"/>
              <a:ea typeface="Playfair Display"/>
              <a:cs typeface="Playfair Display"/>
              <a:sym typeface="Playfair Display"/>
            </a:endParaRPr>
          </a:p>
        </p:txBody>
      </p:sp>
    </p:spTree>
  </p:cSld>
  <p:clrMapOvr>
    <a:masterClrMapping/>
  </p:clrMapOvr>
</p:sld>
</file>

<file path=ppt/slides/slide8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8" name="Shape 5148"/>
        <p:cNvGrpSpPr/>
        <p:nvPr/>
      </p:nvGrpSpPr>
      <p:grpSpPr>
        <a:xfrm>
          <a:off x="0" y="0"/>
          <a:ext cx="0" cy="0"/>
          <a:chOff x="0" y="0"/>
          <a:chExt cx="0" cy="0"/>
        </a:xfrm>
      </p:grpSpPr>
      <p:sp>
        <p:nvSpPr>
          <p:cNvPr id="5149" name="Google Shape;5149;p824"/>
          <p:cNvSpPr txBox="1"/>
          <p:nvPr>
            <p:ph idx="1" type="body"/>
          </p:nvPr>
        </p:nvSpPr>
        <p:spPr>
          <a:xfrm>
            <a:off x="415650" y="326500"/>
            <a:ext cx="11360700" cy="50076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2800"/>
              <a:buNone/>
            </a:pPr>
            <a:r>
              <a:rPr lang="en-US"/>
              <a:t>(You gladdened our hearts </a:t>
            </a:r>
            <a:endParaRPr/>
          </a:p>
          <a:p>
            <a:pPr indent="0" lvl="0" marL="0" rtl="0" algn="ctr">
              <a:lnSpc>
                <a:spcPct val="150000"/>
              </a:lnSpc>
              <a:spcBef>
                <a:spcPts val="0"/>
              </a:spcBef>
              <a:spcAft>
                <a:spcPts val="0"/>
              </a:spcAft>
              <a:buClr>
                <a:schemeClr val="dk1"/>
              </a:buClr>
              <a:buSzPts val="2800"/>
              <a:buNone/>
            </a:pPr>
            <a:r>
              <a:rPr lang="en-US"/>
              <a:t>When we saw your glory</a:t>
            </a:r>
            <a:endParaRPr/>
          </a:p>
          <a:p>
            <a:pPr indent="0" lvl="0" marL="0" rtl="0" algn="ctr">
              <a:lnSpc>
                <a:spcPct val="150000"/>
              </a:lnSpc>
              <a:spcBef>
                <a:spcPts val="0"/>
              </a:spcBef>
              <a:spcAft>
                <a:spcPts val="0"/>
              </a:spcAft>
              <a:buClr>
                <a:schemeClr val="dk1"/>
              </a:buClr>
              <a:buSzPts val="2800"/>
              <a:buNone/>
            </a:pPr>
            <a:r>
              <a:rPr lang="en-US"/>
              <a:t>Come, O mother, quickly</a:t>
            </a:r>
            <a:endParaRPr/>
          </a:p>
          <a:p>
            <a:pPr indent="0" lvl="0" marL="0" rtl="0" algn="ctr">
              <a:lnSpc>
                <a:spcPct val="150000"/>
              </a:lnSpc>
              <a:spcBef>
                <a:spcPts val="0"/>
              </a:spcBef>
              <a:spcAft>
                <a:spcPts val="0"/>
              </a:spcAft>
              <a:buClr>
                <a:schemeClr val="dk1"/>
              </a:buClr>
              <a:buSzPts val="2800"/>
              <a:buNone/>
            </a:pPr>
            <a:r>
              <a:rPr lang="en-US"/>
              <a:t>We long for your appearance) x2</a:t>
            </a:r>
            <a:endParaRPr/>
          </a:p>
        </p:txBody>
      </p:sp>
      <p:sp>
        <p:nvSpPr>
          <p:cNvPr id="5150" name="Google Shape;5150;p824"/>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Mary Our Mother</a:t>
            </a:r>
            <a:endParaRPr>
              <a:latin typeface="Playfair Display"/>
              <a:ea typeface="Playfair Display"/>
              <a:cs typeface="Playfair Display"/>
              <a:sym typeface="Playfair Display"/>
            </a:endParaRPr>
          </a:p>
        </p:txBody>
      </p:sp>
    </p:spTree>
  </p:cSld>
  <p:clrMapOvr>
    <a:masterClrMapping/>
  </p:clrMapOvr>
</p:sld>
</file>

<file path=ppt/slides/slide8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4" name="Shape 5154"/>
        <p:cNvGrpSpPr/>
        <p:nvPr/>
      </p:nvGrpSpPr>
      <p:grpSpPr>
        <a:xfrm>
          <a:off x="0" y="0"/>
          <a:ext cx="0" cy="0"/>
          <a:chOff x="0" y="0"/>
          <a:chExt cx="0" cy="0"/>
        </a:xfrm>
      </p:grpSpPr>
      <p:sp>
        <p:nvSpPr>
          <p:cNvPr id="5155" name="Google Shape;5155;p825"/>
          <p:cNvSpPr txBox="1"/>
          <p:nvPr>
            <p:ph idx="1" type="body"/>
          </p:nvPr>
        </p:nvSpPr>
        <p:spPr>
          <a:xfrm>
            <a:off x="415650" y="326500"/>
            <a:ext cx="11360700" cy="50076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2800"/>
              <a:buNone/>
            </a:pPr>
            <a:r>
              <a:rPr lang="en-US">
                <a:solidFill>
                  <a:schemeClr val="dk1"/>
                </a:solidFill>
              </a:rPr>
              <a:t>Mary our mother</a:t>
            </a:r>
            <a:endParaRPr>
              <a:solidFill>
                <a:schemeClr val="dk1"/>
              </a:solidFill>
            </a:endParaRPr>
          </a:p>
          <a:p>
            <a:pPr indent="0" lvl="0" marL="0" rtl="0" algn="ctr">
              <a:lnSpc>
                <a:spcPct val="150000"/>
              </a:lnSpc>
              <a:spcBef>
                <a:spcPts val="0"/>
              </a:spcBef>
              <a:spcAft>
                <a:spcPts val="0"/>
              </a:spcAft>
              <a:buClr>
                <a:schemeClr val="dk1"/>
              </a:buClr>
              <a:buSzPts val="2800"/>
              <a:buNone/>
            </a:pPr>
            <a:r>
              <a:rPr lang="en-US">
                <a:solidFill>
                  <a:schemeClr val="dk1"/>
                </a:solidFill>
              </a:rPr>
              <a:t>The mother of Christ </a:t>
            </a:r>
            <a:endParaRPr>
              <a:solidFill>
                <a:schemeClr val="dk1"/>
              </a:solidFill>
            </a:endParaRPr>
          </a:p>
          <a:p>
            <a:pPr indent="0" lvl="0" marL="0" rtl="0" algn="ctr">
              <a:lnSpc>
                <a:spcPct val="150000"/>
              </a:lnSpc>
              <a:spcBef>
                <a:spcPts val="0"/>
              </a:spcBef>
              <a:spcAft>
                <a:spcPts val="0"/>
              </a:spcAft>
              <a:buClr>
                <a:schemeClr val="dk1"/>
              </a:buClr>
              <a:buSzPts val="2800"/>
              <a:buNone/>
            </a:pPr>
            <a:r>
              <a:rPr lang="en-US">
                <a:solidFill>
                  <a:schemeClr val="dk1"/>
                </a:solidFill>
              </a:rPr>
              <a:t>O you who is always </a:t>
            </a:r>
            <a:endParaRPr>
              <a:solidFill>
                <a:schemeClr val="dk1"/>
              </a:solidFill>
            </a:endParaRPr>
          </a:p>
          <a:p>
            <a:pPr indent="0" lvl="0" marL="0" rtl="0" algn="ctr">
              <a:lnSpc>
                <a:spcPct val="150000"/>
              </a:lnSpc>
              <a:spcBef>
                <a:spcPts val="0"/>
              </a:spcBef>
              <a:spcAft>
                <a:spcPts val="0"/>
              </a:spcAft>
              <a:buClr>
                <a:schemeClr val="dk1"/>
              </a:buClr>
              <a:buSzPts val="2800"/>
              <a:buNone/>
            </a:pPr>
            <a:r>
              <a:rPr lang="en-US">
                <a:solidFill>
                  <a:schemeClr val="dk1"/>
                </a:solidFill>
              </a:rPr>
              <a:t>Glorified with praise</a:t>
            </a:r>
            <a:endParaRPr/>
          </a:p>
        </p:txBody>
      </p:sp>
      <p:sp>
        <p:nvSpPr>
          <p:cNvPr id="5156" name="Google Shape;5156;p825"/>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Mary Our Mother</a:t>
            </a:r>
            <a:endParaRPr>
              <a:latin typeface="Playfair Display"/>
              <a:ea typeface="Playfair Display"/>
              <a:cs typeface="Playfair Display"/>
              <a:sym typeface="Playfair Display"/>
            </a:endParaRPr>
          </a:p>
        </p:txBody>
      </p:sp>
      <p:pic>
        <p:nvPicPr>
          <p:cNvPr id="5157" name="Google Shape;5157;p825">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8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1" name="Shape 5161"/>
        <p:cNvGrpSpPr/>
        <p:nvPr/>
      </p:nvGrpSpPr>
      <p:grpSpPr>
        <a:xfrm>
          <a:off x="0" y="0"/>
          <a:ext cx="0" cy="0"/>
          <a:chOff x="0" y="0"/>
          <a:chExt cx="0" cy="0"/>
        </a:xfrm>
      </p:grpSpPr>
      <p:sp>
        <p:nvSpPr>
          <p:cNvPr id="5162" name="Google Shape;5162;p826"/>
          <p:cNvSpPr txBox="1"/>
          <p:nvPr>
            <p:ph type="ctrTitle"/>
          </p:nvPr>
        </p:nvSpPr>
        <p:spPr>
          <a:xfrm>
            <a:off x="2446675" y="2721750"/>
            <a:ext cx="7453500" cy="1414500"/>
          </a:xfrm>
          <a:prstGeom prst="rect">
            <a:avLst/>
          </a:prstGeom>
          <a:solidFill>
            <a:srgbClr val="FFFFFF">
              <a:alpha val="89019"/>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Matthew 7:24-25</a:t>
            </a:r>
            <a:endParaRPr/>
          </a:p>
        </p:txBody>
      </p:sp>
      <p:pic>
        <p:nvPicPr>
          <p:cNvPr id="5163" name="Google Shape;5163;p826">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8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7" name="Shape 5167"/>
        <p:cNvGrpSpPr/>
        <p:nvPr/>
      </p:nvGrpSpPr>
      <p:grpSpPr>
        <a:xfrm>
          <a:off x="0" y="0"/>
          <a:ext cx="0" cy="0"/>
          <a:chOff x="0" y="0"/>
          <a:chExt cx="0" cy="0"/>
        </a:xfrm>
      </p:grpSpPr>
      <p:sp>
        <p:nvSpPr>
          <p:cNvPr id="5168" name="Google Shape;5168;p827"/>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Matthew 7:24-25</a:t>
            </a:r>
            <a:endParaRPr>
              <a:latin typeface="Playfair Display"/>
              <a:ea typeface="Playfair Display"/>
              <a:cs typeface="Playfair Display"/>
              <a:sym typeface="Playfair Display"/>
            </a:endParaRPr>
          </a:p>
        </p:txBody>
      </p:sp>
      <p:sp>
        <p:nvSpPr>
          <p:cNvPr id="5169" name="Google Shape;5169;p827"/>
          <p:cNvSpPr txBox="1"/>
          <p:nvPr>
            <p:ph idx="1" type="body"/>
          </p:nvPr>
        </p:nvSpPr>
        <p:spPr>
          <a:xfrm>
            <a:off x="415650" y="326500"/>
            <a:ext cx="11360700" cy="50076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2800"/>
              <a:buNone/>
            </a:pPr>
            <a:r>
              <a:rPr lang="en-US" sz="4700"/>
              <a:t>Jesus was teaching the people one day </a:t>
            </a:r>
            <a:endParaRPr sz="4700"/>
          </a:p>
          <a:p>
            <a:pPr indent="0" lvl="0" marL="0" rtl="0" algn="ctr">
              <a:lnSpc>
                <a:spcPct val="115000"/>
              </a:lnSpc>
              <a:spcBef>
                <a:spcPts val="0"/>
              </a:spcBef>
              <a:spcAft>
                <a:spcPts val="0"/>
              </a:spcAft>
              <a:buClr>
                <a:schemeClr val="dk1"/>
              </a:buClr>
              <a:buSzPts val="2800"/>
              <a:buNone/>
            </a:pPr>
            <a:r>
              <a:rPr lang="en-US" sz="4700"/>
              <a:t>And He told them that it was good to listen </a:t>
            </a:r>
            <a:endParaRPr sz="4700"/>
          </a:p>
          <a:p>
            <a:pPr indent="0" lvl="0" marL="0" rtl="0" algn="ctr">
              <a:lnSpc>
                <a:spcPct val="115000"/>
              </a:lnSpc>
              <a:spcBef>
                <a:spcPts val="0"/>
              </a:spcBef>
              <a:spcAft>
                <a:spcPts val="0"/>
              </a:spcAft>
              <a:buClr>
                <a:schemeClr val="dk1"/>
              </a:buClr>
              <a:buSzPts val="2800"/>
              <a:buNone/>
            </a:pPr>
            <a:r>
              <a:rPr lang="en-US" sz="4700"/>
              <a:t>He said “Therefore whoever hears these sayings of mine, and does them I will liken Him to a wise man</a:t>
            </a:r>
            <a:endParaRPr sz="4700"/>
          </a:p>
        </p:txBody>
      </p:sp>
    </p:spTree>
  </p:cSld>
  <p:clrMapOvr>
    <a:masterClrMapping/>
  </p:clrMapOvr>
</p:sld>
</file>

<file path=ppt/slides/slide8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3" name="Shape 5173"/>
        <p:cNvGrpSpPr/>
        <p:nvPr/>
      </p:nvGrpSpPr>
      <p:grpSpPr>
        <a:xfrm>
          <a:off x="0" y="0"/>
          <a:ext cx="0" cy="0"/>
          <a:chOff x="0" y="0"/>
          <a:chExt cx="0" cy="0"/>
        </a:xfrm>
      </p:grpSpPr>
      <p:sp>
        <p:nvSpPr>
          <p:cNvPr id="5174" name="Google Shape;5174;p828"/>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Matthew 7:24-25</a:t>
            </a:r>
            <a:endParaRPr>
              <a:latin typeface="Playfair Display"/>
              <a:ea typeface="Playfair Display"/>
              <a:cs typeface="Playfair Display"/>
              <a:sym typeface="Playfair Display"/>
            </a:endParaRPr>
          </a:p>
        </p:txBody>
      </p:sp>
      <p:sp>
        <p:nvSpPr>
          <p:cNvPr id="5175" name="Google Shape;5175;p828"/>
          <p:cNvSpPr txBox="1"/>
          <p:nvPr>
            <p:ph idx="1" type="body"/>
          </p:nvPr>
        </p:nvSpPr>
        <p:spPr>
          <a:xfrm>
            <a:off x="415650" y="326500"/>
            <a:ext cx="11360700" cy="50076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2800"/>
              <a:buNone/>
            </a:pPr>
            <a:r>
              <a:rPr lang="en-US"/>
              <a:t>Who built his house on the rock</a:t>
            </a:r>
            <a:endParaRPr/>
          </a:p>
          <a:p>
            <a:pPr indent="0" lvl="0" marL="0" rtl="0" algn="ctr">
              <a:lnSpc>
                <a:spcPct val="115000"/>
              </a:lnSpc>
              <a:spcBef>
                <a:spcPts val="0"/>
              </a:spcBef>
              <a:spcAft>
                <a:spcPts val="0"/>
              </a:spcAft>
              <a:buClr>
                <a:schemeClr val="dk1"/>
              </a:buClr>
              <a:buSzPts val="2800"/>
              <a:buNone/>
            </a:pPr>
            <a:r>
              <a:rPr lang="en-US"/>
              <a:t>Amen! Amen!</a:t>
            </a:r>
            <a:endParaRPr/>
          </a:p>
          <a:p>
            <a:pPr indent="0" lvl="0" marL="0" rtl="0" algn="ctr">
              <a:lnSpc>
                <a:spcPct val="115000"/>
              </a:lnSpc>
              <a:spcBef>
                <a:spcPts val="0"/>
              </a:spcBef>
              <a:spcAft>
                <a:spcPts val="0"/>
              </a:spcAft>
              <a:buClr>
                <a:schemeClr val="dk1"/>
              </a:buClr>
              <a:buSzPts val="2800"/>
              <a:buNone/>
            </a:pPr>
            <a:r>
              <a:rPr lang="en-US"/>
              <a:t>The rain descended, and the floods came </a:t>
            </a:r>
            <a:endParaRPr/>
          </a:p>
          <a:p>
            <a:pPr indent="0" lvl="0" marL="0" rtl="0" algn="ctr">
              <a:lnSpc>
                <a:spcPct val="115000"/>
              </a:lnSpc>
              <a:spcBef>
                <a:spcPts val="0"/>
              </a:spcBef>
              <a:spcAft>
                <a:spcPts val="0"/>
              </a:spcAft>
              <a:buClr>
                <a:schemeClr val="dk1"/>
              </a:buClr>
              <a:buSzPts val="2800"/>
              <a:buNone/>
            </a:pPr>
            <a:r>
              <a:rPr lang="en-US"/>
              <a:t>And the winds blew </a:t>
            </a:r>
            <a:endParaRPr/>
          </a:p>
          <a:p>
            <a:pPr indent="0" lvl="0" marL="0" rtl="0" algn="ctr">
              <a:lnSpc>
                <a:spcPct val="115000"/>
              </a:lnSpc>
              <a:spcBef>
                <a:spcPts val="0"/>
              </a:spcBef>
              <a:spcAft>
                <a:spcPts val="0"/>
              </a:spcAft>
              <a:buClr>
                <a:schemeClr val="dk1"/>
              </a:buClr>
              <a:buSzPts val="2800"/>
              <a:buNone/>
            </a:pPr>
            <a:r>
              <a:rPr lang="en-US"/>
              <a:t>and beat on the house</a:t>
            </a:r>
            <a:endParaRPr/>
          </a:p>
        </p:txBody>
      </p:sp>
    </p:spTree>
  </p:cSld>
  <p:clrMapOvr>
    <a:masterClrMapping/>
  </p:clrMapOvr>
</p:sld>
</file>

<file path=ppt/slides/slide8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9" name="Shape 5179"/>
        <p:cNvGrpSpPr/>
        <p:nvPr/>
      </p:nvGrpSpPr>
      <p:grpSpPr>
        <a:xfrm>
          <a:off x="0" y="0"/>
          <a:ext cx="0" cy="0"/>
          <a:chOff x="0" y="0"/>
          <a:chExt cx="0" cy="0"/>
        </a:xfrm>
      </p:grpSpPr>
      <p:sp>
        <p:nvSpPr>
          <p:cNvPr id="5180" name="Google Shape;5180;p829"/>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Matthew 7:24-25</a:t>
            </a:r>
            <a:endParaRPr>
              <a:latin typeface="Playfair Display"/>
              <a:ea typeface="Playfair Display"/>
              <a:cs typeface="Playfair Display"/>
              <a:sym typeface="Playfair Display"/>
            </a:endParaRPr>
          </a:p>
        </p:txBody>
      </p:sp>
      <p:sp>
        <p:nvSpPr>
          <p:cNvPr id="5181" name="Google Shape;5181;p829"/>
          <p:cNvSpPr txBox="1"/>
          <p:nvPr>
            <p:ph idx="1" type="body"/>
          </p:nvPr>
        </p:nvSpPr>
        <p:spPr>
          <a:xfrm>
            <a:off x="415650" y="326500"/>
            <a:ext cx="11360700" cy="50076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2800"/>
              <a:buNone/>
            </a:pPr>
            <a:r>
              <a:rPr lang="en-US"/>
              <a:t>But it did not fall, no it did not fall</a:t>
            </a:r>
            <a:endParaRPr/>
          </a:p>
          <a:p>
            <a:pPr indent="0" lvl="0" marL="0" rtl="0" algn="ctr">
              <a:lnSpc>
                <a:spcPct val="150000"/>
              </a:lnSpc>
              <a:spcBef>
                <a:spcPts val="0"/>
              </a:spcBef>
              <a:spcAft>
                <a:spcPts val="0"/>
              </a:spcAft>
              <a:buClr>
                <a:schemeClr val="dk1"/>
              </a:buClr>
              <a:buSzPts val="2800"/>
              <a:buNone/>
            </a:pPr>
            <a:r>
              <a:rPr lang="en-US"/>
              <a:t>For it was founded on the rock”</a:t>
            </a:r>
            <a:endParaRPr/>
          </a:p>
          <a:p>
            <a:pPr indent="0" lvl="0" marL="0" rtl="0" algn="ctr">
              <a:lnSpc>
                <a:spcPct val="150000"/>
              </a:lnSpc>
              <a:spcBef>
                <a:spcPts val="0"/>
              </a:spcBef>
              <a:spcAft>
                <a:spcPts val="0"/>
              </a:spcAft>
              <a:buClr>
                <a:schemeClr val="dk1"/>
              </a:buClr>
              <a:buSzPts val="2800"/>
              <a:buNone/>
            </a:pPr>
            <a:r>
              <a:rPr lang="en-US"/>
              <a:t>Matthew 7 24 and 25</a:t>
            </a:r>
            <a:endParaRPr/>
          </a:p>
        </p:txBody>
      </p:sp>
      <p:pic>
        <p:nvPicPr>
          <p:cNvPr id="5182" name="Google Shape;5182;p829">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sp>
        <p:nvSpPr>
          <p:cNvPr id="564" name="Google Shape;564;p83"/>
          <p:cNvSpPr txBox="1"/>
          <p:nvPr>
            <p:ph idx="1" type="body"/>
          </p:nvPr>
        </p:nvSpPr>
        <p:spPr>
          <a:xfrm>
            <a:off x="373350" y="2638875"/>
            <a:ext cx="11445300" cy="17490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90000"/>
              </a:lnSpc>
              <a:spcBef>
                <a:spcPts val="1000"/>
              </a:spcBef>
              <a:spcAft>
                <a:spcPts val="2100"/>
              </a:spcAft>
              <a:buSzPts val="1800"/>
              <a:buNone/>
            </a:pPr>
            <a:r>
              <a:rPr lang="en-US" sz="6900"/>
              <a:t>Be Strengthened O My Soul</a:t>
            </a:r>
            <a:endParaRPr sz="6900"/>
          </a:p>
        </p:txBody>
      </p:sp>
      <p:pic>
        <p:nvPicPr>
          <p:cNvPr id="565" name="Google Shape;565;p83">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8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6" name="Shape 5186"/>
        <p:cNvGrpSpPr/>
        <p:nvPr/>
      </p:nvGrpSpPr>
      <p:grpSpPr>
        <a:xfrm>
          <a:off x="0" y="0"/>
          <a:ext cx="0" cy="0"/>
          <a:chOff x="0" y="0"/>
          <a:chExt cx="0" cy="0"/>
        </a:xfrm>
      </p:grpSpPr>
      <p:sp>
        <p:nvSpPr>
          <p:cNvPr id="5187" name="Google Shape;5187;p830"/>
          <p:cNvSpPr txBox="1"/>
          <p:nvPr>
            <p:ph type="ctrTitle"/>
          </p:nvPr>
        </p:nvSpPr>
        <p:spPr>
          <a:xfrm>
            <a:off x="2868700" y="2721750"/>
            <a:ext cx="6544200" cy="1414500"/>
          </a:xfrm>
          <a:prstGeom prst="rect">
            <a:avLst/>
          </a:prstGeom>
          <a:solidFill>
            <a:srgbClr val="FFFFFF">
              <a:alpha val="89019"/>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Mighty To Save</a:t>
            </a:r>
            <a:endParaRPr/>
          </a:p>
        </p:txBody>
      </p:sp>
      <p:pic>
        <p:nvPicPr>
          <p:cNvPr id="5188" name="Google Shape;5188;p830">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8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2" name="Shape 5192"/>
        <p:cNvGrpSpPr/>
        <p:nvPr/>
      </p:nvGrpSpPr>
      <p:grpSpPr>
        <a:xfrm>
          <a:off x="0" y="0"/>
          <a:ext cx="0" cy="0"/>
          <a:chOff x="0" y="0"/>
          <a:chExt cx="0" cy="0"/>
        </a:xfrm>
      </p:grpSpPr>
      <p:sp>
        <p:nvSpPr>
          <p:cNvPr id="5193" name="Google Shape;5193;p831"/>
          <p:cNvSpPr txBox="1"/>
          <p:nvPr>
            <p:ph idx="1" type="body"/>
          </p:nvPr>
        </p:nvSpPr>
        <p:spPr>
          <a:xfrm>
            <a:off x="415650" y="326500"/>
            <a:ext cx="11360700" cy="50076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Font typeface="Arial"/>
              <a:buNone/>
            </a:pPr>
            <a:r>
              <a:rPr lang="en-US" sz="4700"/>
              <a:t>Everyone needs compassion</a:t>
            </a:r>
            <a:endParaRPr sz="4700"/>
          </a:p>
          <a:p>
            <a:pPr indent="0" lvl="0" marL="0" rtl="0" algn="ctr">
              <a:lnSpc>
                <a:spcPct val="115000"/>
              </a:lnSpc>
              <a:spcBef>
                <a:spcPts val="0"/>
              </a:spcBef>
              <a:spcAft>
                <a:spcPts val="0"/>
              </a:spcAft>
              <a:buClr>
                <a:schemeClr val="dk1"/>
              </a:buClr>
              <a:buSzPts val="1100"/>
              <a:buFont typeface="Arial"/>
              <a:buNone/>
            </a:pPr>
            <a:r>
              <a:rPr lang="en-US" sz="4700"/>
              <a:t>A love that's never failing</a:t>
            </a:r>
            <a:endParaRPr sz="4700"/>
          </a:p>
          <a:p>
            <a:pPr indent="0" lvl="0" marL="0" rtl="0" algn="ctr">
              <a:lnSpc>
                <a:spcPct val="115000"/>
              </a:lnSpc>
              <a:spcBef>
                <a:spcPts val="0"/>
              </a:spcBef>
              <a:spcAft>
                <a:spcPts val="0"/>
              </a:spcAft>
              <a:buClr>
                <a:schemeClr val="dk1"/>
              </a:buClr>
              <a:buSzPts val="1100"/>
              <a:buFont typeface="Arial"/>
              <a:buNone/>
            </a:pPr>
            <a:r>
              <a:rPr lang="en-US" sz="4700"/>
              <a:t>Let mercy fall on me</a:t>
            </a:r>
            <a:endParaRPr sz="4700"/>
          </a:p>
          <a:p>
            <a:pPr indent="0" lvl="0" marL="0" rtl="0" algn="ctr">
              <a:lnSpc>
                <a:spcPct val="115000"/>
              </a:lnSpc>
              <a:spcBef>
                <a:spcPts val="0"/>
              </a:spcBef>
              <a:spcAft>
                <a:spcPts val="0"/>
              </a:spcAft>
              <a:buClr>
                <a:schemeClr val="dk1"/>
              </a:buClr>
              <a:buSzPts val="1100"/>
              <a:buFont typeface="Arial"/>
              <a:buNone/>
            </a:pPr>
            <a:r>
              <a:rPr lang="en-US" sz="4700"/>
              <a:t>Everyone needs forgiveness</a:t>
            </a:r>
            <a:endParaRPr sz="4700"/>
          </a:p>
          <a:p>
            <a:pPr indent="0" lvl="0" marL="0" rtl="0" algn="ctr">
              <a:lnSpc>
                <a:spcPct val="115000"/>
              </a:lnSpc>
              <a:spcBef>
                <a:spcPts val="0"/>
              </a:spcBef>
              <a:spcAft>
                <a:spcPts val="0"/>
              </a:spcAft>
              <a:buClr>
                <a:schemeClr val="dk1"/>
              </a:buClr>
              <a:buSzPts val="1100"/>
              <a:buFont typeface="Arial"/>
              <a:buNone/>
            </a:pPr>
            <a:r>
              <a:rPr lang="en-US" sz="4700"/>
              <a:t>The kindness of a Savior</a:t>
            </a:r>
            <a:endParaRPr sz="4700"/>
          </a:p>
          <a:p>
            <a:pPr indent="0" lvl="0" marL="0" rtl="0" algn="ctr">
              <a:lnSpc>
                <a:spcPct val="115000"/>
              </a:lnSpc>
              <a:spcBef>
                <a:spcPts val="0"/>
              </a:spcBef>
              <a:spcAft>
                <a:spcPts val="0"/>
              </a:spcAft>
              <a:buClr>
                <a:schemeClr val="dk1"/>
              </a:buClr>
              <a:buSzPts val="1100"/>
              <a:buFont typeface="Arial"/>
              <a:buNone/>
            </a:pPr>
            <a:r>
              <a:rPr lang="en-US" sz="4700"/>
              <a:t>The hope of nations</a:t>
            </a:r>
            <a:endParaRPr sz="4700"/>
          </a:p>
        </p:txBody>
      </p:sp>
      <p:sp>
        <p:nvSpPr>
          <p:cNvPr id="5194" name="Google Shape;5194;p831"/>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Mighty To Save</a:t>
            </a:r>
            <a:endParaRPr>
              <a:latin typeface="Playfair Display"/>
              <a:ea typeface="Playfair Display"/>
              <a:cs typeface="Playfair Display"/>
              <a:sym typeface="Playfair Display"/>
            </a:endParaRPr>
          </a:p>
        </p:txBody>
      </p:sp>
    </p:spTree>
  </p:cSld>
  <p:clrMapOvr>
    <a:masterClrMapping/>
  </p:clrMapOvr>
</p:sld>
</file>

<file path=ppt/slides/slide8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8" name="Shape 5198"/>
        <p:cNvGrpSpPr/>
        <p:nvPr/>
      </p:nvGrpSpPr>
      <p:grpSpPr>
        <a:xfrm>
          <a:off x="0" y="0"/>
          <a:ext cx="0" cy="0"/>
          <a:chOff x="0" y="0"/>
          <a:chExt cx="0" cy="0"/>
        </a:xfrm>
      </p:grpSpPr>
      <p:sp>
        <p:nvSpPr>
          <p:cNvPr id="5199" name="Google Shape;5199;p832"/>
          <p:cNvSpPr txBox="1"/>
          <p:nvPr>
            <p:ph idx="1" type="body"/>
          </p:nvPr>
        </p:nvSpPr>
        <p:spPr>
          <a:xfrm>
            <a:off x="415650" y="326500"/>
            <a:ext cx="11360700" cy="50076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Font typeface="Arial"/>
              <a:buNone/>
            </a:pPr>
            <a:r>
              <a:rPr lang="en-US" sz="4700"/>
              <a:t>Savior, he can move the mountains</a:t>
            </a:r>
            <a:endParaRPr sz="4700"/>
          </a:p>
          <a:p>
            <a:pPr indent="0" lvl="0" marL="0" rtl="0" algn="ctr">
              <a:lnSpc>
                <a:spcPct val="115000"/>
              </a:lnSpc>
              <a:spcBef>
                <a:spcPts val="0"/>
              </a:spcBef>
              <a:spcAft>
                <a:spcPts val="0"/>
              </a:spcAft>
              <a:buClr>
                <a:schemeClr val="dk1"/>
              </a:buClr>
              <a:buSzPts val="1100"/>
              <a:buFont typeface="Arial"/>
              <a:buNone/>
            </a:pPr>
            <a:r>
              <a:rPr lang="en-US" sz="4700"/>
              <a:t>My God is mighty to save</a:t>
            </a:r>
            <a:endParaRPr sz="4700"/>
          </a:p>
          <a:p>
            <a:pPr indent="0" lvl="0" marL="0" rtl="0" algn="ctr">
              <a:lnSpc>
                <a:spcPct val="115000"/>
              </a:lnSpc>
              <a:spcBef>
                <a:spcPts val="0"/>
              </a:spcBef>
              <a:spcAft>
                <a:spcPts val="0"/>
              </a:spcAft>
              <a:buClr>
                <a:schemeClr val="dk1"/>
              </a:buClr>
              <a:buSzPts val="1100"/>
              <a:buFont typeface="Arial"/>
              <a:buNone/>
            </a:pPr>
            <a:r>
              <a:rPr lang="en-US" sz="4700"/>
              <a:t>He is mighty to save</a:t>
            </a:r>
            <a:endParaRPr sz="4700"/>
          </a:p>
          <a:p>
            <a:pPr indent="0" lvl="0" marL="0" rtl="0" algn="ctr">
              <a:lnSpc>
                <a:spcPct val="115000"/>
              </a:lnSpc>
              <a:spcBef>
                <a:spcPts val="0"/>
              </a:spcBef>
              <a:spcAft>
                <a:spcPts val="0"/>
              </a:spcAft>
              <a:buClr>
                <a:schemeClr val="dk1"/>
              </a:buClr>
              <a:buSzPts val="1100"/>
              <a:buFont typeface="Arial"/>
              <a:buNone/>
            </a:pPr>
            <a:r>
              <a:rPr lang="en-US" sz="4700"/>
              <a:t>Forever author of Salvation</a:t>
            </a:r>
            <a:endParaRPr sz="4700"/>
          </a:p>
          <a:p>
            <a:pPr indent="0" lvl="0" marL="0" rtl="0" algn="ctr">
              <a:lnSpc>
                <a:spcPct val="115000"/>
              </a:lnSpc>
              <a:spcBef>
                <a:spcPts val="0"/>
              </a:spcBef>
              <a:spcAft>
                <a:spcPts val="0"/>
              </a:spcAft>
              <a:buClr>
                <a:schemeClr val="dk1"/>
              </a:buClr>
              <a:buSzPts val="1100"/>
              <a:buFont typeface="Arial"/>
              <a:buNone/>
            </a:pPr>
            <a:r>
              <a:rPr lang="en-US" sz="4700"/>
              <a:t>He rose and conquered the grave</a:t>
            </a:r>
            <a:endParaRPr sz="4700"/>
          </a:p>
          <a:p>
            <a:pPr indent="0" lvl="0" marL="0" rtl="0" algn="ctr">
              <a:lnSpc>
                <a:spcPct val="115000"/>
              </a:lnSpc>
              <a:spcBef>
                <a:spcPts val="0"/>
              </a:spcBef>
              <a:spcAft>
                <a:spcPts val="0"/>
              </a:spcAft>
              <a:buClr>
                <a:schemeClr val="dk1"/>
              </a:buClr>
              <a:buSzPts val="1100"/>
              <a:buFont typeface="Arial"/>
              <a:buNone/>
            </a:pPr>
            <a:r>
              <a:rPr lang="en-US" sz="4700"/>
              <a:t>Jesus conquered the grave</a:t>
            </a:r>
            <a:endParaRPr sz="4700"/>
          </a:p>
        </p:txBody>
      </p:sp>
      <p:sp>
        <p:nvSpPr>
          <p:cNvPr id="5200" name="Google Shape;5200;p832"/>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Mighty To Save</a:t>
            </a:r>
            <a:endParaRPr>
              <a:latin typeface="Playfair Display"/>
              <a:ea typeface="Playfair Display"/>
              <a:cs typeface="Playfair Display"/>
              <a:sym typeface="Playfair Display"/>
            </a:endParaRPr>
          </a:p>
        </p:txBody>
      </p:sp>
    </p:spTree>
  </p:cSld>
  <p:clrMapOvr>
    <a:masterClrMapping/>
  </p:clrMapOvr>
</p:sld>
</file>

<file path=ppt/slides/slide8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4" name="Shape 5204"/>
        <p:cNvGrpSpPr/>
        <p:nvPr/>
      </p:nvGrpSpPr>
      <p:grpSpPr>
        <a:xfrm>
          <a:off x="0" y="0"/>
          <a:ext cx="0" cy="0"/>
          <a:chOff x="0" y="0"/>
          <a:chExt cx="0" cy="0"/>
        </a:xfrm>
      </p:grpSpPr>
      <p:sp>
        <p:nvSpPr>
          <p:cNvPr id="5205" name="Google Shape;5205;p833"/>
          <p:cNvSpPr txBox="1"/>
          <p:nvPr>
            <p:ph idx="1" type="body"/>
          </p:nvPr>
        </p:nvSpPr>
        <p:spPr>
          <a:xfrm>
            <a:off x="415650" y="326500"/>
            <a:ext cx="11360700" cy="50076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Font typeface="Arial"/>
              <a:buNone/>
            </a:pPr>
            <a:r>
              <a:rPr lang="en-US" sz="4700"/>
              <a:t>So take me as you find me</a:t>
            </a:r>
            <a:endParaRPr sz="4700"/>
          </a:p>
          <a:p>
            <a:pPr indent="0" lvl="0" marL="0" rtl="0" algn="ctr">
              <a:lnSpc>
                <a:spcPct val="115000"/>
              </a:lnSpc>
              <a:spcBef>
                <a:spcPts val="0"/>
              </a:spcBef>
              <a:spcAft>
                <a:spcPts val="0"/>
              </a:spcAft>
              <a:buClr>
                <a:schemeClr val="dk1"/>
              </a:buClr>
              <a:buSzPts val="1100"/>
              <a:buFont typeface="Arial"/>
              <a:buNone/>
            </a:pPr>
            <a:r>
              <a:rPr lang="en-US" sz="4700"/>
              <a:t>All my fears and failures</a:t>
            </a:r>
            <a:endParaRPr sz="4700"/>
          </a:p>
          <a:p>
            <a:pPr indent="0" lvl="0" marL="0" rtl="0" algn="ctr">
              <a:lnSpc>
                <a:spcPct val="115000"/>
              </a:lnSpc>
              <a:spcBef>
                <a:spcPts val="0"/>
              </a:spcBef>
              <a:spcAft>
                <a:spcPts val="0"/>
              </a:spcAft>
              <a:buClr>
                <a:schemeClr val="dk1"/>
              </a:buClr>
              <a:buSzPts val="1100"/>
              <a:buFont typeface="Arial"/>
              <a:buNone/>
            </a:pPr>
            <a:r>
              <a:rPr lang="en-US" sz="4700"/>
              <a:t>And fill my life again</a:t>
            </a:r>
            <a:endParaRPr sz="4700"/>
          </a:p>
          <a:p>
            <a:pPr indent="0" lvl="0" marL="0" rtl="0" algn="ctr">
              <a:lnSpc>
                <a:spcPct val="115000"/>
              </a:lnSpc>
              <a:spcBef>
                <a:spcPts val="0"/>
              </a:spcBef>
              <a:spcAft>
                <a:spcPts val="0"/>
              </a:spcAft>
              <a:buClr>
                <a:schemeClr val="dk1"/>
              </a:buClr>
              <a:buSzPts val="1100"/>
              <a:buFont typeface="Arial"/>
              <a:buNone/>
            </a:pPr>
            <a:r>
              <a:rPr lang="en-US" sz="4700"/>
              <a:t>I give my life to follow</a:t>
            </a:r>
            <a:endParaRPr sz="4700"/>
          </a:p>
          <a:p>
            <a:pPr indent="0" lvl="0" marL="0" rtl="0" algn="ctr">
              <a:lnSpc>
                <a:spcPct val="115000"/>
              </a:lnSpc>
              <a:spcBef>
                <a:spcPts val="0"/>
              </a:spcBef>
              <a:spcAft>
                <a:spcPts val="0"/>
              </a:spcAft>
              <a:buClr>
                <a:schemeClr val="dk1"/>
              </a:buClr>
              <a:buSzPts val="1100"/>
              <a:buFont typeface="Arial"/>
              <a:buNone/>
            </a:pPr>
            <a:r>
              <a:rPr lang="en-US" sz="4700"/>
              <a:t>Everything I believe in</a:t>
            </a:r>
            <a:endParaRPr sz="4700"/>
          </a:p>
          <a:p>
            <a:pPr indent="0" lvl="0" marL="0" rtl="0" algn="ctr">
              <a:lnSpc>
                <a:spcPct val="115000"/>
              </a:lnSpc>
              <a:spcBef>
                <a:spcPts val="0"/>
              </a:spcBef>
              <a:spcAft>
                <a:spcPts val="0"/>
              </a:spcAft>
              <a:buClr>
                <a:schemeClr val="dk1"/>
              </a:buClr>
              <a:buSzPts val="1100"/>
              <a:buFont typeface="Arial"/>
              <a:buNone/>
            </a:pPr>
            <a:r>
              <a:rPr lang="en-US" sz="4700"/>
              <a:t>And now I surrender, I surrender</a:t>
            </a:r>
            <a:endParaRPr sz="4700"/>
          </a:p>
        </p:txBody>
      </p:sp>
      <p:sp>
        <p:nvSpPr>
          <p:cNvPr id="5206" name="Google Shape;5206;p833"/>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Mighty To Save</a:t>
            </a:r>
            <a:endParaRPr>
              <a:latin typeface="Playfair Display"/>
              <a:ea typeface="Playfair Display"/>
              <a:cs typeface="Playfair Display"/>
              <a:sym typeface="Playfair Display"/>
            </a:endParaRPr>
          </a:p>
        </p:txBody>
      </p:sp>
    </p:spTree>
  </p:cSld>
  <p:clrMapOvr>
    <a:masterClrMapping/>
  </p:clrMapOvr>
</p:sld>
</file>

<file path=ppt/slides/slide8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0" name="Shape 5210"/>
        <p:cNvGrpSpPr/>
        <p:nvPr/>
      </p:nvGrpSpPr>
      <p:grpSpPr>
        <a:xfrm>
          <a:off x="0" y="0"/>
          <a:ext cx="0" cy="0"/>
          <a:chOff x="0" y="0"/>
          <a:chExt cx="0" cy="0"/>
        </a:xfrm>
      </p:grpSpPr>
      <p:sp>
        <p:nvSpPr>
          <p:cNvPr id="5211" name="Google Shape;5211;p834"/>
          <p:cNvSpPr txBox="1"/>
          <p:nvPr>
            <p:ph idx="1" type="body"/>
          </p:nvPr>
        </p:nvSpPr>
        <p:spPr>
          <a:xfrm>
            <a:off x="415650" y="326500"/>
            <a:ext cx="11360700" cy="50076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4700"/>
              <a:t>Savior, he can move the mountains</a:t>
            </a:r>
            <a:endParaRPr sz="4700"/>
          </a:p>
          <a:p>
            <a:pPr indent="0" lvl="0" marL="0" rtl="0" algn="ctr">
              <a:lnSpc>
                <a:spcPct val="115000"/>
              </a:lnSpc>
              <a:spcBef>
                <a:spcPts val="0"/>
              </a:spcBef>
              <a:spcAft>
                <a:spcPts val="0"/>
              </a:spcAft>
              <a:buClr>
                <a:schemeClr val="dk1"/>
              </a:buClr>
              <a:buSzPts val="1100"/>
              <a:buNone/>
            </a:pPr>
            <a:r>
              <a:rPr lang="en-US" sz="4700"/>
              <a:t>My God is mighty to save</a:t>
            </a:r>
            <a:endParaRPr sz="4700"/>
          </a:p>
          <a:p>
            <a:pPr indent="0" lvl="0" marL="0" rtl="0" algn="ctr">
              <a:lnSpc>
                <a:spcPct val="115000"/>
              </a:lnSpc>
              <a:spcBef>
                <a:spcPts val="0"/>
              </a:spcBef>
              <a:spcAft>
                <a:spcPts val="0"/>
              </a:spcAft>
              <a:buClr>
                <a:schemeClr val="dk1"/>
              </a:buClr>
              <a:buSzPts val="1100"/>
              <a:buNone/>
            </a:pPr>
            <a:r>
              <a:rPr lang="en-US" sz="4700"/>
              <a:t>He is mighty to save</a:t>
            </a:r>
            <a:endParaRPr sz="4700"/>
          </a:p>
          <a:p>
            <a:pPr indent="0" lvl="0" marL="0" rtl="0" algn="ctr">
              <a:lnSpc>
                <a:spcPct val="115000"/>
              </a:lnSpc>
              <a:spcBef>
                <a:spcPts val="0"/>
              </a:spcBef>
              <a:spcAft>
                <a:spcPts val="0"/>
              </a:spcAft>
              <a:buClr>
                <a:schemeClr val="dk1"/>
              </a:buClr>
              <a:buSzPts val="1100"/>
              <a:buNone/>
            </a:pPr>
            <a:r>
              <a:rPr lang="en-US" sz="4700"/>
              <a:t>Forever author of Salvation</a:t>
            </a:r>
            <a:endParaRPr sz="4700"/>
          </a:p>
          <a:p>
            <a:pPr indent="0" lvl="0" marL="0" rtl="0" algn="ctr">
              <a:lnSpc>
                <a:spcPct val="115000"/>
              </a:lnSpc>
              <a:spcBef>
                <a:spcPts val="0"/>
              </a:spcBef>
              <a:spcAft>
                <a:spcPts val="0"/>
              </a:spcAft>
              <a:buClr>
                <a:schemeClr val="dk1"/>
              </a:buClr>
              <a:buSzPts val="1100"/>
              <a:buNone/>
            </a:pPr>
            <a:r>
              <a:rPr lang="en-US" sz="4700"/>
              <a:t>He rose and conquered the grave</a:t>
            </a:r>
            <a:endParaRPr sz="4700"/>
          </a:p>
          <a:p>
            <a:pPr indent="0" lvl="0" marL="0" rtl="0" algn="ctr">
              <a:lnSpc>
                <a:spcPct val="115000"/>
              </a:lnSpc>
              <a:spcBef>
                <a:spcPts val="0"/>
              </a:spcBef>
              <a:spcAft>
                <a:spcPts val="0"/>
              </a:spcAft>
              <a:buClr>
                <a:schemeClr val="dk1"/>
              </a:buClr>
              <a:buSzPts val="1100"/>
              <a:buNone/>
            </a:pPr>
            <a:r>
              <a:rPr lang="en-US" sz="4700"/>
              <a:t>Jesus conquered the grave</a:t>
            </a:r>
            <a:endParaRPr sz="4700"/>
          </a:p>
        </p:txBody>
      </p:sp>
      <p:sp>
        <p:nvSpPr>
          <p:cNvPr id="5212" name="Google Shape;5212;p834"/>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Mighty To Save</a:t>
            </a:r>
            <a:endParaRPr>
              <a:latin typeface="Playfair Display"/>
              <a:ea typeface="Playfair Display"/>
              <a:cs typeface="Playfair Display"/>
              <a:sym typeface="Playfair Display"/>
            </a:endParaRPr>
          </a:p>
        </p:txBody>
      </p:sp>
    </p:spTree>
  </p:cSld>
  <p:clrMapOvr>
    <a:masterClrMapping/>
  </p:clrMapOvr>
</p:sld>
</file>

<file path=ppt/slides/slide8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6" name="Shape 5216"/>
        <p:cNvGrpSpPr/>
        <p:nvPr/>
      </p:nvGrpSpPr>
      <p:grpSpPr>
        <a:xfrm>
          <a:off x="0" y="0"/>
          <a:ext cx="0" cy="0"/>
          <a:chOff x="0" y="0"/>
          <a:chExt cx="0" cy="0"/>
        </a:xfrm>
      </p:grpSpPr>
      <p:sp>
        <p:nvSpPr>
          <p:cNvPr id="5217" name="Google Shape;5217;p835"/>
          <p:cNvSpPr txBox="1"/>
          <p:nvPr>
            <p:ph idx="1" type="body"/>
          </p:nvPr>
        </p:nvSpPr>
        <p:spPr>
          <a:xfrm>
            <a:off x="415650" y="326500"/>
            <a:ext cx="11360700" cy="50076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t>Shine your light and let the whole world see</a:t>
            </a:r>
            <a:endParaRPr/>
          </a:p>
          <a:p>
            <a:pPr indent="0" lvl="0" marL="0" rtl="0" algn="ctr">
              <a:lnSpc>
                <a:spcPct val="150000"/>
              </a:lnSpc>
              <a:spcBef>
                <a:spcPts val="0"/>
              </a:spcBef>
              <a:spcAft>
                <a:spcPts val="0"/>
              </a:spcAft>
              <a:buClr>
                <a:schemeClr val="dk1"/>
              </a:buClr>
              <a:buSzPts val="1100"/>
              <a:buNone/>
            </a:pPr>
            <a:r>
              <a:rPr lang="en-US"/>
              <a:t>We're singing</a:t>
            </a:r>
            <a:endParaRPr/>
          </a:p>
          <a:p>
            <a:pPr indent="0" lvl="0" marL="0" rtl="0" algn="ctr">
              <a:lnSpc>
                <a:spcPct val="150000"/>
              </a:lnSpc>
              <a:spcBef>
                <a:spcPts val="0"/>
              </a:spcBef>
              <a:spcAft>
                <a:spcPts val="0"/>
              </a:spcAft>
              <a:buClr>
                <a:schemeClr val="dk1"/>
              </a:buClr>
              <a:buSzPts val="1100"/>
              <a:buFont typeface="Arial"/>
              <a:buNone/>
            </a:pPr>
            <a:r>
              <a:rPr lang="en-US"/>
              <a:t>For the glory of the risen King, Jesus</a:t>
            </a:r>
            <a:endParaRPr/>
          </a:p>
        </p:txBody>
      </p:sp>
      <p:sp>
        <p:nvSpPr>
          <p:cNvPr id="5218" name="Google Shape;5218;p835"/>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Mighty To Save</a:t>
            </a:r>
            <a:endParaRPr>
              <a:latin typeface="Playfair Display"/>
              <a:ea typeface="Playfair Display"/>
              <a:cs typeface="Playfair Display"/>
              <a:sym typeface="Playfair Display"/>
            </a:endParaRPr>
          </a:p>
        </p:txBody>
      </p:sp>
    </p:spTree>
  </p:cSld>
  <p:clrMapOvr>
    <a:masterClrMapping/>
  </p:clrMapOvr>
</p:sld>
</file>

<file path=ppt/slides/slide8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2" name="Shape 5222"/>
        <p:cNvGrpSpPr/>
        <p:nvPr/>
      </p:nvGrpSpPr>
      <p:grpSpPr>
        <a:xfrm>
          <a:off x="0" y="0"/>
          <a:ext cx="0" cy="0"/>
          <a:chOff x="0" y="0"/>
          <a:chExt cx="0" cy="0"/>
        </a:xfrm>
      </p:grpSpPr>
      <p:sp>
        <p:nvSpPr>
          <p:cNvPr id="5223" name="Google Shape;5223;p836"/>
          <p:cNvSpPr txBox="1"/>
          <p:nvPr>
            <p:ph idx="1" type="body"/>
          </p:nvPr>
        </p:nvSpPr>
        <p:spPr>
          <a:xfrm>
            <a:off x="415650" y="326500"/>
            <a:ext cx="11360700" cy="50076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t>Shine your light and let the whole world see</a:t>
            </a:r>
            <a:endParaRPr/>
          </a:p>
          <a:p>
            <a:pPr indent="0" lvl="0" marL="0" rtl="0" algn="ctr">
              <a:lnSpc>
                <a:spcPct val="150000"/>
              </a:lnSpc>
              <a:spcBef>
                <a:spcPts val="0"/>
              </a:spcBef>
              <a:spcAft>
                <a:spcPts val="0"/>
              </a:spcAft>
              <a:buClr>
                <a:schemeClr val="dk1"/>
              </a:buClr>
              <a:buSzPts val="1100"/>
              <a:buNone/>
            </a:pPr>
            <a:r>
              <a:rPr lang="en-US"/>
              <a:t>We're singing</a:t>
            </a:r>
            <a:endParaRPr/>
          </a:p>
          <a:p>
            <a:pPr indent="0" lvl="0" marL="0" rtl="0" algn="ctr">
              <a:lnSpc>
                <a:spcPct val="150000"/>
              </a:lnSpc>
              <a:spcBef>
                <a:spcPts val="0"/>
              </a:spcBef>
              <a:spcAft>
                <a:spcPts val="0"/>
              </a:spcAft>
              <a:buClr>
                <a:schemeClr val="dk1"/>
              </a:buClr>
              <a:buSzPts val="1100"/>
              <a:buFont typeface="Arial"/>
              <a:buNone/>
            </a:pPr>
            <a:r>
              <a:rPr lang="en-US"/>
              <a:t>For the glory of the risen King, Jesus</a:t>
            </a:r>
            <a:endParaRPr/>
          </a:p>
        </p:txBody>
      </p:sp>
      <p:sp>
        <p:nvSpPr>
          <p:cNvPr id="5224" name="Google Shape;5224;p836"/>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Mighty To Save</a:t>
            </a:r>
            <a:endParaRPr>
              <a:latin typeface="Playfair Display"/>
              <a:ea typeface="Playfair Display"/>
              <a:cs typeface="Playfair Display"/>
              <a:sym typeface="Playfair Display"/>
            </a:endParaRPr>
          </a:p>
        </p:txBody>
      </p:sp>
    </p:spTree>
  </p:cSld>
  <p:clrMapOvr>
    <a:masterClrMapping/>
  </p:clrMapOvr>
</p:sld>
</file>

<file path=ppt/slides/slide8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8" name="Shape 5228"/>
        <p:cNvGrpSpPr/>
        <p:nvPr/>
      </p:nvGrpSpPr>
      <p:grpSpPr>
        <a:xfrm>
          <a:off x="0" y="0"/>
          <a:ext cx="0" cy="0"/>
          <a:chOff x="0" y="0"/>
          <a:chExt cx="0" cy="0"/>
        </a:xfrm>
      </p:grpSpPr>
      <p:sp>
        <p:nvSpPr>
          <p:cNvPr id="5229" name="Google Shape;5229;p837"/>
          <p:cNvSpPr txBox="1"/>
          <p:nvPr>
            <p:ph idx="1" type="body"/>
          </p:nvPr>
        </p:nvSpPr>
        <p:spPr>
          <a:xfrm>
            <a:off x="415650" y="326500"/>
            <a:ext cx="11360700" cy="50076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4700"/>
              <a:t>Savior, he can move the mountains</a:t>
            </a:r>
            <a:endParaRPr sz="4700"/>
          </a:p>
          <a:p>
            <a:pPr indent="0" lvl="0" marL="0" rtl="0" algn="ctr">
              <a:lnSpc>
                <a:spcPct val="115000"/>
              </a:lnSpc>
              <a:spcBef>
                <a:spcPts val="0"/>
              </a:spcBef>
              <a:spcAft>
                <a:spcPts val="0"/>
              </a:spcAft>
              <a:buClr>
                <a:schemeClr val="dk1"/>
              </a:buClr>
              <a:buSzPts val="1100"/>
              <a:buNone/>
            </a:pPr>
            <a:r>
              <a:rPr lang="en-US" sz="4700"/>
              <a:t>My God is mighty to save</a:t>
            </a:r>
            <a:endParaRPr sz="4700"/>
          </a:p>
          <a:p>
            <a:pPr indent="0" lvl="0" marL="0" rtl="0" algn="ctr">
              <a:lnSpc>
                <a:spcPct val="115000"/>
              </a:lnSpc>
              <a:spcBef>
                <a:spcPts val="0"/>
              </a:spcBef>
              <a:spcAft>
                <a:spcPts val="0"/>
              </a:spcAft>
              <a:buClr>
                <a:schemeClr val="dk1"/>
              </a:buClr>
              <a:buSzPts val="1100"/>
              <a:buNone/>
            </a:pPr>
            <a:r>
              <a:rPr lang="en-US" sz="4700"/>
              <a:t>He is mighty to save</a:t>
            </a:r>
            <a:endParaRPr sz="4700"/>
          </a:p>
          <a:p>
            <a:pPr indent="0" lvl="0" marL="0" rtl="0" algn="ctr">
              <a:lnSpc>
                <a:spcPct val="115000"/>
              </a:lnSpc>
              <a:spcBef>
                <a:spcPts val="0"/>
              </a:spcBef>
              <a:spcAft>
                <a:spcPts val="0"/>
              </a:spcAft>
              <a:buClr>
                <a:schemeClr val="dk1"/>
              </a:buClr>
              <a:buSzPts val="1100"/>
              <a:buNone/>
            </a:pPr>
            <a:r>
              <a:rPr lang="en-US" sz="4700"/>
              <a:t>Forever author of Salvation</a:t>
            </a:r>
            <a:endParaRPr sz="4700"/>
          </a:p>
          <a:p>
            <a:pPr indent="0" lvl="0" marL="0" rtl="0" algn="ctr">
              <a:lnSpc>
                <a:spcPct val="115000"/>
              </a:lnSpc>
              <a:spcBef>
                <a:spcPts val="0"/>
              </a:spcBef>
              <a:spcAft>
                <a:spcPts val="0"/>
              </a:spcAft>
              <a:buClr>
                <a:schemeClr val="dk1"/>
              </a:buClr>
              <a:buSzPts val="1100"/>
              <a:buNone/>
            </a:pPr>
            <a:r>
              <a:rPr lang="en-US" sz="4700"/>
              <a:t>He rose and conquered the grave</a:t>
            </a:r>
            <a:endParaRPr sz="4700"/>
          </a:p>
          <a:p>
            <a:pPr indent="0" lvl="0" marL="0" rtl="0" algn="ctr">
              <a:lnSpc>
                <a:spcPct val="115000"/>
              </a:lnSpc>
              <a:spcBef>
                <a:spcPts val="0"/>
              </a:spcBef>
              <a:spcAft>
                <a:spcPts val="0"/>
              </a:spcAft>
              <a:buClr>
                <a:schemeClr val="dk1"/>
              </a:buClr>
              <a:buSzPts val="1100"/>
              <a:buNone/>
            </a:pPr>
            <a:r>
              <a:rPr lang="en-US" sz="4700"/>
              <a:t>Jesus conquered the grave</a:t>
            </a:r>
            <a:endParaRPr sz="4700"/>
          </a:p>
        </p:txBody>
      </p:sp>
      <p:sp>
        <p:nvSpPr>
          <p:cNvPr id="5230" name="Google Shape;5230;p837"/>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Mighty To Save</a:t>
            </a:r>
            <a:endParaRPr>
              <a:latin typeface="Playfair Display"/>
              <a:ea typeface="Playfair Display"/>
              <a:cs typeface="Playfair Display"/>
              <a:sym typeface="Playfair Display"/>
            </a:endParaRPr>
          </a:p>
        </p:txBody>
      </p:sp>
      <p:pic>
        <p:nvPicPr>
          <p:cNvPr id="5231" name="Google Shape;5231;p837">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8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5" name="Shape 5235"/>
        <p:cNvGrpSpPr/>
        <p:nvPr/>
      </p:nvGrpSpPr>
      <p:grpSpPr>
        <a:xfrm>
          <a:off x="0" y="0"/>
          <a:ext cx="0" cy="0"/>
          <a:chOff x="0" y="0"/>
          <a:chExt cx="0" cy="0"/>
        </a:xfrm>
      </p:grpSpPr>
      <p:sp>
        <p:nvSpPr>
          <p:cNvPr id="5236" name="Google Shape;5236;p838"/>
          <p:cNvSpPr txBox="1"/>
          <p:nvPr>
            <p:ph type="ctrTitle"/>
          </p:nvPr>
        </p:nvSpPr>
        <p:spPr>
          <a:xfrm>
            <a:off x="2868700" y="2721750"/>
            <a:ext cx="6544200" cy="1414500"/>
          </a:xfrm>
          <a:prstGeom prst="rect">
            <a:avLst/>
          </a:prstGeom>
          <a:solidFill>
            <a:srgbClr val="FFFFFF">
              <a:alpha val="89019"/>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Monday Psali</a:t>
            </a:r>
            <a:endParaRPr/>
          </a:p>
        </p:txBody>
      </p:sp>
      <p:pic>
        <p:nvPicPr>
          <p:cNvPr id="5237" name="Google Shape;5237;p838">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8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1" name="Shape 5241"/>
        <p:cNvGrpSpPr/>
        <p:nvPr/>
      </p:nvGrpSpPr>
      <p:grpSpPr>
        <a:xfrm>
          <a:off x="0" y="0"/>
          <a:ext cx="0" cy="0"/>
          <a:chOff x="0" y="0"/>
          <a:chExt cx="0" cy="0"/>
        </a:xfrm>
      </p:grpSpPr>
      <p:sp>
        <p:nvSpPr>
          <p:cNvPr id="5242" name="Google Shape;5242;p839"/>
          <p:cNvSpPr txBox="1"/>
          <p:nvPr>
            <p:ph idx="1" type="body"/>
          </p:nvPr>
        </p:nvSpPr>
        <p:spPr>
          <a:xfrm>
            <a:off x="415650" y="243400"/>
            <a:ext cx="11360700" cy="5248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457200" lvl="0" marL="457200" rtl="0" algn="ctr">
              <a:lnSpc>
                <a:spcPct val="115000"/>
              </a:lnSpc>
              <a:spcBef>
                <a:spcPts val="0"/>
              </a:spcBef>
              <a:spcAft>
                <a:spcPts val="0"/>
              </a:spcAft>
              <a:buSzPts val="4600"/>
              <a:buChar char="+"/>
            </a:pPr>
            <a:r>
              <a:rPr lang="en-US" sz="4600"/>
              <a:t>Thousands and thousands, and myriads of myriads, praise and glorify, my Lord Jesus.</a:t>
            </a:r>
            <a:endParaRPr sz="4600"/>
          </a:p>
          <a:p>
            <a:pPr indent="-457200" lvl="0" marL="457200" rtl="0" algn="ctr">
              <a:lnSpc>
                <a:spcPct val="115000"/>
              </a:lnSpc>
              <a:spcBef>
                <a:spcPts val="0"/>
              </a:spcBef>
              <a:spcAft>
                <a:spcPts val="0"/>
              </a:spcAft>
              <a:buClr>
                <a:srgbClr val="980000"/>
              </a:buClr>
              <a:buSzPts val="4600"/>
              <a:buChar char="+"/>
            </a:pPr>
            <a:r>
              <a:rPr lang="en-US" sz="4600">
                <a:solidFill>
                  <a:srgbClr val="980000"/>
                </a:solidFill>
              </a:rPr>
              <a:t>Everyone who says, “My Lord Jesus,” is likened to a sword, casting down the enemy.</a:t>
            </a:r>
            <a:endParaRPr sz="4600">
              <a:solidFill>
                <a:srgbClr val="980000"/>
              </a:solidFill>
            </a:endParaRPr>
          </a:p>
        </p:txBody>
      </p:sp>
      <p:sp>
        <p:nvSpPr>
          <p:cNvPr id="5243" name="Google Shape;5243;p839"/>
          <p:cNvSpPr txBox="1"/>
          <p:nvPr>
            <p:ph type="title"/>
          </p:nvPr>
        </p:nvSpPr>
        <p:spPr>
          <a:xfrm>
            <a:off x="415650" y="5660767"/>
            <a:ext cx="11360700" cy="7635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Monday Psali</a:t>
            </a:r>
            <a:endParaRPr>
              <a:latin typeface="Playfair Display"/>
              <a:ea typeface="Playfair Display"/>
              <a:cs typeface="Playfair Display"/>
              <a:sym typeface="Playfair Display"/>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p84"/>
          <p:cNvSpPr txBox="1"/>
          <p:nvPr>
            <p:ph idx="1" type="body"/>
          </p:nvPr>
        </p:nvSpPr>
        <p:spPr>
          <a:xfrm>
            <a:off x="415650" y="326500"/>
            <a:ext cx="11360700" cy="50127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sz="5000"/>
              <a:t>Be strengthened O my soul</a:t>
            </a:r>
            <a:endParaRPr sz="5000"/>
          </a:p>
          <a:p>
            <a:pPr indent="0" lvl="0" marL="0" rtl="0" algn="ctr">
              <a:lnSpc>
                <a:spcPct val="150000"/>
              </a:lnSpc>
              <a:spcBef>
                <a:spcPts val="0"/>
              </a:spcBef>
              <a:spcAft>
                <a:spcPts val="0"/>
              </a:spcAft>
              <a:buClr>
                <a:schemeClr val="dk1"/>
              </a:buClr>
              <a:buSzPts val="1100"/>
              <a:buFont typeface="Arial"/>
              <a:buNone/>
            </a:pPr>
            <a:r>
              <a:rPr lang="en-US" sz="5000"/>
              <a:t>Be ready for eternity</a:t>
            </a:r>
            <a:endParaRPr sz="5000"/>
          </a:p>
          <a:p>
            <a:pPr indent="0" lvl="0" marL="0" rtl="0" algn="ctr">
              <a:lnSpc>
                <a:spcPct val="150000"/>
              </a:lnSpc>
              <a:spcBef>
                <a:spcPts val="0"/>
              </a:spcBef>
              <a:spcAft>
                <a:spcPts val="0"/>
              </a:spcAft>
              <a:buClr>
                <a:schemeClr val="dk1"/>
              </a:buClr>
              <a:buSzPts val="1100"/>
              <a:buFont typeface="Arial"/>
              <a:buNone/>
            </a:pPr>
            <a:r>
              <a:rPr lang="en-US" sz="5000"/>
              <a:t>Arise and be enlightened</a:t>
            </a:r>
            <a:endParaRPr sz="5000"/>
          </a:p>
          <a:p>
            <a:pPr indent="0" lvl="0" marL="0" rtl="0" algn="ctr">
              <a:lnSpc>
                <a:spcPct val="150000"/>
              </a:lnSpc>
              <a:spcBef>
                <a:spcPts val="0"/>
              </a:spcBef>
              <a:spcAft>
                <a:spcPts val="0"/>
              </a:spcAft>
              <a:buClr>
                <a:schemeClr val="dk1"/>
              </a:buClr>
              <a:buSzPts val="1100"/>
              <a:buFont typeface="Arial"/>
              <a:buNone/>
            </a:pPr>
            <a:r>
              <a:rPr lang="en-US" sz="5000"/>
              <a:t>And forsake all sin</a:t>
            </a:r>
            <a:endParaRPr sz="5000"/>
          </a:p>
        </p:txBody>
      </p:sp>
      <p:sp>
        <p:nvSpPr>
          <p:cNvPr id="571" name="Google Shape;571;p84"/>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Be Strengthened O My Soul</a:t>
            </a:r>
            <a:endParaRPr>
              <a:latin typeface="Playfair Display"/>
              <a:ea typeface="Playfair Display"/>
              <a:cs typeface="Playfair Display"/>
              <a:sym typeface="Playfair Display"/>
            </a:endParaRPr>
          </a:p>
        </p:txBody>
      </p:sp>
    </p:spTree>
  </p:cSld>
  <p:clrMapOvr>
    <a:masterClrMapping/>
  </p:clrMapOvr>
</p:sld>
</file>

<file path=ppt/slides/slide8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7" name="Shape 5247"/>
        <p:cNvGrpSpPr/>
        <p:nvPr/>
      </p:nvGrpSpPr>
      <p:grpSpPr>
        <a:xfrm>
          <a:off x="0" y="0"/>
          <a:ext cx="0" cy="0"/>
          <a:chOff x="0" y="0"/>
          <a:chExt cx="0" cy="0"/>
        </a:xfrm>
      </p:grpSpPr>
      <p:sp>
        <p:nvSpPr>
          <p:cNvPr id="5248" name="Google Shape;5248;p840"/>
          <p:cNvSpPr txBox="1"/>
          <p:nvPr>
            <p:ph idx="1" type="body"/>
          </p:nvPr>
        </p:nvSpPr>
        <p:spPr>
          <a:xfrm>
            <a:off x="415650" y="243400"/>
            <a:ext cx="11360700" cy="5248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457200" lvl="0" marL="457200" rtl="0" algn="ctr">
              <a:lnSpc>
                <a:spcPct val="150000"/>
              </a:lnSpc>
              <a:spcBef>
                <a:spcPts val="0"/>
              </a:spcBef>
              <a:spcAft>
                <a:spcPts val="0"/>
              </a:spcAft>
              <a:buSzPts val="4600"/>
              <a:buChar char="+"/>
            </a:pPr>
            <a:r>
              <a:rPr lang="en-US" sz="4600"/>
              <a:t>For truly, You were exalted, in heaven, and on earth.</a:t>
            </a:r>
            <a:endParaRPr sz="4600"/>
          </a:p>
          <a:p>
            <a:pPr indent="-457200" lvl="0" marL="457200" rtl="0" algn="ctr">
              <a:lnSpc>
                <a:spcPct val="150000"/>
              </a:lnSpc>
              <a:spcBef>
                <a:spcPts val="0"/>
              </a:spcBef>
              <a:spcAft>
                <a:spcPts val="0"/>
              </a:spcAft>
              <a:buClr>
                <a:srgbClr val="980000"/>
              </a:buClr>
              <a:buSzPts val="4600"/>
              <a:buChar char="+"/>
            </a:pPr>
            <a:r>
              <a:rPr lang="en-US" sz="4600">
                <a:solidFill>
                  <a:srgbClr val="980000"/>
                </a:solidFill>
              </a:rPr>
              <a:t>All the righteous people, who have pleased God, meditated upon, the whole law.</a:t>
            </a:r>
            <a:endParaRPr sz="4600">
              <a:solidFill>
                <a:srgbClr val="980000"/>
              </a:solidFill>
            </a:endParaRPr>
          </a:p>
        </p:txBody>
      </p:sp>
      <p:sp>
        <p:nvSpPr>
          <p:cNvPr id="5249" name="Google Shape;5249;p840"/>
          <p:cNvSpPr txBox="1"/>
          <p:nvPr>
            <p:ph type="title"/>
          </p:nvPr>
        </p:nvSpPr>
        <p:spPr>
          <a:xfrm>
            <a:off x="415650" y="5660767"/>
            <a:ext cx="11360700" cy="7635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Monday Psali</a:t>
            </a:r>
            <a:endParaRPr>
              <a:latin typeface="Playfair Display"/>
              <a:ea typeface="Playfair Display"/>
              <a:cs typeface="Playfair Display"/>
              <a:sym typeface="Playfair Display"/>
            </a:endParaRPr>
          </a:p>
        </p:txBody>
      </p:sp>
    </p:spTree>
  </p:cSld>
  <p:clrMapOvr>
    <a:masterClrMapping/>
  </p:clrMapOvr>
</p:sld>
</file>

<file path=ppt/slides/slide8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3" name="Shape 5253"/>
        <p:cNvGrpSpPr/>
        <p:nvPr/>
      </p:nvGrpSpPr>
      <p:grpSpPr>
        <a:xfrm>
          <a:off x="0" y="0"/>
          <a:ext cx="0" cy="0"/>
          <a:chOff x="0" y="0"/>
          <a:chExt cx="0" cy="0"/>
        </a:xfrm>
      </p:grpSpPr>
      <p:sp>
        <p:nvSpPr>
          <p:cNvPr id="5254" name="Google Shape;5254;p841"/>
          <p:cNvSpPr txBox="1"/>
          <p:nvPr>
            <p:ph idx="1" type="body"/>
          </p:nvPr>
        </p:nvSpPr>
        <p:spPr>
          <a:xfrm>
            <a:off x="415650" y="227800"/>
            <a:ext cx="11360700" cy="5248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457200" lvl="0" marL="457200" rtl="0" algn="ctr">
              <a:lnSpc>
                <a:spcPct val="115000"/>
              </a:lnSpc>
              <a:spcBef>
                <a:spcPts val="0"/>
              </a:spcBef>
              <a:spcAft>
                <a:spcPts val="0"/>
              </a:spcAft>
              <a:buSzPts val="4600"/>
              <a:buChar char="+"/>
            </a:pPr>
            <a:r>
              <a:rPr lang="en-US" sz="4600"/>
              <a:t>And God is always, present before them, and His holy name is always in their mouths.</a:t>
            </a:r>
            <a:endParaRPr sz="4600"/>
          </a:p>
          <a:p>
            <a:pPr indent="-457200" lvl="0" marL="457200" rtl="0" algn="ctr">
              <a:lnSpc>
                <a:spcPct val="115000"/>
              </a:lnSpc>
              <a:spcBef>
                <a:spcPts val="0"/>
              </a:spcBef>
              <a:spcAft>
                <a:spcPts val="0"/>
              </a:spcAft>
              <a:buClr>
                <a:srgbClr val="980000"/>
              </a:buClr>
              <a:buSzPts val="4600"/>
              <a:buChar char="+"/>
            </a:pPr>
            <a:r>
              <a:rPr lang="en-US" sz="4600">
                <a:solidFill>
                  <a:srgbClr val="980000"/>
                </a:solidFill>
              </a:rPr>
              <a:t>Exceedingly great, are Your compassions, O fair Judge, O my Lord Jesus.</a:t>
            </a:r>
            <a:endParaRPr sz="4600">
              <a:solidFill>
                <a:srgbClr val="980000"/>
              </a:solidFill>
            </a:endParaRPr>
          </a:p>
        </p:txBody>
      </p:sp>
      <p:sp>
        <p:nvSpPr>
          <p:cNvPr id="5255" name="Google Shape;5255;p841"/>
          <p:cNvSpPr txBox="1"/>
          <p:nvPr>
            <p:ph type="title"/>
          </p:nvPr>
        </p:nvSpPr>
        <p:spPr>
          <a:xfrm>
            <a:off x="415650" y="5660767"/>
            <a:ext cx="11360700" cy="7635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Monday Psali</a:t>
            </a:r>
            <a:endParaRPr>
              <a:latin typeface="Playfair Display"/>
              <a:ea typeface="Playfair Display"/>
              <a:cs typeface="Playfair Display"/>
              <a:sym typeface="Playfair Display"/>
            </a:endParaRPr>
          </a:p>
        </p:txBody>
      </p:sp>
    </p:spTree>
  </p:cSld>
  <p:clrMapOvr>
    <a:masterClrMapping/>
  </p:clrMapOvr>
</p:sld>
</file>

<file path=ppt/slides/slide8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9" name="Shape 5259"/>
        <p:cNvGrpSpPr/>
        <p:nvPr/>
      </p:nvGrpSpPr>
      <p:grpSpPr>
        <a:xfrm>
          <a:off x="0" y="0"/>
          <a:ext cx="0" cy="0"/>
          <a:chOff x="0" y="0"/>
          <a:chExt cx="0" cy="0"/>
        </a:xfrm>
      </p:grpSpPr>
      <p:sp>
        <p:nvSpPr>
          <p:cNvPr id="5260" name="Google Shape;5260;p842"/>
          <p:cNvSpPr txBox="1"/>
          <p:nvPr>
            <p:ph idx="1" type="body"/>
          </p:nvPr>
        </p:nvSpPr>
        <p:spPr>
          <a:xfrm>
            <a:off x="415650" y="258975"/>
            <a:ext cx="11360700" cy="5248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457200" lvl="0" marL="457200" rtl="0" algn="ctr">
              <a:lnSpc>
                <a:spcPct val="150000"/>
              </a:lnSpc>
              <a:spcBef>
                <a:spcPts val="0"/>
              </a:spcBef>
              <a:spcAft>
                <a:spcPts val="0"/>
              </a:spcAft>
              <a:buSzPts val="4600"/>
              <a:buChar char="+"/>
            </a:pPr>
            <a:r>
              <a:rPr lang="en-US" sz="4600"/>
              <a:t>God is Emmanuel, the true Food, the immortal, Tree of life.</a:t>
            </a:r>
            <a:endParaRPr sz="4600"/>
          </a:p>
          <a:p>
            <a:pPr indent="-457200" lvl="0" marL="457200" rtl="0" algn="ctr">
              <a:lnSpc>
                <a:spcPct val="150000"/>
              </a:lnSpc>
              <a:spcBef>
                <a:spcPts val="0"/>
              </a:spcBef>
              <a:spcAft>
                <a:spcPts val="0"/>
              </a:spcAft>
              <a:buClr>
                <a:srgbClr val="980000"/>
              </a:buClr>
              <a:buSzPts val="4600"/>
              <a:buChar char="+"/>
            </a:pPr>
            <a:r>
              <a:rPr lang="en-US" sz="4600">
                <a:solidFill>
                  <a:srgbClr val="980000"/>
                </a:solidFill>
              </a:rPr>
              <a:t>Gather all, of my senses, to praise and glorify, my Lord Jesus.</a:t>
            </a:r>
            <a:endParaRPr sz="4600">
              <a:solidFill>
                <a:srgbClr val="980000"/>
              </a:solidFill>
            </a:endParaRPr>
          </a:p>
        </p:txBody>
      </p:sp>
      <p:sp>
        <p:nvSpPr>
          <p:cNvPr id="5261" name="Google Shape;5261;p842"/>
          <p:cNvSpPr txBox="1"/>
          <p:nvPr>
            <p:ph type="title"/>
          </p:nvPr>
        </p:nvSpPr>
        <p:spPr>
          <a:xfrm>
            <a:off x="415650" y="5660767"/>
            <a:ext cx="11360700" cy="7635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Monday Psali</a:t>
            </a:r>
            <a:endParaRPr>
              <a:latin typeface="Playfair Display"/>
              <a:ea typeface="Playfair Display"/>
              <a:cs typeface="Playfair Display"/>
              <a:sym typeface="Playfair Display"/>
            </a:endParaRPr>
          </a:p>
        </p:txBody>
      </p:sp>
    </p:spTree>
  </p:cSld>
  <p:clrMapOvr>
    <a:masterClrMapping/>
  </p:clrMapOvr>
</p:sld>
</file>

<file path=ppt/slides/slide8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5" name="Shape 5265"/>
        <p:cNvGrpSpPr/>
        <p:nvPr/>
      </p:nvGrpSpPr>
      <p:grpSpPr>
        <a:xfrm>
          <a:off x="0" y="0"/>
          <a:ext cx="0" cy="0"/>
          <a:chOff x="0" y="0"/>
          <a:chExt cx="0" cy="0"/>
        </a:xfrm>
      </p:grpSpPr>
      <p:sp>
        <p:nvSpPr>
          <p:cNvPr id="5266" name="Google Shape;5266;p843"/>
          <p:cNvSpPr txBox="1"/>
          <p:nvPr>
            <p:ph idx="1" type="body"/>
          </p:nvPr>
        </p:nvSpPr>
        <p:spPr>
          <a:xfrm>
            <a:off x="415650" y="290150"/>
            <a:ext cx="11360700" cy="5248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457200" lvl="0" marL="457200" rtl="0" algn="ctr">
              <a:lnSpc>
                <a:spcPct val="150000"/>
              </a:lnSpc>
              <a:spcBef>
                <a:spcPts val="0"/>
              </a:spcBef>
              <a:spcAft>
                <a:spcPts val="0"/>
              </a:spcAft>
              <a:buSzPts val="4600"/>
              <a:buChar char="+"/>
            </a:pPr>
            <a:r>
              <a:rPr lang="en-US" sz="4600"/>
              <a:t>Jesus is my Lord, Jesus is my God, Jesus is the hope, of Christians.</a:t>
            </a:r>
            <a:endParaRPr sz="4600"/>
          </a:p>
          <a:p>
            <a:pPr indent="-457200" lvl="0" marL="457200" rtl="0" algn="ctr">
              <a:lnSpc>
                <a:spcPct val="150000"/>
              </a:lnSpc>
              <a:spcBef>
                <a:spcPts val="0"/>
              </a:spcBef>
              <a:spcAft>
                <a:spcPts val="0"/>
              </a:spcAft>
              <a:buClr>
                <a:srgbClr val="980000"/>
              </a:buClr>
              <a:buSzPts val="4600"/>
              <a:buChar char="+"/>
            </a:pPr>
            <a:r>
              <a:rPr lang="en-US" sz="4600">
                <a:solidFill>
                  <a:srgbClr val="980000"/>
                </a:solidFill>
              </a:rPr>
              <a:t>In every small thing, we remember and glorify, Your holy name, O my Lord Jesus.</a:t>
            </a:r>
            <a:endParaRPr sz="4600">
              <a:solidFill>
                <a:srgbClr val="980000"/>
              </a:solidFill>
            </a:endParaRPr>
          </a:p>
        </p:txBody>
      </p:sp>
      <p:sp>
        <p:nvSpPr>
          <p:cNvPr id="5267" name="Google Shape;5267;p843"/>
          <p:cNvSpPr txBox="1"/>
          <p:nvPr>
            <p:ph type="title"/>
          </p:nvPr>
        </p:nvSpPr>
        <p:spPr>
          <a:xfrm>
            <a:off x="415650" y="5660767"/>
            <a:ext cx="11360700" cy="7635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Monday Psali</a:t>
            </a:r>
            <a:endParaRPr>
              <a:latin typeface="Playfair Display"/>
              <a:ea typeface="Playfair Display"/>
              <a:cs typeface="Playfair Display"/>
              <a:sym typeface="Playfair Display"/>
            </a:endParaRPr>
          </a:p>
        </p:txBody>
      </p:sp>
    </p:spTree>
  </p:cSld>
  <p:clrMapOvr>
    <a:masterClrMapping/>
  </p:clrMapOvr>
</p:sld>
</file>

<file path=ppt/slides/slide8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1" name="Shape 5271"/>
        <p:cNvGrpSpPr/>
        <p:nvPr/>
      </p:nvGrpSpPr>
      <p:grpSpPr>
        <a:xfrm>
          <a:off x="0" y="0"/>
          <a:ext cx="0" cy="0"/>
          <a:chOff x="0" y="0"/>
          <a:chExt cx="0" cy="0"/>
        </a:xfrm>
      </p:grpSpPr>
      <p:sp>
        <p:nvSpPr>
          <p:cNvPr id="5272" name="Google Shape;5272;p844"/>
          <p:cNvSpPr txBox="1"/>
          <p:nvPr>
            <p:ph idx="1" type="body"/>
          </p:nvPr>
        </p:nvSpPr>
        <p:spPr>
          <a:xfrm>
            <a:off x="415650" y="243400"/>
            <a:ext cx="11360700" cy="5248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457200" lvl="0" marL="457200" rtl="0" algn="ctr">
              <a:lnSpc>
                <a:spcPct val="115000"/>
              </a:lnSpc>
              <a:spcBef>
                <a:spcPts val="0"/>
              </a:spcBef>
              <a:spcAft>
                <a:spcPts val="0"/>
              </a:spcAft>
              <a:buSzPts val="4600"/>
              <a:buChar char="+"/>
            </a:pPr>
            <a:r>
              <a:rPr lang="en-US" sz="4600"/>
              <a:t>All bad defects, let us cast away, and let us purify our hearts, in the name of my Lord.</a:t>
            </a:r>
            <a:endParaRPr sz="4600"/>
          </a:p>
          <a:p>
            <a:pPr indent="-457200" lvl="0" marL="457200" rtl="0" algn="ctr">
              <a:lnSpc>
                <a:spcPct val="115000"/>
              </a:lnSpc>
              <a:spcBef>
                <a:spcPts val="0"/>
              </a:spcBef>
              <a:spcAft>
                <a:spcPts val="0"/>
              </a:spcAft>
              <a:buClr>
                <a:srgbClr val="980000"/>
              </a:buClr>
              <a:buSzPts val="4600"/>
              <a:buChar char="+"/>
            </a:pPr>
            <a:r>
              <a:rPr lang="en-US" sz="4600">
                <a:solidFill>
                  <a:srgbClr val="980000"/>
                </a:solidFill>
              </a:rPr>
              <a:t>Let the name of the Lord, abide within us, so that He may shine upon, our inner being.</a:t>
            </a:r>
            <a:endParaRPr sz="4600">
              <a:solidFill>
                <a:srgbClr val="980000"/>
              </a:solidFill>
            </a:endParaRPr>
          </a:p>
        </p:txBody>
      </p:sp>
      <p:sp>
        <p:nvSpPr>
          <p:cNvPr id="5273" name="Google Shape;5273;p844"/>
          <p:cNvSpPr txBox="1"/>
          <p:nvPr>
            <p:ph type="title"/>
          </p:nvPr>
        </p:nvSpPr>
        <p:spPr>
          <a:xfrm>
            <a:off x="415650" y="5660767"/>
            <a:ext cx="11360700" cy="7635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Monday Psali</a:t>
            </a:r>
            <a:endParaRPr>
              <a:latin typeface="Playfair Display"/>
              <a:ea typeface="Playfair Display"/>
              <a:cs typeface="Playfair Display"/>
              <a:sym typeface="Playfair Display"/>
            </a:endParaRPr>
          </a:p>
        </p:txBody>
      </p:sp>
    </p:spTree>
  </p:cSld>
  <p:clrMapOvr>
    <a:masterClrMapping/>
  </p:clrMapOvr>
</p:sld>
</file>

<file path=ppt/slides/slide8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7" name="Shape 5277"/>
        <p:cNvGrpSpPr/>
        <p:nvPr/>
      </p:nvGrpSpPr>
      <p:grpSpPr>
        <a:xfrm>
          <a:off x="0" y="0"/>
          <a:ext cx="0" cy="0"/>
          <a:chOff x="0" y="0"/>
          <a:chExt cx="0" cy="0"/>
        </a:xfrm>
      </p:grpSpPr>
      <p:sp>
        <p:nvSpPr>
          <p:cNvPr id="5278" name="Google Shape;5278;p845"/>
          <p:cNvSpPr txBox="1"/>
          <p:nvPr>
            <p:ph idx="1" type="body"/>
          </p:nvPr>
        </p:nvSpPr>
        <p:spPr>
          <a:xfrm>
            <a:off x="415650" y="227800"/>
            <a:ext cx="11360700" cy="5248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457200" lvl="0" marL="457200" rtl="0" algn="ctr">
              <a:lnSpc>
                <a:spcPct val="115000"/>
              </a:lnSpc>
              <a:spcBef>
                <a:spcPts val="0"/>
              </a:spcBef>
              <a:spcAft>
                <a:spcPts val="0"/>
              </a:spcAft>
              <a:buSzPts val="4600"/>
              <a:buChar char="+"/>
            </a:pPr>
            <a:r>
              <a:rPr lang="en-US" sz="4600"/>
              <a:t>Who is likened unto You, O Lord among the gods, You are the true God, the Performer of miracles.</a:t>
            </a:r>
            <a:endParaRPr sz="4600"/>
          </a:p>
          <a:p>
            <a:pPr indent="-457200" lvl="0" marL="457200" rtl="0" algn="ctr">
              <a:lnSpc>
                <a:spcPct val="115000"/>
              </a:lnSpc>
              <a:spcBef>
                <a:spcPts val="0"/>
              </a:spcBef>
              <a:spcAft>
                <a:spcPts val="0"/>
              </a:spcAft>
              <a:buClr>
                <a:srgbClr val="980000"/>
              </a:buClr>
              <a:buSzPts val="4600"/>
              <a:buChar char="+"/>
            </a:pPr>
            <a:r>
              <a:rPr lang="en-US" sz="4600">
                <a:solidFill>
                  <a:srgbClr val="980000"/>
                </a:solidFill>
              </a:rPr>
              <a:t>Blessed are You indeed, with Your good Father, and the Holy Spirit, O my Lord Jesus.</a:t>
            </a:r>
            <a:endParaRPr sz="4600">
              <a:solidFill>
                <a:srgbClr val="980000"/>
              </a:solidFill>
            </a:endParaRPr>
          </a:p>
        </p:txBody>
      </p:sp>
      <p:sp>
        <p:nvSpPr>
          <p:cNvPr id="5279" name="Google Shape;5279;p845"/>
          <p:cNvSpPr txBox="1"/>
          <p:nvPr>
            <p:ph type="title"/>
          </p:nvPr>
        </p:nvSpPr>
        <p:spPr>
          <a:xfrm>
            <a:off x="415650" y="5660767"/>
            <a:ext cx="11360700" cy="7635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Monday Psali</a:t>
            </a:r>
            <a:endParaRPr>
              <a:latin typeface="Playfair Display"/>
              <a:ea typeface="Playfair Display"/>
              <a:cs typeface="Playfair Display"/>
              <a:sym typeface="Playfair Display"/>
            </a:endParaRPr>
          </a:p>
        </p:txBody>
      </p:sp>
    </p:spTree>
  </p:cSld>
  <p:clrMapOvr>
    <a:masterClrMapping/>
  </p:clrMapOvr>
</p:sld>
</file>

<file path=ppt/slides/slide8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3" name="Shape 5283"/>
        <p:cNvGrpSpPr/>
        <p:nvPr/>
      </p:nvGrpSpPr>
      <p:grpSpPr>
        <a:xfrm>
          <a:off x="0" y="0"/>
          <a:ext cx="0" cy="0"/>
          <a:chOff x="0" y="0"/>
          <a:chExt cx="0" cy="0"/>
        </a:xfrm>
      </p:grpSpPr>
      <p:sp>
        <p:nvSpPr>
          <p:cNvPr id="5284" name="Google Shape;5284;p846"/>
          <p:cNvSpPr txBox="1"/>
          <p:nvPr>
            <p:ph idx="1" type="body"/>
          </p:nvPr>
        </p:nvSpPr>
        <p:spPr>
          <a:xfrm>
            <a:off x="415650" y="258975"/>
            <a:ext cx="11360700" cy="5248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457200" lvl="0" marL="457200" rtl="0" algn="ctr">
              <a:lnSpc>
                <a:spcPct val="150000"/>
              </a:lnSpc>
              <a:spcBef>
                <a:spcPts val="0"/>
              </a:spcBef>
              <a:spcAft>
                <a:spcPts val="0"/>
              </a:spcAft>
              <a:buSzPts val="4600"/>
              <a:buChar char="+"/>
            </a:pPr>
            <a:r>
              <a:rPr lang="en-US" sz="4600"/>
              <a:t>An aroma, that is very expensive, is Your holy name, O my Lord Jesus.</a:t>
            </a:r>
            <a:endParaRPr sz="4600"/>
          </a:p>
          <a:p>
            <a:pPr indent="-457200" lvl="0" marL="457200" rtl="0" algn="ctr">
              <a:lnSpc>
                <a:spcPct val="150000"/>
              </a:lnSpc>
              <a:spcBef>
                <a:spcPts val="0"/>
              </a:spcBef>
              <a:spcAft>
                <a:spcPts val="0"/>
              </a:spcAft>
              <a:buClr>
                <a:srgbClr val="980000"/>
              </a:buClr>
              <a:buSzPts val="4600"/>
              <a:buChar char="+"/>
            </a:pPr>
            <a:r>
              <a:rPr lang="en-US" sz="4600">
                <a:solidFill>
                  <a:srgbClr val="980000"/>
                </a:solidFill>
              </a:rPr>
              <a:t>The true Lamb, of God the Father, have mercy on us, in Your kingdom.</a:t>
            </a:r>
            <a:endParaRPr sz="4600">
              <a:solidFill>
                <a:srgbClr val="980000"/>
              </a:solidFill>
            </a:endParaRPr>
          </a:p>
        </p:txBody>
      </p:sp>
      <p:sp>
        <p:nvSpPr>
          <p:cNvPr id="5285" name="Google Shape;5285;p846"/>
          <p:cNvSpPr txBox="1"/>
          <p:nvPr>
            <p:ph type="title"/>
          </p:nvPr>
        </p:nvSpPr>
        <p:spPr>
          <a:xfrm>
            <a:off x="415650" y="5660767"/>
            <a:ext cx="11360700" cy="7635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Monday Psali</a:t>
            </a:r>
            <a:endParaRPr>
              <a:latin typeface="Playfair Display"/>
              <a:ea typeface="Playfair Display"/>
              <a:cs typeface="Playfair Display"/>
              <a:sym typeface="Playfair Display"/>
            </a:endParaRPr>
          </a:p>
        </p:txBody>
      </p:sp>
    </p:spTree>
  </p:cSld>
  <p:clrMapOvr>
    <a:masterClrMapping/>
  </p:clrMapOvr>
</p:sld>
</file>

<file path=ppt/slides/slide8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9" name="Shape 5289"/>
        <p:cNvGrpSpPr/>
        <p:nvPr/>
      </p:nvGrpSpPr>
      <p:grpSpPr>
        <a:xfrm>
          <a:off x="0" y="0"/>
          <a:ext cx="0" cy="0"/>
          <a:chOff x="0" y="0"/>
          <a:chExt cx="0" cy="0"/>
        </a:xfrm>
      </p:grpSpPr>
      <p:sp>
        <p:nvSpPr>
          <p:cNvPr id="5290" name="Google Shape;5290;p847"/>
          <p:cNvSpPr txBox="1"/>
          <p:nvPr>
            <p:ph idx="1" type="body"/>
          </p:nvPr>
        </p:nvSpPr>
        <p:spPr>
          <a:xfrm>
            <a:off x="415650" y="290150"/>
            <a:ext cx="11360700" cy="5248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457200" lvl="0" marL="457200" rtl="0" algn="ctr">
              <a:lnSpc>
                <a:spcPct val="115000"/>
              </a:lnSpc>
              <a:spcBef>
                <a:spcPts val="0"/>
              </a:spcBef>
              <a:spcAft>
                <a:spcPts val="0"/>
              </a:spcAft>
              <a:buSzPts val="4600"/>
              <a:buChar char="+"/>
            </a:pPr>
            <a:r>
              <a:rPr lang="en-US" sz="4600"/>
              <a:t>For the mouth of Your Father, has given witness for You, saying “You are My Son, and today I gave birth to You.”</a:t>
            </a:r>
            <a:endParaRPr sz="4600"/>
          </a:p>
          <a:p>
            <a:pPr indent="-457200" lvl="0" marL="457200" rtl="0" algn="ctr">
              <a:lnSpc>
                <a:spcPct val="115000"/>
              </a:lnSpc>
              <a:spcBef>
                <a:spcPts val="0"/>
              </a:spcBef>
              <a:spcAft>
                <a:spcPts val="0"/>
              </a:spcAft>
              <a:buClr>
                <a:srgbClr val="980000"/>
              </a:buClr>
              <a:buSzPts val="4600"/>
              <a:buChar char="+"/>
            </a:pPr>
            <a:r>
              <a:rPr lang="en-US" sz="4600">
                <a:solidFill>
                  <a:srgbClr val="980000"/>
                </a:solidFill>
              </a:rPr>
              <a:t>You are surrounded, by the Cherubim, and the Seraphim, and they can not see You.</a:t>
            </a:r>
            <a:endParaRPr sz="4600">
              <a:solidFill>
                <a:srgbClr val="980000"/>
              </a:solidFill>
            </a:endParaRPr>
          </a:p>
        </p:txBody>
      </p:sp>
      <p:sp>
        <p:nvSpPr>
          <p:cNvPr id="5291" name="Google Shape;5291;p847"/>
          <p:cNvSpPr txBox="1"/>
          <p:nvPr>
            <p:ph type="title"/>
          </p:nvPr>
        </p:nvSpPr>
        <p:spPr>
          <a:xfrm>
            <a:off x="415650" y="5660767"/>
            <a:ext cx="11360700" cy="7635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Monday Psali</a:t>
            </a:r>
            <a:endParaRPr>
              <a:latin typeface="Playfair Display"/>
              <a:ea typeface="Playfair Display"/>
              <a:cs typeface="Playfair Display"/>
              <a:sym typeface="Playfair Display"/>
            </a:endParaRPr>
          </a:p>
        </p:txBody>
      </p:sp>
    </p:spTree>
  </p:cSld>
  <p:clrMapOvr>
    <a:masterClrMapping/>
  </p:clrMapOvr>
</p:sld>
</file>

<file path=ppt/slides/slide8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5" name="Shape 5295"/>
        <p:cNvGrpSpPr/>
        <p:nvPr/>
      </p:nvGrpSpPr>
      <p:grpSpPr>
        <a:xfrm>
          <a:off x="0" y="0"/>
          <a:ext cx="0" cy="0"/>
          <a:chOff x="0" y="0"/>
          <a:chExt cx="0" cy="0"/>
        </a:xfrm>
      </p:grpSpPr>
      <p:sp>
        <p:nvSpPr>
          <p:cNvPr id="5296" name="Google Shape;5296;p848"/>
          <p:cNvSpPr txBox="1"/>
          <p:nvPr>
            <p:ph idx="1" type="body"/>
          </p:nvPr>
        </p:nvSpPr>
        <p:spPr>
          <a:xfrm>
            <a:off x="415650" y="243400"/>
            <a:ext cx="11360700" cy="5248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457200" lvl="0" marL="457200" rtl="0" algn="ctr">
              <a:lnSpc>
                <a:spcPct val="150000"/>
              </a:lnSpc>
              <a:spcBef>
                <a:spcPts val="0"/>
              </a:spcBef>
              <a:spcAft>
                <a:spcPts val="0"/>
              </a:spcAft>
              <a:buSzPts val="4600"/>
              <a:buChar char="+"/>
            </a:pPr>
            <a:r>
              <a:rPr lang="en-US" sz="4600"/>
              <a:t>We look at You every day, upon the altar, and we partake of Your Body, and Your honored Blood.</a:t>
            </a:r>
            <a:endParaRPr sz="4600"/>
          </a:p>
          <a:p>
            <a:pPr indent="-457200" lvl="0" marL="457200" rtl="0" algn="ctr">
              <a:lnSpc>
                <a:spcPct val="150000"/>
              </a:lnSpc>
              <a:spcBef>
                <a:spcPts val="0"/>
              </a:spcBef>
              <a:spcAft>
                <a:spcPts val="0"/>
              </a:spcAft>
              <a:buClr>
                <a:srgbClr val="980000"/>
              </a:buClr>
              <a:buSzPts val="4600"/>
              <a:buChar char="+"/>
            </a:pPr>
            <a:r>
              <a:rPr lang="en-US" sz="4600">
                <a:solidFill>
                  <a:srgbClr val="980000"/>
                </a:solidFill>
              </a:rPr>
              <a:t>All the blessings, of the law, do not have anything, that resembles You.</a:t>
            </a:r>
            <a:endParaRPr sz="4600">
              <a:solidFill>
                <a:srgbClr val="980000"/>
              </a:solidFill>
            </a:endParaRPr>
          </a:p>
        </p:txBody>
      </p:sp>
      <p:sp>
        <p:nvSpPr>
          <p:cNvPr id="5297" name="Google Shape;5297;p848"/>
          <p:cNvSpPr txBox="1"/>
          <p:nvPr>
            <p:ph type="title"/>
          </p:nvPr>
        </p:nvSpPr>
        <p:spPr>
          <a:xfrm>
            <a:off x="415650" y="5660767"/>
            <a:ext cx="11360700" cy="7635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Monday Psali</a:t>
            </a:r>
            <a:endParaRPr>
              <a:latin typeface="Playfair Display"/>
              <a:ea typeface="Playfair Display"/>
              <a:cs typeface="Playfair Display"/>
              <a:sym typeface="Playfair Display"/>
            </a:endParaRPr>
          </a:p>
        </p:txBody>
      </p:sp>
    </p:spTree>
  </p:cSld>
  <p:clrMapOvr>
    <a:masterClrMapping/>
  </p:clrMapOvr>
</p:sld>
</file>

<file path=ppt/slides/slide8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1" name="Shape 5301"/>
        <p:cNvGrpSpPr/>
        <p:nvPr/>
      </p:nvGrpSpPr>
      <p:grpSpPr>
        <a:xfrm>
          <a:off x="0" y="0"/>
          <a:ext cx="0" cy="0"/>
          <a:chOff x="0" y="0"/>
          <a:chExt cx="0" cy="0"/>
        </a:xfrm>
      </p:grpSpPr>
      <p:sp>
        <p:nvSpPr>
          <p:cNvPr id="5302" name="Google Shape;5302;p849"/>
          <p:cNvSpPr txBox="1"/>
          <p:nvPr>
            <p:ph idx="1" type="body"/>
          </p:nvPr>
        </p:nvSpPr>
        <p:spPr>
          <a:xfrm>
            <a:off x="415650" y="227800"/>
            <a:ext cx="11360700" cy="5248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457200" lvl="0" marL="457200" rtl="0" algn="ctr">
              <a:lnSpc>
                <a:spcPct val="150000"/>
              </a:lnSpc>
              <a:spcBef>
                <a:spcPts val="0"/>
              </a:spcBef>
              <a:spcAft>
                <a:spcPts val="0"/>
              </a:spcAft>
              <a:buSzPts val="4600"/>
              <a:buChar char="+"/>
            </a:pPr>
            <a:r>
              <a:rPr lang="en-US" sz="4600"/>
              <a:t>This is the true stone, that is of great price, which the merchant sold, all that he had and bought it.</a:t>
            </a:r>
            <a:endParaRPr sz="4600"/>
          </a:p>
          <a:p>
            <a:pPr indent="-457200" lvl="0" marL="457200" rtl="0" algn="ctr">
              <a:lnSpc>
                <a:spcPct val="150000"/>
              </a:lnSpc>
              <a:spcBef>
                <a:spcPts val="0"/>
              </a:spcBef>
              <a:spcAft>
                <a:spcPts val="0"/>
              </a:spcAft>
              <a:buClr>
                <a:srgbClr val="980000"/>
              </a:buClr>
              <a:buSzPts val="4600"/>
              <a:buChar char="+"/>
            </a:pPr>
            <a:r>
              <a:rPr lang="en-US" sz="4600">
                <a:solidFill>
                  <a:srgbClr val="980000"/>
                </a:solidFill>
              </a:rPr>
              <a:t>Leave now for us, this stone, to shine upon us, in our inner being.</a:t>
            </a:r>
            <a:endParaRPr sz="4600">
              <a:solidFill>
                <a:srgbClr val="980000"/>
              </a:solidFill>
            </a:endParaRPr>
          </a:p>
        </p:txBody>
      </p:sp>
      <p:sp>
        <p:nvSpPr>
          <p:cNvPr id="5303" name="Google Shape;5303;p849"/>
          <p:cNvSpPr txBox="1"/>
          <p:nvPr>
            <p:ph type="title"/>
          </p:nvPr>
        </p:nvSpPr>
        <p:spPr>
          <a:xfrm>
            <a:off x="415650" y="5660767"/>
            <a:ext cx="11360700" cy="7635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Monday Psali</a:t>
            </a:r>
            <a:endParaRPr>
              <a:latin typeface="Playfair Display"/>
              <a:ea typeface="Playfair Display"/>
              <a:cs typeface="Playfair Display"/>
              <a:sym typeface="Playfair Display"/>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sp>
        <p:nvSpPr>
          <p:cNvPr id="576" name="Google Shape;576;p85"/>
          <p:cNvSpPr txBox="1"/>
          <p:nvPr>
            <p:ph idx="1" type="body"/>
          </p:nvPr>
        </p:nvSpPr>
        <p:spPr>
          <a:xfrm>
            <a:off x="415650" y="326500"/>
            <a:ext cx="11360700" cy="4920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sz="5000"/>
              <a:t>Your life belongs to Your God</a:t>
            </a:r>
            <a:endParaRPr sz="5000"/>
          </a:p>
          <a:p>
            <a:pPr indent="0" lvl="0" marL="0" rtl="0" algn="ctr">
              <a:lnSpc>
                <a:spcPct val="150000"/>
              </a:lnSpc>
              <a:spcBef>
                <a:spcPts val="0"/>
              </a:spcBef>
              <a:spcAft>
                <a:spcPts val="0"/>
              </a:spcAft>
              <a:buClr>
                <a:schemeClr val="dk1"/>
              </a:buClr>
              <a:buSzPts val="1100"/>
              <a:buFont typeface="Arial"/>
              <a:buNone/>
            </a:pPr>
            <a:r>
              <a:rPr lang="en-US" sz="5000"/>
              <a:t>Jesus, the savior of mankind</a:t>
            </a:r>
            <a:endParaRPr sz="5000"/>
          </a:p>
          <a:p>
            <a:pPr indent="0" lvl="0" marL="0" rtl="0" algn="ctr">
              <a:lnSpc>
                <a:spcPct val="150000"/>
              </a:lnSpc>
              <a:spcBef>
                <a:spcPts val="0"/>
              </a:spcBef>
              <a:spcAft>
                <a:spcPts val="0"/>
              </a:spcAft>
              <a:buClr>
                <a:schemeClr val="dk1"/>
              </a:buClr>
              <a:buSzPts val="1100"/>
              <a:buFont typeface="Arial"/>
              <a:buNone/>
            </a:pPr>
            <a:r>
              <a:rPr lang="en-US" sz="5000"/>
              <a:t>For He awaits you</a:t>
            </a:r>
            <a:endParaRPr sz="5000"/>
          </a:p>
          <a:p>
            <a:pPr indent="0" lvl="0" marL="0" rtl="0" algn="ctr">
              <a:lnSpc>
                <a:spcPct val="150000"/>
              </a:lnSpc>
              <a:spcBef>
                <a:spcPts val="0"/>
              </a:spcBef>
              <a:spcAft>
                <a:spcPts val="0"/>
              </a:spcAft>
              <a:buClr>
                <a:schemeClr val="dk1"/>
              </a:buClr>
              <a:buSzPts val="1100"/>
              <a:buFont typeface="Arial"/>
              <a:buNone/>
            </a:pPr>
            <a:r>
              <a:rPr lang="en-US" sz="5000"/>
              <a:t>With His strong love</a:t>
            </a:r>
            <a:endParaRPr sz="5000"/>
          </a:p>
        </p:txBody>
      </p:sp>
      <p:sp>
        <p:nvSpPr>
          <p:cNvPr id="577" name="Google Shape;577;p85"/>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Be Strengthened O My Soul</a:t>
            </a:r>
            <a:endParaRPr>
              <a:latin typeface="Playfair Display"/>
              <a:ea typeface="Playfair Display"/>
              <a:cs typeface="Playfair Display"/>
              <a:sym typeface="Playfair Display"/>
            </a:endParaRPr>
          </a:p>
        </p:txBody>
      </p:sp>
    </p:spTree>
  </p:cSld>
  <p:clrMapOvr>
    <a:masterClrMapping/>
  </p:clrMapOvr>
</p:sld>
</file>

<file path=ppt/slides/slide8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7" name="Shape 5307"/>
        <p:cNvGrpSpPr/>
        <p:nvPr/>
      </p:nvGrpSpPr>
      <p:grpSpPr>
        <a:xfrm>
          <a:off x="0" y="0"/>
          <a:ext cx="0" cy="0"/>
          <a:chOff x="0" y="0"/>
          <a:chExt cx="0" cy="0"/>
        </a:xfrm>
      </p:grpSpPr>
      <p:sp>
        <p:nvSpPr>
          <p:cNvPr id="5308" name="Google Shape;5308;p850"/>
          <p:cNvSpPr txBox="1"/>
          <p:nvPr>
            <p:ph idx="1" type="body"/>
          </p:nvPr>
        </p:nvSpPr>
        <p:spPr>
          <a:xfrm>
            <a:off x="415650" y="243400"/>
            <a:ext cx="11360700" cy="5248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457200" lvl="0" marL="457200" rtl="0" algn="ctr">
              <a:lnSpc>
                <a:spcPct val="150000"/>
              </a:lnSpc>
              <a:spcBef>
                <a:spcPts val="0"/>
              </a:spcBef>
              <a:spcAft>
                <a:spcPts val="0"/>
              </a:spcAft>
              <a:buSzPts val="4600"/>
              <a:buChar char="+"/>
            </a:pPr>
            <a:r>
              <a:rPr lang="en-US" sz="4600"/>
              <a:t>The adornment of our souls, and the joy of our hearts, is Your holy name, O my Lord Jesus.</a:t>
            </a:r>
            <a:endParaRPr sz="4600"/>
          </a:p>
          <a:p>
            <a:pPr indent="-457200" lvl="0" marL="457200" rtl="0" algn="ctr">
              <a:lnSpc>
                <a:spcPct val="150000"/>
              </a:lnSpc>
              <a:spcBef>
                <a:spcPts val="0"/>
              </a:spcBef>
              <a:spcAft>
                <a:spcPts val="0"/>
              </a:spcAft>
              <a:buClr>
                <a:srgbClr val="980000"/>
              </a:buClr>
              <a:buSzPts val="4600"/>
              <a:buChar char="+"/>
            </a:pPr>
            <a:r>
              <a:rPr lang="en-US" sz="4600">
                <a:solidFill>
                  <a:srgbClr val="980000"/>
                </a:solidFill>
              </a:rPr>
              <a:t>O the Kind One, and the Merciful, plenteous in mercies, O my Lord Jesus.</a:t>
            </a:r>
            <a:endParaRPr sz="4600">
              <a:solidFill>
                <a:srgbClr val="980000"/>
              </a:solidFill>
            </a:endParaRPr>
          </a:p>
        </p:txBody>
      </p:sp>
      <p:sp>
        <p:nvSpPr>
          <p:cNvPr id="5309" name="Google Shape;5309;p850"/>
          <p:cNvSpPr txBox="1"/>
          <p:nvPr>
            <p:ph type="title"/>
          </p:nvPr>
        </p:nvSpPr>
        <p:spPr>
          <a:xfrm>
            <a:off x="415650" y="5660767"/>
            <a:ext cx="11360700" cy="7635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Monday Psali</a:t>
            </a:r>
            <a:endParaRPr>
              <a:latin typeface="Playfair Display"/>
              <a:ea typeface="Playfair Display"/>
              <a:cs typeface="Playfair Display"/>
              <a:sym typeface="Playfair Display"/>
            </a:endParaRPr>
          </a:p>
        </p:txBody>
      </p:sp>
    </p:spTree>
  </p:cSld>
  <p:clrMapOvr>
    <a:masterClrMapping/>
  </p:clrMapOvr>
</p:sld>
</file>

<file path=ppt/slides/slide8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3" name="Shape 5313"/>
        <p:cNvGrpSpPr/>
        <p:nvPr/>
      </p:nvGrpSpPr>
      <p:grpSpPr>
        <a:xfrm>
          <a:off x="0" y="0"/>
          <a:ext cx="0" cy="0"/>
          <a:chOff x="0" y="0"/>
          <a:chExt cx="0" cy="0"/>
        </a:xfrm>
      </p:grpSpPr>
      <p:sp>
        <p:nvSpPr>
          <p:cNvPr id="5314" name="Google Shape;5314;p851"/>
          <p:cNvSpPr txBox="1"/>
          <p:nvPr>
            <p:ph idx="1" type="body"/>
          </p:nvPr>
        </p:nvSpPr>
        <p:spPr>
          <a:xfrm>
            <a:off x="415650" y="243400"/>
            <a:ext cx="11360700" cy="5248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457200" lvl="0" marL="457200" rtl="0" algn="ctr">
              <a:lnSpc>
                <a:spcPct val="150000"/>
              </a:lnSpc>
              <a:spcBef>
                <a:spcPts val="0"/>
              </a:spcBef>
              <a:spcAft>
                <a:spcPts val="0"/>
              </a:spcAft>
              <a:buSzPts val="4600"/>
              <a:buChar char="+"/>
            </a:pPr>
            <a:r>
              <a:rPr lang="en-US" sz="4600"/>
              <a:t>The Cherubim clap, with their wings, and praise and glorify, my Lord Jesus.</a:t>
            </a:r>
            <a:endParaRPr sz="4600"/>
          </a:p>
          <a:p>
            <a:pPr indent="-457200" lvl="0" marL="457200" rtl="0" algn="ctr">
              <a:lnSpc>
                <a:spcPct val="150000"/>
              </a:lnSpc>
              <a:spcBef>
                <a:spcPts val="0"/>
              </a:spcBef>
              <a:spcAft>
                <a:spcPts val="0"/>
              </a:spcAft>
              <a:buClr>
                <a:srgbClr val="980000"/>
              </a:buClr>
              <a:buSzPts val="4600"/>
              <a:buChar char="+"/>
            </a:pPr>
            <a:r>
              <a:rPr lang="en-US" sz="4600">
                <a:solidFill>
                  <a:srgbClr val="980000"/>
                </a:solidFill>
              </a:rPr>
              <a:t>The sun and moon, shall disappear in time, but You are the same, and Your years will never end.</a:t>
            </a:r>
            <a:endParaRPr sz="4600">
              <a:solidFill>
                <a:srgbClr val="980000"/>
              </a:solidFill>
            </a:endParaRPr>
          </a:p>
        </p:txBody>
      </p:sp>
      <p:sp>
        <p:nvSpPr>
          <p:cNvPr id="5315" name="Google Shape;5315;p851"/>
          <p:cNvSpPr txBox="1"/>
          <p:nvPr>
            <p:ph type="title"/>
          </p:nvPr>
        </p:nvSpPr>
        <p:spPr>
          <a:xfrm>
            <a:off x="415650" y="5660767"/>
            <a:ext cx="11360700" cy="7635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Monday Psali</a:t>
            </a:r>
            <a:endParaRPr>
              <a:latin typeface="Playfair Display"/>
              <a:ea typeface="Playfair Display"/>
              <a:cs typeface="Playfair Display"/>
              <a:sym typeface="Playfair Display"/>
            </a:endParaRPr>
          </a:p>
        </p:txBody>
      </p:sp>
    </p:spTree>
  </p:cSld>
  <p:clrMapOvr>
    <a:masterClrMapping/>
  </p:clrMapOvr>
</p:sld>
</file>

<file path=ppt/slides/slide8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9" name="Shape 5319"/>
        <p:cNvGrpSpPr/>
        <p:nvPr/>
      </p:nvGrpSpPr>
      <p:grpSpPr>
        <a:xfrm>
          <a:off x="0" y="0"/>
          <a:ext cx="0" cy="0"/>
          <a:chOff x="0" y="0"/>
          <a:chExt cx="0" cy="0"/>
        </a:xfrm>
      </p:grpSpPr>
      <p:sp>
        <p:nvSpPr>
          <p:cNvPr id="5320" name="Google Shape;5320;p852"/>
          <p:cNvSpPr txBox="1"/>
          <p:nvPr>
            <p:ph idx="1" type="body"/>
          </p:nvPr>
        </p:nvSpPr>
        <p:spPr>
          <a:xfrm>
            <a:off x="415650" y="259000"/>
            <a:ext cx="11360700" cy="5248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457200" lvl="0" marL="457200" rtl="0" algn="ctr">
              <a:lnSpc>
                <a:spcPct val="150000"/>
              </a:lnSpc>
              <a:spcBef>
                <a:spcPts val="0"/>
              </a:spcBef>
              <a:spcAft>
                <a:spcPts val="0"/>
              </a:spcAft>
              <a:buSzPts val="4600"/>
              <a:buChar char="+"/>
            </a:pPr>
            <a:r>
              <a:rPr lang="en-US" sz="4600"/>
              <a:t>By the care, of Your goodness, You bound the heavens, and You came down to us.</a:t>
            </a:r>
            <a:endParaRPr sz="4600"/>
          </a:p>
          <a:p>
            <a:pPr indent="-457200" lvl="0" marL="457200" rtl="0" algn="ctr">
              <a:lnSpc>
                <a:spcPct val="150000"/>
              </a:lnSpc>
              <a:spcBef>
                <a:spcPts val="0"/>
              </a:spcBef>
              <a:spcAft>
                <a:spcPts val="0"/>
              </a:spcAft>
              <a:buClr>
                <a:srgbClr val="980000"/>
              </a:buClr>
              <a:buSzPts val="4600"/>
              <a:buChar char="+"/>
            </a:pPr>
            <a:r>
              <a:rPr lang="en-US" sz="4600">
                <a:solidFill>
                  <a:srgbClr val="980000"/>
                </a:solidFill>
              </a:rPr>
              <a:t>As a true physician, and a healer, You have healed all, our sicknesses.</a:t>
            </a:r>
            <a:endParaRPr sz="4600">
              <a:solidFill>
                <a:srgbClr val="980000"/>
              </a:solidFill>
            </a:endParaRPr>
          </a:p>
        </p:txBody>
      </p:sp>
      <p:sp>
        <p:nvSpPr>
          <p:cNvPr id="5321" name="Google Shape;5321;p852"/>
          <p:cNvSpPr txBox="1"/>
          <p:nvPr>
            <p:ph type="title"/>
          </p:nvPr>
        </p:nvSpPr>
        <p:spPr>
          <a:xfrm>
            <a:off x="415650" y="5660767"/>
            <a:ext cx="11360700" cy="7635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Monday Psali</a:t>
            </a:r>
            <a:endParaRPr>
              <a:latin typeface="Playfair Display"/>
              <a:ea typeface="Playfair Display"/>
              <a:cs typeface="Playfair Display"/>
              <a:sym typeface="Playfair Display"/>
            </a:endParaRPr>
          </a:p>
        </p:txBody>
      </p:sp>
    </p:spTree>
  </p:cSld>
  <p:clrMapOvr>
    <a:masterClrMapping/>
  </p:clrMapOvr>
</p:sld>
</file>

<file path=ppt/slides/slide8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5" name="Shape 5325"/>
        <p:cNvGrpSpPr/>
        <p:nvPr/>
      </p:nvGrpSpPr>
      <p:grpSpPr>
        <a:xfrm>
          <a:off x="0" y="0"/>
          <a:ext cx="0" cy="0"/>
          <a:chOff x="0" y="0"/>
          <a:chExt cx="0" cy="0"/>
        </a:xfrm>
      </p:grpSpPr>
      <p:sp>
        <p:nvSpPr>
          <p:cNvPr id="5326" name="Google Shape;5326;p853"/>
          <p:cNvSpPr txBox="1"/>
          <p:nvPr>
            <p:ph idx="1" type="body"/>
          </p:nvPr>
        </p:nvSpPr>
        <p:spPr>
          <a:xfrm>
            <a:off x="415650" y="243400"/>
            <a:ext cx="11360700" cy="5248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457200" lvl="0" marL="457200" rtl="0" algn="ctr">
              <a:lnSpc>
                <a:spcPct val="150000"/>
              </a:lnSpc>
              <a:spcBef>
                <a:spcPts val="0"/>
              </a:spcBef>
              <a:spcAft>
                <a:spcPts val="0"/>
              </a:spcAft>
              <a:buSzPts val="4600"/>
              <a:buChar char="+"/>
            </a:pPr>
            <a:r>
              <a:rPr lang="en-US" sz="4600"/>
              <a:t>Behold us, O my Lord Jesus, with the kind eye, of Your goodness.</a:t>
            </a:r>
            <a:endParaRPr sz="4600"/>
          </a:p>
          <a:p>
            <a:pPr indent="-457200" lvl="0" marL="457200" rtl="0" algn="ctr">
              <a:lnSpc>
                <a:spcPct val="150000"/>
              </a:lnSpc>
              <a:spcBef>
                <a:spcPts val="0"/>
              </a:spcBef>
              <a:spcAft>
                <a:spcPts val="0"/>
              </a:spcAft>
              <a:buClr>
                <a:srgbClr val="980000"/>
              </a:buClr>
              <a:buSzPts val="4600"/>
              <a:buChar char="+"/>
            </a:pPr>
            <a:r>
              <a:rPr lang="en-US" sz="4600">
                <a:solidFill>
                  <a:srgbClr val="980000"/>
                </a:solidFill>
              </a:rPr>
              <a:t>Implant in us, an upright heart, that we may bless You, O my Lord Jesus.</a:t>
            </a:r>
            <a:endParaRPr sz="4600">
              <a:solidFill>
                <a:srgbClr val="980000"/>
              </a:solidFill>
            </a:endParaRPr>
          </a:p>
        </p:txBody>
      </p:sp>
      <p:sp>
        <p:nvSpPr>
          <p:cNvPr id="5327" name="Google Shape;5327;p853"/>
          <p:cNvSpPr txBox="1"/>
          <p:nvPr>
            <p:ph type="title"/>
          </p:nvPr>
        </p:nvSpPr>
        <p:spPr>
          <a:xfrm>
            <a:off x="415650" y="5660767"/>
            <a:ext cx="11360700" cy="7635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Monday Psali</a:t>
            </a:r>
            <a:endParaRPr>
              <a:latin typeface="Playfair Display"/>
              <a:ea typeface="Playfair Display"/>
              <a:cs typeface="Playfair Display"/>
              <a:sym typeface="Playfair Display"/>
            </a:endParaRPr>
          </a:p>
        </p:txBody>
      </p:sp>
    </p:spTree>
  </p:cSld>
  <p:clrMapOvr>
    <a:masterClrMapping/>
  </p:clrMapOvr>
</p:sld>
</file>

<file path=ppt/slides/slide8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1" name="Shape 5331"/>
        <p:cNvGrpSpPr/>
        <p:nvPr/>
      </p:nvGrpSpPr>
      <p:grpSpPr>
        <a:xfrm>
          <a:off x="0" y="0"/>
          <a:ext cx="0" cy="0"/>
          <a:chOff x="0" y="0"/>
          <a:chExt cx="0" cy="0"/>
        </a:xfrm>
      </p:grpSpPr>
      <p:sp>
        <p:nvSpPr>
          <p:cNvPr id="5332" name="Google Shape;5332;p854"/>
          <p:cNvSpPr txBox="1"/>
          <p:nvPr>
            <p:ph idx="1" type="body"/>
          </p:nvPr>
        </p:nvSpPr>
        <p:spPr>
          <a:xfrm>
            <a:off x="415650" y="243400"/>
            <a:ext cx="11360700" cy="5248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457200" lvl="0" marL="457200" rtl="0" algn="ctr">
              <a:lnSpc>
                <a:spcPct val="150000"/>
              </a:lnSpc>
              <a:spcBef>
                <a:spcPts val="0"/>
              </a:spcBef>
              <a:spcAft>
                <a:spcPts val="0"/>
              </a:spcAft>
              <a:buSzPts val="4600"/>
              <a:buChar char="+"/>
            </a:pPr>
            <a:r>
              <a:rPr lang="en-US" sz="4600"/>
              <a:t>I entreat You, O my Lord Jesus, to have mercy upon us, in Your kingdom.</a:t>
            </a:r>
            <a:endParaRPr sz="4600"/>
          </a:p>
        </p:txBody>
      </p:sp>
      <p:sp>
        <p:nvSpPr>
          <p:cNvPr id="5333" name="Google Shape;5333;p854"/>
          <p:cNvSpPr txBox="1"/>
          <p:nvPr>
            <p:ph type="title"/>
          </p:nvPr>
        </p:nvSpPr>
        <p:spPr>
          <a:xfrm>
            <a:off x="415650" y="5660767"/>
            <a:ext cx="11360700" cy="7635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Monday Psali</a:t>
            </a:r>
            <a:endParaRPr>
              <a:latin typeface="Playfair Display"/>
              <a:ea typeface="Playfair Display"/>
              <a:cs typeface="Playfair Display"/>
              <a:sym typeface="Playfair Display"/>
            </a:endParaRPr>
          </a:p>
        </p:txBody>
      </p:sp>
      <p:pic>
        <p:nvPicPr>
          <p:cNvPr id="5334" name="Google Shape;5334;p854">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8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8" name="Shape 5338"/>
        <p:cNvGrpSpPr/>
        <p:nvPr/>
      </p:nvGrpSpPr>
      <p:grpSpPr>
        <a:xfrm>
          <a:off x="0" y="0"/>
          <a:ext cx="0" cy="0"/>
          <a:chOff x="0" y="0"/>
          <a:chExt cx="0" cy="0"/>
        </a:xfrm>
      </p:grpSpPr>
      <p:sp>
        <p:nvSpPr>
          <p:cNvPr id="5339" name="Google Shape;5339;p855"/>
          <p:cNvSpPr txBox="1"/>
          <p:nvPr>
            <p:ph type="ctrTitle"/>
          </p:nvPr>
        </p:nvSpPr>
        <p:spPr>
          <a:xfrm>
            <a:off x="725851" y="2721746"/>
            <a:ext cx="10740300" cy="1414500"/>
          </a:xfrm>
          <a:prstGeom prst="rect">
            <a:avLst/>
          </a:prstGeom>
          <a:solidFill>
            <a:srgbClr val="FFFFFF">
              <a:alpha val="88627"/>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More Love, More Power</a:t>
            </a:r>
            <a:endParaRPr/>
          </a:p>
        </p:txBody>
      </p:sp>
      <p:pic>
        <p:nvPicPr>
          <p:cNvPr id="5340" name="Google Shape;5340;p855">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8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4" name="Shape 5344"/>
        <p:cNvGrpSpPr/>
        <p:nvPr/>
      </p:nvGrpSpPr>
      <p:grpSpPr>
        <a:xfrm>
          <a:off x="0" y="0"/>
          <a:ext cx="0" cy="0"/>
          <a:chOff x="0" y="0"/>
          <a:chExt cx="0" cy="0"/>
        </a:xfrm>
      </p:grpSpPr>
      <p:sp>
        <p:nvSpPr>
          <p:cNvPr id="5345" name="Google Shape;5345;p856"/>
          <p:cNvSpPr txBox="1"/>
          <p:nvPr>
            <p:ph idx="1" type="body"/>
          </p:nvPr>
        </p:nvSpPr>
        <p:spPr>
          <a:xfrm>
            <a:off x="415650" y="326499"/>
            <a:ext cx="11360700" cy="4834200"/>
          </a:xfrm>
          <a:prstGeom prst="rect">
            <a:avLst/>
          </a:prstGeom>
          <a:solidFill>
            <a:srgbClr val="FFFFFF">
              <a:alpha val="88235"/>
            </a:srgbClr>
          </a:solidFill>
          <a:ln>
            <a:noFill/>
          </a:ln>
        </p:spPr>
        <p:txBody>
          <a:bodyPr anchorCtr="0" anchor="t"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t>More love, more power</a:t>
            </a:r>
            <a:endParaRPr/>
          </a:p>
          <a:p>
            <a:pPr indent="0" lvl="0" marL="0" rtl="0" algn="ctr">
              <a:lnSpc>
                <a:spcPct val="150000"/>
              </a:lnSpc>
              <a:spcBef>
                <a:spcPts val="0"/>
              </a:spcBef>
              <a:spcAft>
                <a:spcPts val="0"/>
              </a:spcAft>
              <a:buClr>
                <a:schemeClr val="dk1"/>
              </a:buClr>
              <a:buSzPts val="1100"/>
              <a:buFont typeface="Arial"/>
              <a:buNone/>
            </a:pPr>
            <a:r>
              <a:rPr lang="en-US"/>
              <a:t>More of You in my life</a:t>
            </a:r>
            <a:endParaRPr/>
          </a:p>
          <a:p>
            <a:pPr indent="0" lvl="0" marL="0" rtl="0" algn="ctr">
              <a:lnSpc>
                <a:spcPct val="150000"/>
              </a:lnSpc>
              <a:spcBef>
                <a:spcPts val="0"/>
              </a:spcBef>
              <a:spcAft>
                <a:spcPts val="0"/>
              </a:spcAft>
              <a:buClr>
                <a:schemeClr val="dk1"/>
              </a:buClr>
              <a:buSzPts val="1100"/>
              <a:buFont typeface="Arial"/>
              <a:buNone/>
            </a:pPr>
            <a:r>
              <a:rPr lang="en-US"/>
              <a:t>More love, more power</a:t>
            </a:r>
            <a:endParaRPr/>
          </a:p>
          <a:p>
            <a:pPr indent="0" lvl="0" marL="0" rtl="0" algn="ctr">
              <a:lnSpc>
                <a:spcPct val="150000"/>
              </a:lnSpc>
              <a:spcBef>
                <a:spcPts val="0"/>
              </a:spcBef>
              <a:spcAft>
                <a:spcPts val="0"/>
              </a:spcAft>
              <a:buClr>
                <a:schemeClr val="dk1"/>
              </a:buClr>
              <a:buSzPts val="1100"/>
              <a:buFont typeface="Arial"/>
              <a:buNone/>
            </a:pPr>
            <a:r>
              <a:rPr lang="en-US"/>
              <a:t>More of You in my life</a:t>
            </a:r>
            <a:endParaRPr/>
          </a:p>
          <a:p>
            <a:pPr indent="0" lvl="0" marL="0" rtl="0" algn="l">
              <a:lnSpc>
                <a:spcPct val="150000"/>
              </a:lnSpc>
              <a:spcBef>
                <a:spcPts val="0"/>
              </a:spcBef>
              <a:spcAft>
                <a:spcPts val="0"/>
              </a:spcAft>
              <a:buClr>
                <a:schemeClr val="dk1"/>
              </a:buClr>
              <a:buSzPts val="2800"/>
              <a:buNone/>
            </a:pPr>
            <a:r>
              <a:t/>
            </a:r>
            <a:endParaRPr/>
          </a:p>
        </p:txBody>
      </p:sp>
      <p:sp>
        <p:nvSpPr>
          <p:cNvPr id="5346" name="Google Shape;5346;p856"/>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More Love, More Power</a:t>
            </a:r>
            <a:endParaRPr>
              <a:latin typeface="Playfair Display"/>
              <a:ea typeface="Playfair Display"/>
              <a:cs typeface="Playfair Display"/>
              <a:sym typeface="Playfair Display"/>
            </a:endParaRPr>
          </a:p>
        </p:txBody>
      </p:sp>
    </p:spTree>
  </p:cSld>
  <p:clrMapOvr>
    <a:masterClrMapping/>
  </p:clrMapOvr>
</p:sld>
</file>

<file path=ppt/slides/slide8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0" name="Shape 5350"/>
        <p:cNvGrpSpPr/>
        <p:nvPr/>
      </p:nvGrpSpPr>
      <p:grpSpPr>
        <a:xfrm>
          <a:off x="0" y="0"/>
          <a:ext cx="0" cy="0"/>
          <a:chOff x="0" y="0"/>
          <a:chExt cx="0" cy="0"/>
        </a:xfrm>
      </p:grpSpPr>
      <p:sp>
        <p:nvSpPr>
          <p:cNvPr id="5351" name="Google Shape;5351;p857"/>
          <p:cNvSpPr txBox="1"/>
          <p:nvPr>
            <p:ph idx="1" type="body"/>
          </p:nvPr>
        </p:nvSpPr>
        <p:spPr>
          <a:xfrm>
            <a:off x="415650" y="326500"/>
            <a:ext cx="11360700" cy="5007600"/>
          </a:xfrm>
          <a:prstGeom prst="rect">
            <a:avLst/>
          </a:prstGeom>
          <a:solidFill>
            <a:srgbClr val="FFFFFF">
              <a:alpha val="88235"/>
            </a:srgbClr>
          </a:solidFill>
          <a:ln>
            <a:noFill/>
          </a:ln>
        </p:spPr>
        <p:txBody>
          <a:bodyPr anchorCtr="0" anchor="t"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Font typeface="Arial"/>
              <a:buNone/>
            </a:pPr>
            <a:r>
              <a:rPr lang="en-US"/>
              <a:t>And I will worship You, with all of my heart</a:t>
            </a:r>
            <a:endParaRPr/>
          </a:p>
          <a:p>
            <a:pPr indent="0" lvl="0" marL="0" rtl="0" algn="ctr">
              <a:lnSpc>
                <a:spcPct val="115000"/>
              </a:lnSpc>
              <a:spcBef>
                <a:spcPts val="0"/>
              </a:spcBef>
              <a:spcAft>
                <a:spcPts val="0"/>
              </a:spcAft>
              <a:buClr>
                <a:schemeClr val="dk1"/>
              </a:buClr>
              <a:buSzPts val="1100"/>
              <a:buFont typeface="Arial"/>
              <a:buNone/>
            </a:pPr>
            <a:r>
              <a:rPr lang="en-US"/>
              <a:t>I will worship You, with all of my mind</a:t>
            </a:r>
            <a:endParaRPr/>
          </a:p>
          <a:p>
            <a:pPr indent="0" lvl="0" marL="0" rtl="0" algn="ctr">
              <a:lnSpc>
                <a:spcPct val="115000"/>
              </a:lnSpc>
              <a:spcBef>
                <a:spcPts val="0"/>
              </a:spcBef>
              <a:spcAft>
                <a:spcPts val="0"/>
              </a:spcAft>
              <a:buClr>
                <a:schemeClr val="dk1"/>
              </a:buClr>
              <a:buSzPts val="1100"/>
              <a:buFont typeface="Arial"/>
              <a:buNone/>
            </a:pPr>
            <a:r>
              <a:rPr lang="en-US"/>
              <a:t>I will worship You, with all of my strength</a:t>
            </a:r>
            <a:endParaRPr/>
          </a:p>
          <a:p>
            <a:pPr indent="0" lvl="0" marL="0" rtl="0" algn="ctr">
              <a:lnSpc>
                <a:spcPct val="115000"/>
              </a:lnSpc>
              <a:spcBef>
                <a:spcPts val="0"/>
              </a:spcBef>
              <a:spcAft>
                <a:spcPts val="0"/>
              </a:spcAft>
              <a:buClr>
                <a:schemeClr val="dk1"/>
              </a:buClr>
              <a:buSzPts val="1100"/>
              <a:buFont typeface="Arial"/>
              <a:buNone/>
            </a:pPr>
            <a:r>
              <a:rPr lang="en-US"/>
              <a:t>For You are my Lord</a:t>
            </a:r>
            <a:endParaRPr/>
          </a:p>
          <a:p>
            <a:pPr indent="0" lvl="0" marL="0" rtl="0" algn="ctr">
              <a:lnSpc>
                <a:spcPct val="115000"/>
              </a:lnSpc>
              <a:spcBef>
                <a:spcPts val="0"/>
              </a:spcBef>
              <a:spcAft>
                <a:spcPts val="0"/>
              </a:spcAft>
              <a:buClr>
                <a:schemeClr val="dk1"/>
              </a:buClr>
              <a:buSzPts val="2800"/>
              <a:buNone/>
            </a:pPr>
            <a:r>
              <a:t/>
            </a:r>
            <a:endParaRPr/>
          </a:p>
        </p:txBody>
      </p:sp>
      <p:sp>
        <p:nvSpPr>
          <p:cNvPr id="5352" name="Google Shape;5352;p857"/>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More Love, More Power</a:t>
            </a:r>
            <a:endParaRPr>
              <a:latin typeface="Playfair Display"/>
              <a:ea typeface="Playfair Display"/>
              <a:cs typeface="Playfair Display"/>
              <a:sym typeface="Playfair Display"/>
            </a:endParaRPr>
          </a:p>
        </p:txBody>
      </p:sp>
    </p:spTree>
  </p:cSld>
  <p:clrMapOvr>
    <a:masterClrMapping/>
  </p:clrMapOvr>
</p:sld>
</file>

<file path=ppt/slides/slide8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6" name="Shape 5356"/>
        <p:cNvGrpSpPr/>
        <p:nvPr/>
      </p:nvGrpSpPr>
      <p:grpSpPr>
        <a:xfrm>
          <a:off x="0" y="0"/>
          <a:ext cx="0" cy="0"/>
          <a:chOff x="0" y="0"/>
          <a:chExt cx="0" cy="0"/>
        </a:xfrm>
      </p:grpSpPr>
      <p:sp>
        <p:nvSpPr>
          <p:cNvPr id="5357" name="Google Shape;5357;p858"/>
          <p:cNvSpPr txBox="1"/>
          <p:nvPr>
            <p:ph idx="1" type="body"/>
          </p:nvPr>
        </p:nvSpPr>
        <p:spPr>
          <a:xfrm>
            <a:off x="415650" y="326499"/>
            <a:ext cx="11360700" cy="4834200"/>
          </a:xfrm>
          <a:prstGeom prst="rect">
            <a:avLst/>
          </a:prstGeom>
          <a:solidFill>
            <a:srgbClr val="FFFFFF">
              <a:alpha val="88235"/>
            </a:srgbClr>
          </a:solidFill>
          <a:ln>
            <a:noFill/>
          </a:ln>
        </p:spPr>
        <p:txBody>
          <a:bodyPr anchorCtr="0" anchor="t"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More love, more power</a:t>
            </a:r>
            <a:endParaRPr/>
          </a:p>
          <a:p>
            <a:pPr indent="0" lvl="0" marL="0" rtl="0" algn="ctr">
              <a:lnSpc>
                <a:spcPct val="150000"/>
              </a:lnSpc>
              <a:spcBef>
                <a:spcPts val="0"/>
              </a:spcBef>
              <a:spcAft>
                <a:spcPts val="0"/>
              </a:spcAft>
              <a:buClr>
                <a:schemeClr val="dk1"/>
              </a:buClr>
              <a:buSzPts val="1100"/>
              <a:buNone/>
            </a:pPr>
            <a:r>
              <a:rPr lang="en-US"/>
              <a:t>More of You in my life</a:t>
            </a:r>
            <a:endParaRPr/>
          </a:p>
          <a:p>
            <a:pPr indent="0" lvl="0" marL="0" rtl="0" algn="ctr">
              <a:lnSpc>
                <a:spcPct val="150000"/>
              </a:lnSpc>
              <a:spcBef>
                <a:spcPts val="0"/>
              </a:spcBef>
              <a:spcAft>
                <a:spcPts val="0"/>
              </a:spcAft>
              <a:buClr>
                <a:schemeClr val="dk1"/>
              </a:buClr>
              <a:buSzPts val="1100"/>
              <a:buNone/>
            </a:pPr>
            <a:r>
              <a:rPr lang="en-US"/>
              <a:t>More love, more power</a:t>
            </a:r>
            <a:endParaRPr/>
          </a:p>
          <a:p>
            <a:pPr indent="0" lvl="0" marL="0" rtl="0" algn="ctr">
              <a:lnSpc>
                <a:spcPct val="150000"/>
              </a:lnSpc>
              <a:spcBef>
                <a:spcPts val="0"/>
              </a:spcBef>
              <a:spcAft>
                <a:spcPts val="0"/>
              </a:spcAft>
              <a:buClr>
                <a:schemeClr val="dk1"/>
              </a:buClr>
              <a:buSzPts val="1100"/>
              <a:buNone/>
            </a:pPr>
            <a:r>
              <a:rPr lang="en-US"/>
              <a:t>More of You in my life</a:t>
            </a:r>
            <a:endParaRPr/>
          </a:p>
          <a:p>
            <a:pPr indent="0" lvl="0" marL="0" rtl="0" algn="l">
              <a:lnSpc>
                <a:spcPct val="150000"/>
              </a:lnSpc>
              <a:spcBef>
                <a:spcPts val="0"/>
              </a:spcBef>
              <a:spcAft>
                <a:spcPts val="0"/>
              </a:spcAft>
              <a:buClr>
                <a:schemeClr val="dk1"/>
              </a:buClr>
              <a:buSzPts val="2800"/>
              <a:buNone/>
            </a:pPr>
            <a:r>
              <a:t/>
            </a:r>
            <a:endParaRPr/>
          </a:p>
        </p:txBody>
      </p:sp>
      <p:sp>
        <p:nvSpPr>
          <p:cNvPr id="5358" name="Google Shape;5358;p858"/>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More Love, More Power</a:t>
            </a:r>
            <a:endParaRPr>
              <a:latin typeface="Playfair Display"/>
              <a:ea typeface="Playfair Display"/>
              <a:cs typeface="Playfair Display"/>
              <a:sym typeface="Playfair Display"/>
            </a:endParaRPr>
          </a:p>
        </p:txBody>
      </p:sp>
    </p:spTree>
  </p:cSld>
  <p:clrMapOvr>
    <a:masterClrMapping/>
  </p:clrMapOvr>
</p:sld>
</file>

<file path=ppt/slides/slide8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2" name="Shape 5362"/>
        <p:cNvGrpSpPr/>
        <p:nvPr/>
      </p:nvGrpSpPr>
      <p:grpSpPr>
        <a:xfrm>
          <a:off x="0" y="0"/>
          <a:ext cx="0" cy="0"/>
          <a:chOff x="0" y="0"/>
          <a:chExt cx="0" cy="0"/>
        </a:xfrm>
      </p:grpSpPr>
      <p:sp>
        <p:nvSpPr>
          <p:cNvPr id="5363" name="Google Shape;5363;p859"/>
          <p:cNvSpPr txBox="1"/>
          <p:nvPr>
            <p:ph idx="1" type="body"/>
          </p:nvPr>
        </p:nvSpPr>
        <p:spPr>
          <a:xfrm>
            <a:off x="415650" y="326500"/>
            <a:ext cx="11360700" cy="5007600"/>
          </a:xfrm>
          <a:prstGeom prst="rect">
            <a:avLst/>
          </a:prstGeom>
          <a:solidFill>
            <a:srgbClr val="FFFFFF">
              <a:alpha val="88235"/>
            </a:srgbClr>
          </a:solidFill>
          <a:ln>
            <a:noFill/>
          </a:ln>
        </p:spPr>
        <p:txBody>
          <a:bodyPr anchorCtr="0" anchor="t"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a:t>And I will worship You, with all of my heart</a:t>
            </a:r>
            <a:endParaRPr/>
          </a:p>
          <a:p>
            <a:pPr indent="0" lvl="0" marL="0" rtl="0" algn="ctr">
              <a:lnSpc>
                <a:spcPct val="115000"/>
              </a:lnSpc>
              <a:spcBef>
                <a:spcPts val="0"/>
              </a:spcBef>
              <a:spcAft>
                <a:spcPts val="0"/>
              </a:spcAft>
              <a:buClr>
                <a:schemeClr val="dk1"/>
              </a:buClr>
              <a:buSzPts val="1100"/>
              <a:buNone/>
            </a:pPr>
            <a:r>
              <a:rPr lang="en-US"/>
              <a:t>I will worship You, with all of my mind</a:t>
            </a:r>
            <a:endParaRPr/>
          </a:p>
          <a:p>
            <a:pPr indent="0" lvl="0" marL="0" rtl="0" algn="ctr">
              <a:lnSpc>
                <a:spcPct val="115000"/>
              </a:lnSpc>
              <a:spcBef>
                <a:spcPts val="0"/>
              </a:spcBef>
              <a:spcAft>
                <a:spcPts val="0"/>
              </a:spcAft>
              <a:buClr>
                <a:schemeClr val="dk1"/>
              </a:buClr>
              <a:buSzPts val="1100"/>
              <a:buNone/>
            </a:pPr>
            <a:r>
              <a:rPr lang="en-US"/>
              <a:t>I will worship You, with all of my strength</a:t>
            </a:r>
            <a:endParaRPr/>
          </a:p>
          <a:p>
            <a:pPr indent="0" lvl="0" marL="0" rtl="0" algn="ctr">
              <a:lnSpc>
                <a:spcPct val="115000"/>
              </a:lnSpc>
              <a:spcBef>
                <a:spcPts val="0"/>
              </a:spcBef>
              <a:spcAft>
                <a:spcPts val="0"/>
              </a:spcAft>
              <a:buClr>
                <a:schemeClr val="dk1"/>
              </a:buClr>
              <a:buSzPts val="1100"/>
              <a:buNone/>
            </a:pPr>
            <a:r>
              <a:rPr lang="en-US"/>
              <a:t>For You are my Lord</a:t>
            </a:r>
            <a:endParaRPr/>
          </a:p>
          <a:p>
            <a:pPr indent="0" lvl="0" marL="0" rtl="0" algn="ctr">
              <a:lnSpc>
                <a:spcPct val="115000"/>
              </a:lnSpc>
              <a:spcBef>
                <a:spcPts val="0"/>
              </a:spcBef>
              <a:spcAft>
                <a:spcPts val="0"/>
              </a:spcAft>
              <a:buClr>
                <a:schemeClr val="dk1"/>
              </a:buClr>
              <a:buSzPts val="2800"/>
              <a:buNone/>
            </a:pPr>
            <a:r>
              <a:t/>
            </a:r>
            <a:endParaRPr/>
          </a:p>
        </p:txBody>
      </p:sp>
      <p:sp>
        <p:nvSpPr>
          <p:cNvPr id="5364" name="Google Shape;5364;p859"/>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More Love, More Power</a:t>
            </a:r>
            <a:endParaRPr>
              <a:latin typeface="Playfair Display"/>
              <a:ea typeface="Playfair Display"/>
              <a:cs typeface="Playfair Display"/>
              <a:sym typeface="Playfair Display"/>
            </a:endParaRPr>
          </a:p>
        </p:txBody>
      </p:sp>
      <p:pic>
        <p:nvPicPr>
          <p:cNvPr id="5365" name="Google Shape;5365;p859">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86"/>
          <p:cNvSpPr txBox="1"/>
          <p:nvPr>
            <p:ph idx="1" type="body"/>
          </p:nvPr>
        </p:nvSpPr>
        <p:spPr>
          <a:xfrm>
            <a:off x="415650" y="326500"/>
            <a:ext cx="11360700" cy="48687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sz="5000"/>
              <a:t>Do not look, O my soul</a:t>
            </a:r>
            <a:endParaRPr sz="5000"/>
          </a:p>
          <a:p>
            <a:pPr indent="0" lvl="0" marL="0" rtl="0" algn="ctr">
              <a:lnSpc>
                <a:spcPct val="150000"/>
              </a:lnSpc>
              <a:spcBef>
                <a:spcPts val="0"/>
              </a:spcBef>
              <a:spcAft>
                <a:spcPts val="0"/>
              </a:spcAft>
              <a:buClr>
                <a:schemeClr val="dk1"/>
              </a:buClr>
              <a:buSzPts val="1100"/>
              <a:buFont typeface="Arial"/>
              <a:buNone/>
            </a:pPr>
            <a:r>
              <a:rPr lang="en-US" sz="5000"/>
              <a:t>At your dark condition</a:t>
            </a:r>
            <a:endParaRPr sz="5000"/>
          </a:p>
          <a:p>
            <a:pPr indent="0" lvl="0" marL="0" rtl="0" algn="ctr">
              <a:lnSpc>
                <a:spcPct val="150000"/>
              </a:lnSpc>
              <a:spcBef>
                <a:spcPts val="0"/>
              </a:spcBef>
              <a:spcAft>
                <a:spcPts val="0"/>
              </a:spcAft>
              <a:buClr>
                <a:schemeClr val="dk1"/>
              </a:buClr>
              <a:buSzPts val="1100"/>
              <a:buFont typeface="Arial"/>
              <a:buNone/>
            </a:pPr>
            <a:r>
              <a:rPr lang="en-US" sz="5000"/>
              <a:t>For the Lord has called you</a:t>
            </a:r>
            <a:endParaRPr sz="5000"/>
          </a:p>
          <a:p>
            <a:pPr indent="0" lvl="0" marL="0" rtl="0" algn="ctr">
              <a:lnSpc>
                <a:spcPct val="150000"/>
              </a:lnSpc>
              <a:spcBef>
                <a:spcPts val="0"/>
              </a:spcBef>
              <a:spcAft>
                <a:spcPts val="0"/>
              </a:spcAft>
              <a:buClr>
                <a:schemeClr val="dk1"/>
              </a:buClr>
              <a:buSzPts val="1100"/>
              <a:buFont typeface="Arial"/>
              <a:buNone/>
            </a:pPr>
            <a:r>
              <a:rPr lang="en-US" sz="5000"/>
              <a:t>The most beautiful among women</a:t>
            </a:r>
            <a:endParaRPr sz="5000"/>
          </a:p>
        </p:txBody>
      </p:sp>
      <p:sp>
        <p:nvSpPr>
          <p:cNvPr id="583" name="Google Shape;583;p86"/>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Be Strengthened O My Soul</a:t>
            </a:r>
            <a:endParaRPr>
              <a:latin typeface="Playfair Display"/>
              <a:ea typeface="Playfair Display"/>
              <a:cs typeface="Playfair Display"/>
              <a:sym typeface="Playfair Display"/>
            </a:endParaRPr>
          </a:p>
        </p:txBody>
      </p:sp>
    </p:spTree>
  </p:cSld>
  <p:clrMapOvr>
    <a:masterClrMapping/>
  </p:clrMapOvr>
</p:sld>
</file>

<file path=ppt/slides/slide8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9" name="Shape 5369"/>
        <p:cNvGrpSpPr/>
        <p:nvPr/>
      </p:nvGrpSpPr>
      <p:grpSpPr>
        <a:xfrm>
          <a:off x="0" y="0"/>
          <a:ext cx="0" cy="0"/>
          <a:chOff x="0" y="0"/>
          <a:chExt cx="0" cy="0"/>
        </a:xfrm>
      </p:grpSpPr>
      <p:sp>
        <p:nvSpPr>
          <p:cNvPr id="5370" name="Google Shape;5370;p860"/>
          <p:cNvSpPr txBox="1"/>
          <p:nvPr>
            <p:ph type="title"/>
          </p:nvPr>
        </p:nvSpPr>
        <p:spPr>
          <a:xfrm>
            <a:off x="415600" y="2867800"/>
            <a:ext cx="11360700" cy="11223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4800"/>
              <a:buNone/>
            </a:pPr>
            <a:r>
              <a:rPr lang="en-US"/>
              <a:t>My Coptic Church</a:t>
            </a:r>
            <a:endParaRPr/>
          </a:p>
        </p:txBody>
      </p:sp>
      <p:pic>
        <p:nvPicPr>
          <p:cNvPr id="5371" name="Google Shape;5371;p860">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8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5" name="Shape 5375"/>
        <p:cNvGrpSpPr/>
        <p:nvPr/>
      </p:nvGrpSpPr>
      <p:grpSpPr>
        <a:xfrm>
          <a:off x="0" y="0"/>
          <a:ext cx="0" cy="0"/>
          <a:chOff x="0" y="0"/>
          <a:chExt cx="0" cy="0"/>
        </a:xfrm>
      </p:grpSpPr>
      <p:sp>
        <p:nvSpPr>
          <p:cNvPr id="5376" name="Google Shape;5376;p861"/>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chemeClr val="dk1"/>
              </a:buClr>
              <a:buSzPts val="1100"/>
              <a:buFont typeface="Arial"/>
              <a:buNone/>
            </a:pPr>
            <a:r>
              <a:rPr lang="en-US"/>
              <a:t>My Coptic Church</a:t>
            </a:r>
            <a:endParaRPr/>
          </a:p>
          <a:p>
            <a:pPr indent="0" lvl="0" marL="0" rtl="0" algn="ctr">
              <a:lnSpc>
                <a:spcPct val="100000"/>
              </a:lnSpc>
              <a:spcBef>
                <a:spcPts val="0"/>
              </a:spcBef>
              <a:spcAft>
                <a:spcPts val="0"/>
              </a:spcAft>
              <a:buClr>
                <a:schemeClr val="dk1"/>
              </a:buClr>
              <a:buSzPts val="1100"/>
              <a:buFont typeface="Arial"/>
              <a:buNone/>
            </a:pPr>
            <a:r>
              <a:t/>
            </a:r>
            <a:endParaRPr/>
          </a:p>
          <a:p>
            <a:pPr indent="0" lvl="0" marL="0" rtl="0" algn="ctr">
              <a:lnSpc>
                <a:spcPct val="100000"/>
              </a:lnSpc>
              <a:spcBef>
                <a:spcPts val="0"/>
              </a:spcBef>
              <a:spcAft>
                <a:spcPts val="0"/>
              </a:spcAft>
              <a:buSzPts val="3700"/>
              <a:buNone/>
            </a:pPr>
            <a:r>
              <a:t/>
            </a:r>
            <a:endParaRPr/>
          </a:p>
        </p:txBody>
      </p:sp>
      <p:sp>
        <p:nvSpPr>
          <p:cNvPr id="5377" name="Google Shape;5377;p861"/>
          <p:cNvSpPr txBox="1"/>
          <p:nvPr>
            <p:ph idx="1" type="body"/>
          </p:nvPr>
        </p:nvSpPr>
        <p:spPr>
          <a:xfrm>
            <a:off x="415650" y="326499"/>
            <a:ext cx="11360700" cy="49917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15000"/>
              </a:lnSpc>
              <a:spcBef>
                <a:spcPts val="0"/>
              </a:spcBef>
              <a:spcAft>
                <a:spcPts val="0"/>
              </a:spcAft>
              <a:buClr>
                <a:schemeClr val="dk1"/>
              </a:buClr>
              <a:buSzPts val="1100"/>
              <a:buFont typeface="Arial"/>
              <a:buNone/>
            </a:pPr>
            <a:r>
              <a:rPr lang="en-US" sz="4600"/>
              <a:t>My Coptic Church, the church of the Lord</a:t>
            </a:r>
            <a:endParaRPr sz="4600"/>
          </a:p>
          <a:p>
            <a:pPr indent="0" lvl="0" marL="0" rtl="0" algn="ctr">
              <a:lnSpc>
                <a:spcPct val="115000"/>
              </a:lnSpc>
              <a:spcBef>
                <a:spcPts val="0"/>
              </a:spcBef>
              <a:spcAft>
                <a:spcPts val="0"/>
              </a:spcAft>
              <a:buClr>
                <a:schemeClr val="dk1"/>
              </a:buClr>
              <a:buSzPts val="1100"/>
              <a:buFont typeface="Arial"/>
              <a:buNone/>
            </a:pPr>
            <a:r>
              <a:rPr lang="en-US" sz="4600"/>
              <a:t>Ancient and Strong, I wish her long life</a:t>
            </a:r>
            <a:endParaRPr sz="4600"/>
          </a:p>
          <a:p>
            <a:pPr indent="0" lvl="0" marL="0" rtl="0" algn="ctr">
              <a:lnSpc>
                <a:spcPct val="115000"/>
              </a:lnSpc>
              <a:spcBef>
                <a:spcPts val="0"/>
              </a:spcBef>
              <a:spcAft>
                <a:spcPts val="0"/>
              </a:spcAft>
              <a:buClr>
                <a:schemeClr val="dk1"/>
              </a:buClr>
              <a:buSzPts val="1100"/>
              <a:buFont typeface="Arial"/>
              <a:buNone/>
            </a:pPr>
            <a:r>
              <a:rPr lang="en-US" sz="4600"/>
              <a:t>In the early years, After the birth of Christ</a:t>
            </a:r>
            <a:endParaRPr sz="4600"/>
          </a:p>
          <a:p>
            <a:pPr indent="0" lvl="0" marL="0" rtl="0" algn="ctr">
              <a:lnSpc>
                <a:spcPct val="115000"/>
              </a:lnSpc>
              <a:spcBef>
                <a:spcPts val="0"/>
              </a:spcBef>
              <a:spcAft>
                <a:spcPts val="0"/>
              </a:spcAft>
              <a:buSzPts val="4800"/>
              <a:buNone/>
            </a:pPr>
            <a:r>
              <a:rPr lang="en-US" sz="4600"/>
              <a:t>St. Mark came bearing, The light of the true faith</a:t>
            </a:r>
            <a:endParaRPr sz="4700"/>
          </a:p>
        </p:txBody>
      </p:sp>
    </p:spTree>
  </p:cSld>
  <p:clrMapOvr>
    <a:masterClrMapping/>
  </p:clrMapOvr>
</p:sld>
</file>

<file path=ppt/slides/slide8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1" name="Shape 5381"/>
        <p:cNvGrpSpPr/>
        <p:nvPr/>
      </p:nvGrpSpPr>
      <p:grpSpPr>
        <a:xfrm>
          <a:off x="0" y="0"/>
          <a:ext cx="0" cy="0"/>
          <a:chOff x="0" y="0"/>
          <a:chExt cx="0" cy="0"/>
        </a:xfrm>
      </p:grpSpPr>
      <p:sp>
        <p:nvSpPr>
          <p:cNvPr id="5382" name="Google Shape;5382;p862"/>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chemeClr val="dk1"/>
              </a:buClr>
              <a:buSzPts val="1100"/>
              <a:buFont typeface="Arial"/>
              <a:buNone/>
            </a:pPr>
            <a:r>
              <a:rPr lang="en-US"/>
              <a:t>My Coptic Church</a:t>
            </a:r>
            <a:endParaRPr/>
          </a:p>
          <a:p>
            <a:pPr indent="0" lvl="0" marL="0" rtl="0" algn="ctr">
              <a:lnSpc>
                <a:spcPct val="100000"/>
              </a:lnSpc>
              <a:spcBef>
                <a:spcPts val="0"/>
              </a:spcBef>
              <a:spcAft>
                <a:spcPts val="0"/>
              </a:spcAft>
              <a:buClr>
                <a:schemeClr val="dk1"/>
              </a:buClr>
              <a:buSzPts val="1100"/>
              <a:buFont typeface="Arial"/>
              <a:buNone/>
            </a:pPr>
            <a:r>
              <a:t/>
            </a:r>
            <a:endParaRPr/>
          </a:p>
          <a:p>
            <a:pPr indent="0" lvl="0" marL="0" rtl="0" algn="ctr">
              <a:lnSpc>
                <a:spcPct val="100000"/>
              </a:lnSpc>
              <a:spcBef>
                <a:spcPts val="0"/>
              </a:spcBef>
              <a:spcAft>
                <a:spcPts val="0"/>
              </a:spcAft>
              <a:buClr>
                <a:schemeClr val="dk1"/>
              </a:buClr>
              <a:buSzPts val="1100"/>
              <a:buFont typeface="Arial"/>
              <a:buNone/>
            </a:pPr>
            <a:r>
              <a:t/>
            </a:r>
            <a:endParaRPr/>
          </a:p>
          <a:p>
            <a:pPr indent="0" lvl="0" marL="0" rtl="0" algn="ctr">
              <a:lnSpc>
                <a:spcPct val="100000"/>
              </a:lnSpc>
              <a:spcBef>
                <a:spcPts val="0"/>
              </a:spcBef>
              <a:spcAft>
                <a:spcPts val="0"/>
              </a:spcAft>
              <a:buSzPts val="3700"/>
              <a:buNone/>
            </a:pPr>
            <a:r>
              <a:t/>
            </a:r>
            <a:endParaRPr/>
          </a:p>
        </p:txBody>
      </p:sp>
      <p:sp>
        <p:nvSpPr>
          <p:cNvPr id="5383" name="Google Shape;5383;p862"/>
          <p:cNvSpPr txBox="1"/>
          <p:nvPr>
            <p:ph idx="1" type="body"/>
          </p:nvPr>
        </p:nvSpPr>
        <p:spPr>
          <a:xfrm>
            <a:off x="415650" y="326508"/>
            <a:ext cx="11360700" cy="45552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50000"/>
              </a:lnSpc>
              <a:spcBef>
                <a:spcPts val="0"/>
              </a:spcBef>
              <a:spcAft>
                <a:spcPts val="0"/>
              </a:spcAft>
              <a:buClr>
                <a:schemeClr val="dk1"/>
              </a:buClr>
              <a:buSzPts val="1100"/>
              <a:buFont typeface="Arial"/>
              <a:buNone/>
            </a:pPr>
            <a:r>
              <a:rPr lang="en-US" sz="4700">
                <a:solidFill>
                  <a:schemeClr val="dk1"/>
                </a:solidFill>
              </a:rPr>
              <a:t>He dwelt in the land, proclaiming salvation</a:t>
            </a:r>
            <a:endParaRPr sz="4700">
              <a:solidFill>
                <a:schemeClr val="dk1"/>
              </a:solidFill>
            </a:endParaRPr>
          </a:p>
          <a:p>
            <a:pPr indent="0" lvl="0" marL="0" rtl="0" algn="ctr">
              <a:lnSpc>
                <a:spcPct val="150000"/>
              </a:lnSpc>
              <a:spcBef>
                <a:spcPts val="0"/>
              </a:spcBef>
              <a:spcAft>
                <a:spcPts val="0"/>
              </a:spcAft>
              <a:buSzPts val="4800"/>
              <a:buNone/>
            </a:pPr>
            <a:r>
              <a:rPr lang="en-US" sz="4700">
                <a:solidFill>
                  <a:schemeClr val="dk1"/>
                </a:solidFill>
              </a:rPr>
              <a:t>In the name of our Redeemer, Christ who removed our sins</a:t>
            </a:r>
            <a:endParaRPr sz="4600"/>
          </a:p>
        </p:txBody>
      </p:sp>
    </p:spTree>
  </p:cSld>
  <p:clrMapOvr>
    <a:masterClrMapping/>
  </p:clrMapOvr>
</p:sld>
</file>

<file path=ppt/slides/slide8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7" name="Shape 5387"/>
        <p:cNvGrpSpPr/>
        <p:nvPr/>
      </p:nvGrpSpPr>
      <p:grpSpPr>
        <a:xfrm>
          <a:off x="0" y="0"/>
          <a:ext cx="0" cy="0"/>
          <a:chOff x="0" y="0"/>
          <a:chExt cx="0" cy="0"/>
        </a:xfrm>
      </p:grpSpPr>
      <p:sp>
        <p:nvSpPr>
          <p:cNvPr id="5388" name="Google Shape;5388;p863"/>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chemeClr val="dk1"/>
              </a:buClr>
              <a:buSzPts val="1100"/>
              <a:buFont typeface="Arial"/>
              <a:buNone/>
            </a:pPr>
            <a:r>
              <a:rPr lang="en-US"/>
              <a:t>My Coptic Church</a:t>
            </a:r>
            <a:endParaRPr/>
          </a:p>
          <a:p>
            <a:pPr indent="0" lvl="0" marL="0" rtl="0" algn="ctr">
              <a:lnSpc>
                <a:spcPct val="100000"/>
              </a:lnSpc>
              <a:spcBef>
                <a:spcPts val="0"/>
              </a:spcBef>
              <a:spcAft>
                <a:spcPts val="0"/>
              </a:spcAft>
              <a:buClr>
                <a:schemeClr val="dk1"/>
              </a:buClr>
              <a:buSzPts val="1100"/>
              <a:buFont typeface="Arial"/>
              <a:buNone/>
            </a:pPr>
            <a:r>
              <a:t/>
            </a:r>
            <a:endParaRPr/>
          </a:p>
          <a:p>
            <a:pPr indent="0" lvl="0" marL="0" rtl="0" algn="ctr">
              <a:lnSpc>
                <a:spcPct val="100000"/>
              </a:lnSpc>
              <a:spcBef>
                <a:spcPts val="0"/>
              </a:spcBef>
              <a:spcAft>
                <a:spcPts val="0"/>
              </a:spcAft>
              <a:buClr>
                <a:schemeClr val="dk1"/>
              </a:buClr>
              <a:buSzPts val="1100"/>
              <a:buFont typeface="Arial"/>
              <a:buNone/>
            </a:pPr>
            <a:r>
              <a:t/>
            </a:r>
            <a:endParaRPr/>
          </a:p>
          <a:p>
            <a:pPr indent="0" lvl="0" marL="0" rtl="0" algn="ctr">
              <a:lnSpc>
                <a:spcPct val="100000"/>
              </a:lnSpc>
              <a:spcBef>
                <a:spcPts val="0"/>
              </a:spcBef>
              <a:spcAft>
                <a:spcPts val="0"/>
              </a:spcAft>
              <a:buSzPts val="3700"/>
              <a:buNone/>
            </a:pPr>
            <a:r>
              <a:t/>
            </a:r>
            <a:endParaRPr/>
          </a:p>
        </p:txBody>
      </p:sp>
      <p:sp>
        <p:nvSpPr>
          <p:cNvPr id="5389" name="Google Shape;5389;p863"/>
          <p:cNvSpPr txBox="1"/>
          <p:nvPr>
            <p:ph idx="1" type="body"/>
          </p:nvPr>
        </p:nvSpPr>
        <p:spPr>
          <a:xfrm>
            <a:off x="415650" y="326508"/>
            <a:ext cx="11360700" cy="45552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15000"/>
              </a:lnSpc>
              <a:spcBef>
                <a:spcPts val="0"/>
              </a:spcBef>
              <a:spcAft>
                <a:spcPts val="0"/>
              </a:spcAft>
              <a:buSzPts val="4800"/>
              <a:buNone/>
            </a:pPr>
            <a:r>
              <a:rPr lang="en-US" sz="4700">
                <a:solidFill>
                  <a:schemeClr val="dk1"/>
                </a:solidFill>
              </a:rPr>
              <a:t>The Copts then believed, in the Lord Jesus</a:t>
            </a:r>
            <a:endParaRPr sz="4700">
              <a:solidFill>
                <a:schemeClr val="dk1"/>
              </a:solidFill>
            </a:endParaRPr>
          </a:p>
          <a:p>
            <a:pPr indent="0" lvl="0" marL="0" rtl="0" algn="ctr">
              <a:lnSpc>
                <a:spcPct val="115000"/>
              </a:lnSpc>
              <a:spcBef>
                <a:spcPts val="0"/>
              </a:spcBef>
              <a:spcAft>
                <a:spcPts val="0"/>
              </a:spcAft>
              <a:buSzPts val="4800"/>
              <a:buNone/>
            </a:pPr>
            <a:r>
              <a:rPr lang="en-US" sz="4700">
                <a:solidFill>
                  <a:schemeClr val="dk1"/>
                </a:solidFill>
              </a:rPr>
              <a:t>And Joy filled all the cities of Egypt</a:t>
            </a:r>
            <a:endParaRPr sz="4700">
              <a:solidFill>
                <a:schemeClr val="dk1"/>
              </a:solidFill>
            </a:endParaRPr>
          </a:p>
          <a:p>
            <a:pPr indent="0" lvl="0" marL="0" rtl="0" algn="ctr">
              <a:lnSpc>
                <a:spcPct val="115000"/>
              </a:lnSpc>
              <a:spcBef>
                <a:spcPts val="0"/>
              </a:spcBef>
              <a:spcAft>
                <a:spcPts val="0"/>
              </a:spcAft>
              <a:buSzPts val="4800"/>
              <a:buNone/>
            </a:pPr>
            <a:r>
              <a:rPr lang="en-US" sz="4700">
                <a:solidFill>
                  <a:schemeClr val="dk1"/>
                </a:solidFill>
              </a:rPr>
              <a:t>In a very very short time, He abolished all idols</a:t>
            </a:r>
            <a:endParaRPr sz="4700">
              <a:solidFill>
                <a:schemeClr val="dk1"/>
              </a:solidFill>
            </a:endParaRPr>
          </a:p>
        </p:txBody>
      </p:sp>
    </p:spTree>
  </p:cSld>
  <p:clrMapOvr>
    <a:masterClrMapping/>
  </p:clrMapOvr>
</p:sld>
</file>

<file path=ppt/slides/slide8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3" name="Shape 5393"/>
        <p:cNvGrpSpPr/>
        <p:nvPr/>
      </p:nvGrpSpPr>
      <p:grpSpPr>
        <a:xfrm>
          <a:off x="0" y="0"/>
          <a:ext cx="0" cy="0"/>
          <a:chOff x="0" y="0"/>
          <a:chExt cx="0" cy="0"/>
        </a:xfrm>
      </p:grpSpPr>
      <p:sp>
        <p:nvSpPr>
          <p:cNvPr id="5394" name="Google Shape;5394;p864"/>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chemeClr val="dk1"/>
              </a:buClr>
              <a:buSzPts val="1100"/>
              <a:buFont typeface="Arial"/>
              <a:buNone/>
            </a:pPr>
            <a:r>
              <a:rPr lang="en-US"/>
              <a:t>My Coptic Church</a:t>
            </a:r>
            <a:endParaRPr/>
          </a:p>
          <a:p>
            <a:pPr indent="0" lvl="0" marL="0" rtl="0" algn="ctr">
              <a:lnSpc>
                <a:spcPct val="100000"/>
              </a:lnSpc>
              <a:spcBef>
                <a:spcPts val="0"/>
              </a:spcBef>
              <a:spcAft>
                <a:spcPts val="0"/>
              </a:spcAft>
              <a:buClr>
                <a:schemeClr val="dk1"/>
              </a:buClr>
              <a:buSzPts val="1100"/>
              <a:buFont typeface="Arial"/>
              <a:buNone/>
            </a:pPr>
            <a:r>
              <a:t/>
            </a:r>
            <a:endParaRPr/>
          </a:p>
          <a:p>
            <a:pPr indent="0" lvl="0" marL="0" rtl="0" algn="ctr">
              <a:lnSpc>
                <a:spcPct val="100000"/>
              </a:lnSpc>
              <a:spcBef>
                <a:spcPts val="0"/>
              </a:spcBef>
              <a:spcAft>
                <a:spcPts val="0"/>
              </a:spcAft>
              <a:buClr>
                <a:schemeClr val="dk1"/>
              </a:buClr>
              <a:buSzPts val="1100"/>
              <a:buFont typeface="Arial"/>
              <a:buNone/>
            </a:pPr>
            <a:r>
              <a:t/>
            </a:r>
            <a:endParaRPr/>
          </a:p>
          <a:p>
            <a:pPr indent="0" lvl="0" marL="0" rtl="0" algn="ctr">
              <a:lnSpc>
                <a:spcPct val="100000"/>
              </a:lnSpc>
              <a:spcBef>
                <a:spcPts val="0"/>
              </a:spcBef>
              <a:spcAft>
                <a:spcPts val="0"/>
              </a:spcAft>
              <a:buSzPts val="3700"/>
              <a:buNone/>
            </a:pPr>
            <a:r>
              <a:t/>
            </a:r>
            <a:endParaRPr/>
          </a:p>
        </p:txBody>
      </p:sp>
      <p:sp>
        <p:nvSpPr>
          <p:cNvPr id="5395" name="Google Shape;5395;p864"/>
          <p:cNvSpPr txBox="1"/>
          <p:nvPr>
            <p:ph idx="1" type="body"/>
          </p:nvPr>
        </p:nvSpPr>
        <p:spPr>
          <a:xfrm>
            <a:off x="415650" y="326508"/>
            <a:ext cx="11360700" cy="45552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15000"/>
              </a:lnSpc>
              <a:spcBef>
                <a:spcPts val="0"/>
              </a:spcBef>
              <a:spcAft>
                <a:spcPts val="0"/>
              </a:spcAft>
              <a:buSzPts val="4800"/>
              <a:buNone/>
            </a:pPr>
            <a:r>
              <a:rPr lang="en-US" sz="4700">
                <a:solidFill>
                  <a:schemeClr val="dk1"/>
                </a:solidFill>
              </a:rPr>
              <a:t>The Cross was exalted, the sign of the faith</a:t>
            </a:r>
            <a:endParaRPr sz="4700">
              <a:solidFill>
                <a:schemeClr val="dk1"/>
              </a:solidFill>
            </a:endParaRPr>
          </a:p>
          <a:p>
            <a:pPr indent="0" lvl="0" marL="0" rtl="0" algn="ctr">
              <a:lnSpc>
                <a:spcPct val="115000"/>
              </a:lnSpc>
              <a:spcBef>
                <a:spcPts val="0"/>
              </a:spcBef>
              <a:spcAft>
                <a:spcPts val="0"/>
              </a:spcAft>
              <a:buSzPts val="4800"/>
              <a:buNone/>
            </a:pPr>
            <a:r>
              <a:rPr lang="en-US" sz="4700">
                <a:solidFill>
                  <a:schemeClr val="dk1"/>
                </a:solidFill>
              </a:rPr>
              <a:t>Satan quickly rose, to war the Son of God</a:t>
            </a:r>
            <a:endParaRPr sz="4700">
              <a:solidFill>
                <a:schemeClr val="dk1"/>
              </a:solidFill>
            </a:endParaRPr>
          </a:p>
          <a:p>
            <a:pPr indent="0" lvl="0" marL="0" rtl="0" algn="ctr">
              <a:lnSpc>
                <a:spcPct val="115000"/>
              </a:lnSpc>
              <a:spcBef>
                <a:spcPts val="0"/>
              </a:spcBef>
              <a:spcAft>
                <a:spcPts val="0"/>
              </a:spcAft>
              <a:buSzPts val="4800"/>
              <a:buNone/>
            </a:pPr>
            <a:r>
              <a:rPr lang="en-US" sz="4700">
                <a:solidFill>
                  <a:schemeClr val="dk1"/>
                </a:solidFill>
              </a:rPr>
              <a:t>He stirred the rulers, emperors and armies</a:t>
            </a:r>
            <a:endParaRPr sz="4700">
              <a:solidFill>
                <a:schemeClr val="dk1"/>
              </a:solidFill>
            </a:endParaRPr>
          </a:p>
        </p:txBody>
      </p:sp>
    </p:spTree>
  </p:cSld>
  <p:clrMapOvr>
    <a:masterClrMapping/>
  </p:clrMapOvr>
</p:sld>
</file>

<file path=ppt/slides/slide8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9" name="Shape 5399"/>
        <p:cNvGrpSpPr/>
        <p:nvPr/>
      </p:nvGrpSpPr>
      <p:grpSpPr>
        <a:xfrm>
          <a:off x="0" y="0"/>
          <a:ext cx="0" cy="0"/>
          <a:chOff x="0" y="0"/>
          <a:chExt cx="0" cy="0"/>
        </a:xfrm>
      </p:grpSpPr>
      <p:sp>
        <p:nvSpPr>
          <p:cNvPr id="5400" name="Google Shape;5400;p865"/>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chemeClr val="dk1"/>
              </a:buClr>
              <a:buSzPts val="1100"/>
              <a:buFont typeface="Arial"/>
              <a:buNone/>
            </a:pPr>
            <a:r>
              <a:rPr lang="en-US"/>
              <a:t>My Coptic Church</a:t>
            </a:r>
            <a:endParaRPr/>
          </a:p>
          <a:p>
            <a:pPr indent="0" lvl="0" marL="0" rtl="0" algn="ctr">
              <a:lnSpc>
                <a:spcPct val="100000"/>
              </a:lnSpc>
              <a:spcBef>
                <a:spcPts val="0"/>
              </a:spcBef>
              <a:spcAft>
                <a:spcPts val="0"/>
              </a:spcAft>
              <a:buClr>
                <a:schemeClr val="dk1"/>
              </a:buClr>
              <a:buSzPts val="1100"/>
              <a:buFont typeface="Arial"/>
              <a:buNone/>
            </a:pPr>
            <a:r>
              <a:t/>
            </a:r>
            <a:endParaRPr/>
          </a:p>
          <a:p>
            <a:pPr indent="0" lvl="0" marL="0" rtl="0" algn="ctr">
              <a:lnSpc>
                <a:spcPct val="100000"/>
              </a:lnSpc>
              <a:spcBef>
                <a:spcPts val="0"/>
              </a:spcBef>
              <a:spcAft>
                <a:spcPts val="0"/>
              </a:spcAft>
              <a:buClr>
                <a:schemeClr val="dk1"/>
              </a:buClr>
              <a:buSzPts val="1100"/>
              <a:buFont typeface="Arial"/>
              <a:buNone/>
            </a:pPr>
            <a:r>
              <a:t/>
            </a:r>
            <a:endParaRPr/>
          </a:p>
          <a:p>
            <a:pPr indent="0" lvl="0" marL="0" rtl="0" algn="ctr">
              <a:lnSpc>
                <a:spcPct val="100000"/>
              </a:lnSpc>
              <a:spcBef>
                <a:spcPts val="0"/>
              </a:spcBef>
              <a:spcAft>
                <a:spcPts val="0"/>
              </a:spcAft>
              <a:buSzPts val="3700"/>
              <a:buNone/>
            </a:pPr>
            <a:r>
              <a:t/>
            </a:r>
            <a:endParaRPr/>
          </a:p>
        </p:txBody>
      </p:sp>
      <p:sp>
        <p:nvSpPr>
          <p:cNvPr id="5401" name="Google Shape;5401;p865"/>
          <p:cNvSpPr txBox="1"/>
          <p:nvPr>
            <p:ph idx="1" type="body"/>
          </p:nvPr>
        </p:nvSpPr>
        <p:spPr>
          <a:xfrm>
            <a:off x="415650" y="326508"/>
            <a:ext cx="11360700" cy="45552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4800"/>
              <a:buNone/>
            </a:pPr>
            <a:r>
              <a:rPr lang="en-US" sz="4400">
                <a:solidFill>
                  <a:schemeClr val="dk1"/>
                </a:solidFill>
              </a:rPr>
              <a:t>He then declared war, on the sons of the faith</a:t>
            </a:r>
            <a:endParaRPr sz="4400">
              <a:solidFill>
                <a:schemeClr val="dk1"/>
              </a:solidFill>
            </a:endParaRPr>
          </a:p>
          <a:p>
            <a:pPr indent="0" lvl="0" marL="0" rtl="0" algn="ctr">
              <a:lnSpc>
                <a:spcPct val="100000"/>
              </a:lnSpc>
              <a:spcBef>
                <a:spcPts val="0"/>
              </a:spcBef>
              <a:spcAft>
                <a:spcPts val="0"/>
              </a:spcAft>
              <a:buSzPts val="4800"/>
              <a:buNone/>
            </a:pPr>
            <a:r>
              <a:rPr lang="en-US" sz="4400">
                <a:solidFill>
                  <a:schemeClr val="dk1"/>
                </a:solidFill>
              </a:rPr>
              <a:t>Deny your Christ, or be thrown in the fire</a:t>
            </a:r>
            <a:endParaRPr sz="4400">
              <a:solidFill>
                <a:schemeClr val="dk1"/>
              </a:solidFill>
            </a:endParaRPr>
          </a:p>
          <a:p>
            <a:pPr indent="0" lvl="0" marL="0" rtl="0" algn="ctr">
              <a:lnSpc>
                <a:spcPct val="100000"/>
              </a:lnSpc>
              <a:spcBef>
                <a:spcPts val="0"/>
              </a:spcBef>
              <a:spcAft>
                <a:spcPts val="0"/>
              </a:spcAft>
              <a:buSzPts val="4800"/>
              <a:buNone/>
            </a:pPr>
            <a:r>
              <a:rPr lang="en-US" sz="4400">
                <a:solidFill>
                  <a:schemeClr val="dk1"/>
                </a:solidFill>
              </a:rPr>
              <a:t>Our honored fathers, elders and youngsters</a:t>
            </a:r>
            <a:endParaRPr sz="4400">
              <a:solidFill>
                <a:schemeClr val="dk1"/>
              </a:solidFill>
            </a:endParaRPr>
          </a:p>
          <a:p>
            <a:pPr indent="0" lvl="0" marL="0" rtl="0" algn="ctr">
              <a:lnSpc>
                <a:spcPct val="100000"/>
              </a:lnSpc>
              <a:spcBef>
                <a:spcPts val="0"/>
              </a:spcBef>
              <a:spcAft>
                <a:spcPts val="0"/>
              </a:spcAft>
              <a:buSzPts val="4800"/>
              <a:buNone/>
            </a:pPr>
            <a:r>
              <a:rPr lang="en-US" sz="4400">
                <a:solidFill>
                  <a:schemeClr val="dk1"/>
                </a:solidFill>
              </a:rPr>
              <a:t>Were not moved by pain, distress nor dishonor</a:t>
            </a:r>
            <a:endParaRPr sz="4400">
              <a:solidFill>
                <a:schemeClr val="dk1"/>
              </a:solidFill>
            </a:endParaRPr>
          </a:p>
        </p:txBody>
      </p:sp>
    </p:spTree>
  </p:cSld>
  <p:clrMapOvr>
    <a:masterClrMapping/>
  </p:clrMapOvr>
</p:sld>
</file>

<file path=ppt/slides/slide8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5" name="Shape 5405"/>
        <p:cNvGrpSpPr/>
        <p:nvPr/>
      </p:nvGrpSpPr>
      <p:grpSpPr>
        <a:xfrm>
          <a:off x="0" y="0"/>
          <a:ext cx="0" cy="0"/>
          <a:chOff x="0" y="0"/>
          <a:chExt cx="0" cy="0"/>
        </a:xfrm>
      </p:grpSpPr>
      <p:sp>
        <p:nvSpPr>
          <p:cNvPr id="5406" name="Google Shape;5406;p866"/>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chemeClr val="dk1"/>
              </a:buClr>
              <a:buSzPts val="1100"/>
              <a:buFont typeface="Arial"/>
              <a:buNone/>
            </a:pPr>
            <a:r>
              <a:rPr lang="en-US"/>
              <a:t>My Coptic Church</a:t>
            </a:r>
            <a:endParaRPr/>
          </a:p>
          <a:p>
            <a:pPr indent="0" lvl="0" marL="0" rtl="0" algn="ctr">
              <a:lnSpc>
                <a:spcPct val="100000"/>
              </a:lnSpc>
              <a:spcBef>
                <a:spcPts val="0"/>
              </a:spcBef>
              <a:spcAft>
                <a:spcPts val="0"/>
              </a:spcAft>
              <a:buClr>
                <a:schemeClr val="dk1"/>
              </a:buClr>
              <a:buSzPts val="1100"/>
              <a:buFont typeface="Arial"/>
              <a:buNone/>
            </a:pPr>
            <a:r>
              <a:t/>
            </a:r>
            <a:endParaRPr/>
          </a:p>
          <a:p>
            <a:pPr indent="0" lvl="0" marL="0" rtl="0" algn="ctr">
              <a:lnSpc>
                <a:spcPct val="100000"/>
              </a:lnSpc>
              <a:spcBef>
                <a:spcPts val="0"/>
              </a:spcBef>
              <a:spcAft>
                <a:spcPts val="0"/>
              </a:spcAft>
              <a:buClr>
                <a:schemeClr val="dk1"/>
              </a:buClr>
              <a:buSzPts val="1100"/>
              <a:buFont typeface="Arial"/>
              <a:buNone/>
            </a:pPr>
            <a:r>
              <a:t/>
            </a:r>
            <a:endParaRPr/>
          </a:p>
          <a:p>
            <a:pPr indent="0" lvl="0" marL="0" rtl="0" algn="ctr">
              <a:lnSpc>
                <a:spcPct val="100000"/>
              </a:lnSpc>
              <a:spcBef>
                <a:spcPts val="0"/>
              </a:spcBef>
              <a:spcAft>
                <a:spcPts val="0"/>
              </a:spcAft>
              <a:buSzPts val="3700"/>
              <a:buNone/>
            </a:pPr>
            <a:r>
              <a:t/>
            </a:r>
            <a:endParaRPr/>
          </a:p>
        </p:txBody>
      </p:sp>
      <p:sp>
        <p:nvSpPr>
          <p:cNvPr id="5407" name="Google Shape;5407;p866"/>
          <p:cNvSpPr txBox="1"/>
          <p:nvPr>
            <p:ph idx="1" type="body"/>
          </p:nvPr>
        </p:nvSpPr>
        <p:spPr>
          <a:xfrm>
            <a:off x="415650" y="326508"/>
            <a:ext cx="11360700" cy="45552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50000"/>
              </a:lnSpc>
              <a:spcBef>
                <a:spcPts val="0"/>
              </a:spcBef>
              <a:spcAft>
                <a:spcPts val="0"/>
              </a:spcAft>
              <a:buSzPts val="4800"/>
              <a:buNone/>
            </a:pPr>
            <a:r>
              <a:rPr lang="en-US" sz="4700">
                <a:solidFill>
                  <a:schemeClr val="dk1"/>
                </a:solidFill>
              </a:rPr>
              <a:t>But said courageously, forward no turning back</a:t>
            </a:r>
            <a:endParaRPr sz="4700">
              <a:solidFill>
                <a:schemeClr val="dk1"/>
              </a:solidFill>
            </a:endParaRPr>
          </a:p>
          <a:p>
            <a:pPr indent="0" lvl="0" marL="0" rtl="0" algn="ctr">
              <a:lnSpc>
                <a:spcPct val="150000"/>
              </a:lnSpc>
              <a:spcBef>
                <a:spcPts val="0"/>
              </a:spcBef>
              <a:spcAft>
                <a:spcPts val="0"/>
              </a:spcAft>
              <a:buSzPts val="4800"/>
              <a:buNone/>
            </a:pPr>
            <a:r>
              <a:rPr lang="en-US" sz="4700">
                <a:solidFill>
                  <a:schemeClr val="dk1"/>
                </a:solidFill>
              </a:rPr>
              <a:t>We don't fear fire, Our Lord is Jesus Christ</a:t>
            </a:r>
            <a:endParaRPr sz="4700">
              <a:solidFill>
                <a:schemeClr val="dk1"/>
              </a:solidFill>
            </a:endParaRPr>
          </a:p>
        </p:txBody>
      </p:sp>
    </p:spTree>
  </p:cSld>
  <p:clrMapOvr>
    <a:masterClrMapping/>
  </p:clrMapOvr>
</p:sld>
</file>

<file path=ppt/slides/slide8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1" name="Shape 5411"/>
        <p:cNvGrpSpPr/>
        <p:nvPr/>
      </p:nvGrpSpPr>
      <p:grpSpPr>
        <a:xfrm>
          <a:off x="0" y="0"/>
          <a:ext cx="0" cy="0"/>
          <a:chOff x="0" y="0"/>
          <a:chExt cx="0" cy="0"/>
        </a:xfrm>
      </p:grpSpPr>
      <p:sp>
        <p:nvSpPr>
          <p:cNvPr id="5412" name="Google Shape;5412;p867"/>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chemeClr val="dk1"/>
              </a:buClr>
              <a:buSzPts val="1100"/>
              <a:buFont typeface="Arial"/>
              <a:buNone/>
            </a:pPr>
            <a:r>
              <a:rPr lang="en-US"/>
              <a:t>My Coptic Church</a:t>
            </a:r>
            <a:endParaRPr/>
          </a:p>
          <a:p>
            <a:pPr indent="0" lvl="0" marL="0" rtl="0" algn="ctr">
              <a:lnSpc>
                <a:spcPct val="100000"/>
              </a:lnSpc>
              <a:spcBef>
                <a:spcPts val="0"/>
              </a:spcBef>
              <a:spcAft>
                <a:spcPts val="0"/>
              </a:spcAft>
              <a:buClr>
                <a:schemeClr val="dk1"/>
              </a:buClr>
              <a:buSzPts val="1100"/>
              <a:buFont typeface="Arial"/>
              <a:buNone/>
            </a:pPr>
            <a:r>
              <a:t/>
            </a:r>
            <a:endParaRPr/>
          </a:p>
          <a:p>
            <a:pPr indent="0" lvl="0" marL="0" rtl="0" algn="ctr">
              <a:lnSpc>
                <a:spcPct val="100000"/>
              </a:lnSpc>
              <a:spcBef>
                <a:spcPts val="0"/>
              </a:spcBef>
              <a:spcAft>
                <a:spcPts val="0"/>
              </a:spcAft>
              <a:buClr>
                <a:schemeClr val="dk1"/>
              </a:buClr>
              <a:buSzPts val="1100"/>
              <a:buFont typeface="Arial"/>
              <a:buNone/>
            </a:pPr>
            <a:r>
              <a:t/>
            </a:r>
            <a:endParaRPr/>
          </a:p>
          <a:p>
            <a:pPr indent="0" lvl="0" marL="0" rtl="0" algn="ctr">
              <a:lnSpc>
                <a:spcPct val="100000"/>
              </a:lnSpc>
              <a:spcBef>
                <a:spcPts val="0"/>
              </a:spcBef>
              <a:spcAft>
                <a:spcPts val="0"/>
              </a:spcAft>
              <a:buSzPts val="3700"/>
              <a:buNone/>
            </a:pPr>
            <a:r>
              <a:t/>
            </a:r>
            <a:endParaRPr/>
          </a:p>
        </p:txBody>
      </p:sp>
      <p:sp>
        <p:nvSpPr>
          <p:cNvPr id="5413" name="Google Shape;5413;p867"/>
          <p:cNvSpPr txBox="1"/>
          <p:nvPr>
            <p:ph idx="1" type="body"/>
          </p:nvPr>
        </p:nvSpPr>
        <p:spPr>
          <a:xfrm>
            <a:off x="415650" y="326508"/>
            <a:ext cx="11360700" cy="45552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4800"/>
              <a:buNone/>
            </a:pPr>
            <a:r>
              <a:rPr lang="en-US" sz="4100">
                <a:solidFill>
                  <a:schemeClr val="dk1"/>
                </a:solidFill>
              </a:rPr>
              <a:t>They were beaten and imprisoned, they lived in oppression</a:t>
            </a:r>
            <a:endParaRPr sz="4100">
              <a:solidFill>
                <a:schemeClr val="dk1"/>
              </a:solidFill>
            </a:endParaRPr>
          </a:p>
          <a:p>
            <a:pPr indent="0" lvl="0" marL="0" rtl="0" algn="ctr">
              <a:lnSpc>
                <a:spcPct val="100000"/>
              </a:lnSpc>
              <a:spcBef>
                <a:spcPts val="0"/>
              </a:spcBef>
              <a:spcAft>
                <a:spcPts val="0"/>
              </a:spcAft>
              <a:buSzPts val="4800"/>
              <a:buNone/>
            </a:pPr>
            <a:r>
              <a:rPr lang="en-US" sz="4100">
                <a:solidFill>
                  <a:schemeClr val="dk1"/>
                </a:solidFill>
              </a:rPr>
              <a:t>They were burned and killed, and tasted every pain</a:t>
            </a:r>
            <a:endParaRPr sz="4100">
              <a:solidFill>
                <a:schemeClr val="dk1"/>
              </a:solidFill>
            </a:endParaRPr>
          </a:p>
          <a:p>
            <a:pPr indent="0" lvl="0" marL="0" rtl="0" algn="ctr">
              <a:lnSpc>
                <a:spcPct val="100000"/>
              </a:lnSpc>
              <a:spcBef>
                <a:spcPts val="0"/>
              </a:spcBef>
              <a:spcAft>
                <a:spcPts val="0"/>
              </a:spcAft>
              <a:buSzPts val="4800"/>
              <a:buNone/>
            </a:pPr>
            <a:r>
              <a:rPr lang="en-US" sz="4100">
                <a:solidFill>
                  <a:schemeClr val="dk1"/>
                </a:solidFill>
              </a:rPr>
              <a:t>By the power of their faith, they overcame their pains</a:t>
            </a:r>
            <a:endParaRPr sz="4100">
              <a:solidFill>
                <a:schemeClr val="dk1"/>
              </a:solidFill>
            </a:endParaRPr>
          </a:p>
          <a:p>
            <a:pPr indent="0" lvl="0" marL="0" rtl="0" algn="ctr">
              <a:lnSpc>
                <a:spcPct val="100000"/>
              </a:lnSpc>
              <a:spcBef>
                <a:spcPts val="0"/>
              </a:spcBef>
              <a:spcAft>
                <a:spcPts val="0"/>
              </a:spcAft>
              <a:buSzPts val="4800"/>
              <a:buNone/>
            </a:pPr>
            <a:r>
              <a:rPr lang="en-US" sz="4100">
                <a:solidFill>
                  <a:schemeClr val="dk1"/>
                </a:solidFill>
              </a:rPr>
              <a:t>And remained believing in, the King of Peace</a:t>
            </a:r>
            <a:endParaRPr sz="4100">
              <a:solidFill>
                <a:schemeClr val="dk1"/>
              </a:solidFill>
            </a:endParaRPr>
          </a:p>
        </p:txBody>
      </p:sp>
    </p:spTree>
  </p:cSld>
  <p:clrMapOvr>
    <a:masterClrMapping/>
  </p:clrMapOvr>
</p:sld>
</file>

<file path=ppt/slides/slide8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7" name="Shape 5417"/>
        <p:cNvGrpSpPr/>
        <p:nvPr/>
      </p:nvGrpSpPr>
      <p:grpSpPr>
        <a:xfrm>
          <a:off x="0" y="0"/>
          <a:ext cx="0" cy="0"/>
          <a:chOff x="0" y="0"/>
          <a:chExt cx="0" cy="0"/>
        </a:xfrm>
      </p:grpSpPr>
      <p:sp>
        <p:nvSpPr>
          <p:cNvPr id="5418" name="Google Shape;5418;p868"/>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chemeClr val="dk1"/>
              </a:buClr>
              <a:buSzPts val="1100"/>
              <a:buFont typeface="Arial"/>
              <a:buNone/>
            </a:pPr>
            <a:r>
              <a:rPr lang="en-US"/>
              <a:t>My Coptic Church</a:t>
            </a:r>
            <a:endParaRPr/>
          </a:p>
          <a:p>
            <a:pPr indent="0" lvl="0" marL="0" rtl="0" algn="ctr">
              <a:lnSpc>
                <a:spcPct val="100000"/>
              </a:lnSpc>
              <a:spcBef>
                <a:spcPts val="0"/>
              </a:spcBef>
              <a:spcAft>
                <a:spcPts val="0"/>
              </a:spcAft>
              <a:buClr>
                <a:schemeClr val="dk1"/>
              </a:buClr>
              <a:buSzPts val="1100"/>
              <a:buFont typeface="Arial"/>
              <a:buNone/>
            </a:pPr>
            <a:r>
              <a:t/>
            </a:r>
            <a:endParaRPr/>
          </a:p>
          <a:p>
            <a:pPr indent="0" lvl="0" marL="0" rtl="0" algn="ctr">
              <a:lnSpc>
                <a:spcPct val="100000"/>
              </a:lnSpc>
              <a:spcBef>
                <a:spcPts val="0"/>
              </a:spcBef>
              <a:spcAft>
                <a:spcPts val="0"/>
              </a:spcAft>
              <a:buClr>
                <a:schemeClr val="dk1"/>
              </a:buClr>
              <a:buSzPts val="1100"/>
              <a:buFont typeface="Arial"/>
              <a:buNone/>
            </a:pPr>
            <a:r>
              <a:t/>
            </a:r>
            <a:endParaRPr/>
          </a:p>
          <a:p>
            <a:pPr indent="0" lvl="0" marL="0" rtl="0" algn="ctr">
              <a:lnSpc>
                <a:spcPct val="100000"/>
              </a:lnSpc>
              <a:spcBef>
                <a:spcPts val="0"/>
              </a:spcBef>
              <a:spcAft>
                <a:spcPts val="0"/>
              </a:spcAft>
              <a:buSzPts val="3700"/>
              <a:buNone/>
            </a:pPr>
            <a:r>
              <a:t/>
            </a:r>
            <a:endParaRPr/>
          </a:p>
        </p:txBody>
      </p:sp>
      <p:sp>
        <p:nvSpPr>
          <p:cNvPr id="5419" name="Google Shape;5419;p868"/>
          <p:cNvSpPr txBox="1"/>
          <p:nvPr>
            <p:ph idx="1" type="body"/>
          </p:nvPr>
        </p:nvSpPr>
        <p:spPr>
          <a:xfrm>
            <a:off x="415650" y="326508"/>
            <a:ext cx="11360700" cy="45552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50000"/>
              </a:lnSpc>
              <a:spcBef>
                <a:spcPts val="0"/>
              </a:spcBef>
              <a:spcAft>
                <a:spcPts val="0"/>
              </a:spcAft>
              <a:buSzPts val="4800"/>
              <a:buNone/>
            </a:pPr>
            <a:r>
              <a:rPr lang="en-US" sz="4700">
                <a:solidFill>
                  <a:schemeClr val="dk1"/>
                </a:solidFill>
              </a:rPr>
              <a:t>With blood and suffering, they bought the faith</a:t>
            </a:r>
            <a:endParaRPr sz="4700">
              <a:solidFill>
                <a:schemeClr val="dk1"/>
              </a:solidFill>
            </a:endParaRPr>
          </a:p>
          <a:p>
            <a:pPr indent="0" lvl="0" marL="0" rtl="0" algn="ctr">
              <a:lnSpc>
                <a:spcPct val="150000"/>
              </a:lnSpc>
              <a:spcBef>
                <a:spcPts val="0"/>
              </a:spcBef>
              <a:spcAft>
                <a:spcPts val="0"/>
              </a:spcAft>
              <a:buSzPts val="4800"/>
              <a:buNone/>
            </a:pPr>
            <a:r>
              <a:rPr lang="en-US" sz="4700">
                <a:solidFill>
                  <a:schemeClr val="dk1"/>
                </a:solidFill>
              </a:rPr>
              <a:t>And preserved it for us, in the name of Our Savior</a:t>
            </a:r>
            <a:endParaRPr sz="4700">
              <a:solidFill>
                <a:schemeClr val="dk1"/>
              </a:solidFill>
            </a:endParaRPr>
          </a:p>
        </p:txBody>
      </p:sp>
    </p:spTree>
  </p:cSld>
  <p:clrMapOvr>
    <a:masterClrMapping/>
  </p:clrMapOvr>
</p:sld>
</file>

<file path=ppt/slides/slide8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3" name="Shape 5423"/>
        <p:cNvGrpSpPr/>
        <p:nvPr/>
      </p:nvGrpSpPr>
      <p:grpSpPr>
        <a:xfrm>
          <a:off x="0" y="0"/>
          <a:ext cx="0" cy="0"/>
          <a:chOff x="0" y="0"/>
          <a:chExt cx="0" cy="0"/>
        </a:xfrm>
      </p:grpSpPr>
      <p:sp>
        <p:nvSpPr>
          <p:cNvPr id="5424" name="Google Shape;5424;p869"/>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chemeClr val="dk1"/>
              </a:buClr>
              <a:buSzPts val="1100"/>
              <a:buFont typeface="Arial"/>
              <a:buNone/>
            </a:pPr>
            <a:r>
              <a:rPr lang="en-US"/>
              <a:t>My Coptic Church</a:t>
            </a:r>
            <a:endParaRPr/>
          </a:p>
          <a:p>
            <a:pPr indent="0" lvl="0" marL="0" rtl="0" algn="ctr">
              <a:lnSpc>
                <a:spcPct val="100000"/>
              </a:lnSpc>
              <a:spcBef>
                <a:spcPts val="0"/>
              </a:spcBef>
              <a:spcAft>
                <a:spcPts val="0"/>
              </a:spcAft>
              <a:buClr>
                <a:schemeClr val="dk1"/>
              </a:buClr>
              <a:buSzPts val="1100"/>
              <a:buFont typeface="Arial"/>
              <a:buNone/>
            </a:pPr>
            <a:r>
              <a:t/>
            </a:r>
            <a:endParaRPr/>
          </a:p>
          <a:p>
            <a:pPr indent="0" lvl="0" marL="0" rtl="0" algn="ctr">
              <a:lnSpc>
                <a:spcPct val="100000"/>
              </a:lnSpc>
              <a:spcBef>
                <a:spcPts val="0"/>
              </a:spcBef>
              <a:spcAft>
                <a:spcPts val="0"/>
              </a:spcAft>
              <a:buClr>
                <a:schemeClr val="dk1"/>
              </a:buClr>
              <a:buSzPts val="1100"/>
              <a:buFont typeface="Arial"/>
              <a:buNone/>
            </a:pPr>
            <a:r>
              <a:t/>
            </a:r>
            <a:endParaRPr/>
          </a:p>
          <a:p>
            <a:pPr indent="0" lvl="0" marL="0" rtl="0" algn="ctr">
              <a:lnSpc>
                <a:spcPct val="100000"/>
              </a:lnSpc>
              <a:spcBef>
                <a:spcPts val="0"/>
              </a:spcBef>
              <a:spcAft>
                <a:spcPts val="0"/>
              </a:spcAft>
              <a:buSzPts val="3700"/>
              <a:buNone/>
            </a:pPr>
            <a:r>
              <a:t/>
            </a:r>
            <a:endParaRPr/>
          </a:p>
        </p:txBody>
      </p:sp>
      <p:sp>
        <p:nvSpPr>
          <p:cNvPr id="5425" name="Google Shape;5425;p869"/>
          <p:cNvSpPr txBox="1"/>
          <p:nvPr>
            <p:ph idx="1" type="body"/>
          </p:nvPr>
        </p:nvSpPr>
        <p:spPr>
          <a:xfrm>
            <a:off x="415650" y="326508"/>
            <a:ext cx="11360700" cy="45552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4800"/>
              <a:buNone/>
            </a:pPr>
            <a:r>
              <a:rPr lang="en-US" sz="4700">
                <a:solidFill>
                  <a:schemeClr val="dk1"/>
                </a:solidFill>
              </a:rPr>
              <a:t>Let us all rise, from our laziness</a:t>
            </a:r>
            <a:endParaRPr sz="4700">
              <a:solidFill>
                <a:schemeClr val="dk1"/>
              </a:solidFill>
            </a:endParaRPr>
          </a:p>
          <a:p>
            <a:pPr indent="0" lvl="0" marL="0" rtl="0" algn="ctr">
              <a:lnSpc>
                <a:spcPct val="100000"/>
              </a:lnSpc>
              <a:spcBef>
                <a:spcPts val="0"/>
              </a:spcBef>
              <a:spcAft>
                <a:spcPts val="0"/>
              </a:spcAft>
              <a:buSzPts val="4800"/>
              <a:buNone/>
            </a:pPr>
            <a:r>
              <a:rPr lang="en-US" sz="4700">
                <a:solidFill>
                  <a:schemeClr val="dk1"/>
                </a:solidFill>
              </a:rPr>
              <a:t>With diligence seeking, the heavenly rewards</a:t>
            </a:r>
            <a:endParaRPr sz="4700">
              <a:solidFill>
                <a:schemeClr val="dk1"/>
              </a:solidFill>
            </a:endParaRPr>
          </a:p>
          <a:p>
            <a:pPr indent="0" lvl="0" marL="0" rtl="0" algn="ctr">
              <a:lnSpc>
                <a:spcPct val="100000"/>
              </a:lnSpc>
              <a:spcBef>
                <a:spcPts val="0"/>
              </a:spcBef>
              <a:spcAft>
                <a:spcPts val="0"/>
              </a:spcAft>
              <a:buSzPts val="4800"/>
              <a:buNone/>
            </a:pPr>
            <a:r>
              <a:rPr lang="en-US" sz="4700">
                <a:solidFill>
                  <a:schemeClr val="dk1"/>
                </a:solidFill>
              </a:rPr>
              <a:t>The Church of the Fathers, you are our pride</a:t>
            </a:r>
            <a:endParaRPr sz="4700">
              <a:solidFill>
                <a:schemeClr val="dk1"/>
              </a:solidFill>
            </a:endParaRPr>
          </a:p>
          <a:p>
            <a:pPr indent="0" lvl="0" marL="0" rtl="0" algn="ctr">
              <a:lnSpc>
                <a:spcPct val="100000"/>
              </a:lnSpc>
              <a:spcBef>
                <a:spcPts val="0"/>
              </a:spcBef>
              <a:spcAft>
                <a:spcPts val="0"/>
              </a:spcAft>
              <a:buSzPts val="4800"/>
              <a:buNone/>
            </a:pPr>
            <a:r>
              <a:rPr lang="en-US" sz="4700">
                <a:solidFill>
                  <a:schemeClr val="dk1"/>
                </a:solidFill>
              </a:rPr>
              <a:t>To her success, let us all join together</a:t>
            </a:r>
            <a:endParaRPr sz="4700">
              <a:solidFill>
                <a:schemeClr val="dk1"/>
              </a:solidFill>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p87"/>
          <p:cNvSpPr txBox="1"/>
          <p:nvPr>
            <p:ph idx="1" type="body"/>
          </p:nvPr>
        </p:nvSpPr>
        <p:spPr>
          <a:xfrm>
            <a:off x="415650" y="326500"/>
            <a:ext cx="11360700" cy="49098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sz="5000"/>
              <a:t>Be vigilant in your prayers</a:t>
            </a:r>
            <a:endParaRPr sz="5000"/>
          </a:p>
          <a:p>
            <a:pPr indent="0" lvl="0" marL="0" rtl="0" algn="ctr">
              <a:lnSpc>
                <a:spcPct val="150000"/>
              </a:lnSpc>
              <a:spcBef>
                <a:spcPts val="0"/>
              </a:spcBef>
              <a:spcAft>
                <a:spcPts val="0"/>
              </a:spcAft>
              <a:buClr>
                <a:schemeClr val="dk1"/>
              </a:buClr>
              <a:buSzPts val="1100"/>
              <a:buFont typeface="Arial"/>
              <a:buNone/>
            </a:pPr>
            <a:r>
              <a:rPr lang="en-US" sz="5000"/>
              <a:t>And look up to heaven</a:t>
            </a:r>
            <a:endParaRPr sz="5000"/>
          </a:p>
          <a:p>
            <a:pPr indent="0" lvl="0" marL="0" rtl="0" algn="ctr">
              <a:lnSpc>
                <a:spcPct val="150000"/>
              </a:lnSpc>
              <a:spcBef>
                <a:spcPts val="0"/>
              </a:spcBef>
              <a:spcAft>
                <a:spcPts val="0"/>
              </a:spcAft>
              <a:buClr>
                <a:schemeClr val="dk1"/>
              </a:buClr>
              <a:buSzPts val="1100"/>
              <a:buFont typeface="Arial"/>
              <a:buNone/>
            </a:pPr>
            <a:r>
              <a:rPr lang="en-US" sz="5000"/>
              <a:t>Be strong in your struggles</a:t>
            </a:r>
            <a:endParaRPr sz="5000"/>
          </a:p>
          <a:p>
            <a:pPr indent="0" lvl="0" marL="0" rtl="0" algn="ctr">
              <a:lnSpc>
                <a:spcPct val="150000"/>
              </a:lnSpc>
              <a:spcBef>
                <a:spcPts val="0"/>
              </a:spcBef>
              <a:spcAft>
                <a:spcPts val="0"/>
              </a:spcAft>
              <a:buClr>
                <a:schemeClr val="dk1"/>
              </a:buClr>
              <a:buSzPts val="1100"/>
              <a:buFont typeface="Arial"/>
              <a:buNone/>
            </a:pPr>
            <a:r>
              <a:rPr lang="en-US" sz="5000"/>
              <a:t>And cling to Him with hope</a:t>
            </a:r>
            <a:endParaRPr sz="5000"/>
          </a:p>
        </p:txBody>
      </p:sp>
      <p:sp>
        <p:nvSpPr>
          <p:cNvPr id="589" name="Google Shape;589;p87"/>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Be Strengthened O My Soul</a:t>
            </a:r>
            <a:endParaRPr>
              <a:latin typeface="Playfair Display"/>
              <a:ea typeface="Playfair Display"/>
              <a:cs typeface="Playfair Display"/>
              <a:sym typeface="Playfair Display"/>
            </a:endParaRPr>
          </a:p>
        </p:txBody>
      </p:sp>
    </p:spTree>
  </p:cSld>
  <p:clrMapOvr>
    <a:masterClrMapping/>
  </p:clrMapOvr>
</p:sld>
</file>

<file path=ppt/slides/slide8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9" name="Shape 5429"/>
        <p:cNvGrpSpPr/>
        <p:nvPr/>
      </p:nvGrpSpPr>
      <p:grpSpPr>
        <a:xfrm>
          <a:off x="0" y="0"/>
          <a:ext cx="0" cy="0"/>
          <a:chOff x="0" y="0"/>
          <a:chExt cx="0" cy="0"/>
        </a:xfrm>
      </p:grpSpPr>
      <p:sp>
        <p:nvSpPr>
          <p:cNvPr id="5430" name="Google Shape;5430;p870"/>
          <p:cNvSpPr txBox="1"/>
          <p:nvPr>
            <p:ph type="title"/>
          </p:nvPr>
        </p:nvSpPr>
        <p:spPr>
          <a:xfrm>
            <a:off x="415650" y="5660767"/>
            <a:ext cx="11360700" cy="763500"/>
          </a:xfrm>
          <a:prstGeom prst="rect">
            <a:avLst/>
          </a:prstGeom>
          <a:solidFill>
            <a:srgbClr val="FFFFFF">
              <a:alpha val="87843"/>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chemeClr val="dk1"/>
              </a:buClr>
              <a:buSzPts val="1100"/>
              <a:buFont typeface="Arial"/>
              <a:buNone/>
            </a:pPr>
            <a:r>
              <a:rPr lang="en-US"/>
              <a:t>My Coptic Church</a:t>
            </a:r>
            <a:endParaRPr/>
          </a:p>
          <a:p>
            <a:pPr indent="0" lvl="0" marL="0" rtl="0" algn="ctr">
              <a:lnSpc>
                <a:spcPct val="100000"/>
              </a:lnSpc>
              <a:spcBef>
                <a:spcPts val="0"/>
              </a:spcBef>
              <a:spcAft>
                <a:spcPts val="0"/>
              </a:spcAft>
              <a:buClr>
                <a:schemeClr val="dk1"/>
              </a:buClr>
              <a:buSzPts val="1100"/>
              <a:buFont typeface="Arial"/>
              <a:buNone/>
            </a:pPr>
            <a:r>
              <a:t/>
            </a:r>
            <a:endParaRPr/>
          </a:p>
          <a:p>
            <a:pPr indent="0" lvl="0" marL="0" rtl="0" algn="ctr">
              <a:lnSpc>
                <a:spcPct val="100000"/>
              </a:lnSpc>
              <a:spcBef>
                <a:spcPts val="0"/>
              </a:spcBef>
              <a:spcAft>
                <a:spcPts val="0"/>
              </a:spcAft>
              <a:buClr>
                <a:schemeClr val="dk1"/>
              </a:buClr>
              <a:buSzPts val="1100"/>
              <a:buFont typeface="Arial"/>
              <a:buNone/>
            </a:pPr>
            <a:r>
              <a:t/>
            </a:r>
            <a:endParaRPr/>
          </a:p>
          <a:p>
            <a:pPr indent="0" lvl="0" marL="0" rtl="0" algn="ctr">
              <a:lnSpc>
                <a:spcPct val="100000"/>
              </a:lnSpc>
              <a:spcBef>
                <a:spcPts val="0"/>
              </a:spcBef>
              <a:spcAft>
                <a:spcPts val="0"/>
              </a:spcAft>
              <a:buSzPts val="3700"/>
              <a:buNone/>
            </a:pPr>
            <a:r>
              <a:t/>
            </a:r>
            <a:endParaRPr/>
          </a:p>
        </p:txBody>
      </p:sp>
      <p:sp>
        <p:nvSpPr>
          <p:cNvPr id="5431" name="Google Shape;5431;p870"/>
          <p:cNvSpPr txBox="1"/>
          <p:nvPr>
            <p:ph idx="1" type="body"/>
          </p:nvPr>
        </p:nvSpPr>
        <p:spPr>
          <a:xfrm>
            <a:off x="415650" y="326508"/>
            <a:ext cx="11360700" cy="4555200"/>
          </a:xfrm>
          <a:prstGeom prst="rect">
            <a:avLst/>
          </a:prstGeom>
          <a:solidFill>
            <a:srgbClr val="FFFFFF">
              <a:alpha val="87843"/>
            </a:srgbClr>
          </a:solidFill>
          <a:ln>
            <a:noFill/>
          </a:ln>
        </p:spPr>
        <p:txBody>
          <a:bodyPr anchorCtr="0" anchor="ctr" bIns="121900" lIns="121900" spcFirstLastPara="1" rIns="121900" wrap="square" tIns="121900">
            <a:noAutofit/>
          </a:bodyPr>
          <a:lstStyle/>
          <a:p>
            <a:pPr indent="0" lvl="0" marL="0" rtl="0" algn="ctr">
              <a:lnSpc>
                <a:spcPct val="150000"/>
              </a:lnSpc>
              <a:spcBef>
                <a:spcPts val="0"/>
              </a:spcBef>
              <a:spcAft>
                <a:spcPts val="0"/>
              </a:spcAft>
              <a:buSzPts val="4800"/>
              <a:buNone/>
            </a:pPr>
            <a:r>
              <a:rPr lang="en-US" sz="4700">
                <a:solidFill>
                  <a:schemeClr val="dk1"/>
                </a:solidFill>
              </a:rPr>
              <a:t>My Coptic Church, her faith is orthodox</a:t>
            </a:r>
            <a:endParaRPr sz="4700">
              <a:solidFill>
                <a:schemeClr val="dk1"/>
              </a:solidFill>
            </a:endParaRPr>
          </a:p>
          <a:p>
            <a:pPr indent="0" lvl="0" marL="0" rtl="0" algn="ctr">
              <a:lnSpc>
                <a:spcPct val="150000"/>
              </a:lnSpc>
              <a:spcBef>
                <a:spcPts val="0"/>
              </a:spcBef>
              <a:spcAft>
                <a:spcPts val="0"/>
              </a:spcAft>
              <a:buSzPts val="4800"/>
              <a:buNone/>
            </a:pPr>
            <a:r>
              <a:rPr lang="en-US" sz="4700">
                <a:solidFill>
                  <a:schemeClr val="dk1"/>
                </a:solidFill>
              </a:rPr>
              <a:t>Forever strong, Egypt is for Christ</a:t>
            </a:r>
            <a:endParaRPr sz="4700">
              <a:solidFill>
                <a:schemeClr val="dk1"/>
              </a:solidFill>
            </a:endParaRPr>
          </a:p>
        </p:txBody>
      </p:sp>
      <p:pic>
        <p:nvPicPr>
          <p:cNvPr id="5432" name="Google Shape;5432;p870">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8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6" name="Shape 5436"/>
        <p:cNvGrpSpPr/>
        <p:nvPr/>
      </p:nvGrpSpPr>
      <p:grpSpPr>
        <a:xfrm>
          <a:off x="0" y="0"/>
          <a:ext cx="0" cy="0"/>
          <a:chOff x="0" y="0"/>
          <a:chExt cx="0" cy="0"/>
        </a:xfrm>
      </p:grpSpPr>
      <p:sp>
        <p:nvSpPr>
          <p:cNvPr id="5437" name="Google Shape;5437;p871"/>
          <p:cNvSpPr txBox="1"/>
          <p:nvPr>
            <p:ph idx="1" type="body"/>
          </p:nvPr>
        </p:nvSpPr>
        <p:spPr>
          <a:xfrm>
            <a:off x="1718225" y="2718150"/>
            <a:ext cx="8710800" cy="14217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4800"/>
              <a:buNone/>
            </a:pPr>
            <a:r>
              <a:rPr lang="en-US" sz="6900"/>
              <a:t>My Cross, My Cross</a:t>
            </a:r>
            <a:endParaRPr sz="6900"/>
          </a:p>
        </p:txBody>
      </p:sp>
      <p:pic>
        <p:nvPicPr>
          <p:cNvPr id="5438" name="Google Shape;5438;p871">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8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2" name="Shape 5442"/>
        <p:cNvGrpSpPr/>
        <p:nvPr/>
      </p:nvGrpSpPr>
      <p:grpSpPr>
        <a:xfrm>
          <a:off x="0" y="0"/>
          <a:ext cx="0" cy="0"/>
          <a:chOff x="0" y="0"/>
          <a:chExt cx="0" cy="0"/>
        </a:xfrm>
      </p:grpSpPr>
      <p:sp>
        <p:nvSpPr>
          <p:cNvPr id="5443" name="Google Shape;5443;p872"/>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My Cross, My Cross</a:t>
            </a:r>
            <a:endParaRPr/>
          </a:p>
        </p:txBody>
      </p:sp>
      <p:sp>
        <p:nvSpPr>
          <p:cNvPr id="5444" name="Google Shape;5444;p872"/>
          <p:cNvSpPr txBox="1"/>
          <p:nvPr>
            <p:ph idx="1" type="body"/>
          </p:nvPr>
        </p:nvSpPr>
        <p:spPr>
          <a:xfrm>
            <a:off x="415650" y="326500"/>
            <a:ext cx="11360700" cy="47088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50000"/>
              </a:lnSpc>
              <a:spcBef>
                <a:spcPts val="0"/>
              </a:spcBef>
              <a:spcAft>
                <a:spcPts val="0"/>
              </a:spcAft>
              <a:buClr>
                <a:schemeClr val="dk1"/>
              </a:buClr>
              <a:buSzPts val="1100"/>
              <a:buFont typeface="Arial"/>
              <a:buNone/>
            </a:pPr>
            <a:r>
              <a:rPr lang="en-US">
                <a:solidFill>
                  <a:schemeClr val="dk1"/>
                </a:solidFill>
              </a:rPr>
              <a:t>My cross, my cross</a:t>
            </a:r>
            <a:endParaRPr>
              <a:solidFill>
                <a:schemeClr val="dk1"/>
              </a:solidFill>
            </a:endParaRPr>
          </a:p>
          <a:p>
            <a:pPr indent="0" lvl="0" marL="0" rtl="0" algn="ctr">
              <a:lnSpc>
                <a:spcPct val="150000"/>
              </a:lnSpc>
              <a:spcBef>
                <a:spcPts val="800"/>
              </a:spcBef>
              <a:spcAft>
                <a:spcPts val="0"/>
              </a:spcAft>
              <a:buClr>
                <a:schemeClr val="dk1"/>
              </a:buClr>
              <a:buSzPts val="1100"/>
              <a:buFont typeface="Arial"/>
              <a:buNone/>
            </a:pPr>
            <a:r>
              <a:rPr lang="en-US">
                <a:solidFill>
                  <a:schemeClr val="dk1"/>
                </a:solidFill>
              </a:rPr>
              <a:t>You're made of lowly wood</a:t>
            </a:r>
            <a:endParaRPr>
              <a:solidFill>
                <a:schemeClr val="dk1"/>
              </a:solidFill>
            </a:endParaRPr>
          </a:p>
          <a:p>
            <a:pPr indent="0" lvl="0" marL="0" rtl="0" algn="ctr">
              <a:lnSpc>
                <a:spcPct val="150000"/>
              </a:lnSpc>
              <a:spcBef>
                <a:spcPts val="800"/>
              </a:spcBef>
              <a:spcAft>
                <a:spcPts val="0"/>
              </a:spcAft>
              <a:buClr>
                <a:schemeClr val="dk1"/>
              </a:buClr>
              <a:buSzPts val="1100"/>
              <a:buFont typeface="Arial"/>
              <a:buNone/>
            </a:pPr>
            <a:r>
              <a:rPr lang="en-US">
                <a:solidFill>
                  <a:schemeClr val="dk1"/>
                </a:solidFill>
              </a:rPr>
              <a:t>But in my heart, my cross</a:t>
            </a:r>
            <a:endParaRPr>
              <a:solidFill>
                <a:schemeClr val="dk1"/>
              </a:solidFill>
            </a:endParaRPr>
          </a:p>
          <a:p>
            <a:pPr indent="0" lvl="0" marL="0" rtl="0" algn="ctr">
              <a:lnSpc>
                <a:spcPct val="150000"/>
              </a:lnSpc>
              <a:spcBef>
                <a:spcPts val="800"/>
              </a:spcBef>
              <a:spcAft>
                <a:spcPts val="0"/>
              </a:spcAft>
              <a:buClr>
                <a:schemeClr val="dk1"/>
              </a:buClr>
              <a:buSzPts val="1100"/>
              <a:buFont typeface="Arial"/>
              <a:buNone/>
            </a:pPr>
            <a:r>
              <a:rPr lang="en-US">
                <a:solidFill>
                  <a:schemeClr val="dk1"/>
                </a:solidFill>
              </a:rPr>
              <a:t>(You're more precious than gold) x2</a:t>
            </a:r>
            <a:endParaRPr>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a:p>
            <a:pPr indent="0" lvl="0" marL="0" rtl="0" algn="ctr">
              <a:lnSpc>
                <a:spcPct val="100000"/>
              </a:lnSpc>
              <a:spcBef>
                <a:spcPts val="0"/>
              </a:spcBef>
              <a:spcAft>
                <a:spcPts val="0"/>
              </a:spcAft>
              <a:buSzPts val="4800"/>
              <a:buNone/>
            </a:pPr>
            <a:r>
              <a:t/>
            </a:r>
            <a:endParaRPr>
              <a:solidFill>
                <a:schemeClr val="dk1"/>
              </a:solidFill>
            </a:endParaRPr>
          </a:p>
        </p:txBody>
      </p:sp>
    </p:spTree>
  </p:cSld>
  <p:clrMapOvr>
    <a:masterClrMapping/>
  </p:clrMapOvr>
</p:sld>
</file>

<file path=ppt/slides/slide8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8" name="Shape 5448"/>
        <p:cNvGrpSpPr/>
        <p:nvPr/>
      </p:nvGrpSpPr>
      <p:grpSpPr>
        <a:xfrm>
          <a:off x="0" y="0"/>
          <a:ext cx="0" cy="0"/>
          <a:chOff x="0" y="0"/>
          <a:chExt cx="0" cy="0"/>
        </a:xfrm>
      </p:grpSpPr>
      <p:sp>
        <p:nvSpPr>
          <p:cNvPr id="5449" name="Google Shape;5449;p873"/>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My Cross, My Cross</a:t>
            </a:r>
            <a:endParaRPr/>
          </a:p>
        </p:txBody>
      </p:sp>
      <p:sp>
        <p:nvSpPr>
          <p:cNvPr id="5450" name="Google Shape;5450;p873"/>
          <p:cNvSpPr txBox="1"/>
          <p:nvPr>
            <p:ph idx="1" type="body"/>
          </p:nvPr>
        </p:nvSpPr>
        <p:spPr>
          <a:xfrm>
            <a:off x="415650" y="326500"/>
            <a:ext cx="11360700" cy="4768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50000"/>
              </a:lnSpc>
              <a:spcBef>
                <a:spcPts val="0"/>
              </a:spcBef>
              <a:spcAft>
                <a:spcPts val="0"/>
              </a:spcAft>
              <a:buClr>
                <a:schemeClr val="dk1"/>
              </a:buClr>
              <a:buSzPts val="1100"/>
              <a:buFont typeface="Arial"/>
              <a:buNone/>
            </a:pPr>
            <a:r>
              <a:rPr lang="en-US">
                <a:solidFill>
                  <a:schemeClr val="dk1"/>
                </a:solidFill>
              </a:rPr>
              <a:t>My cross, my cross</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I always boast in you</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In front of all the nations</a:t>
            </a:r>
            <a:endParaRPr>
              <a:solidFill>
                <a:schemeClr val="dk1"/>
              </a:solidFill>
            </a:endParaRPr>
          </a:p>
          <a:p>
            <a:pPr indent="0" lvl="0" marL="0" rtl="0" algn="ctr">
              <a:lnSpc>
                <a:spcPct val="150000"/>
              </a:lnSpc>
              <a:spcBef>
                <a:spcPts val="0"/>
              </a:spcBef>
              <a:spcAft>
                <a:spcPts val="0"/>
              </a:spcAft>
              <a:buSzPts val="4800"/>
              <a:buNone/>
            </a:pPr>
            <a:r>
              <a:rPr lang="en-US">
                <a:solidFill>
                  <a:schemeClr val="dk1"/>
                </a:solidFill>
              </a:rPr>
              <a:t>(I exalt and praise you) x2</a:t>
            </a:r>
            <a:endParaRPr>
              <a:solidFill>
                <a:schemeClr val="dk1"/>
              </a:solidFill>
            </a:endParaRPr>
          </a:p>
        </p:txBody>
      </p:sp>
    </p:spTree>
  </p:cSld>
  <p:clrMapOvr>
    <a:masterClrMapping/>
  </p:clrMapOvr>
</p:sld>
</file>

<file path=ppt/slides/slide8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4" name="Shape 5454"/>
        <p:cNvGrpSpPr/>
        <p:nvPr/>
      </p:nvGrpSpPr>
      <p:grpSpPr>
        <a:xfrm>
          <a:off x="0" y="0"/>
          <a:ext cx="0" cy="0"/>
          <a:chOff x="0" y="0"/>
          <a:chExt cx="0" cy="0"/>
        </a:xfrm>
      </p:grpSpPr>
      <p:sp>
        <p:nvSpPr>
          <p:cNvPr id="5455" name="Google Shape;5455;p874"/>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My Cross, My Cross</a:t>
            </a:r>
            <a:endParaRPr/>
          </a:p>
        </p:txBody>
      </p:sp>
      <p:sp>
        <p:nvSpPr>
          <p:cNvPr id="5456" name="Google Shape;5456;p874"/>
          <p:cNvSpPr txBox="1"/>
          <p:nvPr>
            <p:ph idx="1" type="body"/>
          </p:nvPr>
        </p:nvSpPr>
        <p:spPr>
          <a:xfrm>
            <a:off x="415650" y="326500"/>
            <a:ext cx="11360700" cy="47088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50000"/>
              </a:lnSpc>
              <a:spcBef>
                <a:spcPts val="0"/>
              </a:spcBef>
              <a:spcAft>
                <a:spcPts val="0"/>
              </a:spcAft>
              <a:buSzPts val="4800"/>
              <a:buNone/>
            </a:pPr>
            <a:r>
              <a:rPr lang="en-US">
                <a:solidFill>
                  <a:schemeClr val="dk1"/>
                </a:solidFill>
              </a:rPr>
              <a:t>My cross, my cross</a:t>
            </a:r>
            <a:endParaRPr>
              <a:solidFill>
                <a:schemeClr val="dk1"/>
              </a:solidFill>
            </a:endParaRPr>
          </a:p>
          <a:p>
            <a:pPr indent="0" lvl="0" marL="0" rtl="0" algn="ctr">
              <a:lnSpc>
                <a:spcPct val="150000"/>
              </a:lnSpc>
              <a:spcBef>
                <a:spcPts val="800"/>
              </a:spcBef>
              <a:spcAft>
                <a:spcPts val="0"/>
              </a:spcAft>
              <a:buSzPts val="4800"/>
              <a:buNone/>
            </a:pPr>
            <a:r>
              <a:rPr lang="en-US">
                <a:solidFill>
                  <a:schemeClr val="dk1"/>
                </a:solidFill>
              </a:rPr>
              <a:t>You're made of lowly wood</a:t>
            </a:r>
            <a:endParaRPr>
              <a:solidFill>
                <a:schemeClr val="dk1"/>
              </a:solidFill>
            </a:endParaRPr>
          </a:p>
          <a:p>
            <a:pPr indent="0" lvl="0" marL="0" rtl="0" algn="ctr">
              <a:lnSpc>
                <a:spcPct val="150000"/>
              </a:lnSpc>
              <a:spcBef>
                <a:spcPts val="800"/>
              </a:spcBef>
              <a:spcAft>
                <a:spcPts val="0"/>
              </a:spcAft>
              <a:buSzPts val="4800"/>
              <a:buNone/>
            </a:pPr>
            <a:r>
              <a:rPr lang="en-US">
                <a:solidFill>
                  <a:schemeClr val="dk1"/>
                </a:solidFill>
              </a:rPr>
              <a:t>But in my heart, my cross</a:t>
            </a:r>
            <a:endParaRPr>
              <a:solidFill>
                <a:schemeClr val="dk1"/>
              </a:solidFill>
            </a:endParaRPr>
          </a:p>
          <a:p>
            <a:pPr indent="0" lvl="0" marL="0" rtl="0" algn="ctr">
              <a:lnSpc>
                <a:spcPct val="150000"/>
              </a:lnSpc>
              <a:spcBef>
                <a:spcPts val="800"/>
              </a:spcBef>
              <a:spcAft>
                <a:spcPts val="0"/>
              </a:spcAft>
              <a:buSzPts val="4800"/>
              <a:buNone/>
            </a:pPr>
            <a:r>
              <a:rPr lang="en-US">
                <a:solidFill>
                  <a:schemeClr val="dk1"/>
                </a:solidFill>
              </a:rPr>
              <a:t>(You're more precious than gold) x2</a:t>
            </a:r>
            <a:endParaRPr>
              <a:solidFill>
                <a:schemeClr val="dk1"/>
              </a:solidFill>
            </a:endParaRPr>
          </a:p>
          <a:p>
            <a:pPr indent="0" lvl="0" marL="0" rtl="0" algn="l">
              <a:lnSpc>
                <a:spcPct val="115000"/>
              </a:lnSpc>
              <a:spcBef>
                <a:spcPts val="800"/>
              </a:spcBef>
              <a:spcAft>
                <a:spcPts val="0"/>
              </a:spcAft>
              <a:buSzPts val="4800"/>
              <a:buNone/>
            </a:pPr>
            <a:r>
              <a:t/>
            </a:r>
            <a:endParaRPr sz="1100">
              <a:solidFill>
                <a:schemeClr val="dk1"/>
              </a:solidFill>
              <a:latin typeface="Arial"/>
              <a:ea typeface="Arial"/>
              <a:cs typeface="Arial"/>
              <a:sym typeface="Arial"/>
            </a:endParaRPr>
          </a:p>
          <a:p>
            <a:pPr indent="0" lvl="0" marL="0" rtl="0" algn="ctr">
              <a:lnSpc>
                <a:spcPct val="100000"/>
              </a:lnSpc>
              <a:spcBef>
                <a:spcPts val="0"/>
              </a:spcBef>
              <a:spcAft>
                <a:spcPts val="0"/>
              </a:spcAft>
              <a:buSzPts val="4800"/>
              <a:buNone/>
            </a:pPr>
            <a:r>
              <a:t/>
            </a:r>
            <a:endParaRPr>
              <a:solidFill>
                <a:schemeClr val="dk1"/>
              </a:solidFill>
            </a:endParaRPr>
          </a:p>
        </p:txBody>
      </p:sp>
    </p:spTree>
  </p:cSld>
  <p:clrMapOvr>
    <a:masterClrMapping/>
  </p:clrMapOvr>
</p:sld>
</file>

<file path=ppt/slides/slide8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0" name="Shape 5460"/>
        <p:cNvGrpSpPr/>
        <p:nvPr/>
      </p:nvGrpSpPr>
      <p:grpSpPr>
        <a:xfrm>
          <a:off x="0" y="0"/>
          <a:ext cx="0" cy="0"/>
          <a:chOff x="0" y="0"/>
          <a:chExt cx="0" cy="0"/>
        </a:xfrm>
      </p:grpSpPr>
      <p:sp>
        <p:nvSpPr>
          <p:cNvPr id="5461" name="Google Shape;5461;p875"/>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My Cross, My Cross</a:t>
            </a:r>
            <a:endParaRPr/>
          </a:p>
        </p:txBody>
      </p:sp>
      <p:sp>
        <p:nvSpPr>
          <p:cNvPr id="5462" name="Google Shape;5462;p875"/>
          <p:cNvSpPr txBox="1"/>
          <p:nvPr>
            <p:ph idx="1" type="body"/>
          </p:nvPr>
        </p:nvSpPr>
        <p:spPr>
          <a:xfrm>
            <a:off x="415650" y="326500"/>
            <a:ext cx="11360700" cy="47088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50000"/>
              </a:lnSpc>
              <a:spcBef>
                <a:spcPts val="0"/>
              </a:spcBef>
              <a:spcAft>
                <a:spcPts val="0"/>
              </a:spcAft>
              <a:buSzPts val="4800"/>
              <a:buNone/>
            </a:pPr>
            <a:r>
              <a:rPr lang="en-US">
                <a:solidFill>
                  <a:schemeClr val="dk1"/>
                </a:solidFill>
              </a:rPr>
              <a:t>My cross, my cross</a:t>
            </a:r>
            <a:endParaRPr>
              <a:solidFill>
                <a:schemeClr val="dk1"/>
              </a:solidFill>
            </a:endParaRPr>
          </a:p>
          <a:p>
            <a:pPr indent="0" lvl="0" marL="0" rtl="0" algn="ctr">
              <a:lnSpc>
                <a:spcPct val="150000"/>
              </a:lnSpc>
              <a:spcBef>
                <a:spcPts val="0"/>
              </a:spcBef>
              <a:spcAft>
                <a:spcPts val="0"/>
              </a:spcAft>
              <a:buSzPts val="4800"/>
              <a:buNone/>
            </a:pPr>
            <a:r>
              <a:rPr lang="en-US">
                <a:solidFill>
                  <a:schemeClr val="dk1"/>
                </a:solidFill>
              </a:rPr>
              <a:t>Is with me everywhere</a:t>
            </a:r>
            <a:endParaRPr>
              <a:solidFill>
                <a:schemeClr val="dk1"/>
              </a:solidFill>
            </a:endParaRPr>
          </a:p>
          <a:p>
            <a:pPr indent="0" lvl="0" marL="0" rtl="0" algn="ctr">
              <a:lnSpc>
                <a:spcPct val="150000"/>
              </a:lnSpc>
              <a:spcBef>
                <a:spcPts val="0"/>
              </a:spcBef>
              <a:spcAft>
                <a:spcPts val="0"/>
              </a:spcAft>
              <a:buSzPts val="4800"/>
              <a:buNone/>
            </a:pPr>
            <a:r>
              <a:rPr lang="en-US">
                <a:solidFill>
                  <a:schemeClr val="dk1"/>
                </a:solidFill>
              </a:rPr>
              <a:t>I sign you every morning</a:t>
            </a:r>
            <a:endParaRPr>
              <a:solidFill>
                <a:schemeClr val="dk1"/>
              </a:solidFill>
            </a:endParaRPr>
          </a:p>
          <a:p>
            <a:pPr indent="0" lvl="0" marL="0" rtl="0" algn="ctr">
              <a:lnSpc>
                <a:spcPct val="150000"/>
              </a:lnSpc>
              <a:spcBef>
                <a:spcPts val="0"/>
              </a:spcBef>
              <a:spcAft>
                <a:spcPts val="0"/>
              </a:spcAft>
              <a:buSzPts val="4800"/>
              <a:buNone/>
            </a:pPr>
            <a:r>
              <a:rPr lang="en-US">
                <a:solidFill>
                  <a:schemeClr val="dk1"/>
                </a:solidFill>
              </a:rPr>
              <a:t>(And whenever I fear) x2</a:t>
            </a:r>
            <a:endParaRPr>
              <a:solidFill>
                <a:schemeClr val="dk1"/>
              </a:solidFill>
            </a:endParaRPr>
          </a:p>
          <a:p>
            <a:pPr indent="0" lvl="0" marL="0" rtl="0" algn="ctr">
              <a:lnSpc>
                <a:spcPct val="100000"/>
              </a:lnSpc>
              <a:spcBef>
                <a:spcPts val="0"/>
              </a:spcBef>
              <a:spcAft>
                <a:spcPts val="0"/>
              </a:spcAft>
              <a:buSzPts val="4800"/>
              <a:buNone/>
            </a:pPr>
            <a:r>
              <a:t/>
            </a:r>
            <a:endParaRPr>
              <a:solidFill>
                <a:schemeClr val="dk1"/>
              </a:solidFill>
            </a:endParaRPr>
          </a:p>
        </p:txBody>
      </p:sp>
    </p:spTree>
  </p:cSld>
  <p:clrMapOvr>
    <a:masterClrMapping/>
  </p:clrMapOvr>
</p:sld>
</file>

<file path=ppt/slides/slide8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6" name="Shape 5466"/>
        <p:cNvGrpSpPr/>
        <p:nvPr/>
      </p:nvGrpSpPr>
      <p:grpSpPr>
        <a:xfrm>
          <a:off x="0" y="0"/>
          <a:ext cx="0" cy="0"/>
          <a:chOff x="0" y="0"/>
          <a:chExt cx="0" cy="0"/>
        </a:xfrm>
      </p:grpSpPr>
      <p:sp>
        <p:nvSpPr>
          <p:cNvPr id="5467" name="Google Shape;5467;p876"/>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My Cross, My Cross</a:t>
            </a:r>
            <a:endParaRPr/>
          </a:p>
        </p:txBody>
      </p:sp>
      <p:sp>
        <p:nvSpPr>
          <p:cNvPr id="5468" name="Google Shape;5468;p876"/>
          <p:cNvSpPr txBox="1"/>
          <p:nvPr>
            <p:ph idx="1" type="body"/>
          </p:nvPr>
        </p:nvSpPr>
        <p:spPr>
          <a:xfrm>
            <a:off x="415650" y="326500"/>
            <a:ext cx="11360700" cy="47088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50000"/>
              </a:lnSpc>
              <a:spcBef>
                <a:spcPts val="0"/>
              </a:spcBef>
              <a:spcAft>
                <a:spcPts val="0"/>
              </a:spcAft>
              <a:buSzPts val="4800"/>
              <a:buNone/>
            </a:pPr>
            <a:r>
              <a:rPr lang="en-US">
                <a:solidFill>
                  <a:schemeClr val="dk1"/>
                </a:solidFill>
              </a:rPr>
              <a:t>My cross, my cross</a:t>
            </a:r>
            <a:endParaRPr>
              <a:solidFill>
                <a:schemeClr val="dk1"/>
              </a:solidFill>
            </a:endParaRPr>
          </a:p>
          <a:p>
            <a:pPr indent="0" lvl="0" marL="0" rtl="0" algn="ctr">
              <a:lnSpc>
                <a:spcPct val="150000"/>
              </a:lnSpc>
              <a:spcBef>
                <a:spcPts val="800"/>
              </a:spcBef>
              <a:spcAft>
                <a:spcPts val="0"/>
              </a:spcAft>
              <a:buSzPts val="4800"/>
              <a:buNone/>
            </a:pPr>
            <a:r>
              <a:rPr lang="en-US">
                <a:solidFill>
                  <a:schemeClr val="dk1"/>
                </a:solidFill>
              </a:rPr>
              <a:t>You're made of lowly wood</a:t>
            </a:r>
            <a:endParaRPr>
              <a:solidFill>
                <a:schemeClr val="dk1"/>
              </a:solidFill>
            </a:endParaRPr>
          </a:p>
          <a:p>
            <a:pPr indent="0" lvl="0" marL="0" rtl="0" algn="ctr">
              <a:lnSpc>
                <a:spcPct val="150000"/>
              </a:lnSpc>
              <a:spcBef>
                <a:spcPts val="800"/>
              </a:spcBef>
              <a:spcAft>
                <a:spcPts val="0"/>
              </a:spcAft>
              <a:buSzPts val="4800"/>
              <a:buNone/>
            </a:pPr>
            <a:r>
              <a:rPr lang="en-US">
                <a:solidFill>
                  <a:schemeClr val="dk1"/>
                </a:solidFill>
              </a:rPr>
              <a:t>But in my heart, my cross</a:t>
            </a:r>
            <a:endParaRPr>
              <a:solidFill>
                <a:schemeClr val="dk1"/>
              </a:solidFill>
            </a:endParaRPr>
          </a:p>
          <a:p>
            <a:pPr indent="0" lvl="0" marL="0" rtl="0" algn="ctr">
              <a:lnSpc>
                <a:spcPct val="150000"/>
              </a:lnSpc>
              <a:spcBef>
                <a:spcPts val="800"/>
              </a:spcBef>
              <a:spcAft>
                <a:spcPts val="0"/>
              </a:spcAft>
              <a:buSzPts val="4800"/>
              <a:buNone/>
            </a:pPr>
            <a:r>
              <a:rPr lang="en-US">
                <a:solidFill>
                  <a:schemeClr val="dk1"/>
                </a:solidFill>
              </a:rPr>
              <a:t>(You're more precious than gold) x2</a:t>
            </a:r>
            <a:endParaRPr>
              <a:solidFill>
                <a:schemeClr val="dk1"/>
              </a:solidFill>
            </a:endParaRPr>
          </a:p>
          <a:p>
            <a:pPr indent="0" lvl="0" marL="0" rtl="0" algn="l">
              <a:lnSpc>
                <a:spcPct val="115000"/>
              </a:lnSpc>
              <a:spcBef>
                <a:spcPts val="800"/>
              </a:spcBef>
              <a:spcAft>
                <a:spcPts val="0"/>
              </a:spcAft>
              <a:buSzPts val="4800"/>
              <a:buNone/>
            </a:pPr>
            <a:r>
              <a:t/>
            </a:r>
            <a:endParaRPr sz="1100">
              <a:solidFill>
                <a:schemeClr val="dk1"/>
              </a:solidFill>
              <a:latin typeface="Arial"/>
              <a:ea typeface="Arial"/>
              <a:cs typeface="Arial"/>
              <a:sym typeface="Arial"/>
            </a:endParaRPr>
          </a:p>
          <a:p>
            <a:pPr indent="0" lvl="0" marL="0" rtl="0" algn="ctr">
              <a:lnSpc>
                <a:spcPct val="100000"/>
              </a:lnSpc>
              <a:spcBef>
                <a:spcPts val="0"/>
              </a:spcBef>
              <a:spcAft>
                <a:spcPts val="0"/>
              </a:spcAft>
              <a:buSzPts val="4800"/>
              <a:buNone/>
            </a:pPr>
            <a:r>
              <a:t/>
            </a:r>
            <a:endParaRPr>
              <a:solidFill>
                <a:schemeClr val="dk1"/>
              </a:solidFill>
            </a:endParaRPr>
          </a:p>
        </p:txBody>
      </p:sp>
    </p:spTree>
  </p:cSld>
  <p:clrMapOvr>
    <a:masterClrMapping/>
  </p:clrMapOvr>
</p:sld>
</file>

<file path=ppt/slides/slide8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2" name="Shape 5472"/>
        <p:cNvGrpSpPr/>
        <p:nvPr/>
      </p:nvGrpSpPr>
      <p:grpSpPr>
        <a:xfrm>
          <a:off x="0" y="0"/>
          <a:ext cx="0" cy="0"/>
          <a:chOff x="0" y="0"/>
          <a:chExt cx="0" cy="0"/>
        </a:xfrm>
      </p:grpSpPr>
      <p:sp>
        <p:nvSpPr>
          <p:cNvPr id="5473" name="Google Shape;5473;p877"/>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My Cross, My Cross</a:t>
            </a:r>
            <a:endParaRPr/>
          </a:p>
        </p:txBody>
      </p:sp>
      <p:sp>
        <p:nvSpPr>
          <p:cNvPr id="5474" name="Google Shape;5474;p877"/>
          <p:cNvSpPr txBox="1"/>
          <p:nvPr>
            <p:ph idx="1" type="body"/>
          </p:nvPr>
        </p:nvSpPr>
        <p:spPr>
          <a:xfrm>
            <a:off x="415650" y="326500"/>
            <a:ext cx="11360700" cy="47088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50000"/>
              </a:lnSpc>
              <a:spcBef>
                <a:spcPts val="0"/>
              </a:spcBef>
              <a:spcAft>
                <a:spcPts val="0"/>
              </a:spcAft>
              <a:buSzPts val="4800"/>
              <a:buNone/>
            </a:pPr>
            <a:r>
              <a:rPr lang="en-US">
                <a:solidFill>
                  <a:schemeClr val="dk1"/>
                </a:solidFill>
              </a:rPr>
              <a:t>My cross, my cross</a:t>
            </a:r>
            <a:endParaRPr>
              <a:solidFill>
                <a:schemeClr val="dk1"/>
              </a:solidFill>
            </a:endParaRPr>
          </a:p>
          <a:p>
            <a:pPr indent="0" lvl="0" marL="0" rtl="0" algn="ctr">
              <a:lnSpc>
                <a:spcPct val="150000"/>
              </a:lnSpc>
              <a:spcBef>
                <a:spcPts val="800"/>
              </a:spcBef>
              <a:spcAft>
                <a:spcPts val="0"/>
              </a:spcAft>
              <a:buSzPts val="4800"/>
              <a:buNone/>
            </a:pPr>
            <a:r>
              <a:rPr lang="en-US">
                <a:solidFill>
                  <a:schemeClr val="dk1"/>
                </a:solidFill>
              </a:rPr>
              <a:t>My victory is in you</a:t>
            </a:r>
            <a:endParaRPr>
              <a:solidFill>
                <a:schemeClr val="dk1"/>
              </a:solidFill>
            </a:endParaRPr>
          </a:p>
          <a:p>
            <a:pPr indent="0" lvl="0" marL="0" rtl="0" algn="ctr">
              <a:lnSpc>
                <a:spcPct val="150000"/>
              </a:lnSpc>
              <a:spcBef>
                <a:spcPts val="800"/>
              </a:spcBef>
              <a:spcAft>
                <a:spcPts val="0"/>
              </a:spcAft>
              <a:buSzPts val="4800"/>
              <a:buNone/>
            </a:pPr>
            <a:r>
              <a:rPr lang="en-US">
                <a:solidFill>
                  <a:schemeClr val="dk1"/>
                </a:solidFill>
              </a:rPr>
              <a:t>The pledge of my success</a:t>
            </a:r>
            <a:endParaRPr>
              <a:solidFill>
                <a:schemeClr val="dk1"/>
              </a:solidFill>
            </a:endParaRPr>
          </a:p>
          <a:p>
            <a:pPr indent="0" lvl="0" marL="0" rtl="0" algn="ctr">
              <a:lnSpc>
                <a:spcPct val="150000"/>
              </a:lnSpc>
              <a:spcBef>
                <a:spcPts val="800"/>
              </a:spcBef>
              <a:spcAft>
                <a:spcPts val="0"/>
              </a:spcAft>
              <a:buSzPts val="4800"/>
              <a:buNone/>
            </a:pPr>
            <a:r>
              <a:rPr lang="en-US">
                <a:solidFill>
                  <a:schemeClr val="dk1"/>
                </a:solidFill>
              </a:rPr>
              <a:t>(In whatever I do) x2</a:t>
            </a:r>
            <a:endParaRPr>
              <a:solidFill>
                <a:schemeClr val="dk1"/>
              </a:solidFill>
            </a:endParaRPr>
          </a:p>
          <a:p>
            <a:pPr indent="0" lvl="0" marL="0" rtl="0" algn="l">
              <a:lnSpc>
                <a:spcPct val="115000"/>
              </a:lnSpc>
              <a:spcBef>
                <a:spcPts val="800"/>
              </a:spcBef>
              <a:spcAft>
                <a:spcPts val="0"/>
              </a:spcAft>
              <a:buSzPts val="4800"/>
              <a:buNone/>
            </a:pPr>
            <a:r>
              <a:t/>
            </a:r>
            <a:endParaRPr sz="1100">
              <a:solidFill>
                <a:schemeClr val="dk1"/>
              </a:solidFill>
              <a:latin typeface="Arial"/>
              <a:ea typeface="Arial"/>
              <a:cs typeface="Arial"/>
              <a:sym typeface="Arial"/>
            </a:endParaRPr>
          </a:p>
          <a:p>
            <a:pPr indent="0" lvl="0" marL="0" rtl="0" algn="ctr">
              <a:lnSpc>
                <a:spcPct val="100000"/>
              </a:lnSpc>
              <a:spcBef>
                <a:spcPts val="0"/>
              </a:spcBef>
              <a:spcAft>
                <a:spcPts val="0"/>
              </a:spcAft>
              <a:buSzPts val="4800"/>
              <a:buNone/>
            </a:pPr>
            <a:r>
              <a:t/>
            </a:r>
            <a:endParaRPr>
              <a:solidFill>
                <a:schemeClr val="dk1"/>
              </a:solidFill>
            </a:endParaRPr>
          </a:p>
        </p:txBody>
      </p:sp>
    </p:spTree>
  </p:cSld>
  <p:clrMapOvr>
    <a:masterClrMapping/>
  </p:clrMapOvr>
</p:sld>
</file>

<file path=ppt/slides/slide8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8" name="Shape 5478"/>
        <p:cNvGrpSpPr/>
        <p:nvPr/>
      </p:nvGrpSpPr>
      <p:grpSpPr>
        <a:xfrm>
          <a:off x="0" y="0"/>
          <a:ext cx="0" cy="0"/>
          <a:chOff x="0" y="0"/>
          <a:chExt cx="0" cy="0"/>
        </a:xfrm>
      </p:grpSpPr>
      <p:sp>
        <p:nvSpPr>
          <p:cNvPr id="5479" name="Google Shape;5479;p878"/>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My Cross, My Cross</a:t>
            </a:r>
            <a:endParaRPr/>
          </a:p>
        </p:txBody>
      </p:sp>
      <p:sp>
        <p:nvSpPr>
          <p:cNvPr id="5480" name="Google Shape;5480;p878"/>
          <p:cNvSpPr txBox="1"/>
          <p:nvPr>
            <p:ph idx="1" type="body"/>
          </p:nvPr>
        </p:nvSpPr>
        <p:spPr>
          <a:xfrm>
            <a:off x="415650" y="326500"/>
            <a:ext cx="11360700" cy="47088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50000"/>
              </a:lnSpc>
              <a:spcBef>
                <a:spcPts val="0"/>
              </a:spcBef>
              <a:spcAft>
                <a:spcPts val="0"/>
              </a:spcAft>
              <a:buSzPts val="4800"/>
              <a:buNone/>
            </a:pPr>
            <a:r>
              <a:rPr lang="en-US">
                <a:solidFill>
                  <a:schemeClr val="dk1"/>
                </a:solidFill>
              </a:rPr>
              <a:t>My cross, my cross</a:t>
            </a:r>
            <a:endParaRPr>
              <a:solidFill>
                <a:schemeClr val="dk1"/>
              </a:solidFill>
            </a:endParaRPr>
          </a:p>
          <a:p>
            <a:pPr indent="0" lvl="0" marL="0" rtl="0" algn="ctr">
              <a:lnSpc>
                <a:spcPct val="150000"/>
              </a:lnSpc>
              <a:spcBef>
                <a:spcPts val="800"/>
              </a:spcBef>
              <a:spcAft>
                <a:spcPts val="0"/>
              </a:spcAft>
              <a:buSzPts val="4800"/>
              <a:buNone/>
            </a:pPr>
            <a:r>
              <a:rPr lang="en-US">
                <a:solidFill>
                  <a:schemeClr val="dk1"/>
                </a:solidFill>
              </a:rPr>
              <a:t>You're made of lowly wood</a:t>
            </a:r>
            <a:endParaRPr>
              <a:solidFill>
                <a:schemeClr val="dk1"/>
              </a:solidFill>
            </a:endParaRPr>
          </a:p>
          <a:p>
            <a:pPr indent="0" lvl="0" marL="0" rtl="0" algn="ctr">
              <a:lnSpc>
                <a:spcPct val="150000"/>
              </a:lnSpc>
              <a:spcBef>
                <a:spcPts val="800"/>
              </a:spcBef>
              <a:spcAft>
                <a:spcPts val="0"/>
              </a:spcAft>
              <a:buSzPts val="4800"/>
              <a:buNone/>
            </a:pPr>
            <a:r>
              <a:rPr lang="en-US">
                <a:solidFill>
                  <a:schemeClr val="dk1"/>
                </a:solidFill>
              </a:rPr>
              <a:t>But in my heart, my cross</a:t>
            </a:r>
            <a:endParaRPr>
              <a:solidFill>
                <a:schemeClr val="dk1"/>
              </a:solidFill>
            </a:endParaRPr>
          </a:p>
          <a:p>
            <a:pPr indent="0" lvl="0" marL="0" rtl="0" algn="ctr">
              <a:lnSpc>
                <a:spcPct val="150000"/>
              </a:lnSpc>
              <a:spcBef>
                <a:spcPts val="800"/>
              </a:spcBef>
              <a:spcAft>
                <a:spcPts val="0"/>
              </a:spcAft>
              <a:buSzPts val="4800"/>
              <a:buNone/>
            </a:pPr>
            <a:r>
              <a:rPr lang="en-US">
                <a:solidFill>
                  <a:schemeClr val="dk1"/>
                </a:solidFill>
              </a:rPr>
              <a:t>(You're more precious than gold) x2</a:t>
            </a:r>
            <a:endParaRPr>
              <a:solidFill>
                <a:schemeClr val="dk1"/>
              </a:solidFill>
            </a:endParaRPr>
          </a:p>
          <a:p>
            <a:pPr indent="0" lvl="0" marL="0" rtl="0" algn="l">
              <a:lnSpc>
                <a:spcPct val="115000"/>
              </a:lnSpc>
              <a:spcBef>
                <a:spcPts val="800"/>
              </a:spcBef>
              <a:spcAft>
                <a:spcPts val="0"/>
              </a:spcAft>
              <a:buSzPts val="4800"/>
              <a:buNone/>
            </a:pPr>
            <a:r>
              <a:t/>
            </a:r>
            <a:endParaRPr sz="1100">
              <a:solidFill>
                <a:schemeClr val="dk1"/>
              </a:solidFill>
              <a:latin typeface="Arial"/>
              <a:ea typeface="Arial"/>
              <a:cs typeface="Arial"/>
              <a:sym typeface="Arial"/>
            </a:endParaRPr>
          </a:p>
          <a:p>
            <a:pPr indent="0" lvl="0" marL="0" rtl="0" algn="ctr">
              <a:lnSpc>
                <a:spcPct val="100000"/>
              </a:lnSpc>
              <a:spcBef>
                <a:spcPts val="0"/>
              </a:spcBef>
              <a:spcAft>
                <a:spcPts val="0"/>
              </a:spcAft>
              <a:buSzPts val="4800"/>
              <a:buNone/>
            </a:pPr>
            <a:r>
              <a:t/>
            </a:r>
            <a:endParaRPr>
              <a:solidFill>
                <a:schemeClr val="dk1"/>
              </a:solidFill>
            </a:endParaRPr>
          </a:p>
        </p:txBody>
      </p:sp>
      <p:pic>
        <p:nvPicPr>
          <p:cNvPr id="5481" name="Google Shape;5481;p878">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8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5" name="Shape 5485"/>
        <p:cNvGrpSpPr/>
        <p:nvPr/>
      </p:nvGrpSpPr>
      <p:grpSpPr>
        <a:xfrm>
          <a:off x="0" y="0"/>
          <a:ext cx="0" cy="0"/>
          <a:chOff x="0" y="0"/>
          <a:chExt cx="0" cy="0"/>
        </a:xfrm>
      </p:grpSpPr>
      <p:sp>
        <p:nvSpPr>
          <p:cNvPr id="5486" name="Google Shape;5486;p879"/>
          <p:cNvSpPr txBox="1"/>
          <p:nvPr>
            <p:ph idx="1" type="body"/>
          </p:nvPr>
        </p:nvSpPr>
        <p:spPr>
          <a:xfrm>
            <a:off x="1263300" y="2718150"/>
            <a:ext cx="9665400" cy="14217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4800"/>
              <a:buNone/>
            </a:pPr>
            <a:r>
              <a:rPr lang="en-US" sz="6900"/>
              <a:t>My Fathers the Monks</a:t>
            </a:r>
            <a:endParaRPr sz="6900"/>
          </a:p>
        </p:txBody>
      </p:sp>
      <p:pic>
        <p:nvPicPr>
          <p:cNvPr id="5487" name="Google Shape;5487;p879">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sp>
        <p:nvSpPr>
          <p:cNvPr id="594" name="Google Shape;594;p88"/>
          <p:cNvSpPr txBox="1"/>
          <p:nvPr>
            <p:ph idx="1" type="body"/>
          </p:nvPr>
        </p:nvSpPr>
        <p:spPr>
          <a:xfrm>
            <a:off x="415650" y="326500"/>
            <a:ext cx="11360700" cy="50127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5000"/>
              <a:t>Be strengthened O my soul</a:t>
            </a:r>
            <a:endParaRPr sz="5000"/>
          </a:p>
          <a:p>
            <a:pPr indent="0" lvl="0" marL="0" rtl="0" algn="ctr">
              <a:lnSpc>
                <a:spcPct val="150000"/>
              </a:lnSpc>
              <a:spcBef>
                <a:spcPts val="0"/>
              </a:spcBef>
              <a:spcAft>
                <a:spcPts val="0"/>
              </a:spcAft>
              <a:buClr>
                <a:schemeClr val="dk1"/>
              </a:buClr>
              <a:buSzPts val="1100"/>
              <a:buNone/>
            </a:pPr>
            <a:r>
              <a:rPr lang="en-US" sz="5000"/>
              <a:t>Be ready for eternity</a:t>
            </a:r>
            <a:endParaRPr sz="5000"/>
          </a:p>
          <a:p>
            <a:pPr indent="0" lvl="0" marL="0" rtl="0" algn="ctr">
              <a:lnSpc>
                <a:spcPct val="150000"/>
              </a:lnSpc>
              <a:spcBef>
                <a:spcPts val="0"/>
              </a:spcBef>
              <a:spcAft>
                <a:spcPts val="0"/>
              </a:spcAft>
              <a:buClr>
                <a:schemeClr val="dk1"/>
              </a:buClr>
              <a:buSzPts val="1100"/>
              <a:buNone/>
            </a:pPr>
            <a:r>
              <a:rPr lang="en-US" sz="5000"/>
              <a:t>Arise and be enlightened</a:t>
            </a:r>
            <a:endParaRPr sz="5000"/>
          </a:p>
          <a:p>
            <a:pPr indent="0" lvl="0" marL="0" rtl="0" algn="ctr">
              <a:lnSpc>
                <a:spcPct val="150000"/>
              </a:lnSpc>
              <a:spcBef>
                <a:spcPts val="0"/>
              </a:spcBef>
              <a:spcAft>
                <a:spcPts val="0"/>
              </a:spcAft>
              <a:buClr>
                <a:schemeClr val="dk1"/>
              </a:buClr>
              <a:buSzPts val="1100"/>
              <a:buNone/>
            </a:pPr>
            <a:r>
              <a:rPr lang="en-US" sz="5000"/>
              <a:t>And forsake all sin</a:t>
            </a:r>
            <a:endParaRPr sz="5000"/>
          </a:p>
        </p:txBody>
      </p:sp>
      <p:sp>
        <p:nvSpPr>
          <p:cNvPr id="595" name="Google Shape;595;p88"/>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Be Strengthened O My Soul</a:t>
            </a:r>
            <a:endParaRPr>
              <a:latin typeface="Playfair Display"/>
              <a:ea typeface="Playfair Display"/>
              <a:cs typeface="Playfair Display"/>
              <a:sym typeface="Playfair Display"/>
            </a:endParaRPr>
          </a:p>
        </p:txBody>
      </p:sp>
    </p:spTree>
  </p:cSld>
  <p:clrMapOvr>
    <a:masterClrMapping/>
  </p:clrMapOvr>
</p:sld>
</file>

<file path=ppt/slides/slide8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1" name="Shape 5491"/>
        <p:cNvGrpSpPr/>
        <p:nvPr/>
      </p:nvGrpSpPr>
      <p:grpSpPr>
        <a:xfrm>
          <a:off x="0" y="0"/>
          <a:ext cx="0" cy="0"/>
          <a:chOff x="0" y="0"/>
          <a:chExt cx="0" cy="0"/>
        </a:xfrm>
      </p:grpSpPr>
      <p:sp>
        <p:nvSpPr>
          <p:cNvPr id="5492" name="Google Shape;5492;p880"/>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My Fathers the Monks</a:t>
            </a:r>
            <a:endParaRPr/>
          </a:p>
        </p:txBody>
      </p:sp>
      <p:sp>
        <p:nvSpPr>
          <p:cNvPr id="5493" name="Google Shape;5493;p880"/>
          <p:cNvSpPr txBox="1"/>
          <p:nvPr>
            <p:ph idx="1" type="body"/>
          </p:nvPr>
        </p:nvSpPr>
        <p:spPr>
          <a:xfrm>
            <a:off x="415650" y="326500"/>
            <a:ext cx="11360700" cy="4708800"/>
          </a:xfrm>
          <a:prstGeom prst="rect">
            <a:avLst/>
          </a:prstGeom>
          <a:solidFill>
            <a:srgbClr val="FFFFFF">
              <a:alpha val="87450"/>
            </a:srgbClr>
          </a:solidFill>
          <a:ln>
            <a:noFill/>
          </a:ln>
        </p:spPr>
        <p:txBody>
          <a:bodyPr anchorCtr="0" anchor="ctr" bIns="121900" lIns="121900" spcFirstLastPara="1" rIns="121900" wrap="square" tIns="121900">
            <a:noAutofit/>
          </a:bodyPr>
          <a:lstStyle/>
          <a:p>
            <a:pPr indent="0" lvl="0" marL="0" rtl="0" algn="ctr">
              <a:lnSpc>
                <a:spcPct val="115000"/>
              </a:lnSpc>
              <a:spcBef>
                <a:spcPts val="800"/>
              </a:spcBef>
              <a:spcAft>
                <a:spcPts val="0"/>
              </a:spcAft>
              <a:buClr>
                <a:schemeClr val="dk1"/>
              </a:buClr>
              <a:buSzPts val="1100"/>
              <a:buFont typeface="Arial"/>
              <a:buNone/>
            </a:pPr>
            <a:r>
              <a:rPr lang="en-US" sz="4700">
                <a:solidFill>
                  <a:schemeClr val="dk1"/>
                </a:solidFill>
              </a:rPr>
              <a:t>(My fathers the monks of the desert</a:t>
            </a:r>
            <a:endParaRPr sz="4700">
              <a:solidFill>
                <a:schemeClr val="dk1"/>
              </a:solidFill>
            </a:endParaRPr>
          </a:p>
          <a:p>
            <a:pPr indent="0" lvl="0" marL="0" rtl="0" algn="ctr">
              <a:lnSpc>
                <a:spcPct val="115000"/>
              </a:lnSpc>
              <a:spcBef>
                <a:spcPts val="800"/>
              </a:spcBef>
              <a:spcAft>
                <a:spcPts val="0"/>
              </a:spcAft>
              <a:buClr>
                <a:schemeClr val="dk1"/>
              </a:buClr>
              <a:buSzPts val="1100"/>
              <a:buFont typeface="Arial"/>
              <a:buNone/>
            </a:pPr>
            <a:r>
              <a:rPr lang="en-US" sz="4700">
                <a:solidFill>
                  <a:schemeClr val="dk1"/>
                </a:solidFill>
              </a:rPr>
              <a:t>I wish to live a life like yours) x2</a:t>
            </a:r>
            <a:endParaRPr sz="4700">
              <a:solidFill>
                <a:schemeClr val="dk1"/>
              </a:solidFill>
            </a:endParaRPr>
          </a:p>
          <a:p>
            <a:pPr indent="0" lvl="0" marL="0" rtl="0" algn="ctr">
              <a:lnSpc>
                <a:spcPct val="115000"/>
              </a:lnSpc>
              <a:spcBef>
                <a:spcPts val="800"/>
              </a:spcBef>
              <a:spcAft>
                <a:spcPts val="0"/>
              </a:spcAft>
              <a:buClr>
                <a:schemeClr val="dk1"/>
              </a:buClr>
              <a:buSzPts val="1100"/>
              <a:buFont typeface="Arial"/>
              <a:buNone/>
            </a:pPr>
            <a:r>
              <a:rPr lang="en-US" sz="4700">
                <a:solidFill>
                  <a:schemeClr val="dk1"/>
                </a:solidFill>
              </a:rPr>
              <a:t>(Life of prayer, vigils and tears) x2</a:t>
            </a:r>
            <a:endParaRPr sz="4700">
              <a:solidFill>
                <a:schemeClr val="dk1"/>
              </a:solidFill>
            </a:endParaRPr>
          </a:p>
          <a:p>
            <a:pPr indent="0" lvl="0" marL="0" rtl="0" algn="ctr">
              <a:lnSpc>
                <a:spcPct val="115000"/>
              </a:lnSpc>
              <a:spcBef>
                <a:spcPts val="800"/>
              </a:spcBef>
              <a:spcAft>
                <a:spcPts val="0"/>
              </a:spcAft>
              <a:buClr>
                <a:schemeClr val="dk1"/>
              </a:buClr>
              <a:buSzPts val="1100"/>
              <a:buFont typeface="Arial"/>
              <a:buNone/>
            </a:pPr>
            <a:r>
              <a:rPr lang="en-US" sz="4700">
                <a:solidFill>
                  <a:schemeClr val="dk1"/>
                </a:solidFill>
              </a:rPr>
              <a:t>You offer to our Savior</a:t>
            </a:r>
            <a:endParaRPr sz="4700">
              <a:solidFill>
                <a:schemeClr val="dk1"/>
              </a:solidFill>
            </a:endParaRPr>
          </a:p>
          <a:p>
            <a:pPr indent="0" lvl="0" marL="0" rtl="0" algn="ctr">
              <a:lnSpc>
                <a:spcPct val="115000"/>
              </a:lnSpc>
              <a:spcBef>
                <a:spcPts val="800"/>
              </a:spcBef>
              <a:spcAft>
                <a:spcPts val="0"/>
              </a:spcAft>
              <a:buClr>
                <a:schemeClr val="dk1"/>
              </a:buClr>
              <a:buSzPts val="1100"/>
              <a:buFont typeface="Arial"/>
              <a:buNone/>
            </a:pPr>
            <a:r>
              <a:rPr lang="en-US" sz="4700">
                <a:solidFill>
                  <a:schemeClr val="dk1"/>
                </a:solidFill>
              </a:rPr>
              <a:t>My fathers, my fathers</a:t>
            </a:r>
            <a:endParaRPr sz="4700">
              <a:solidFill>
                <a:schemeClr val="dk1"/>
              </a:solidFill>
            </a:endParaRPr>
          </a:p>
        </p:txBody>
      </p:sp>
    </p:spTree>
  </p:cSld>
  <p:clrMapOvr>
    <a:masterClrMapping/>
  </p:clrMapOvr>
</p:sld>
</file>

<file path=ppt/slides/slide8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7" name="Shape 5497"/>
        <p:cNvGrpSpPr/>
        <p:nvPr/>
      </p:nvGrpSpPr>
      <p:grpSpPr>
        <a:xfrm>
          <a:off x="0" y="0"/>
          <a:ext cx="0" cy="0"/>
          <a:chOff x="0" y="0"/>
          <a:chExt cx="0" cy="0"/>
        </a:xfrm>
      </p:grpSpPr>
      <p:sp>
        <p:nvSpPr>
          <p:cNvPr id="5498" name="Google Shape;5498;p881"/>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My Fathers the Monks</a:t>
            </a:r>
            <a:endParaRPr/>
          </a:p>
        </p:txBody>
      </p:sp>
      <p:sp>
        <p:nvSpPr>
          <p:cNvPr id="5499" name="Google Shape;5499;p881"/>
          <p:cNvSpPr txBox="1"/>
          <p:nvPr>
            <p:ph idx="1" type="body"/>
          </p:nvPr>
        </p:nvSpPr>
        <p:spPr>
          <a:xfrm>
            <a:off x="415650" y="326500"/>
            <a:ext cx="11360700" cy="4708800"/>
          </a:xfrm>
          <a:prstGeom prst="rect">
            <a:avLst/>
          </a:prstGeom>
          <a:solidFill>
            <a:srgbClr val="FFFFFF">
              <a:alpha val="87450"/>
            </a:srgbClr>
          </a:solidFill>
          <a:ln>
            <a:noFill/>
          </a:ln>
        </p:spPr>
        <p:txBody>
          <a:bodyPr anchorCtr="0" anchor="ctr" bIns="121900" lIns="121900" spcFirstLastPara="1" rIns="121900" wrap="square" tIns="121900">
            <a:noAutofit/>
          </a:bodyPr>
          <a:lstStyle/>
          <a:p>
            <a:pPr indent="0" lvl="0" marL="0" rtl="0" algn="ctr">
              <a:lnSpc>
                <a:spcPct val="115000"/>
              </a:lnSpc>
              <a:spcBef>
                <a:spcPts val="800"/>
              </a:spcBef>
              <a:spcAft>
                <a:spcPts val="0"/>
              </a:spcAft>
              <a:buClr>
                <a:schemeClr val="dk1"/>
              </a:buClr>
              <a:buSzPts val="1100"/>
              <a:buFont typeface="Arial"/>
              <a:buNone/>
            </a:pPr>
            <a:r>
              <a:rPr lang="en-US" sz="4700">
                <a:solidFill>
                  <a:schemeClr val="dk1"/>
                </a:solidFill>
              </a:rPr>
              <a:t>(Father of the monks Abba Antonius</a:t>
            </a:r>
            <a:endParaRPr sz="4700">
              <a:solidFill>
                <a:schemeClr val="dk1"/>
              </a:solidFill>
            </a:endParaRPr>
          </a:p>
          <a:p>
            <a:pPr indent="0" lvl="0" marL="0" rtl="0" algn="ctr">
              <a:lnSpc>
                <a:spcPct val="115000"/>
              </a:lnSpc>
              <a:spcBef>
                <a:spcPts val="800"/>
              </a:spcBef>
              <a:spcAft>
                <a:spcPts val="0"/>
              </a:spcAft>
              <a:buClr>
                <a:schemeClr val="dk1"/>
              </a:buClr>
              <a:buSzPts val="1100"/>
              <a:buFont typeface="Arial"/>
              <a:buNone/>
            </a:pPr>
            <a:r>
              <a:rPr lang="en-US" sz="4700">
                <a:solidFill>
                  <a:schemeClr val="dk1"/>
                </a:solidFill>
              </a:rPr>
              <a:t>His disciple Abba Macarius) x2</a:t>
            </a:r>
            <a:endParaRPr sz="4700">
              <a:solidFill>
                <a:schemeClr val="dk1"/>
              </a:solidFill>
            </a:endParaRPr>
          </a:p>
          <a:p>
            <a:pPr indent="0" lvl="0" marL="0" rtl="0" algn="ctr">
              <a:lnSpc>
                <a:spcPct val="115000"/>
              </a:lnSpc>
              <a:spcBef>
                <a:spcPts val="800"/>
              </a:spcBef>
              <a:spcAft>
                <a:spcPts val="0"/>
              </a:spcAft>
              <a:buClr>
                <a:schemeClr val="dk1"/>
              </a:buClr>
              <a:buSzPts val="1100"/>
              <a:buFont typeface="Arial"/>
              <a:buNone/>
            </a:pPr>
            <a:r>
              <a:rPr lang="en-US" sz="4700">
                <a:solidFill>
                  <a:schemeClr val="dk1"/>
                </a:solidFill>
              </a:rPr>
              <a:t>(Left everything of worth and value</a:t>
            </a:r>
            <a:endParaRPr sz="4700">
              <a:solidFill>
                <a:schemeClr val="dk1"/>
              </a:solidFill>
            </a:endParaRPr>
          </a:p>
          <a:p>
            <a:pPr indent="0" lvl="0" marL="0" rtl="0" algn="ctr">
              <a:lnSpc>
                <a:spcPct val="115000"/>
              </a:lnSpc>
              <a:spcBef>
                <a:spcPts val="800"/>
              </a:spcBef>
              <a:spcAft>
                <a:spcPts val="0"/>
              </a:spcAft>
              <a:buClr>
                <a:schemeClr val="dk1"/>
              </a:buClr>
              <a:buSzPts val="1100"/>
              <a:buFont typeface="Arial"/>
              <a:buNone/>
            </a:pPr>
            <a:r>
              <a:rPr lang="en-US" sz="4700">
                <a:solidFill>
                  <a:schemeClr val="dk1"/>
                </a:solidFill>
              </a:rPr>
              <a:t>To serve their faithful Savior) x2</a:t>
            </a:r>
            <a:endParaRPr sz="4700">
              <a:solidFill>
                <a:schemeClr val="dk1"/>
              </a:solidFill>
            </a:endParaRPr>
          </a:p>
          <a:p>
            <a:pPr indent="0" lvl="0" marL="0" rtl="0" algn="ctr">
              <a:lnSpc>
                <a:spcPct val="115000"/>
              </a:lnSpc>
              <a:spcBef>
                <a:spcPts val="800"/>
              </a:spcBef>
              <a:spcAft>
                <a:spcPts val="0"/>
              </a:spcAft>
              <a:buClr>
                <a:schemeClr val="dk1"/>
              </a:buClr>
              <a:buSzPts val="1100"/>
              <a:buFont typeface="Arial"/>
              <a:buNone/>
            </a:pPr>
            <a:r>
              <a:rPr lang="en-US" sz="4700">
                <a:solidFill>
                  <a:schemeClr val="dk1"/>
                </a:solidFill>
              </a:rPr>
              <a:t>My fathers, my fathers</a:t>
            </a:r>
            <a:endParaRPr sz="4700">
              <a:solidFill>
                <a:schemeClr val="dk1"/>
              </a:solidFill>
            </a:endParaRPr>
          </a:p>
        </p:txBody>
      </p:sp>
    </p:spTree>
  </p:cSld>
  <p:clrMapOvr>
    <a:masterClrMapping/>
  </p:clrMapOvr>
</p:sld>
</file>

<file path=ppt/slides/slide8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3" name="Shape 5503"/>
        <p:cNvGrpSpPr/>
        <p:nvPr/>
      </p:nvGrpSpPr>
      <p:grpSpPr>
        <a:xfrm>
          <a:off x="0" y="0"/>
          <a:ext cx="0" cy="0"/>
          <a:chOff x="0" y="0"/>
          <a:chExt cx="0" cy="0"/>
        </a:xfrm>
      </p:grpSpPr>
      <p:sp>
        <p:nvSpPr>
          <p:cNvPr id="5504" name="Google Shape;5504;p882"/>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My Fathers the Monks</a:t>
            </a:r>
            <a:endParaRPr/>
          </a:p>
        </p:txBody>
      </p:sp>
      <p:sp>
        <p:nvSpPr>
          <p:cNvPr id="5505" name="Google Shape;5505;p882"/>
          <p:cNvSpPr txBox="1"/>
          <p:nvPr>
            <p:ph idx="1" type="body"/>
          </p:nvPr>
        </p:nvSpPr>
        <p:spPr>
          <a:xfrm>
            <a:off x="415650" y="326500"/>
            <a:ext cx="11360700" cy="4708800"/>
          </a:xfrm>
          <a:prstGeom prst="rect">
            <a:avLst/>
          </a:prstGeom>
          <a:solidFill>
            <a:srgbClr val="FFFFFF">
              <a:alpha val="87450"/>
            </a:srgbClr>
          </a:solidFill>
          <a:ln>
            <a:noFill/>
          </a:ln>
        </p:spPr>
        <p:txBody>
          <a:bodyPr anchorCtr="0" anchor="ctr" bIns="121900" lIns="121900" spcFirstLastPara="1" rIns="121900" wrap="square" tIns="121900">
            <a:noAutofit/>
          </a:bodyPr>
          <a:lstStyle/>
          <a:p>
            <a:pPr indent="0" lvl="0" marL="0" rtl="0" algn="ctr">
              <a:lnSpc>
                <a:spcPct val="115000"/>
              </a:lnSpc>
              <a:spcBef>
                <a:spcPts val="800"/>
              </a:spcBef>
              <a:spcAft>
                <a:spcPts val="0"/>
              </a:spcAft>
              <a:buClr>
                <a:schemeClr val="dk1"/>
              </a:buClr>
              <a:buSzPts val="1100"/>
              <a:buFont typeface="Arial"/>
              <a:buNone/>
            </a:pPr>
            <a:r>
              <a:rPr lang="en-US" sz="4700">
                <a:solidFill>
                  <a:schemeClr val="dk1"/>
                </a:solidFill>
              </a:rPr>
              <a:t>(My fathers the monks of the desert</a:t>
            </a:r>
            <a:endParaRPr sz="4700">
              <a:solidFill>
                <a:schemeClr val="dk1"/>
              </a:solidFill>
            </a:endParaRPr>
          </a:p>
          <a:p>
            <a:pPr indent="0" lvl="0" marL="0" rtl="0" algn="ctr">
              <a:lnSpc>
                <a:spcPct val="115000"/>
              </a:lnSpc>
              <a:spcBef>
                <a:spcPts val="800"/>
              </a:spcBef>
              <a:spcAft>
                <a:spcPts val="0"/>
              </a:spcAft>
              <a:buClr>
                <a:schemeClr val="dk1"/>
              </a:buClr>
              <a:buSzPts val="1100"/>
              <a:buFont typeface="Arial"/>
              <a:buNone/>
            </a:pPr>
            <a:r>
              <a:rPr lang="en-US" sz="4700">
                <a:solidFill>
                  <a:schemeClr val="dk1"/>
                </a:solidFill>
              </a:rPr>
              <a:t>I wish to live a life like yours) x2</a:t>
            </a:r>
            <a:endParaRPr sz="4700">
              <a:solidFill>
                <a:schemeClr val="dk1"/>
              </a:solidFill>
            </a:endParaRPr>
          </a:p>
          <a:p>
            <a:pPr indent="0" lvl="0" marL="0" rtl="0" algn="ctr">
              <a:lnSpc>
                <a:spcPct val="115000"/>
              </a:lnSpc>
              <a:spcBef>
                <a:spcPts val="800"/>
              </a:spcBef>
              <a:spcAft>
                <a:spcPts val="0"/>
              </a:spcAft>
              <a:buClr>
                <a:schemeClr val="dk1"/>
              </a:buClr>
              <a:buSzPts val="1100"/>
              <a:buFont typeface="Arial"/>
              <a:buNone/>
            </a:pPr>
            <a:r>
              <a:rPr lang="en-US" sz="4700">
                <a:solidFill>
                  <a:schemeClr val="dk1"/>
                </a:solidFill>
              </a:rPr>
              <a:t>(Life of prayer, vigils and tears) x2</a:t>
            </a:r>
            <a:endParaRPr sz="4700">
              <a:solidFill>
                <a:schemeClr val="dk1"/>
              </a:solidFill>
            </a:endParaRPr>
          </a:p>
          <a:p>
            <a:pPr indent="0" lvl="0" marL="0" rtl="0" algn="ctr">
              <a:lnSpc>
                <a:spcPct val="115000"/>
              </a:lnSpc>
              <a:spcBef>
                <a:spcPts val="800"/>
              </a:spcBef>
              <a:spcAft>
                <a:spcPts val="0"/>
              </a:spcAft>
              <a:buClr>
                <a:schemeClr val="dk1"/>
              </a:buClr>
              <a:buSzPts val="1100"/>
              <a:buFont typeface="Arial"/>
              <a:buNone/>
            </a:pPr>
            <a:r>
              <a:rPr lang="en-US" sz="4700">
                <a:solidFill>
                  <a:schemeClr val="dk1"/>
                </a:solidFill>
              </a:rPr>
              <a:t>You offer to our Savior</a:t>
            </a:r>
            <a:endParaRPr sz="4700">
              <a:solidFill>
                <a:schemeClr val="dk1"/>
              </a:solidFill>
            </a:endParaRPr>
          </a:p>
          <a:p>
            <a:pPr indent="0" lvl="0" marL="0" rtl="0" algn="ctr">
              <a:lnSpc>
                <a:spcPct val="115000"/>
              </a:lnSpc>
              <a:spcBef>
                <a:spcPts val="800"/>
              </a:spcBef>
              <a:spcAft>
                <a:spcPts val="0"/>
              </a:spcAft>
              <a:buClr>
                <a:schemeClr val="dk1"/>
              </a:buClr>
              <a:buSzPts val="1100"/>
              <a:buFont typeface="Arial"/>
              <a:buNone/>
            </a:pPr>
            <a:r>
              <a:rPr lang="en-US" sz="4700">
                <a:solidFill>
                  <a:schemeClr val="dk1"/>
                </a:solidFill>
              </a:rPr>
              <a:t>My fathers, my fathers</a:t>
            </a:r>
            <a:endParaRPr sz="4700">
              <a:solidFill>
                <a:schemeClr val="dk1"/>
              </a:solidFill>
            </a:endParaRPr>
          </a:p>
        </p:txBody>
      </p:sp>
    </p:spTree>
  </p:cSld>
  <p:clrMapOvr>
    <a:masterClrMapping/>
  </p:clrMapOvr>
</p:sld>
</file>

<file path=ppt/slides/slide8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9" name="Shape 5509"/>
        <p:cNvGrpSpPr/>
        <p:nvPr/>
      </p:nvGrpSpPr>
      <p:grpSpPr>
        <a:xfrm>
          <a:off x="0" y="0"/>
          <a:ext cx="0" cy="0"/>
          <a:chOff x="0" y="0"/>
          <a:chExt cx="0" cy="0"/>
        </a:xfrm>
      </p:grpSpPr>
      <p:sp>
        <p:nvSpPr>
          <p:cNvPr id="5510" name="Google Shape;5510;p883"/>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My Fathers the Monks</a:t>
            </a:r>
            <a:endParaRPr/>
          </a:p>
        </p:txBody>
      </p:sp>
      <p:sp>
        <p:nvSpPr>
          <p:cNvPr id="5511" name="Google Shape;5511;p883"/>
          <p:cNvSpPr txBox="1"/>
          <p:nvPr>
            <p:ph idx="1" type="body"/>
          </p:nvPr>
        </p:nvSpPr>
        <p:spPr>
          <a:xfrm>
            <a:off x="415650" y="326500"/>
            <a:ext cx="11360700" cy="4708800"/>
          </a:xfrm>
          <a:prstGeom prst="rect">
            <a:avLst/>
          </a:prstGeom>
          <a:solidFill>
            <a:srgbClr val="FFFFFF">
              <a:alpha val="87450"/>
            </a:srgbClr>
          </a:solidFill>
          <a:ln>
            <a:noFill/>
          </a:ln>
        </p:spPr>
        <p:txBody>
          <a:bodyPr anchorCtr="0" anchor="ctr" bIns="121900" lIns="121900" spcFirstLastPara="1" rIns="121900" wrap="square" tIns="121900">
            <a:noAutofit/>
          </a:bodyPr>
          <a:lstStyle/>
          <a:p>
            <a:pPr indent="0" lvl="0" marL="0" rtl="0" algn="ctr">
              <a:lnSpc>
                <a:spcPct val="115000"/>
              </a:lnSpc>
              <a:spcBef>
                <a:spcPts val="800"/>
              </a:spcBef>
              <a:spcAft>
                <a:spcPts val="0"/>
              </a:spcAft>
              <a:buClr>
                <a:schemeClr val="dk1"/>
              </a:buClr>
              <a:buSzPts val="1100"/>
              <a:buFont typeface="Arial"/>
              <a:buNone/>
            </a:pPr>
            <a:r>
              <a:rPr lang="en-US" sz="4400">
                <a:solidFill>
                  <a:schemeClr val="dk1"/>
                </a:solidFill>
              </a:rPr>
              <a:t>(When they were attacked by the Barbarians</a:t>
            </a:r>
            <a:endParaRPr sz="4400">
              <a:solidFill>
                <a:schemeClr val="dk1"/>
              </a:solidFill>
            </a:endParaRPr>
          </a:p>
          <a:p>
            <a:pPr indent="0" lvl="0" marL="0" rtl="0" algn="ctr">
              <a:lnSpc>
                <a:spcPct val="115000"/>
              </a:lnSpc>
              <a:spcBef>
                <a:spcPts val="800"/>
              </a:spcBef>
              <a:spcAft>
                <a:spcPts val="0"/>
              </a:spcAft>
              <a:buClr>
                <a:schemeClr val="dk1"/>
              </a:buClr>
              <a:buSzPts val="1100"/>
              <a:buFont typeface="Arial"/>
              <a:buNone/>
            </a:pPr>
            <a:r>
              <a:rPr lang="en-US" sz="4400">
                <a:solidFill>
                  <a:schemeClr val="dk1"/>
                </a:solidFill>
              </a:rPr>
              <a:t>No one was afraid or denied his faith) x2</a:t>
            </a:r>
            <a:endParaRPr sz="4400">
              <a:solidFill>
                <a:schemeClr val="dk1"/>
              </a:solidFill>
            </a:endParaRPr>
          </a:p>
          <a:p>
            <a:pPr indent="0" lvl="0" marL="0" rtl="0" algn="ctr">
              <a:lnSpc>
                <a:spcPct val="115000"/>
              </a:lnSpc>
              <a:spcBef>
                <a:spcPts val="800"/>
              </a:spcBef>
              <a:spcAft>
                <a:spcPts val="0"/>
              </a:spcAft>
              <a:buClr>
                <a:schemeClr val="dk1"/>
              </a:buClr>
              <a:buSzPts val="1100"/>
              <a:buFont typeface="Arial"/>
              <a:buNone/>
            </a:pPr>
            <a:r>
              <a:rPr lang="en-US" sz="4400">
                <a:solidFill>
                  <a:schemeClr val="dk1"/>
                </a:solidFill>
              </a:rPr>
              <a:t>(They said our Lord is Jesus Christ</a:t>
            </a:r>
            <a:endParaRPr sz="4400">
              <a:solidFill>
                <a:schemeClr val="dk1"/>
              </a:solidFill>
            </a:endParaRPr>
          </a:p>
          <a:p>
            <a:pPr indent="0" lvl="0" marL="0" rtl="0" algn="ctr">
              <a:lnSpc>
                <a:spcPct val="115000"/>
              </a:lnSpc>
              <a:spcBef>
                <a:spcPts val="800"/>
              </a:spcBef>
              <a:spcAft>
                <a:spcPts val="0"/>
              </a:spcAft>
              <a:buClr>
                <a:schemeClr val="dk1"/>
              </a:buClr>
              <a:buSzPts val="1100"/>
              <a:buFont typeface="Arial"/>
              <a:buNone/>
            </a:pPr>
            <a:r>
              <a:rPr lang="en-US" sz="4400">
                <a:solidFill>
                  <a:schemeClr val="dk1"/>
                </a:solidFill>
              </a:rPr>
              <a:t>For whom our lives we’d sacrifice) x2</a:t>
            </a:r>
            <a:endParaRPr sz="4400">
              <a:solidFill>
                <a:schemeClr val="dk1"/>
              </a:solidFill>
            </a:endParaRPr>
          </a:p>
          <a:p>
            <a:pPr indent="0" lvl="0" marL="0" rtl="0" algn="ctr">
              <a:lnSpc>
                <a:spcPct val="115000"/>
              </a:lnSpc>
              <a:spcBef>
                <a:spcPts val="800"/>
              </a:spcBef>
              <a:spcAft>
                <a:spcPts val="0"/>
              </a:spcAft>
              <a:buClr>
                <a:schemeClr val="dk1"/>
              </a:buClr>
              <a:buSzPts val="1100"/>
              <a:buFont typeface="Arial"/>
              <a:buNone/>
            </a:pPr>
            <a:r>
              <a:rPr lang="en-US" sz="4400">
                <a:solidFill>
                  <a:schemeClr val="dk1"/>
                </a:solidFill>
              </a:rPr>
              <a:t>My fathers, my fathers</a:t>
            </a:r>
            <a:endParaRPr sz="4400">
              <a:solidFill>
                <a:schemeClr val="dk1"/>
              </a:solidFill>
            </a:endParaRPr>
          </a:p>
        </p:txBody>
      </p:sp>
    </p:spTree>
  </p:cSld>
  <p:clrMapOvr>
    <a:masterClrMapping/>
  </p:clrMapOvr>
</p:sld>
</file>

<file path=ppt/slides/slide8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5" name="Shape 5515"/>
        <p:cNvGrpSpPr/>
        <p:nvPr/>
      </p:nvGrpSpPr>
      <p:grpSpPr>
        <a:xfrm>
          <a:off x="0" y="0"/>
          <a:ext cx="0" cy="0"/>
          <a:chOff x="0" y="0"/>
          <a:chExt cx="0" cy="0"/>
        </a:xfrm>
      </p:grpSpPr>
      <p:sp>
        <p:nvSpPr>
          <p:cNvPr id="5516" name="Google Shape;5516;p884"/>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My Fathers the Monks</a:t>
            </a:r>
            <a:endParaRPr/>
          </a:p>
        </p:txBody>
      </p:sp>
      <p:sp>
        <p:nvSpPr>
          <p:cNvPr id="5517" name="Google Shape;5517;p884"/>
          <p:cNvSpPr txBox="1"/>
          <p:nvPr>
            <p:ph idx="1" type="body"/>
          </p:nvPr>
        </p:nvSpPr>
        <p:spPr>
          <a:xfrm>
            <a:off x="415650" y="326500"/>
            <a:ext cx="11360700" cy="4708800"/>
          </a:xfrm>
          <a:prstGeom prst="rect">
            <a:avLst/>
          </a:prstGeom>
          <a:solidFill>
            <a:srgbClr val="FFFFFF">
              <a:alpha val="87450"/>
            </a:srgbClr>
          </a:solidFill>
          <a:ln>
            <a:noFill/>
          </a:ln>
        </p:spPr>
        <p:txBody>
          <a:bodyPr anchorCtr="0" anchor="ctr" bIns="121900" lIns="121900" spcFirstLastPara="1" rIns="121900" wrap="square" tIns="121900">
            <a:noAutofit/>
          </a:bodyPr>
          <a:lstStyle/>
          <a:p>
            <a:pPr indent="0" lvl="0" marL="0" rtl="0" algn="ctr">
              <a:lnSpc>
                <a:spcPct val="115000"/>
              </a:lnSpc>
              <a:spcBef>
                <a:spcPts val="800"/>
              </a:spcBef>
              <a:spcAft>
                <a:spcPts val="0"/>
              </a:spcAft>
              <a:buClr>
                <a:schemeClr val="dk1"/>
              </a:buClr>
              <a:buSzPts val="1100"/>
              <a:buFont typeface="Arial"/>
              <a:buNone/>
            </a:pPr>
            <a:r>
              <a:rPr lang="en-US" sz="4700">
                <a:solidFill>
                  <a:schemeClr val="dk1"/>
                </a:solidFill>
              </a:rPr>
              <a:t>(My fathers the monks of the desert</a:t>
            </a:r>
            <a:endParaRPr sz="4700">
              <a:solidFill>
                <a:schemeClr val="dk1"/>
              </a:solidFill>
            </a:endParaRPr>
          </a:p>
          <a:p>
            <a:pPr indent="0" lvl="0" marL="0" rtl="0" algn="ctr">
              <a:lnSpc>
                <a:spcPct val="115000"/>
              </a:lnSpc>
              <a:spcBef>
                <a:spcPts val="800"/>
              </a:spcBef>
              <a:spcAft>
                <a:spcPts val="0"/>
              </a:spcAft>
              <a:buClr>
                <a:schemeClr val="dk1"/>
              </a:buClr>
              <a:buSzPts val="1100"/>
              <a:buFont typeface="Arial"/>
              <a:buNone/>
            </a:pPr>
            <a:r>
              <a:rPr lang="en-US" sz="4700">
                <a:solidFill>
                  <a:schemeClr val="dk1"/>
                </a:solidFill>
              </a:rPr>
              <a:t>I wish to live a life like yours) x2</a:t>
            </a:r>
            <a:endParaRPr sz="4700">
              <a:solidFill>
                <a:schemeClr val="dk1"/>
              </a:solidFill>
            </a:endParaRPr>
          </a:p>
          <a:p>
            <a:pPr indent="0" lvl="0" marL="0" rtl="0" algn="ctr">
              <a:lnSpc>
                <a:spcPct val="115000"/>
              </a:lnSpc>
              <a:spcBef>
                <a:spcPts val="800"/>
              </a:spcBef>
              <a:spcAft>
                <a:spcPts val="0"/>
              </a:spcAft>
              <a:buClr>
                <a:schemeClr val="dk1"/>
              </a:buClr>
              <a:buSzPts val="1100"/>
              <a:buFont typeface="Arial"/>
              <a:buNone/>
            </a:pPr>
            <a:r>
              <a:rPr lang="en-US" sz="4700">
                <a:solidFill>
                  <a:schemeClr val="dk1"/>
                </a:solidFill>
              </a:rPr>
              <a:t>(Life of prayer, vigils and tears) x2</a:t>
            </a:r>
            <a:endParaRPr sz="4700">
              <a:solidFill>
                <a:schemeClr val="dk1"/>
              </a:solidFill>
            </a:endParaRPr>
          </a:p>
          <a:p>
            <a:pPr indent="0" lvl="0" marL="0" rtl="0" algn="ctr">
              <a:lnSpc>
                <a:spcPct val="115000"/>
              </a:lnSpc>
              <a:spcBef>
                <a:spcPts val="800"/>
              </a:spcBef>
              <a:spcAft>
                <a:spcPts val="0"/>
              </a:spcAft>
              <a:buClr>
                <a:schemeClr val="dk1"/>
              </a:buClr>
              <a:buSzPts val="1100"/>
              <a:buFont typeface="Arial"/>
              <a:buNone/>
            </a:pPr>
            <a:r>
              <a:rPr lang="en-US" sz="4700">
                <a:solidFill>
                  <a:schemeClr val="dk1"/>
                </a:solidFill>
              </a:rPr>
              <a:t>You offer to our Savior</a:t>
            </a:r>
            <a:endParaRPr sz="4700">
              <a:solidFill>
                <a:schemeClr val="dk1"/>
              </a:solidFill>
            </a:endParaRPr>
          </a:p>
          <a:p>
            <a:pPr indent="0" lvl="0" marL="0" rtl="0" algn="ctr">
              <a:lnSpc>
                <a:spcPct val="115000"/>
              </a:lnSpc>
              <a:spcBef>
                <a:spcPts val="800"/>
              </a:spcBef>
              <a:spcAft>
                <a:spcPts val="0"/>
              </a:spcAft>
              <a:buClr>
                <a:schemeClr val="dk1"/>
              </a:buClr>
              <a:buSzPts val="1100"/>
              <a:buFont typeface="Arial"/>
              <a:buNone/>
            </a:pPr>
            <a:r>
              <a:rPr lang="en-US" sz="4700">
                <a:solidFill>
                  <a:schemeClr val="dk1"/>
                </a:solidFill>
              </a:rPr>
              <a:t>My fathers, my fathers</a:t>
            </a:r>
            <a:endParaRPr sz="4700">
              <a:solidFill>
                <a:schemeClr val="dk1"/>
              </a:solidFill>
            </a:endParaRPr>
          </a:p>
        </p:txBody>
      </p:sp>
    </p:spTree>
  </p:cSld>
  <p:clrMapOvr>
    <a:masterClrMapping/>
  </p:clrMapOvr>
</p:sld>
</file>

<file path=ppt/slides/slide8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1" name="Shape 5521"/>
        <p:cNvGrpSpPr/>
        <p:nvPr/>
      </p:nvGrpSpPr>
      <p:grpSpPr>
        <a:xfrm>
          <a:off x="0" y="0"/>
          <a:ext cx="0" cy="0"/>
          <a:chOff x="0" y="0"/>
          <a:chExt cx="0" cy="0"/>
        </a:xfrm>
      </p:grpSpPr>
      <p:sp>
        <p:nvSpPr>
          <p:cNvPr id="5522" name="Google Shape;5522;p885"/>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My Fathers the Monks</a:t>
            </a:r>
            <a:endParaRPr/>
          </a:p>
        </p:txBody>
      </p:sp>
      <p:sp>
        <p:nvSpPr>
          <p:cNvPr id="5523" name="Google Shape;5523;p885"/>
          <p:cNvSpPr txBox="1"/>
          <p:nvPr>
            <p:ph idx="1" type="body"/>
          </p:nvPr>
        </p:nvSpPr>
        <p:spPr>
          <a:xfrm>
            <a:off x="415650" y="326500"/>
            <a:ext cx="11360700" cy="4708800"/>
          </a:xfrm>
          <a:prstGeom prst="rect">
            <a:avLst/>
          </a:prstGeom>
          <a:solidFill>
            <a:srgbClr val="FFFFFF">
              <a:alpha val="87450"/>
            </a:srgbClr>
          </a:solidFill>
          <a:ln>
            <a:noFill/>
          </a:ln>
        </p:spPr>
        <p:txBody>
          <a:bodyPr anchorCtr="0" anchor="ctr" bIns="121900" lIns="121900" spcFirstLastPara="1" rIns="121900" wrap="square" tIns="121900">
            <a:noAutofit/>
          </a:bodyPr>
          <a:lstStyle/>
          <a:p>
            <a:pPr indent="0" lvl="0" marL="0" rtl="0" algn="ctr">
              <a:lnSpc>
                <a:spcPct val="115000"/>
              </a:lnSpc>
              <a:spcBef>
                <a:spcPts val="800"/>
              </a:spcBef>
              <a:spcAft>
                <a:spcPts val="0"/>
              </a:spcAft>
              <a:buClr>
                <a:schemeClr val="dk1"/>
              </a:buClr>
              <a:buSzPts val="1100"/>
              <a:buFont typeface="Arial"/>
              <a:buNone/>
            </a:pPr>
            <a:r>
              <a:rPr lang="en-US" sz="4700">
                <a:solidFill>
                  <a:schemeClr val="dk1"/>
                </a:solidFill>
              </a:rPr>
              <a:t>(I am a youth struggling in the way</a:t>
            </a:r>
            <a:endParaRPr sz="4700">
              <a:solidFill>
                <a:schemeClr val="dk1"/>
              </a:solidFill>
            </a:endParaRPr>
          </a:p>
          <a:p>
            <a:pPr indent="0" lvl="0" marL="0" rtl="0" algn="ctr">
              <a:lnSpc>
                <a:spcPct val="115000"/>
              </a:lnSpc>
              <a:spcBef>
                <a:spcPts val="800"/>
              </a:spcBef>
              <a:spcAft>
                <a:spcPts val="0"/>
              </a:spcAft>
              <a:buClr>
                <a:schemeClr val="dk1"/>
              </a:buClr>
              <a:buSzPts val="1100"/>
              <a:buFont typeface="Arial"/>
              <a:buNone/>
            </a:pPr>
            <a:r>
              <a:rPr lang="en-US" sz="4700">
                <a:solidFill>
                  <a:schemeClr val="dk1"/>
                </a:solidFill>
              </a:rPr>
              <a:t>God’s word I must learn to obey) x2</a:t>
            </a:r>
            <a:endParaRPr sz="4700">
              <a:solidFill>
                <a:schemeClr val="dk1"/>
              </a:solidFill>
            </a:endParaRPr>
          </a:p>
          <a:p>
            <a:pPr indent="0" lvl="0" marL="0" rtl="0" algn="ctr">
              <a:lnSpc>
                <a:spcPct val="115000"/>
              </a:lnSpc>
              <a:spcBef>
                <a:spcPts val="800"/>
              </a:spcBef>
              <a:spcAft>
                <a:spcPts val="0"/>
              </a:spcAft>
              <a:buClr>
                <a:schemeClr val="dk1"/>
              </a:buClr>
              <a:buSzPts val="1100"/>
              <a:buFont typeface="Arial"/>
              <a:buNone/>
            </a:pPr>
            <a:r>
              <a:rPr lang="en-US" sz="4700">
                <a:solidFill>
                  <a:schemeClr val="dk1"/>
                </a:solidFill>
              </a:rPr>
              <a:t>(Please pray for me, St. Anthony</a:t>
            </a:r>
            <a:endParaRPr sz="4700">
              <a:solidFill>
                <a:schemeClr val="dk1"/>
              </a:solidFill>
            </a:endParaRPr>
          </a:p>
          <a:p>
            <a:pPr indent="0" lvl="0" marL="0" rtl="0" algn="ctr">
              <a:lnSpc>
                <a:spcPct val="115000"/>
              </a:lnSpc>
              <a:spcBef>
                <a:spcPts val="800"/>
              </a:spcBef>
              <a:spcAft>
                <a:spcPts val="0"/>
              </a:spcAft>
              <a:buClr>
                <a:schemeClr val="dk1"/>
              </a:buClr>
              <a:buSzPts val="1100"/>
              <a:buFont typeface="Arial"/>
              <a:buNone/>
            </a:pPr>
            <a:r>
              <a:rPr lang="en-US" sz="4700">
                <a:solidFill>
                  <a:schemeClr val="dk1"/>
                </a:solidFill>
              </a:rPr>
              <a:t>That Christ my abide in me fully) x2</a:t>
            </a:r>
            <a:endParaRPr sz="4700">
              <a:solidFill>
                <a:schemeClr val="dk1"/>
              </a:solidFill>
            </a:endParaRPr>
          </a:p>
          <a:p>
            <a:pPr indent="0" lvl="0" marL="0" rtl="0" algn="ctr">
              <a:lnSpc>
                <a:spcPct val="115000"/>
              </a:lnSpc>
              <a:spcBef>
                <a:spcPts val="800"/>
              </a:spcBef>
              <a:spcAft>
                <a:spcPts val="0"/>
              </a:spcAft>
              <a:buClr>
                <a:schemeClr val="dk1"/>
              </a:buClr>
              <a:buSzPts val="1100"/>
              <a:buFont typeface="Arial"/>
              <a:buNone/>
            </a:pPr>
            <a:r>
              <a:rPr lang="en-US" sz="4700">
                <a:solidFill>
                  <a:schemeClr val="dk1"/>
                </a:solidFill>
              </a:rPr>
              <a:t>My fathers, My fathers</a:t>
            </a:r>
            <a:endParaRPr sz="4700">
              <a:solidFill>
                <a:schemeClr val="dk1"/>
              </a:solidFill>
            </a:endParaRPr>
          </a:p>
        </p:txBody>
      </p:sp>
    </p:spTree>
  </p:cSld>
  <p:clrMapOvr>
    <a:masterClrMapping/>
  </p:clrMapOvr>
</p:sld>
</file>

<file path=ppt/slides/slide8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7" name="Shape 5527"/>
        <p:cNvGrpSpPr/>
        <p:nvPr/>
      </p:nvGrpSpPr>
      <p:grpSpPr>
        <a:xfrm>
          <a:off x="0" y="0"/>
          <a:ext cx="0" cy="0"/>
          <a:chOff x="0" y="0"/>
          <a:chExt cx="0" cy="0"/>
        </a:xfrm>
      </p:grpSpPr>
      <p:sp>
        <p:nvSpPr>
          <p:cNvPr id="5528" name="Google Shape;5528;p886"/>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My Fathers the Monks</a:t>
            </a:r>
            <a:endParaRPr/>
          </a:p>
        </p:txBody>
      </p:sp>
      <p:sp>
        <p:nvSpPr>
          <p:cNvPr id="5529" name="Google Shape;5529;p886"/>
          <p:cNvSpPr txBox="1"/>
          <p:nvPr>
            <p:ph idx="1" type="body"/>
          </p:nvPr>
        </p:nvSpPr>
        <p:spPr>
          <a:xfrm>
            <a:off x="415650" y="326500"/>
            <a:ext cx="11360700" cy="4708800"/>
          </a:xfrm>
          <a:prstGeom prst="rect">
            <a:avLst/>
          </a:prstGeom>
          <a:solidFill>
            <a:srgbClr val="FFFFFF">
              <a:alpha val="87450"/>
            </a:srgbClr>
          </a:solidFill>
          <a:ln>
            <a:noFill/>
          </a:ln>
        </p:spPr>
        <p:txBody>
          <a:bodyPr anchorCtr="0" anchor="ctr" bIns="121900" lIns="121900" spcFirstLastPara="1" rIns="121900" wrap="square" tIns="121900">
            <a:noAutofit/>
          </a:bodyPr>
          <a:lstStyle/>
          <a:p>
            <a:pPr indent="0" lvl="0" marL="0" rtl="0" algn="ctr">
              <a:lnSpc>
                <a:spcPct val="115000"/>
              </a:lnSpc>
              <a:spcBef>
                <a:spcPts val="800"/>
              </a:spcBef>
              <a:spcAft>
                <a:spcPts val="0"/>
              </a:spcAft>
              <a:buClr>
                <a:schemeClr val="dk1"/>
              </a:buClr>
              <a:buSzPts val="1100"/>
              <a:buFont typeface="Arial"/>
              <a:buNone/>
            </a:pPr>
            <a:r>
              <a:rPr lang="en-US" sz="4700">
                <a:solidFill>
                  <a:schemeClr val="dk1"/>
                </a:solidFill>
              </a:rPr>
              <a:t>(My fathers the monks of the desert</a:t>
            </a:r>
            <a:endParaRPr sz="4700">
              <a:solidFill>
                <a:schemeClr val="dk1"/>
              </a:solidFill>
            </a:endParaRPr>
          </a:p>
          <a:p>
            <a:pPr indent="0" lvl="0" marL="0" rtl="0" algn="ctr">
              <a:lnSpc>
                <a:spcPct val="115000"/>
              </a:lnSpc>
              <a:spcBef>
                <a:spcPts val="800"/>
              </a:spcBef>
              <a:spcAft>
                <a:spcPts val="0"/>
              </a:spcAft>
              <a:buClr>
                <a:schemeClr val="dk1"/>
              </a:buClr>
              <a:buSzPts val="1100"/>
              <a:buFont typeface="Arial"/>
              <a:buNone/>
            </a:pPr>
            <a:r>
              <a:rPr lang="en-US" sz="4700">
                <a:solidFill>
                  <a:schemeClr val="dk1"/>
                </a:solidFill>
              </a:rPr>
              <a:t>I wish to live a life like yours) x2</a:t>
            </a:r>
            <a:endParaRPr sz="4700">
              <a:solidFill>
                <a:schemeClr val="dk1"/>
              </a:solidFill>
            </a:endParaRPr>
          </a:p>
          <a:p>
            <a:pPr indent="0" lvl="0" marL="0" rtl="0" algn="ctr">
              <a:lnSpc>
                <a:spcPct val="115000"/>
              </a:lnSpc>
              <a:spcBef>
                <a:spcPts val="800"/>
              </a:spcBef>
              <a:spcAft>
                <a:spcPts val="0"/>
              </a:spcAft>
              <a:buClr>
                <a:schemeClr val="dk1"/>
              </a:buClr>
              <a:buSzPts val="1100"/>
              <a:buFont typeface="Arial"/>
              <a:buNone/>
            </a:pPr>
            <a:r>
              <a:rPr lang="en-US" sz="4700">
                <a:solidFill>
                  <a:schemeClr val="dk1"/>
                </a:solidFill>
              </a:rPr>
              <a:t>(Life of prayer, vigils and tears) x2</a:t>
            </a:r>
            <a:endParaRPr sz="4700">
              <a:solidFill>
                <a:schemeClr val="dk1"/>
              </a:solidFill>
            </a:endParaRPr>
          </a:p>
          <a:p>
            <a:pPr indent="0" lvl="0" marL="0" rtl="0" algn="ctr">
              <a:lnSpc>
                <a:spcPct val="115000"/>
              </a:lnSpc>
              <a:spcBef>
                <a:spcPts val="800"/>
              </a:spcBef>
              <a:spcAft>
                <a:spcPts val="0"/>
              </a:spcAft>
              <a:buClr>
                <a:schemeClr val="dk1"/>
              </a:buClr>
              <a:buSzPts val="1100"/>
              <a:buFont typeface="Arial"/>
              <a:buNone/>
            </a:pPr>
            <a:r>
              <a:rPr lang="en-US" sz="4700">
                <a:solidFill>
                  <a:schemeClr val="dk1"/>
                </a:solidFill>
              </a:rPr>
              <a:t>You offer to our Savior</a:t>
            </a:r>
            <a:endParaRPr sz="4700">
              <a:solidFill>
                <a:schemeClr val="dk1"/>
              </a:solidFill>
            </a:endParaRPr>
          </a:p>
          <a:p>
            <a:pPr indent="0" lvl="0" marL="0" rtl="0" algn="ctr">
              <a:lnSpc>
                <a:spcPct val="115000"/>
              </a:lnSpc>
              <a:spcBef>
                <a:spcPts val="800"/>
              </a:spcBef>
              <a:spcAft>
                <a:spcPts val="0"/>
              </a:spcAft>
              <a:buClr>
                <a:schemeClr val="dk1"/>
              </a:buClr>
              <a:buSzPts val="1100"/>
              <a:buFont typeface="Arial"/>
              <a:buNone/>
            </a:pPr>
            <a:r>
              <a:rPr lang="en-US" sz="4700">
                <a:solidFill>
                  <a:schemeClr val="dk1"/>
                </a:solidFill>
              </a:rPr>
              <a:t>My fathers, my fathers</a:t>
            </a:r>
            <a:endParaRPr sz="4700">
              <a:solidFill>
                <a:schemeClr val="dk1"/>
              </a:solidFill>
            </a:endParaRPr>
          </a:p>
        </p:txBody>
      </p:sp>
      <p:pic>
        <p:nvPicPr>
          <p:cNvPr id="5530" name="Google Shape;5530;p886">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8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4" name="Shape 5534"/>
        <p:cNvGrpSpPr/>
        <p:nvPr/>
      </p:nvGrpSpPr>
      <p:grpSpPr>
        <a:xfrm>
          <a:off x="0" y="0"/>
          <a:ext cx="0" cy="0"/>
          <a:chOff x="0" y="0"/>
          <a:chExt cx="0" cy="0"/>
        </a:xfrm>
      </p:grpSpPr>
      <p:sp>
        <p:nvSpPr>
          <p:cNvPr id="5535" name="Google Shape;5535;p887"/>
          <p:cNvSpPr txBox="1"/>
          <p:nvPr>
            <p:ph idx="1" type="body"/>
          </p:nvPr>
        </p:nvSpPr>
        <p:spPr>
          <a:xfrm>
            <a:off x="1718225" y="2718150"/>
            <a:ext cx="8710800" cy="14217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4800"/>
              <a:buNone/>
            </a:pPr>
            <a:r>
              <a:rPr lang="en-US" sz="6900"/>
              <a:t>My God, My God</a:t>
            </a:r>
            <a:endParaRPr sz="6900"/>
          </a:p>
        </p:txBody>
      </p:sp>
      <p:pic>
        <p:nvPicPr>
          <p:cNvPr id="5536" name="Google Shape;5536;p887">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8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0" name="Shape 5540"/>
        <p:cNvGrpSpPr/>
        <p:nvPr/>
      </p:nvGrpSpPr>
      <p:grpSpPr>
        <a:xfrm>
          <a:off x="0" y="0"/>
          <a:ext cx="0" cy="0"/>
          <a:chOff x="0" y="0"/>
          <a:chExt cx="0" cy="0"/>
        </a:xfrm>
      </p:grpSpPr>
      <p:sp>
        <p:nvSpPr>
          <p:cNvPr id="5541" name="Google Shape;5541;p888"/>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My God, My God</a:t>
            </a:r>
            <a:endParaRPr/>
          </a:p>
        </p:txBody>
      </p:sp>
      <p:sp>
        <p:nvSpPr>
          <p:cNvPr id="5542" name="Google Shape;5542;p888"/>
          <p:cNvSpPr txBox="1"/>
          <p:nvPr>
            <p:ph idx="1" type="body"/>
          </p:nvPr>
        </p:nvSpPr>
        <p:spPr>
          <a:xfrm>
            <a:off x="415650" y="326500"/>
            <a:ext cx="11360700" cy="4708800"/>
          </a:xfrm>
          <a:prstGeom prst="rect">
            <a:avLst/>
          </a:prstGeom>
          <a:solidFill>
            <a:srgbClr val="FFFFFF">
              <a:alpha val="87450"/>
            </a:srgbClr>
          </a:solidFill>
          <a:ln>
            <a:noFill/>
          </a:ln>
        </p:spPr>
        <p:txBody>
          <a:bodyPr anchorCtr="0" anchor="ctr" bIns="121900" lIns="121900" spcFirstLastPara="1" rIns="121900" wrap="square" tIns="121900">
            <a:noAutofit/>
          </a:bodyPr>
          <a:lstStyle/>
          <a:p>
            <a:pPr indent="0" lvl="0" marL="0" rtl="0" algn="ctr">
              <a:lnSpc>
                <a:spcPct val="150000"/>
              </a:lnSpc>
              <a:spcBef>
                <a:spcPts val="800"/>
              </a:spcBef>
              <a:spcAft>
                <a:spcPts val="0"/>
              </a:spcAft>
              <a:buClr>
                <a:schemeClr val="dk1"/>
              </a:buClr>
              <a:buSzPts val="1100"/>
              <a:buFont typeface="Arial"/>
              <a:buNone/>
            </a:pPr>
            <a:r>
              <a:rPr lang="en-US" sz="4700">
                <a:solidFill>
                  <a:schemeClr val="dk1"/>
                </a:solidFill>
              </a:rPr>
              <a:t>My God, my God be my leader</a:t>
            </a:r>
            <a:endParaRPr sz="4700">
              <a:solidFill>
                <a:schemeClr val="dk1"/>
              </a:solidFill>
            </a:endParaRPr>
          </a:p>
          <a:p>
            <a:pPr indent="0" lvl="0" marL="0" rtl="0" algn="ctr">
              <a:lnSpc>
                <a:spcPct val="150000"/>
              </a:lnSpc>
              <a:spcBef>
                <a:spcPts val="800"/>
              </a:spcBef>
              <a:spcAft>
                <a:spcPts val="0"/>
              </a:spcAft>
              <a:buClr>
                <a:schemeClr val="dk1"/>
              </a:buClr>
              <a:buSzPts val="1100"/>
              <a:buFont typeface="Arial"/>
              <a:buNone/>
            </a:pPr>
            <a:r>
              <a:rPr lang="en-US" sz="4700">
                <a:solidFill>
                  <a:schemeClr val="dk1"/>
                </a:solidFill>
              </a:rPr>
              <a:t>In the way to the cross so I learn</a:t>
            </a:r>
            <a:endParaRPr sz="4700">
              <a:solidFill>
                <a:schemeClr val="dk1"/>
              </a:solidFill>
            </a:endParaRPr>
          </a:p>
          <a:p>
            <a:pPr indent="0" lvl="0" marL="0" rtl="0" algn="ctr">
              <a:lnSpc>
                <a:spcPct val="150000"/>
              </a:lnSpc>
              <a:spcBef>
                <a:spcPts val="800"/>
              </a:spcBef>
              <a:spcAft>
                <a:spcPts val="0"/>
              </a:spcAft>
              <a:buClr>
                <a:schemeClr val="dk1"/>
              </a:buClr>
              <a:buSzPts val="1100"/>
              <a:buFont typeface="Arial"/>
              <a:buNone/>
            </a:pPr>
            <a:r>
              <a:rPr lang="en-US" sz="4700">
                <a:solidFill>
                  <a:schemeClr val="dk1"/>
                </a:solidFill>
              </a:rPr>
              <a:t>My God, my God be my leader</a:t>
            </a:r>
            <a:endParaRPr sz="4700">
              <a:solidFill>
                <a:schemeClr val="dk1"/>
              </a:solidFill>
            </a:endParaRPr>
          </a:p>
          <a:p>
            <a:pPr indent="0" lvl="0" marL="0" rtl="0" algn="ctr">
              <a:lnSpc>
                <a:spcPct val="150000"/>
              </a:lnSpc>
              <a:spcBef>
                <a:spcPts val="800"/>
              </a:spcBef>
              <a:spcAft>
                <a:spcPts val="0"/>
              </a:spcAft>
              <a:buClr>
                <a:schemeClr val="dk1"/>
              </a:buClr>
              <a:buSzPts val="1100"/>
              <a:buFont typeface="Arial"/>
              <a:buNone/>
            </a:pPr>
            <a:r>
              <a:rPr lang="en-US" sz="4700">
                <a:solidFill>
                  <a:schemeClr val="dk1"/>
                </a:solidFill>
              </a:rPr>
              <a:t>In the way to the cross so I learn</a:t>
            </a:r>
            <a:endParaRPr sz="4700">
              <a:solidFill>
                <a:schemeClr val="dk1"/>
              </a:solidFill>
            </a:endParaRPr>
          </a:p>
        </p:txBody>
      </p:sp>
    </p:spTree>
  </p:cSld>
  <p:clrMapOvr>
    <a:masterClrMapping/>
  </p:clrMapOvr>
</p:sld>
</file>

<file path=ppt/slides/slide8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6" name="Shape 5546"/>
        <p:cNvGrpSpPr/>
        <p:nvPr/>
      </p:nvGrpSpPr>
      <p:grpSpPr>
        <a:xfrm>
          <a:off x="0" y="0"/>
          <a:ext cx="0" cy="0"/>
          <a:chOff x="0" y="0"/>
          <a:chExt cx="0" cy="0"/>
        </a:xfrm>
      </p:grpSpPr>
      <p:sp>
        <p:nvSpPr>
          <p:cNvPr id="5547" name="Google Shape;5547;p889"/>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My God, My God</a:t>
            </a:r>
            <a:endParaRPr/>
          </a:p>
        </p:txBody>
      </p:sp>
      <p:sp>
        <p:nvSpPr>
          <p:cNvPr id="5548" name="Google Shape;5548;p889"/>
          <p:cNvSpPr txBox="1"/>
          <p:nvPr>
            <p:ph idx="1" type="body"/>
          </p:nvPr>
        </p:nvSpPr>
        <p:spPr>
          <a:xfrm>
            <a:off x="415650" y="326500"/>
            <a:ext cx="11360700" cy="4708800"/>
          </a:xfrm>
          <a:prstGeom prst="rect">
            <a:avLst/>
          </a:prstGeom>
          <a:solidFill>
            <a:srgbClr val="FFFFFF">
              <a:alpha val="87450"/>
            </a:srgbClr>
          </a:solidFill>
          <a:ln>
            <a:noFill/>
          </a:ln>
        </p:spPr>
        <p:txBody>
          <a:bodyPr anchorCtr="0" anchor="ctr" bIns="121900" lIns="121900" spcFirstLastPara="1" rIns="121900" wrap="square" tIns="121900">
            <a:noAutofit/>
          </a:bodyPr>
          <a:lstStyle/>
          <a:p>
            <a:pPr indent="0" lvl="0" marL="0" rtl="0" algn="ctr">
              <a:lnSpc>
                <a:spcPct val="150000"/>
              </a:lnSpc>
              <a:spcBef>
                <a:spcPts val="800"/>
              </a:spcBef>
              <a:spcAft>
                <a:spcPts val="0"/>
              </a:spcAft>
              <a:buClr>
                <a:schemeClr val="dk1"/>
              </a:buClr>
              <a:buSzPts val="1100"/>
              <a:buFont typeface="Arial"/>
              <a:buNone/>
            </a:pPr>
            <a:r>
              <a:rPr lang="en-US" sz="4700">
                <a:solidFill>
                  <a:schemeClr val="dk1"/>
                </a:solidFill>
              </a:rPr>
              <a:t>I see You weak, while You are the mighty</a:t>
            </a:r>
            <a:endParaRPr sz="4700">
              <a:solidFill>
                <a:schemeClr val="dk1"/>
              </a:solidFill>
            </a:endParaRPr>
          </a:p>
          <a:p>
            <a:pPr indent="0" lvl="0" marL="0" rtl="0" algn="ctr">
              <a:lnSpc>
                <a:spcPct val="150000"/>
              </a:lnSpc>
              <a:spcBef>
                <a:spcPts val="800"/>
              </a:spcBef>
              <a:spcAft>
                <a:spcPts val="0"/>
              </a:spcAft>
              <a:buClr>
                <a:schemeClr val="dk1"/>
              </a:buClr>
              <a:buSzPts val="1100"/>
              <a:buFont typeface="Arial"/>
              <a:buNone/>
            </a:pPr>
            <a:r>
              <a:rPr lang="en-US" sz="4700">
                <a:solidFill>
                  <a:schemeClr val="dk1"/>
                </a:solidFill>
              </a:rPr>
              <a:t>Pardoning and forgiving every trespasser</a:t>
            </a:r>
            <a:endParaRPr sz="4700">
              <a:solidFill>
                <a:schemeClr val="dk1"/>
              </a:solidFill>
            </a:endParaRPr>
          </a:p>
          <a:p>
            <a:pPr indent="0" lvl="0" marL="0" rtl="0" algn="ctr">
              <a:lnSpc>
                <a:spcPct val="150000"/>
              </a:lnSpc>
              <a:spcBef>
                <a:spcPts val="800"/>
              </a:spcBef>
              <a:spcAft>
                <a:spcPts val="0"/>
              </a:spcAft>
              <a:buClr>
                <a:schemeClr val="dk1"/>
              </a:buClr>
              <a:buSzPts val="1100"/>
              <a:buFont typeface="Arial"/>
              <a:buNone/>
            </a:pPr>
            <a:r>
              <a:rPr lang="en-US" sz="4700">
                <a:solidFill>
                  <a:schemeClr val="dk1"/>
                </a:solidFill>
              </a:rPr>
              <a:t>I see You weak, while You are the mighty</a:t>
            </a:r>
            <a:endParaRPr sz="4700">
              <a:solidFill>
                <a:schemeClr val="dk1"/>
              </a:solidFill>
            </a:endParaRPr>
          </a:p>
          <a:p>
            <a:pPr indent="0" lvl="0" marL="0" rtl="0" algn="ctr">
              <a:lnSpc>
                <a:spcPct val="150000"/>
              </a:lnSpc>
              <a:spcBef>
                <a:spcPts val="800"/>
              </a:spcBef>
              <a:spcAft>
                <a:spcPts val="0"/>
              </a:spcAft>
              <a:buClr>
                <a:schemeClr val="dk1"/>
              </a:buClr>
              <a:buSzPts val="1100"/>
              <a:buFont typeface="Arial"/>
              <a:buNone/>
            </a:pPr>
            <a:r>
              <a:rPr lang="en-US" sz="4700">
                <a:solidFill>
                  <a:schemeClr val="dk1"/>
                </a:solidFill>
              </a:rPr>
              <a:t>Pardoning and forgiving every trespasser</a:t>
            </a:r>
            <a:endParaRPr sz="4700">
              <a:solidFill>
                <a:schemeClr val="dk1"/>
              </a:solidFill>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sp>
        <p:nvSpPr>
          <p:cNvPr id="600" name="Google Shape;600;p89"/>
          <p:cNvSpPr txBox="1"/>
          <p:nvPr>
            <p:ph idx="1" type="body"/>
          </p:nvPr>
        </p:nvSpPr>
        <p:spPr>
          <a:xfrm>
            <a:off x="415650" y="326500"/>
            <a:ext cx="11360700" cy="4920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5000"/>
              <a:t>Your life belongs to Your God</a:t>
            </a:r>
            <a:endParaRPr sz="5000"/>
          </a:p>
          <a:p>
            <a:pPr indent="0" lvl="0" marL="0" rtl="0" algn="ctr">
              <a:lnSpc>
                <a:spcPct val="150000"/>
              </a:lnSpc>
              <a:spcBef>
                <a:spcPts val="0"/>
              </a:spcBef>
              <a:spcAft>
                <a:spcPts val="0"/>
              </a:spcAft>
              <a:buClr>
                <a:schemeClr val="dk1"/>
              </a:buClr>
              <a:buSzPts val="1100"/>
              <a:buNone/>
            </a:pPr>
            <a:r>
              <a:rPr lang="en-US" sz="5000"/>
              <a:t>Jesus, the savior of mankind</a:t>
            </a:r>
            <a:endParaRPr sz="5000"/>
          </a:p>
          <a:p>
            <a:pPr indent="0" lvl="0" marL="0" rtl="0" algn="ctr">
              <a:lnSpc>
                <a:spcPct val="150000"/>
              </a:lnSpc>
              <a:spcBef>
                <a:spcPts val="0"/>
              </a:spcBef>
              <a:spcAft>
                <a:spcPts val="0"/>
              </a:spcAft>
              <a:buClr>
                <a:schemeClr val="dk1"/>
              </a:buClr>
              <a:buSzPts val="1100"/>
              <a:buNone/>
            </a:pPr>
            <a:r>
              <a:rPr lang="en-US" sz="5000"/>
              <a:t>For He awaits you</a:t>
            </a:r>
            <a:endParaRPr sz="5000"/>
          </a:p>
          <a:p>
            <a:pPr indent="0" lvl="0" marL="0" rtl="0" algn="ctr">
              <a:lnSpc>
                <a:spcPct val="150000"/>
              </a:lnSpc>
              <a:spcBef>
                <a:spcPts val="0"/>
              </a:spcBef>
              <a:spcAft>
                <a:spcPts val="0"/>
              </a:spcAft>
              <a:buClr>
                <a:schemeClr val="dk1"/>
              </a:buClr>
              <a:buSzPts val="1100"/>
              <a:buNone/>
            </a:pPr>
            <a:r>
              <a:rPr lang="en-US" sz="5000"/>
              <a:t>With His strong love</a:t>
            </a:r>
            <a:endParaRPr sz="5000"/>
          </a:p>
        </p:txBody>
      </p:sp>
      <p:sp>
        <p:nvSpPr>
          <p:cNvPr id="601" name="Google Shape;601;p89"/>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Be Strengthened O My Soul</a:t>
            </a:r>
            <a:endParaRPr>
              <a:latin typeface="Playfair Display"/>
              <a:ea typeface="Playfair Display"/>
              <a:cs typeface="Playfair Display"/>
              <a:sym typeface="Playfair Display"/>
            </a:endParaRPr>
          </a:p>
        </p:txBody>
      </p:sp>
    </p:spTree>
  </p:cSld>
  <p:clrMapOvr>
    <a:masterClrMapping/>
  </p:clrMapOvr>
</p:sld>
</file>

<file path=ppt/slides/slide8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2" name="Shape 5552"/>
        <p:cNvGrpSpPr/>
        <p:nvPr/>
      </p:nvGrpSpPr>
      <p:grpSpPr>
        <a:xfrm>
          <a:off x="0" y="0"/>
          <a:ext cx="0" cy="0"/>
          <a:chOff x="0" y="0"/>
          <a:chExt cx="0" cy="0"/>
        </a:xfrm>
      </p:grpSpPr>
      <p:sp>
        <p:nvSpPr>
          <p:cNvPr id="5553" name="Google Shape;5553;p890"/>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My God, My God</a:t>
            </a:r>
            <a:endParaRPr/>
          </a:p>
        </p:txBody>
      </p:sp>
      <p:sp>
        <p:nvSpPr>
          <p:cNvPr id="5554" name="Google Shape;5554;p890"/>
          <p:cNvSpPr txBox="1"/>
          <p:nvPr>
            <p:ph idx="1" type="body"/>
          </p:nvPr>
        </p:nvSpPr>
        <p:spPr>
          <a:xfrm>
            <a:off x="415650" y="326500"/>
            <a:ext cx="11360700" cy="4708800"/>
          </a:xfrm>
          <a:prstGeom prst="rect">
            <a:avLst/>
          </a:prstGeom>
          <a:solidFill>
            <a:srgbClr val="FFFFFF">
              <a:alpha val="87450"/>
            </a:srgbClr>
          </a:solidFill>
          <a:ln>
            <a:noFill/>
          </a:ln>
        </p:spPr>
        <p:txBody>
          <a:bodyPr anchorCtr="0" anchor="ctr" bIns="121900" lIns="121900" spcFirstLastPara="1" rIns="121900" wrap="square" tIns="121900">
            <a:noAutofit/>
          </a:bodyPr>
          <a:lstStyle/>
          <a:p>
            <a:pPr indent="0" lvl="0" marL="0" rtl="0" algn="ctr">
              <a:lnSpc>
                <a:spcPct val="150000"/>
              </a:lnSpc>
              <a:spcBef>
                <a:spcPts val="800"/>
              </a:spcBef>
              <a:spcAft>
                <a:spcPts val="0"/>
              </a:spcAft>
              <a:buClr>
                <a:schemeClr val="dk1"/>
              </a:buClr>
              <a:buSzPts val="1100"/>
              <a:buFont typeface="Arial"/>
              <a:buNone/>
            </a:pPr>
            <a:r>
              <a:rPr lang="en-US" sz="4700">
                <a:solidFill>
                  <a:schemeClr val="dk1"/>
                </a:solidFill>
              </a:rPr>
              <a:t>Deal with me, as You will</a:t>
            </a:r>
            <a:endParaRPr sz="4700">
              <a:solidFill>
                <a:schemeClr val="dk1"/>
              </a:solidFill>
            </a:endParaRPr>
          </a:p>
          <a:p>
            <a:pPr indent="0" lvl="0" marL="0" rtl="0" algn="ctr">
              <a:lnSpc>
                <a:spcPct val="150000"/>
              </a:lnSpc>
              <a:spcBef>
                <a:spcPts val="800"/>
              </a:spcBef>
              <a:spcAft>
                <a:spcPts val="0"/>
              </a:spcAft>
              <a:buClr>
                <a:schemeClr val="dk1"/>
              </a:buClr>
              <a:buSzPts val="1100"/>
              <a:buFont typeface="Arial"/>
              <a:buNone/>
            </a:pPr>
            <a:r>
              <a:rPr lang="en-US" sz="4700">
                <a:solidFill>
                  <a:schemeClr val="dk1"/>
                </a:solidFill>
              </a:rPr>
              <a:t>For You’re my only companion</a:t>
            </a:r>
            <a:endParaRPr sz="4700">
              <a:solidFill>
                <a:schemeClr val="dk1"/>
              </a:solidFill>
            </a:endParaRPr>
          </a:p>
          <a:p>
            <a:pPr indent="0" lvl="0" marL="0" rtl="0" algn="ctr">
              <a:lnSpc>
                <a:spcPct val="150000"/>
              </a:lnSpc>
              <a:spcBef>
                <a:spcPts val="800"/>
              </a:spcBef>
              <a:spcAft>
                <a:spcPts val="0"/>
              </a:spcAft>
              <a:buClr>
                <a:schemeClr val="dk1"/>
              </a:buClr>
              <a:buSzPts val="1100"/>
              <a:buFont typeface="Arial"/>
              <a:buNone/>
            </a:pPr>
            <a:r>
              <a:rPr lang="en-US" sz="4700">
                <a:solidFill>
                  <a:schemeClr val="dk1"/>
                </a:solidFill>
              </a:rPr>
              <a:t>Deal with me, as You will</a:t>
            </a:r>
            <a:endParaRPr sz="4700">
              <a:solidFill>
                <a:schemeClr val="dk1"/>
              </a:solidFill>
            </a:endParaRPr>
          </a:p>
          <a:p>
            <a:pPr indent="0" lvl="0" marL="0" rtl="0" algn="ctr">
              <a:lnSpc>
                <a:spcPct val="150000"/>
              </a:lnSpc>
              <a:spcBef>
                <a:spcPts val="800"/>
              </a:spcBef>
              <a:spcAft>
                <a:spcPts val="0"/>
              </a:spcAft>
              <a:buClr>
                <a:schemeClr val="dk1"/>
              </a:buClr>
              <a:buSzPts val="1100"/>
              <a:buFont typeface="Arial"/>
              <a:buNone/>
            </a:pPr>
            <a:r>
              <a:rPr lang="en-US" sz="4700">
                <a:solidFill>
                  <a:schemeClr val="dk1"/>
                </a:solidFill>
              </a:rPr>
              <a:t>For You’re my only companion</a:t>
            </a:r>
            <a:endParaRPr sz="4700">
              <a:solidFill>
                <a:schemeClr val="dk1"/>
              </a:solidFill>
            </a:endParaRPr>
          </a:p>
        </p:txBody>
      </p:sp>
    </p:spTree>
  </p:cSld>
  <p:clrMapOvr>
    <a:masterClrMapping/>
  </p:clrMapOvr>
</p:sld>
</file>

<file path=ppt/slides/slide8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8" name="Shape 5558"/>
        <p:cNvGrpSpPr/>
        <p:nvPr/>
      </p:nvGrpSpPr>
      <p:grpSpPr>
        <a:xfrm>
          <a:off x="0" y="0"/>
          <a:ext cx="0" cy="0"/>
          <a:chOff x="0" y="0"/>
          <a:chExt cx="0" cy="0"/>
        </a:xfrm>
      </p:grpSpPr>
      <p:sp>
        <p:nvSpPr>
          <p:cNvPr id="5559" name="Google Shape;5559;p891"/>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My God, My God</a:t>
            </a:r>
            <a:endParaRPr/>
          </a:p>
        </p:txBody>
      </p:sp>
      <p:sp>
        <p:nvSpPr>
          <p:cNvPr id="5560" name="Google Shape;5560;p891"/>
          <p:cNvSpPr txBox="1"/>
          <p:nvPr>
            <p:ph idx="1" type="body"/>
          </p:nvPr>
        </p:nvSpPr>
        <p:spPr>
          <a:xfrm>
            <a:off x="415650" y="326500"/>
            <a:ext cx="11360700" cy="4708800"/>
          </a:xfrm>
          <a:prstGeom prst="rect">
            <a:avLst/>
          </a:prstGeom>
          <a:solidFill>
            <a:srgbClr val="FFFFFF">
              <a:alpha val="87450"/>
            </a:srgbClr>
          </a:solidFill>
          <a:ln>
            <a:noFill/>
          </a:ln>
        </p:spPr>
        <p:txBody>
          <a:bodyPr anchorCtr="0" anchor="ctr" bIns="121900" lIns="121900" spcFirstLastPara="1" rIns="121900" wrap="square" tIns="121900">
            <a:noAutofit/>
          </a:bodyPr>
          <a:lstStyle/>
          <a:p>
            <a:pPr indent="0" lvl="0" marL="0" rtl="0" algn="ctr">
              <a:lnSpc>
                <a:spcPct val="150000"/>
              </a:lnSpc>
              <a:spcBef>
                <a:spcPts val="800"/>
              </a:spcBef>
              <a:spcAft>
                <a:spcPts val="0"/>
              </a:spcAft>
              <a:buClr>
                <a:schemeClr val="dk1"/>
              </a:buClr>
              <a:buSzPts val="1100"/>
              <a:buFont typeface="Arial"/>
              <a:buNone/>
            </a:pPr>
            <a:r>
              <a:rPr lang="en-US" sz="4700">
                <a:solidFill>
                  <a:schemeClr val="dk1"/>
                </a:solidFill>
              </a:rPr>
              <a:t>You are my refuge in every trial</a:t>
            </a:r>
            <a:endParaRPr sz="4700">
              <a:solidFill>
                <a:schemeClr val="dk1"/>
              </a:solidFill>
            </a:endParaRPr>
          </a:p>
          <a:p>
            <a:pPr indent="0" lvl="0" marL="0" rtl="0" algn="ctr">
              <a:lnSpc>
                <a:spcPct val="150000"/>
              </a:lnSpc>
              <a:spcBef>
                <a:spcPts val="800"/>
              </a:spcBef>
              <a:spcAft>
                <a:spcPts val="0"/>
              </a:spcAft>
              <a:buClr>
                <a:schemeClr val="dk1"/>
              </a:buClr>
              <a:buSzPts val="1100"/>
              <a:buFont typeface="Arial"/>
              <a:buNone/>
            </a:pPr>
            <a:r>
              <a:rPr lang="en-US" sz="4700">
                <a:solidFill>
                  <a:schemeClr val="dk1"/>
                </a:solidFill>
              </a:rPr>
              <a:t>I hasten to You for protection</a:t>
            </a:r>
            <a:endParaRPr sz="4700">
              <a:solidFill>
                <a:schemeClr val="dk1"/>
              </a:solidFill>
            </a:endParaRPr>
          </a:p>
          <a:p>
            <a:pPr indent="0" lvl="0" marL="0" rtl="0" algn="ctr">
              <a:lnSpc>
                <a:spcPct val="150000"/>
              </a:lnSpc>
              <a:spcBef>
                <a:spcPts val="800"/>
              </a:spcBef>
              <a:spcAft>
                <a:spcPts val="0"/>
              </a:spcAft>
              <a:buClr>
                <a:schemeClr val="dk1"/>
              </a:buClr>
              <a:buSzPts val="1100"/>
              <a:buFont typeface="Arial"/>
              <a:buNone/>
            </a:pPr>
            <a:r>
              <a:rPr lang="en-US" sz="4700">
                <a:solidFill>
                  <a:schemeClr val="dk1"/>
                </a:solidFill>
              </a:rPr>
              <a:t>You are my refuge in every trial</a:t>
            </a:r>
            <a:endParaRPr sz="4700">
              <a:solidFill>
                <a:schemeClr val="dk1"/>
              </a:solidFill>
            </a:endParaRPr>
          </a:p>
          <a:p>
            <a:pPr indent="0" lvl="0" marL="0" rtl="0" algn="ctr">
              <a:lnSpc>
                <a:spcPct val="150000"/>
              </a:lnSpc>
              <a:spcBef>
                <a:spcPts val="800"/>
              </a:spcBef>
              <a:spcAft>
                <a:spcPts val="0"/>
              </a:spcAft>
              <a:buClr>
                <a:schemeClr val="dk1"/>
              </a:buClr>
              <a:buSzPts val="1100"/>
              <a:buFont typeface="Arial"/>
              <a:buNone/>
            </a:pPr>
            <a:r>
              <a:rPr lang="en-US" sz="4700">
                <a:solidFill>
                  <a:schemeClr val="dk1"/>
                </a:solidFill>
              </a:rPr>
              <a:t>I hasten to You for protection</a:t>
            </a:r>
            <a:endParaRPr sz="4700">
              <a:solidFill>
                <a:schemeClr val="dk1"/>
              </a:solidFill>
            </a:endParaRPr>
          </a:p>
        </p:txBody>
      </p:sp>
    </p:spTree>
  </p:cSld>
  <p:clrMapOvr>
    <a:masterClrMapping/>
  </p:clrMapOvr>
</p:sld>
</file>

<file path=ppt/slides/slide8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4" name="Shape 5564"/>
        <p:cNvGrpSpPr/>
        <p:nvPr/>
      </p:nvGrpSpPr>
      <p:grpSpPr>
        <a:xfrm>
          <a:off x="0" y="0"/>
          <a:ext cx="0" cy="0"/>
          <a:chOff x="0" y="0"/>
          <a:chExt cx="0" cy="0"/>
        </a:xfrm>
      </p:grpSpPr>
      <p:sp>
        <p:nvSpPr>
          <p:cNvPr id="5565" name="Google Shape;5565;p892"/>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My God, My God</a:t>
            </a:r>
            <a:endParaRPr/>
          </a:p>
        </p:txBody>
      </p:sp>
      <p:sp>
        <p:nvSpPr>
          <p:cNvPr id="5566" name="Google Shape;5566;p892"/>
          <p:cNvSpPr txBox="1"/>
          <p:nvPr>
            <p:ph idx="1" type="body"/>
          </p:nvPr>
        </p:nvSpPr>
        <p:spPr>
          <a:xfrm>
            <a:off x="415650" y="326500"/>
            <a:ext cx="11360700" cy="4708800"/>
          </a:xfrm>
          <a:prstGeom prst="rect">
            <a:avLst/>
          </a:prstGeom>
          <a:solidFill>
            <a:srgbClr val="FFFFFF">
              <a:alpha val="87450"/>
            </a:srgbClr>
          </a:solidFill>
          <a:ln>
            <a:noFill/>
          </a:ln>
        </p:spPr>
        <p:txBody>
          <a:bodyPr anchorCtr="0" anchor="ctr" bIns="121900" lIns="121900" spcFirstLastPara="1" rIns="121900" wrap="square" tIns="121900">
            <a:noAutofit/>
          </a:bodyPr>
          <a:lstStyle/>
          <a:p>
            <a:pPr indent="0" lvl="0" marL="0" rtl="0" algn="ctr">
              <a:lnSpc>
                <a:spcPct val="150000"/>
              </a:lnSpc>
              <a:spcBef>
                <a:spcPts val="800"/>
              </a:spcBef>
              <a:spcAft>
                <a:spcPts val="0"/>
              </a:spcAft>
              <a:buClr>
                <a:schemeClr val="dk1"/>
              </a:buClr>
              <a:buSzPts val="1100"/>
              <a:buFont typeface="Arial"/>
              <a:buNone/>
            </a:pPr>
            <a:r>
              <a:rPr lang="en-US" sz="4700">
                <a:solidFill>
                  <a:schemeClr val="dk1"/>
                </a:solidFill>
              </a:rPr>
              <a:t>The cross of shame You have carried</a:t>
            </a:r>
            <a:endParaRPr sz="4700">
              <a:solidFill>
                <a:schemeClr val="dk1"/>
              </a:solidFill>
            </a:endParaRPr>
          </a:p>
          <a:p>
            <a:pPr indent="0" lvl="0" marL="0" rtl="0" algn="ctr">
              <a:lnSpc>
                <a:spcPct val="150000"/>
              </a:lnSpc>
              <a:spcBef>
                <a:spcPts val="800"/>
              </a:spcBef>
              <a:spcAft>
                <a:spcPts val="0"/>
              </a:spcAft>
              <a:buClr>
                <a:schemeClr val="dk1"/>
              </a:buClr>
              <a:buSzPts val="1100"/>
              <a:buFont typeface="Arial"/>
              <a:buNone/>
            </a:pPr>
            <a:r>
              <a:rPr lang="en-US" sz="4700">
                <a:solidFill>
                  <a:schemeClr val="dk1"/>
                </a:solidFill>
              </a:rPr>
              <a:t>With all pride have lifted it up</a:t>
            </a:r>
            <a:endParaRPr sz="4700">
              <a:solidFill>
                <a:schemeClr val="dk1"/>
              </a:solidFill>
            </a:endParaRPr>
          </a:p>
          <a:p>
            <a:pPr indent="0" lvl="0" marL="0" rtl="0" algn="ctr">
              <a:lnSpc>
                <a:spcPct val="150000"/>
              </a:lnSpc>
              <a:spcBef>
                <a:spcPts val="800"/>
              </a:spcBef>
              <a:spcAft>
                <a:spcPts val="0"/>
              </a:spcAft>
              <a:buClr>
                <a:schemeClr val="dk1"/>
              </a:buClr>
              <a:buSzPts val="1100"/>
              <a:buFont typeface="Arial"/>
              <a:buNone/>
            </a:pPr>
            <a:r>
              <a:rPr lang="en-US" sz="4700">
                <a:solidFill>
                  <a:schemeClr val="dk1"/>
                </a:solidFill>
              </a:rPr>
              <a:t>The cross of shame You have carried</a:t>
            </a:r>
            <a:endParaRPr sz="4700">
              <a:solidFill>
                <a:schemeClr val="dk1"/>
              </a:solidFill>
            </a:endParaRPr>
          </a:p>
          <a:p>
            <a:pPr indent="0" lvl="0" marL="0" rtl="0" algn="ctr">
              <a:lnSpc>
                <a:spcPct val="150000"/>
              </a:lnSpc>
              <a:spcBef>
                <a:spcPts val="800"/>
              </a:spcBef>
              <a:spcAft>
                <a:spcPts val="0"/>
              </a:spcAft>
              <a:buClr>
                <a:schemeClr val="dk1"/>
              </a:buClr>
              <a:buSzPts val="1100"/>
              <a:buFont typeface="Arial"/>
              <a:buNone/>
            </a:pPr>
            <a:r>
              <a:rPr lang="en-US" sz="4700">
                <a:solidFill>
                  <a:schemeClr val="dk1"/>
                </a:solidFill>
              </a:rPr>
              <a:t>With all pride have lifted it up</a:t>
            </a:r>
            <a:endParaRPr sz="4700">
              <a:solidFill>
                <a:schemeClr val="dk1"/>
              </a:solidFill>
            </a:endParaRPr>
          </a:p>
        </p:txBody>
      </p:sp>
    </p:spTree>
  </p:cSld>
  <p:clrMapOvr>
    <a:masterClrMapping/>
  </p:clrMapOvr>
</p:sld>
</file>

<file path=ppt/slides/slide8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0" name="Shape 5570"/>
        <p:cNvGrpSpPr/>
        <p:nvPr/>
      </p:nvGrpSpPr>
      <p:grpSpPr>
        <a:xfrm>
          <a:off x="0" y="0"/>
          <a:ext cx="0" cy="0"/>
          <a:chOff x="0" y="0"/>
          <a:chExt cx="0" cy="0"/>
        </a:xfrm>
      </p:grpSpPr>
      <p:sp>
        <p:nvSpPr>
          <p:cNvPr id="5571" name="Google Shape;5571;p893"/>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My God, My God</a:t>
            </a:r>
            <a:endParaRPr/>
          </a:p>
        </p:txBody>
      </p:sp>
      <p:sp>
        <p:nvSpPr>
          <p:cNvPr id="5572" name="Google Shape;5572;p893"/>
          <p:cNvSpPr txBox="1"/>
          <p:nvPr>
            <p:ph idx="1" type="body"/>
          </p:nvPr>
        </p:nvSpPr>
        <p:spPr>
          <a:xfrm>
            <a:off x="415650" y="326500"/>
            <a:ext cx="11360700" cy="4708800"/>
          </a:xfrm>
          <a:prstGeom prst="rect">
            <a:avLst/>
          </a:prstGeom>
          <a:solidFill>
            <a:srgbClr val="FFFFFF">
              <a:alpha val="87450"/>
            </a:srgbClr>
          </a:solidFill>
          <a:ln>
            <a:noFill/>
          </a:ln>
        </p:spPr>
        <p:txBody>
          <a:bodyPr anchorCtr="0" anchor="ctr" bIns="121900" lIns="121900" spcFirstLastPara="1" rIns="121900" wrap="square" tIns="121900">
            <a:noAutofit/>
          </a:bodyPr>
          <a:lstStyle/>
          <a:p>
            <a:pPr indent="0" lvl="0" marL="0" rtl="0" algn="ctr">
              <a:lnSpc>
                <a:spcPct val="150000"/>
              </a:lnSpc>
              <a:spcBef>
                <a:spcPts val="800"/>
              </a:spcBef>
              <a:spcAft>
                <a:spcPts val="0"/>
              </a:spcAft>
              <a:buClr>
                <a:schemeClr val="dk1"/>
              </a:buClr>
              <a:buSzPts val="1100"/>
              <a:buFont typeface="Arial"/>
              <a:buNone/>
            </a:pPr>
            <a:r>
              <a:rPr lang="en-US" sz="4700">
                <a:solidFill>
                  <a:schemeClr val="dk1"/>
                </a:solidFill>
              </a:rPr>
              <a:t>To the Golgotha where you placed it</a:t>
            </a:r>
            <a:endParaRPr sz="4700">
              <a:solidFill>
                <a:schemeClr val="dk1"/>
              </a:solidFill>
            </a:endParaRPr>
          </a:p>
          <a:p>
            <a:pPr indent="0" lvl="0" marL="0" rtl="0" algn="ctr">
              <a:lnSpc>
                <a:spcPct val="150000"/>
              </a:lnSpc>
              <a:spcBef>
                <a:spcPts val="800"/>
              </a:spcBef>
              <a:spcAft>
                <a:spcPts val="0"/>
              </a:spcAft>
              <a:buClr>
                <a:schemeClr val="dk1"/>
              </a:buClr>
              <a:buSzPts val="1100"/>
              <a:buFont typeface="Arial"/>
              <a:buNone/>
            </a:pPr>
            <a:r>
              <a:rPr lang="en-US" sz="4700">
                <a:solidFill>
                  <a:schemeClr val="dk1"/>
                </a:solidFill>
              </a:rPr>
              <a:t>On a high hill and set it up</a:t>
            </a:r>
            <a:endParaRPr sz="4700">
              <a:solidFill>
                <a:schemeClr val="dk1"/>
              </a:solidFill>
            </a:endParaRPr>
          </a:p>
          <a:p>
            <a:pPr indent="0" lvl="0" marL="0" rtl="0" algn="ctr">
              <a:lnSpc>
                <a:spcPct val="150000"/>
              </a:lnSpc>
              <a:spcBef>
                <a:spcPts val="800"/>
              </a:spcBef>
              <a:spcAft>
                <a:spcPts val="0"/>
              </a:spcAft>
              <a:buClr>
                <a:schemeClr val="dk1"/>
              </a:buClr>
              <a:buSzPts val="1100"/>
              <a:buFont typeface="Arial"/>
              <a:buNone/>
            </a:pPr>
            <a:r>
              <a:rPr lang="en-US" sz="4700">
                <a:solidFill>
                  <a:schemeClr val="dk1"/>
                </a:solidFill>
              </a:rPr>
              <a:t>To the Golgotha where you placed it</a:t>
            </a:r>
            <a:endParaRPr sz="4700">
              <a:solidFill>
                <a:schemeClr val="dk1"/>
              </a:solidFill>
            </a:endParaRPr>
          </a:p>
          <a:p>
            <a:pPr indent="0" lvl="0" marL="0" rtl="0" algn="ctr">
              <a:lnSpc>
                <a:spcPct val="150000"/>
              </a:lnSpc>
              <a:spcBef>
                <a:spcPts val="800"/>
              </a:spcBef>
              <a:spcAft>
                <a:spcPts val="0"/>
              </a:spcAft>
              <a:buClr>
                <a:schemeClr val="dk1"/>
              </a:buClr>
              <a:buSzPts val="1100"/>
              <a:buFont typeface="Arial"/>
              <a:buNone/>
            </a:pPr>
            <a:r>
              <a:rPr lang="en-US" sz="4700">
                <a:solidFill>
                  <a:schemeClr val="dk1"/>
                </a:solidFill>
              </a:rPr>
              <a:t>On a high hill and set it up</a:t>
            </a:r>
            <a:endParaRPr sz="4700">
              <a:solidFill>
                <a:schemeClr val="dk1"/>
              </a:solidFill>
            </a:endParaRPr>
          </a:p>
        </p:txBody>
      </p:sp>
    </p:spTree>
  </p:cSld>
  <p:clrMapOvr>
    <a:masterClrMapping/>
  </p:clrMapOvr>
</p:sld>
</file>

<file path=ppt/slides/slide8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6" name="Shape 5576"/>
        <p:cNvGrpSpPr/>
        <p:nvPr/>
      </p:nvGrpSpPr>
      <p:grpSpPr>
        <a:xfrm>
          <a:off x="0" y="0"/>
          <a:ext cx="0" cy="0"/>
          <a:chOff x="0" y="0"/>
          <a:chExt cx="0" cy="0"/>
        </a:xfrm>
      </p:grpSpPr>
      <p:sp>
        <p:nvSpPr>
          <p:cNvPr id="5577" name="Google Shape;5577;p894"/>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My God, My God</a:t>
            </a:r>
            <a:endParaRPr/>
          </a:p>
        </p:txBody>
      </p:sp>
      <p:sp>
        <p:nvSpPr>
          <p:cNvPr id="5578" name="Google Shape;5578;p894"/>
          <p:cNvSpPr txBox="1"/>
          <p:nvPr>
            <p:ph idx="1" type="body"/>
          </p:nvPr>
        </p:nvSpPr>
        <p:spPr>
          <a:xfrm>
            <a:off x="415650" y="326500"/>
            <a:ext cx="11360700" cy="4708800"/>
          </a:xfrm>
          <a:prstGeom prst="rect">
            <a:avLst/>
          </a:prstGeom>
          <a:solidFill>
            <a:srgbClr val="FFFFFF">
              <a:alpha val="87450"/>
            </a:srgbClr>
          </a:solidFill>
          <a:ln>
            <a:noFill/>
          </a:ln>
        </p:spPr>
        <p:txBody>
          <a:bodyPr anchorCtr="0" anchor="ctr" bIns="121900" lIns="121900" spcFirstLastPara="1" rIns="121900" wrap="square" tIns="121900">
            <a:noAutofit/>
          </a:bodyPr>
          <a:lstStyle/>
          <a:p>
            <a:pPr indent="0" lvl="0" marL="0" rtl="0" algn="ctr">
              <a:lnSpc>
                <a:spcPct val="150000"/>
              </a:lnSpc>
              <a:spcBef>
                <a:spcPts val="800"/>
              </a:spcBef>
              <a:spcAft>
                <a:spcPts val="0"/>
              </a:spcAft>
              <a:buClr>
                <a:schemeClr val="dk1"/>
              </a:buClr>
              <a:buSzPts val="1100"/>
              <a:buFont typeface="Arial"/>
              <a:buNone/>
            </a:pPr>
            <a:r>
              <a:rPr lang="en-US" sz="4700">
                <a:solidFill>
                  <a:schemeClr val="dk1"/>
                </a:solidFill>
              </a:rPr>
              <a:t>Deal with me, as You will</a:t>
            </a:r>
            <a:endParaRPr sz="4700">
              <a:solidFill>
                <a:schemeClr val="dk1"/>
              </a:solidFill>
            </a:endParaRPr>
          </a:p>
          <a:p>
            <a:pPr indent="0" lvl="0" marL="0" rtl="0" algn="ctr">
              <a:lnSpc>
                <a:spcPct val="150000"/>
              </a:lnSpc>
              <a:spcBef>
                <a:spcPts val="800"/>
              </a:spcBef>
              <a:spcAft>
                <a:spcPts val="0"/>
              </a:spcAft>
              <a:buClr>
                <a:schemeClr val="dk1"/>
              </a:buClr>
              <a:buSzPts val="1100"/>
              <a:buFont typeface="Arial"/>
              <a:buNone/>
            </a:pPr>
            <a:r>
              <a:rPr lang="en-US" sz="4700">
                <a:solidFill>
                  <a:schemeClr val="dk1"/>
                </a:solidFill>
              </a:rPr>
              <a:t>For You’re my only companion</a:t>
            </a:r>
            <a:endParaRPr sz="4700">
              <a:solidFill>
                <a:schemeClr val="dk1"/>
              </a:solidFill>
            </a:endParaRPr>
          </a:p>
          <a:p>
            <a:pPr indent="0" lvl="0" marL="0" rtl="0" algn="ctr">
              <a:lnSpc>
                <a:spcPct val="150000"/>
              </a:lnSpc>
              <a:spcBef>
                <a:spcPts val="800"/>
              </a:spcBef>
              <a:spcAft>
                <a:spcPts val="0"/>
              </a:spcAft>
              <a:buClr>
                <a:schemeClr val="dk1"/>
              </a:buClr>
              <a:buSzPts val="1100"/>
              <a:buFont typeface="Arial"/>
              <a:buNone/>
            </a:pPr>
            <a:r>
              <a:rPr lang="en-US" sz="4700">
                <a:solidFill>
                  <a:schemeClr val="dk1"/>
                </a:solidFill>
              </a:rPr>
              <a:t>Deal with me, as You will</a:t>
            </a:r>
            <a:endParaRPr sz="4700">
              <a:solidFill>
                <a:schemeClr val="dk1"/>
              </a:solidFill>
            </a:endParaRPr>
          </a:p>
          <a:p>
            <a:pPr indent="0" lvl="0" marL="0" rtl="0" algn="ctr">
              <a:lnSpc>
                <a:spcPct val="150000"/>
              </a:lnSpc>
              <a:spcBef>
                <a:spcPts val="800"/>
              </a:spcBef>
              <a:spcAft>
                <a:spcPts val="0"/>
              </a:spcAft>
              <a:buClr>
                <a:schemeClr val="dk1"/>
              </a:buClr>
              <a:buSzPts val="1100"/>
              <a:buFont typeface="Arial"/>
              <a:buNone/>
            </a:pPr>
            <a:r>
              <a:rPr lang="en-US" sz="4700">
                <a:solidFill>
                  <a:schemeClr val="dk1"/>
                </a:solidFill>
              </a:rPr>
              <a:t>For You’re my only companion</a:t>
            </a:r>
            <a:endParaRPr sz="4700">
              <a:solidFill>
                <a:schemeClr val="dk1"/>
              </a:solidFill>
            </a:endParaRPr>
          </a:p>
        </p:txBody>
      </p:sp>
    </p:spTree>
  </p:cSld>
  <p:clrMapOvr>
    <a:masterClrMapping/>
  </p:clrMapOvr>
</p:sld>
</file>

<file path=ppt/slides/slide8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2" name="Shape 5582"/>
        <p:cNvGrpSpPr/>
        <p:nvPr/>
      </p:nvGrpSpPr>
      <p:grpSpPr>
        <a:xfrm>
          <a:off x="0" y="0"/>
          <a:ext cx="0" cy="0"/>
          <a:chOff x="0" y="0"/>
          <a:chExt cx="0" cy="0"/>
        </a:xfrm>
      </p:grpSpPr>
      <p:sp>
        <p:nvSpPr>
          <p:cNvPr id="5583" name="Google Shape;5583;p895"/>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My God, My God</a:t>
            </a:r>
            <a:endParaRPr/>
          </a:p>
        </p:txBody>
      </p:sp>
      <p:sp>
        <p:nvSpPr>
          <p:cNvPr id="5584" name="Google Shape;5584;p895"/>
          <p:cNvSpPr txBox="1"/>
          <p:nvPr>
            <p:ph idx="1" type="body"/>
          </p:nvPr>
        </p:nvSpPr>
        <p:spPr>
          <a:xfrm>
            <a:off x="415650" y="326500"/>
            <a:ext cx="11360700" cy="4708800"/>
          </a:xfrm>
          <a:prstGeom prst="rect">
            <a:avLst/>
          </a:prstGeom>
          <a:solidFill>
            <a:srgbClr val="FFFFFF">
              <a:alpha val="87450"/>
            </a:srgbClr>
          </a:solidFill>
          <a:ln>
            <a:noFill/>
          </a:ln>
        </p:spPr>
        <p:txBody>
          <a:bodyPr anchorCtr="0" anchor="ctr" bIns="121900" lIns="121900" spcFirstLastPara="1" rIns="121900" wrap="square" tIns="121900">
            <a:noAutofit/>
          </a:bodyPr>
          <a:lstStyle/>
          <a:p>
            <a:pPr indent="0" lvl="0" marL="0" rtl="0" algn="ctr">
              <a:lnSpc>
                <a:spcPct val="150000"/>
              </a:lnSpc>
              <a:spcBef>
                <a:spcPts val="800"/>
              </a:spcBef>
              <a:spcAft>
                <a:spcPts val="0"/>
              </a:spcAft>
              <a:buClr>
                <a:schemeClr val="dk1"/>
              </a:buClr>
              <a:buSzPts val="1100"/>
              <a:buFont typeface="Arial"/>
              <a:buNone/>
            </a:pPr>
            <a:r>
              <a:rPr lang="en-US" sz="4700">
                <a:solidFill>
                  <a:schemeClr val="dk1"/>
                </a:solidFill>
              </a:rPr>
              <a:t>You are my refuge in every trial</a:t>
            </a:r>
            <a:endParaRPr sz="4700">
              <a:solidFill>
                <a:schemeClr val="dk1"/>
              </a:solidFill>
            </a:endParaRPr>
          </a:p>
          <a:p>
            <a:pPr indent="0" lvl="0" marL="0" rtl="0" algn="ctr">
              <a:lnSpc>
                <a:spcPct val="150000"/>
              </a:lnSpc>
              <a:spcBef>
                <a:spcPts val="800"/>
              </a:spcBef>
              <a:spcAft>
                <a:spcPts val="0"/>
              </a:spcAft>
              <a:buClr>
                <a:schemeClr val="dk1"/>
              </a:buClr>
              <a:buSzPts val="1100"/>
              <a:buFont typeface="Arial"/>
              <a:buNone/>
            </a:pPr>
            <a:r>
              <a:rPr lang="en-US" sz="4700">
                <a:solidFill>
                  <a:schemeClr val="dk1"/>
                </a:solidFill>
              </a:rPr>
              <a:t>I hasten to You for protection</a:t>
            </a:r>
            <a:endParaRPr sz="4700">
              <a:solidFill>
                <a:schemeClr val="dk1"/>
              </a:solidFill>
            </a:endParaRPr>
          </a:p>
          <a:p>
            <a:pPr indent="0" lvl="0" marL="0" rtl="0" algn="ctr">
              <a:lnSpc>
                <a:spcPct val="150000"/>
              </a:lnSpc>
              <a:spcBef>
                <a:spcPts val="800"/>
              </a:spcBef>
              <a:spcAft>
                <a:spcPts val="0"/>
              </a:spcAft>
              <a:buClr>
                <a:schemeClr val="dk1"/>
              </a:buClr>
              <a:buSzPts val="1100"/>
              <a:buFont typeface="Arial"/>
              <a:buNone/>
            </a:pPr>
            <a:r>
              <a:rPr lang="en-US" sz="4700">
                <a:solidFill>
                  <a:schemeClr val="dk1"/>
                </a:solidFill>
              </a:rPr>
              <a:t>You are my refuge in every trial</a:t>
            </a:r>
            <a:endParaRPr sz="4700">
              <a:solidFill>
                <a:schemeClr val="dk1"/>
              </a:solidFill>
            </a:endParaRPr>
          </a:p>
          <a:p>
            <a:pPr indent="0" lvl="0" marL="0" rtl="0" algn="ctr">
              <a:lnSpc>
                <a:spcPct val="150000"/>
              </a:lnSpc>
              <a:spcBef>
                <a:spcPts val="800"/>
              </a:spcBef>
              <a:spcAft>
                <a:spcPts val="0"/>
              </a:spcAft>
              <a:buClr>
                <a:schemeClr val="dk1"/>
              </a:buClr>
              <a:buSzPts val="1100"/>
              <a:buFont typeface="Arial"/>
              <a:buNone/>
            </a:pPr>
            <a:r>
              <a:rPr lang="en-US" sz="4700">
                <a:solidFill>
                  <a:schemeClr val="dk1"/>
                </a:solidFill>
              </a:rPr>
              <a:t>I hasten to You for protection</a:t>
            </a:r>
            <a:endParaRPr sz="4700">
              <a:solidFill>
                <a:schemeClr val="dk1"/>
              </a:solidFill>
            </a:endParaRPr>
          </a:p>
        </p:txBody>
      </p:sp>
    </p:spTree>
  </p:cSld>
  <p:clrMapOvr>
    <a:masterClrMapping/>
  </p:clrMapOvr>
</p:sld>
</file>

<file path=ppt/slides/slide8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8" name="Shape 5588"/>
        <p:cNvGrpSpPr/>
        <p:nvPr/>
      </p:nvGrpSpPr>
      <p:grpSpPr>
        <a:xfrm>
          <a:off x="0" y="0"/>
          <a:ext cx="0" cy="0"/>
          <a:chOff x="0" y="0"/>
          <a:chExt cx="0" cy="0"/>
        </a:xfrm>
      </p:grpSpPr>
      <p:sp>
        <p:nvSpPr>
          <p:cNvPr id="5589" name="Google Shape;5589;p896"/>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My God, My God</a:t>
            </a:r>
            <a:endParaRPr/>
          </a:p>
        </p:txBody>
      </p:sp>
      <p:sp>
        <p:nvSpPr>
          <p:cNvPr id="5590" name="Google Shape;5590;p896"/>
          <p:cNvSpPr txBox="1"/>
          <p:nvPr>
            <p:ph idx="1" type="body"/>
          </p:nvPr>
        </p:nvSpPr>
        <p:spPr>
          <a:xfrm>
            <a:off x="415650" y="326500"/>
            <a:ext cx="11360700" cy="4708800"/>
          </a:xfrm>
          <a:prstGeom prst="rect">
            <a:avLst/>
          </a:prstGeom>
          <a:solidFill>
            <a:srgbClr val="FFFFFF">
              <a:alpha val="87450"/>
            </a:srgbClr>
          </a:solidFill>
          <a:ln>
            <a:noFill/>
          </a:ln>
        </p:spPr>
        <p:txBody>
          <a:bodyPr anchorCtr="0" anchor="ctr" bIns="121900" lIns="121900" spcFirstLastPara="1" rIns="121900" wrap="square" tIns="121900">
            <a:noAutofit/>
          </a:bodyPr>
          <a:lstStyle/>
          <a:p>
            <a:pPr indent="0" lvl="0" marL="0" rtl="0" algn="ctr">
              <a:lnSpc>
                <a:spcPct val="150000"/>
              </a:lnSpc>
              <a:spcBef>
                <a:spcPts val="800"/>
              </a:spcBef>
              <a:spcAft>
                <a:spcPts val="0"/>
              </a:spcAft>
              <a:buClr>
                <a:schemeClr val="dk1"/>
              </a:buClr>
              <a:buSzPts val="1100"/>
              <a:buFont typeface="Arial"/>
              <a:buNone/>
            </a:pPr>
            <a:r>
              <a:rPr lang="en-US" sz="4700">
                <a:solidFill>
                  <a:schemeClr val="dk1"/>
                </a:solidFill>
              </a:rPr>
              <a:t>You left Yourself on the cross of shame</a:t>
            </a:r>
            <a:endParaRPr sz="4700">
              <a:solidFill>
                <a:schemeClr val="dk1"/>
              </a:solidFill>
            </a:endParaRPr>
          </a:p>
          <a:p>
            <a:pPr indent="0" lvl="0" marL="0" rtl="0" algn="ctr">
              <a:lnSpc>
                <a:spcPct val="150000"/>
              </a:lnSpc>
              <a:spcBef>
                <a:spcPts val="800"/>
              </a:spcBef>
              <a:spcAft>
                <a:spcPts val="0"/>
              </a:spcAft>
              <a:buClr>
                <a:schemeClr val="dk1"/>
              </a:buClr>
              <a:buSzPts val="1100"/>
              <a:buFont typeface="Arial"/>
              <a:buNone/>
            </a:pPr>
            <a:r>
              <a:rPr lang="en-US" sz="4700">
                <a:solidFill>
                  <a:schemeClr val="dk1"/>
                </a:solidFill>
              </a:rPr>
              <a:t>Submitting to it in all perseverance</a:t>
            </a:r>
            <a:endParaRPr sz="4700">
              <a:solidFill>
                <a:schemeClr val="dk1"/>
              </a:solidFill>
            </a:endParaRPr>
          </a:p>
          <a:p>
            <a:pPr indent="0" lvl="0" marL="0" rtl="0" algn="ctr">
              <a:lnSpc>
                <a:spcPct val="150000"/>
              </a:lnSpc>
              <a:spcBef>
                <a:spcPts val="800"/>
              </a:spcBef>
              <a:spcAft>
                <a:spcPts val="0"/>
              </a:spcAft>
              <a:buClr>
                <a:schemeClr val="dk1"/>
              </a:buClr>
              <a:buSzPts val="1100"/>
              <a:buFont typeface="Arial"/>
              <a:buNone/>
            </a:pPr>
            <a:r>
              <a:rPr lang="en-US" sz="4700">
                <a:solidFill>
                  <a:schemeClr val="dk1"/>
                </a:solidFill>
              </a:rPr>
              <a:t>You left Yourself on the cross of shame</a:t>
            </a:r>
            <a:endParaRPr sz="4700">
              <a:solidFill>
                <a:schemeClr val="dk1"/>
              </a:solidFill>
            </a:endParaRPr>
          </a:p>
          <a:p>
            <a:pPr indent="0" lvl="0" marL="0" rtl="0" algn="ctr">
              <a:lnSpc>
                <a:spcPct val="150000"/>
              </a:lnSpc>
              <a:spcBef>
                <a:spcPts val="800"/>
              </a:spcBef>
              <a:spcAft>
                <a:spcPts val="0"/>
              </a:spcAft>
              <a:buClr>
                <a:schemeClr val="dk1"/>
              </a:buClr>
              <a:buSzPts val="1100"/>
              <a:buFont typeface="Arial"/>
              <a:buNone/>
            </a:pPr>
            <a:r>
              <a:rPr lang="en-US" sz="4700">
                <a:solidFill>
                  <a:schemeClr val="dk1"/>
                </a:solidFill>
              </a:rPr>
              <a:t>Submitting to it in all perseverance</a:t>
            </a:r>
            <a:endParaRPr sz="4700">
              <a:solidFill>
                <a:schemeClr val="dk1"/>
              </a:solidFill>
            </a:endParaRPr>
          </a:p>
        </p:txBody>
      </p:sp>
    </p:spTree>
  </p:cSld>
  <p:clrMapOvr>
    <a:masterClrMapping/>
  </p:clrMapOvr>
</p:sld>
</file>

<file path=ppt/slides/slide8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4" name="Shape 5594"/>
        <p:cNvGrpSpPr/>
        <p:nvPr/>
      </p:nvGrpSpPr>
      <p:grpSpPr>
        <a:xfrm>
          <a:off x="0" y="0"/>
          <a:ext cx="0" cy="0"/>
          <a:chOff x="0" y="0"/>
          <a:chExt cx="0" cy="0"/>
        </a:xfrm>
      </p:grpSpPr>
      <p:sp>
        <p:nvSpPr>
          <p:cNvPr id="5595" name="Google Shape;5595;p897"/>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My God, My God</a:t>
            </a:r>
            <a:endParaRPr/>
          </a:p>
        </p:txBody>
      </p:sp>
      <p:sp>
        <p:nvSpPr>
          <p:cNvPr id="5596" name="Google Shape;5596;p897"/>
          <p:cNvSpPr txBox="1"/>
          <p:nvPr>
            <p:ph idx="1" type="body"/>
          </p:nvPr>
        </p:nvSpPr>
        <p:spPr>
          <a:xfrm>
            <a:off x="415650" y="326500"/>
            <a:ext cx="11360700" cy="4708800"/>
          </a:xfrm>
          <a:prstGeom prst="rect">
            <a:avLst/>
          </a:prstGeom>
          <a:solidFill>
            <a:srgbClr val="FFFFFF">
              <a:alpha val="87450"/>
            </a:srgbClr>
          </a:solidFill>
          <a:ln>
            <a:noFill/>
          </a:ln>
        </p:spPr>
        <p:txBody>
          <a:bodyPr anchorCtr="0" anchor="ctr" bIns="121900" lIns="121900" spcFirstLastPara="1" rIns="121900" wrap="square" tIns="121900">
            <a:noAutofit/>
          </a:bodyPr>
          <a:lstStyle/>
          <a:p>
            <a:pPr indent="0" lvl="0" marL="0" rtl="0" algn="ctr">
              <a:lnSpc>
                <a:spcPct val="150000"/>
              </a:lnSpc>
              <a:spcBef>
                <a:spcPts val="800"/>
              </a:spcBef>
              <a:spcAft>
                <a:spcPts val="0"/>
              </a:spcAft>
              <a:buClr>
                <a:schemeClr val="dk1"/>
              </a:buClr>
              <a:buSzPts val="1100"/>
              <a:buFont typeface="Arial"/>
              <a:buNone/>
            </a:pPr>
            <a:r>
              <a:rPr lang="en-US" sz="4700">
                <a:solidFill>
                  <a:schemeClr val="dk1"/>
                </a:solidFill>
              </a:rPr>
              <a:t>(I hear the beat of Your heart</a:t>
            </a:r>
            <a:endParaRPr sz="4700">
              <a:solidFill>
                <a:schemeClr val="dk1"/>
              </a:solidFill>
            </a:endParaRPr>
          </a:p>
          <a:p>
            <a:pPr indent="0" lvl="0" marL="0" rtl="0" algn="ctr">
              <a:lnSpc>
                <a:spcPct val="150000"/>
              </a:lnSpc>
              <a:spcBef>
                <a:spcPts val="800"/>
              </a:spcBef>
              <a:spcAft>
                <a:spcPts val="0"/>
              </a:spcAft>
              <a:buClr>
                <a:schemeClr val="dk1"/>
              </a:buClr>
              <a:buSzPts val="1100"/>
              <a:buFont typeface="Arial"/>
              <a:buNone/>
            </a:pPr>
            <a:r>
              <a:rPr lang="en-US" sz="4700">
                <a:solidFill>
                  <a:schemeClr val="dk1"/>
                </a:solidFill>
              </a:rPr>
              <a:t>With the beat of the nails</a:t>
            </a:r>
            <a:endParaRPr sz="4700">
              <a:solidFill>
                <a:schemeClr val="dk1"/>
              </a:solidFill>
            </a:endParaRPr>
          </a:p>
          <a:p>
            <a:pPr indent="0" lvl="0" marL="0" rtl="0" algn="ctr">
              <a:lnSpc>
                <a:spcPct val="150000"/>
              </a:lnSpc>
              <a:spcBef>
                <a:spcPts val="800"/>
              </a:spcBef>
              <a:spcAft>
                <a:spcPts val="0"/>
              </a:spcAft>
              <a:buClr>
                <a:schemeClr val="dk1"/>
              </a:buClr>
              <a:buSzPts val="1100"/>
              <a:buFont typeface="Arial"/>
              <a:buNone/>
            </a:pPr>
            <a:r>
              <a:rPr lang="en-US" sz="4700">
                <a:solidFill>
                  <a:schemeClr val="dk1"/>
                </a:solidFill>
              </a:rPr>
              <a:t>Declaring Your Love to me</a:t>
            </a:r>
            <a:endParaRPr sz="4700">
              <a:solidFill>
                <a:schemeClr val="dk1"/>
              </a:solidFill>
            </a:endParaRPr>
          </a:p>
          <a:p>
            <a:pPr indent="0" lvl="0" marL="0" rtl="0" algn="ctr">
              <a:lnSpc>
                <a:spcPct val="150000"/>
              </a:lnSpc>
              <a:spcBef>
                <a:spcPts val="800"/>
              </a:spcBef>
              <a:spcAft>
                <a:spcPts val="0"/>
              </a:spcAft>
              <a:buClr>
                <a:schemeClr val="dk1"/>
              </a:buClr>
              <a:buSzPts val="1100"/>
              <a:buFont typeface="Arial"/>
              <a:buNone/>
            </a:pPr>
            <a:r>
              <a:rPr lang="en-US" sz="4700">
                <a:solidFill>
                  <a:schemeClr val="dk1"/>
                </a:solidFill>
              </a:rPr>
              <a:t>O Holy and Righteous One) x2</a:t>
            </a:r>
            <a:endParaRPr sz="4700">
              <a:solidFill>
                <a:schemeClr val="dk1"/>
              </a:solidFill>
            </a:endParaRPr>
          </a:p>
        </p:txBody>
      </p:sp>
    </p:spTree>
  </p:cSld>
  <p:clrMapOvr>
    <a:masterClrMapping/>
  </p:clrMapOvr>
</p:sld>
</file>

<file path=ppt/slides/slide8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0" name="Shape 5600"/>
        <p:cNvGrpSpPr/>
        <p:nvPr/>
      </p:nvGrpSpPr>
      <p:grpSpPr>
        <a:xfrm>
          <a:off x="0" y="0"/>
          <a:ext cx="0" cy="0"/>
          <a:chOff x="0" y="0"/>
          <a:chExt cx="0" cy="0"/>
        </a:xfrm>
      </p:grpSpPr>
      <p:sp>
        <p:nvSpPr>
          <p:cNvPr id="5601" name="Google Shape;5601;p898"/>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My God, My God</a:t>
            </a:r>
            <a:endParaRPr/>
          </a:p>
        </p:txBody>
      </p:sp>
      <p:sp>
        <p:nvSpPr>
          <p:cNvPr id="5602" name="Google Shape;5602;p898"/>
          <p:cNvSpPr txBox="1"/>
          <p:nvPr>
            <p:ph idx="1" type="body"/>
          </p:nvPr>
        </p:nvSpPr>
        <p:spPr>
          <a:xfrm>
            <a:off x="415650" y="326500"/>
            <a:ext cx="11360700" cy="4708800"/>
          </a:xfrm>
          <a:prstGeom prst="rect">
            <a:avLst/>
          </a:prstGeom>
          <a:solidFill>
            <a:srgbClr val="FFFFFF">
              <a:alpha val="87450"/>
            </a:srgbClr>
          </a:solidFill>
          <a:ln>
            <a:noFill/>
          </a:ln>
        </p:spPr>
        <p:txBody>
          <a:bodyPr anchorCtr="0" anchor="ctr" bIns="121900" lIns="121900" spcFirstLastPara="1" rIns="121900" wrap="square" tIns="121900">
            <a:noAutofit/>
          </a:bodyPr>
          <a:lstStyle/>
          <a:p>
            <a:pPr indent="0" lvl="0" marL="0" rtl="0" algn="ctr">
              <a:lnSpc>
                <a:spcPct val="150000"/>
              </a:lnSpc>
              <a:spcBef>
                <a:spcPts val="800"/>
              </a:spcBef>
              <a:spcAft>
                <a:spcPts val="0"/>
              </a:spcAft>
              <a:buClr>
                <a:schemeClr val="dk1"/>
              </a:buClr>
              <a:buSzPts val="1100"/>
              <a:buFont typeface="Arial"/>
              <a:buNone/>
            </a:pPr>
            <a:r>
              <a:rPr lang="en-US" sz="4700">
                <a:solidFill>
                  <a:schemeClr val="dk1"/>
                </a:solidFill>
              </a:rPr>
              <a:t>Deal with me, as You will</a:t>
            </a:r>
            <a:endParaRPr sz="4700">
              <a:solidFill>
                <a:schemeClr val="dk1"/>
              </a:solidFill>
            </a:endParaRPr>
          </a:p>
          <a:p>
            <a:pPr indent="0" lvl="0" marL="0" rtl="0" algn="ctr">
              <a:lnSpc>
                <a:spcPct val="150000"/>
              </a:lnSpc>
              <a:spcBef>
                <a:spcPts val="800"/>
              </a:spcBef>
              <a:spcAft>
                <a:spcPts val="0"/>
              </a:spcAft>
              <a:buClr>
                <a:schemeClr val="dk1"/>
              </a:buClr>
              <a:buSzPts val="1100"/>
              <a:buFont typeface="Arial"/>
              <a:buNone/>
            </a:pPr>
            <a:r>
              <a:rPr lang="en-US" sz="4700">
                <a:solidFill>
                  <a:schemeClr val="dk1"/>
                </a:solidFill>
              </a:rPr>
              <a:t>For You’re my only companion</a:t>
            </a:r>
            <a:endParaRPr sz="4700">
              <a:solidFill>
                <a:schemeClr val="dk1"/>
              </a:solidFill>
            </a:endParaRPr>
          </a:p>
          <a:p>
            <a:pPr indent="0" lvl="0" marL="0" rtl="0" algn="ctr">
              <a:lnSpc>
                <a:spcPct val="150000"/>
              </a:lnSpc>
              <a:spcBef>
                <a:spcPts val="800"/>
              </a:spcBef>
              <a:spcAft>
                <a:spcPts val="0"/>
              </a:spcAft>
              <a:buClr>
                <a:schemeClr val="dk1"/>
              </a:buClr>
              <a:buSzPts val="1100"/>
              <a:buFont typeface="Arial"/>
              <a:buNone/>
            </a:pPr>
            <a:r>
              <a:rPr lang="en-US" sz="4700">
                <a:solidFill>
                  <a:schemeClr val="dk1"/>
                </a:solidFill>
              </a:rPr>
              <a:t>Deal with me, as You will</a:t>
            </a:r>
            <a:endParaRPr sz="4700">
              <a:solidFill>
                <a:schemeClr val="dk1"/>
              </a:solidFill>
            </a:endParaRPr>
          </a:p>
          <a:p>
            <a:pPr indent="0" lvl="0" marL="0" rtl="0" algn="ctr">
              <a:lnSpc>
                <a:spcPct val="150000"/>
              </a:lnSpc>
              <a:spcBef>
                <a:spcPts val="800"/>
              </a:spcBef>
              <a:spcAft>
                <a:spcPts val="0"/>
              </a:spcAft>
              <a:buClr>
                <a:schemeClr val="dk1"/>
              </a:buClr>
              <a:buSzPts val="1100"/>
              <a:buFont typeface="Arial"/>
              <a:buNone/>
            </a:pPr>
            <a:r>
              <a:rPr lang="en-US" sz="4700">
                <a:solidFill>
                  <a:schemeClr val="dk1"/>
                </a:solidFill>
              </a:rPr>
              <a:t>For You’re my only companion</a:t>
            </a:r>
            <a:endParaRPr sz="4700">
              <a:solidFill>
                <a:schemeClr val="dk1"/>
              </a:solidFill>
            </a:endParaRPr>
          </a:p>
        </p:txBody>
      </p:sp>
    </p:spTree>
  </p:cSld>
  <p:clrMapOvr>
    <a:masterClrMapping/>
  </p:clrMapOvr>
</p:sld>
</file>

<file path=ppt/slides/slide8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6" name="Shape 5606"/>
        <p:cNvGrpSpPr/>
        <p:nvPr/>
      </p:nvGrpSpPr>
      <p:grpSpPr>
        <a:xfrm>
          <a:off x="0" y="0"/>
          <a:ext cx="0" cy="0"/>
          <a:chOff x="0" y="0"/>
          <a:chExt cx="0" cy="0"/>
        </a:xfrm>
      </p:grpSpPr>
      <p:sp>
        <p:nvSpPr>
          <p:cNvPr id="5607" name="Google Shape;5607;p899"/>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My God, My God</a:t>
            </a:r>
            <a:endParaRPr/>
          </a:p>
        </p:txBody>
      </p:sp>
      <p:sp>
        <p:nvSpPr>
          <p:cNvPr id="5608" name="Google Shape;5608;p899"/>
          <p:cNvSpPr txBox="1"/>
          <p:nvPr>
            <p:ph idx="1" type="body"/>
          </p:nvPr>
        </p:nvSpPr>
        <p:spPr>
          <a:xfrm>
            <a:off x="415650" y="326500"/>
            <a:ext cx="11360700" cy="4708800"/>
          </a:xfrm>
          <a:prstGeom prst="rect">
            <a:avLst/>
          </a:prstGeom>
          <a:solidFill>
            <a:srgbClr val="FFFFFF">
              <a:alpha val="87450"/>
            </a:srgbClr>
          </a:solidFill>
          <a:ln>
            <a:noFill/>
          </a:ln>
        </p:spPr>
        <p:txBody>
          <a:bodyPr anchorCtr="0" anchor="ctr" bIns="121900" lIns="121900" spcFirstLastPara="1" rIns="121900" wrap="square" tIns="121900">
            <a:noAutofit/>
          </a:bodyPr>
          <a:lstStyle/>
          <a:p>
            <a:pPr indent="0" lvl="0" marL="0" rtl="0" algn="ctr">
              <a:lnSpc>
                <a:spcPct val="150000"/>
              </a:lnSpc>
              <a:spcBef>
                <a:spcPts val="800"/>
              </a:spcBef>
              <a:spcAft>
                <a:spcPts val="0"/>
              </a:spcAft>
              <a:buClr>
                <a:schemeClr val="dk1"/>
              </a:buClr>
              <a:buSzPts val="1100"/>
              <a:buFont typeface="Arial"/>
              <a:buNone/>
            </a:pPr>
            <a:r>
              <a:rPr lang="en-US" sz="4700">
                <a:solidFill>
                  <a:schemeClr val="dk1"/>
                </a:solidFill>
              </a:rPr>
              <a:t>You are my refuge in every trial</a:t>
            </a:r>
            <a:endParaRPr sz="4700">
              <a:solidFill>
                <a:schemeClr val="dk1"/>
              </a:solidFill>
            </a:endParaRPr>
          </a:p>
          <a:p>
            <a:pPr indent="0" lvl="0" marL="0" rtl="0" algn="ctr">
              <a:lnSpc>
                <a:spcPct val="150000"/>
              </a:lnSpc>
              <a:spcBef>
                <a:spcPts val="800"/>
              </a:spcBef>
              <a:spcAft>
                <a:spcPts val="0"/>
              </a:spcAft>
              <a:buClr>
                <a:schemeClr val="dk1"/>
              </a:buClr>
              <a:buSzPts val="1100"/>
              <a:buFont typeface="Arial"/>
              <a:buNone/>
            </a:pPr>
            <a:r>
              <a:rPr lang="en-US" sz="4700">
                <a:solidFill>
                  <a:schemeClr val="dk1"/>
                </a:solidFill>
              </a:rPr>
              <a:t>I hasten to You for protection</a:t>
            </a:r>
            <a:endParaRPr sz="4700">
              <a:solidFill>
                <a:schemeClr val="dk1"/>
              </a:solidFill>
            </a:endParaRPr>
          </a:p>
          <a:p>
            <a:pPr indent="0" lvl="0" marL="0" rtl="0" algn="ctr">
              <a:lnSpc>
                <a:spcPct val="150000"/>
              </a:lnSpc>
              <a:spcBef>
                <a:spcPts val="800"/>
              </a:spcBef>
              <a:spcAft>
                <a:spcPts val="0"/>
              </a:spcAft>
              <a:buClr>
                <a:schemeClr val="dk1"/>
              </a:buClr>
              <a:buSzPts val="1100"/>
              <a:buFont typeface="Arial"/>
              <a:buNone/>
            </a:pPr>
            <a:r>
              <a:rPr lang="en-US" sz="4700">
                <a:solidFill>
                  <a:schemeClr val="dk1"/>
                </a:solidFill>
              </a:rPr>
              <a:t>You are my refuge in every trial</a:t>
            </a:r>
            <a:endParaRPr sz="4700">
              <a:solidFill>
                <a:schemeClr val="dk1"/>
              </a:solidFill>
            </a:endParaRPr>
          </a:p>
          <a:p>
            <a:pPr indent="0" lvl="0" marL="0" rtl="0" algn="ctr">
              <a:lnSpc>
                <a:spcPct val="150000"/>
              </a:lnSpc>
              <a:spcBef>
                <a:spcPts val="800"/>
              </a:spcBef>
              <a:spcAft>
                <a:spcPts val="0"/>
              </a:spcAft>
              <a:buClr>
                <a:schemeClr val="dk1"/>
              </a:buClr>
              <a:buSzPts val="1100"/>
              <a:buFont typeface="Arial"/>
              <a:buNone/>
            </a:pPr>
            <a:r>
              <a:rPr lang="en-US" sz="4700">
                <a:solidFill>
                  <a:schemeClr val="dk1"/>
                </a:solidFill>
              </a:rPr>
              <a:t>I hasten to You for protection</a:t>
            </a:r>
            <a:endParaRPr sz="47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9"/>
          <p:cNvSpPr txBox="1"/>
          <p:nvPr>
            <p:ph idx="1" type="body"/>
          </p:nvPr>
        </p:nvSpPr>
        <p:spPr>
          <a:xfrm>
            <a:off x="415650" y="326499"/>
            <a:ext cx="11360700" cy="50964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a:t>A stranger, I can find no home</a:t>
            </a:r>
            <a:endParaRPr/>
          </a:p>
          <a:p>
            <a:pPr indent="0" lvl="0" marL="0" rtl="0" algn="ctr">
              <a:lnSpc>
                <a:spcPct val="150000"/>
              </a:lnSpc>
              <a:spcBef>
                <a:spcPts val="0"/>
              </a:spcBef>
              <a:spcAft>
                <a:spcPts val="0"/>
              </a:spcAft>
              <a:buClr>
                <a:schemeClr val="dk1"/>
              </a:buClr>
              <a:buSzPts val="1100"/>
              <a:buFont typeface="Arial"/>
              <a:buNone/>
            </a:pPr>
            <a:r>
              <a:rPr lang="en-US"/>
              <a:t>Nor a corner to rest alone</a:t>
            </a:r>
            <a:endParaRPr/>
          </a:p>
        </p:txBody>
      </p:sp>
      <p:sp>
        <p:nvSpPr>
          <p:cNvPr id="111" name="Google Shape;111;p9"/>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A Stranger</a:t>
            </a:r>
            <a:endParaRPr>
              <a:latin typeface="Playfair Display"/>
              <a:ea typeface="Playfair Display"/>
              <a:cs typeface="Playfair Display"/>
              <a:sym typeface="Playfair Display"/>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5" name="Shape 605"/>
        <p:cNvGrpSpPr/>
        <p:nvPr/>
      </p:nvGrpSpPr>
      <p:grpSpPr>
        <a:xfrm>
          <a:off x="0" y="0"/>
          <a:ext cx="0" cy="0"/>
          <a:chOff x="0" y="0"/>
          <a:chExt cx="0" cy="0"/>
        </a:xfrm>
      </p:grpSpPr>
      <p:sp>
        <p:nvSpPr>
          <p:cNvPr id="606" name="Google Shape;606;p90"/>
          <p:cNvSpPr txBox="1"/>
          <p:nvPr>
            <p:ph idx="1" type="body"/>
          </p:nvPr>
        </p:nvSpPr>
        <p:spPr>
          <a:xfrm>
            <a:off x="415650" y="326500"/>
            <a:ext cx="11360700" cy="4920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sz="5000"/>
              <a:t>In the night while on my bed</a:t>
            </a:r>
            <a:endParaRPr sz="5000"/>
          </a:p>
          <a:p>
            <a:pPr indent="0" lvl="0" marL="0" rtl="0" algn="ctr">
              <a:lnSpc>
                <a:spcPct val="150000"/>
              </a:lnSpc>
              <a:spcBef>
                <a:spcPts val="0"/>
              </a:spcBef>
              <a:spcAft>
                <a:spcPts val="0"/>
              </a:spcAft>
              <a:buClr>
                <a:schemeClr val="dk1"/>
              </a:buClr>
              <a:buSzPts val="1100"/>
              <a:buFont typeface="Arial"/>
              <a:buNone/>
            </a:pPr>
            <a:r>
              <a:rPr lang="en-US" sz="5000"/>
              <a:t>I sought the lover of my soul</a:t>
            </a:r>
            <a:endParaRPr sz="5000"/>
          </a:p>
          <a:p>
            <a:pPr indent="0" lvl="0" marL="0" rtl="0" algn="ctr">
              <a:lnSpc>
                <a:spcPct val="150000"/>
              </a:lnSpc>
              <a:spcBef>
                <a:spcPts val="0"/>
              </a:spcBef>
              <a:spcAft>
                <a:spcPts val="0"/>
              </a:spcAft>
              <a:buClr>
                <a:schemeClr val="dk1"/>
              </a:buClr>
              <a:buSzPts val="1100"/>
              <a:buFont typeface="Arial"/>
              <a:buNone/>
            </a:pPr>
            <a:r>
              <a:rPr lang="en-US" sz="5000"/>
              <a:t>I sought, but I found</a:t>
            </a:r>
            <a:endParaRPr sz="5000"/>
          </a:p>
          <a:p>
            <a:pPr indent="0" lvl="0" marL="0" rtl="0" algn="ctr">
              <a:lnSpc>
                <a:spcPct val="150000"/>
              </a:lnSpc>
              <a:spcBef>
                <a:spcPts val="0"/>
              </a:spcBef>
              <a:spcAft>
                <a:spcPts val="0"/>
              </a:spcAft>
              <a:buClr>
                <a:schemeClr val="dk1"/>
              </a:buClr>
              <a:buSzPts val="1100"/>
              <a:buFont typeface="Arial"/>
              <a:buNone/>
            </a:pPr>
            <a:r>
              <a:rPr lang="en-US" sz="5000"/>
              <a:t>My cup full of sins</a:t>
            </a:r>
            <a:endParaRPr sz="5000"/>
          </a:p>
        </p:txBody>
      </p:sp>
      <p:sp>
        <p:nvSpPr>
          <p:cNvPr id="607" name="Google Shape;607;p90"/>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Be Strengthened O My Soul</a:t>
            </a:r>
            <a:endParaRPr>
              <a:latin typeface="Playfair Display"/>
              <a:ea typeface="Playfair Display"/>
              <a:cs typeface="Playfair Display"/>
              <a:sym typeface="Playfair Display"/>
            </a:endParaRPr>
          </a:p>
        </p:txBody>
      </p:sp>
    </p:spTree>
  </p:cSld>
  <p:clrMapOvr>
    <a:masterClrMapping/>
  </p:clrMapOvr>
</p:sld>
</file>

<file path=ppt/slides/slide9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2" name="Shape 5612"/>
        <p:cNvGrpSpPr/>
        <p:nvPr/>
      </p:nvGrpSpPr>
      <p:grpSpPr>
        <a:xfrm>
          <a:off x="0" y="0"/>
          <a:ext cx="0" cy="0"/>
          <a:chOff x="0" y="0"/>
          <a:chExt cx="0" cy="0"/>
        </a:xfrm>
      </p:grpSpPr>
      <p:sp>
        <p:nvSpPr>
          <p:cNvPr id="5613" name="Google Shape;5613;p900"/>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My God, My God</a:t>
            </a:r>
            <a:endParaRPr/>
          </a:p>
        </p:txBody>
      </p:sp>
      <p:sp>
        <p:nvSpPr>
          <p:cNvPr id="5614" name="Google Shape;5614;p900"/>
          <p:cNvSpPr txBox="1"/>
          <p:nvPr>
            <p:ph idx="1" type="body"/>
          </p:nvPr>
        </p:nvSpPr>
        <p:spPr>
          <a:xfrm>
            <a:off x="415650" y="326500"/>
            <a:ext cx="11360700" cy="5150700"/>
          </a:xfrm>
          <a:prstGeom prst="rect">
            <a:avLst/>
          </a:prstGeom>
          <a:solidFill>
            <a:srgbClr val="FFFFFF">
              <a:alpha val="87450"/>
            </a:srgbClr>
          </a:solidFill>
          <a:ln>
            <a:noFill/>
          </a:ln>
        </p:spPr>
        <p:txBody>
          <a:bodyPr anchorCtr="0" anchor="ctr" bIns="121900" lIns="121900" spcFirstLastPara="1" rIns="121900" wrap="square" tIns="121900">
            <a:noAutofit/>
          </a:bodyPr>
          <a:lstStyle/>
          <a:p>
            <a:pPr indent="0" lvl="0" marL="0" rtl="0" algn="ctr">
              <a:lnSpc>
                <a:spcPct val="115000"/>
              </a:lnSpc>
              <a:spcBef>
                <a:spcPts val="800"/>
              </a:spcBef>
              <a:spcAft>
                <a:spcPts val="0"/>
              </a:spcAft>
              <a:buClr>
                <a:schemeClr val="dk1"/>
              </a:buClr>
              <a:buSzPts val="1100"/>
              <a:buFont typeface="Arial"/>
              <a:buNone/>
            </a:pPr>
            <a:r>
              <a:rPr lang="en-US" sz="4700">
                <a:solidFill>
                  <a:schemeClr val="dk1"/>
                </a:solidFill>
              </a:rPr>
              <a:t>What an amazing work and godly secret</a:t>
            </a:r>
            <a:endParaRPr sz="4700">
              <a:solidFill>
                <a:schemeClr val="dk1"/>
              </a:solidFill>
            </a:endParaRPr>
          </a:p>
          <a:p>
            <a:pPr indent="0" lvl="0" marL="0" rtl="0" algn="ctr">
              <a:lnSpc>
                <a:spcPct val="115000"/>
              </a:lnSpc>
              <a:spcBef>
                <a:spcPts val="800"/>
              </a:spcBef>
              <a:spcAft>
                <a:spcPts val="0"/>
              </a:spcAft>
              <a:buClr>
                <a:schemeClr val="dk1"/>
              </a:buClr>
              <a:buSzPts val="1100"/>
              <a:buFont typeface="Arial"/>
              <a:buNone/>
            </a:pPr>
            <a:r>
              <a:rPr lang="en-US" sz="4700">
                <a:solidFill>
                  <a:schemeClr val="dk1"/>
                </a:solidFill>
              </a:rPr>
              <a:t>I become a partaker of my Beloved’s nature</a:t>
            </a:r>
            <a:endParaRPr sz="4700">
              <a:solidFill>
                <a:schemeClr val="dk1"/>
              </a:solidFill>
            </a:endParaRPr>
          </a:p>
          <a:p>
            <a:pPr indent="0" lvl="0" marL="0" rtl="0" algn="ctr">
              <a:lnSpc>
                <a:spcPct val="115000"/>
              </a:lnSpc>
              <a:spcBef>
                <a:spcPts val="800"/>
              </a:spcBef>
              <a:spcAft>
                <a:spcPts val="0"/>
              </a:spcAft>
              <a:buClr>
                <a:schemeClr val="dk1"/>
              </a:buClr>
              <a:buSzPts val="1100"/>
              <a:buFont typeface="Arial"/>
              <a:buNone/>
            </a:pPr>
            <a:r>
              <a:rPr lang="en-US" sz="4700">
                <a:solidFill>
                  <a:schemeClr val="dk1"/>
                </a:solidFill>
              </a:rPr>
              <a:t>What an amazing work and godly secret</a:t>
            </a:r>
            <a:endParaRPr sz="4700">
              <a:solidFill>
                <a:schemeClr val="dk1"/>
              </a:solidFill>
            </a:endParaRPr>
          </a:p>
          <a:p>
            <a:pPr indent="0" lvl="0" marL="0" rtl="0" algn="ctr">
              <a:lnSpc>
                <a:spcPct val="115000"/>
              </a:lnSpc>
              <a:spcBef>
                <a:spcPts val="800"/>
              </a:spcBef>
              <a:spcAft>
                <a:spcPts val="0"/>
              </a:spcAft>
              <a:buClr>
                <a:schemeClr val="dk1"/>
              </a:buClr>
              <a:buSzPts val="1100"/>
              <a:buFont typeface="Arial"/>
              <a:buNone/>
            </a:pPr>
            <a:r>
              <a:rPr lang="en-US" sz="4700">
                <a:solidFill>
                  <a:schemeClr val="dk1"/>
                </a:solidFill>
              </a:rPr>
              <a:t>I become a partaker of my Beloved’s nature</a:t>
            </a:r>
            <a:endParaRPr sz="4700">
              <a:solidFill>
                <a:schemeClr val="dk1"/>
              </a:solidFill>
            </a:endParaRPr>
          </a:p>
        </p:txBody>
      </p:sp>
    </p:spTree>
  </p:cSld>
  <p:clrMapOvr>
    <a:masterClrMapping/>
  </p:clrMapOvr>
</p:sld>
</file>

<file path=ppt/slides/slide9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8" name="Shape 5618"/>
        <p:cNvGrpSpPr/>
        <p:nvPr/>
      </p:nvGrpSpPr>
      <p:grpSpPr>
        <a:xfrm>
          <a:off x="0" y="0"/>
          <a:ext cx="0" cy="0"/>
          <a:chOff x="0" y="0"/>
          <a:chExt cx="0" cy="0"/>
        </a:xfrm>
      </p:grpSpPr>
      <p:sp>
        <p:nvSpPr>
          <p:cNvPr id="5619" name="Google Shape;5619;p901"/>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My God, My God</a:t>
            </a:r>
            <a:endParaRPr/>
          </a:p>
        </p:txBody>
      </p:sp>
      <p:sp>
        <p:nvSpPr>
          <p:cNvPr id="5620" name="Google Shape;5620;p901"/>
          <p:cNvSpPr txBox="1"/>
          <p:nvPr>
            <p:ph idx="1" type="body"/>
          </p:nvPr>
        </p:nvSpPr>
        <p:spPr>
          <a:xfrm>
            <a:off x="415650" y="326500"/>
            <a:ext cx="11360700" cy="5166000"/>
          </a:xfrm>
          <a:prstGeom prst="rect">
            <a:avLst/>
          </a:prstGeom>
          <a:solidFill>
            <a:srgbClr val="FFFFFF">
              <a:alpha val="87450"/>
            </a:srgbClr>
          </a:solidFill>
          <a:ln>
            <a:noFill/>
          </a:ln>
        </p:spPr>
        <p:txBody>
          <a:bodyPr anchorCtr="0" anchor="ctr" bIns="121900" lIns="121900" spcFirstLastPara="1" rIns="121900" wrap="square" tIns="121900">
            <a:noAutofit/>
          </a:bodyPr>
          <a:lstStyle/>
          <a:p>
            <a:pPr indent="0" lvl="0" marL="0" rtl="0" algn="ctr">
              <a:lnSpc>
                <a:spcPct val="115000"/>
              </a:lnSpc>
              <a:spcBef>
                <a:spcPts val="800"/>
              </a:spcBef>
              <a:spcAft>
                <a:spcPts val="0"/>
              </a:spcAft>
              <a:buClr>
                <a:schemeClr val="dk1"/>
              </a:buClr>
              <a:buSzPts val="1100"/>
              <a:buFont typeface="Arial"/>
              <a:buNone/>
            </a:pPr>
            <a:r>
              <a:rPr lang="en-US" sz="4700">
                <a:solidFill>
                  <a:schemeClr val="dk1"/>
                </a:solidFill>
              </a:rPr>
              <a:t>The whispers of His love melt the heart</a:t>
            </a:r>
            <a:endParaRPr sz="4700">
              <a:solidFill>
                <a:schemeClr val="dk1"/>
              </a:solidFill>
            </a:endParaRPr>
          </a:p>
          <a:p>
            <a:pPr indent="0" lvl="0" marL="0" rtl="0" algn="ctr">
              <a:lnSpc>
                <a:spcPct val="115000"/>
              </a:lnSpc>
              <a:spcBef>
                <a:spcPts val="800"/>
              </a:spcBef>
              <a:spcAft>
                <a:spcPts val="0"/>
              </a:spcAft>
              <a:buClr>
                <a:schemeClr val="dk1"/>
              </a:buClr>
              <a:buSzPts val="1100"/>
              <a:buFont typeface="Arial"/>
              <a:buNone/>
            </a:pPr>
            <a:r>
              <a:rPr lang="en-US" sz="4700">
                <a:solidFill>
                  <a:schemeClr val="dk1"/>
                </a:solidFill>
              </a:rPr>
              <a:t>I became His captive and took Him as my portion</a:t>
            </a:r>
            <a:endParaRPr sz="4700">
              <a:solidFill>
                <a:schemeClr val="dk1"/>
              </a:solidFill>
            </a:endParaRPr>
          </a:p>
          <a:p>
            <a:pPr indent="0" lvl="0" marL="0" rtl="0" algn="ctr">
              <a:lnSpc>
                <a:spcPct val="115000"/>
              </a:lnSpc>
              <a:spcBef>
                <a:spcPts val="800"/>
              </a:spcBef>
              <a:spcAft>
                <a:spcPts val="0"/>
              </a:spcAft>
              <a:buClr>
                <a:schemeClr val="dk1"/>
              </a:buClr>
              <a:buSzPts val="1100"/>
              <a:buFont typeface="Arial"/>
              <a:buNone/>
            </a:pPr>
            <a:r>
              <a:rPr lang="en-US" sz="4700">
                <a:solidFill>
                  <a:schemeClr val="dk1"/>
                </a:solidFill>
              </a:rPr>
              <a:t>The whispers of His love melt the heart</a:t>
            </a:r>
            <a:endParaRPr sz="4700">
              <a:solidFill>
                <a:schemeClr val="dk1"/>
              </a:solidFill>
            </a:endParaRPr>
          </a:p>
          <a:p>
            <a:pPr indent="0" lvl="0" marL="0" rtl="0" algn="ctr">
              <a:lnSpc>
                <a:spcPct val="115000"/>
              </a:lnSpc>
              <a:spcBef>
                <a:spcPts val="800"/>
              </a:spcBef>
              <a:spcAft>
                <a:spcPts val="0"/>
              </a:spcAft>
              <a:buClr>
                <a:schemeClr val="dk1"/>
              </a:buClr>
              <a:buSzPts val="1100"/>
              <a:buFont typeface="Arial"/>
              <a:buNone/>
            </a:pPr>
            <a:r>
              <a:rPr lang="en-US" sz="4700">
                <a:solidFill>
                  <a:schemeClr val="dk1"/>
                </a:solidFill>
              </a:rPr>
              <a:t>I became His captive and took Him as my portion</a:t>
            </a:r>
            <a:endParaRPr sz="4700">
              <a:solidFill>
                <a:schemeClr val="dk1"/>
              </a:solidFill>
            </a:endParaRPr>
          </a:p>
        </p:txBody>
      </p:sp>
    </p:spTree>
  </p:cSld>
  <p:clrMapOvr>
    <a:masterClrMapping/>
  </p:clrMapOvr>
</p:sld>
</file>

<file path=ppt/slides/slide9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4" name="Shape 5624"/>
        <p:cNvGrpSpPr/>
        <p:nvPr/>
      </p:nvGrpSpPr>
      <p:grpSpPr>
        <a:xfrm>
          <a:off x="0" y="0"/>
          <a:ext cx="0" cy="0"/>
          <a:chOff x="0" y="0"/>
          <a:chExt cx="0" cy="0"/>
        </a:xfrm>
      </p:grpSpPr>
      <p:sp>
        <p:nvSpPr>
          <p:cNvPr id="5625" name="Google Shape;5625;p902"/>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My God, My God</a:t>
            </a:r>
            <a:endParaRPr/>
          </a:p>
        </p:txBody>
      </p:sp>
      <p:sp>
        <p:nvSpPr>
          <p:cNvPr id="5626" name="Google Shape;5626;p902"/>
          <p:cNvSpPr txBox="1"/>
          <p:nvPr>
            <p:ph idx="1" type="body"/>
          </p:nvPr>
        </p:nvSpPr>
        <p:spPr>
          <a:xfrm>
            <a:off x="415650" y="326500"/>
            <a:ext cx="11360700" cy="4708800"/>
          </a:xfrm>
          <a:prstGeom prst="rect">
            <a:avLst/>
          </a:prstGeom>
          <a:solidFill>
            <a:srgbClr val="FFFFFF">
              <a:alpha val="87450"/>
            </a:srgbClr>
          </a:solidFill>
          <a:ln>
            <a:noFill/>
          </a:ln>
        </p:spPr>
        <p:txBody>
          <a:bodyPr anchorCtr="0" anchor="ctr" bIns="121900" lIns="121900" spcFirstLastPara="1" rIns="121900" wrap="square" tIns="121900">
            <a:noAutofit/>
          </a:bodyPr>
          <a:lstStyle/>
          <a:p>
            <a:pPr indent="0" lvl="0" marL="0" rtl="0" algn="ctr">
              <a:lnSpc>
                <a:spcPct val="150000"/>
              </a:lnSpc>
              <a:spcBef>
                <a:spcPts val="800"/>
              </a:spcBef>
              <a:spcAft>
                <a:spcPts val="0"/>
              </a:spcAft>
              <a:buClr>
                <a:schemeClr val="dk1"/>
              </a:buClr>
              <a:buSzPts val="1100"/>
              <a:buFont typeface="Arial"/>
              <a:buNone/>
            </a:pPr>
            <a:r>
              <a:rPr lang="en-US" sz="4700">
                <a:solidFill>
                  <a:schemeClr val="dk1"/>
                </a:solidFill>
              </a:rPr>
              <a:t>Deal with me, as You will</a:t>
            </a:r>
            <a:endParaRPr sz="4700">
              <a:solidFill>
                <a:schemeClr val="dk1"/>
              </a:solidFill>
            </a:endParaRPr>
          </a:p>
          <a:p>
            <a:pPr indent="0" lvl="0" marL="0" rtl="0" algn="ctr">
              <a:lnSpc>
                <a:spcPct val="150000"/>
              </a:lnSpc>
              <a:spcBef>
                <a:spcPts val="800"/>
              </a:spcBef>
              <a:spcAft>
                <a:spcPts val="0"/>
              </a:spcAft>
              <a:buClr>
                <a:schemeClr val="dk1"/>
              </a:buClr>
              <a:buSzPts val="1100"/>
              <a:buFont typeface="Arial"/>
              <a:buNone/>
            </a:pPr>
            <a:r>
              <a:rPr lang="en-US" sz="4700">
                <a:solidFill>
                  <a:schemeClr val="dk1"/>
                </a:solidFill>
              </a:rPr>
              <a:t>For You’re my only companion</a:t>
            </a:r>
            <a:endParaRPr sz="4700">
              <a:solidFill>
                <a:schemeClr val="dk1"/>
              </a:solidFill>
            </a:endParaRPr>
          </a:p>
          <a:p>
            <a:pPr indent="0" lvl="0" marL="0" rtl="0" algn="ctr">
              <a:lnSpc>
                <a:spcPct val="150000"/>
              </a:lnSpc>
              <a:spcBef>
                <a:spcPts val="800"/>
              </a:spcBef>
              <a:spcAft>
                <a:spcPts val="0"/>
              </a:spcAft>
              <a:buClr>
                <a:schemeClr val="dk1"/>
              </a:buClr>
              <a:buSzPts val="1100"/>
              <a:buFont typeface="Arial"/>
              <a:buNone/>
            </a:pPr>
            <a:r>
              <a:rPr lang="en-US" sz="4700">
                <a:solidFill>
                  <a:schemeClr val="dk1"/>
                </a:solidFill>
              </a:rPr>
              <a:t>Deal with me, as You will</a:t>
            </a:r>
            <a:endParaRPr sz="4700">
              <a:solidFill>
                <a:schemeClr val="dk1"/>
              </a:solidFill>
            </a:endParaRPr>
          </a:p>
          <a:p>
            <a:pPr indent="0" lvl="0" marL="0" rtl="0" algn="ctr">
              <a:lnSpc>
                <a:spcPct val="150000"/>
              </a:lnSpc>
              <a:spcBef>
                <a:spcPts val="800"/>
              </a:spcBef>
              <a:spcAft>
                <a:spcPts val="0"/>
              </a:spcAft>
              <a:buClr>
                <a:schemeClr val="dk1"/>
              </a:buClr>
              <a:buSzPts val="1100"/>
              <a:buFont typeface="Arial"/>
              <a:buNone/>
            </a:pPr>
            <a:r>
              <a:rPr lang="en-US" sz="4700">
                <a:solidFill>
                  <a:schemeClr val="dk1"/>
                </a:solidFill>
              </a:rPr>
              <a:t>For You’re my only companion</a:t>
            </a:r>
            <a:endParaRPr sz="4700">
              <a:solidFill>
                <a:schemeClr val="dk1"/>
              </a:solidFill>
            </a:endParaRPr>
          </a:p>
        </p:txBody>
      </p:sp>
    </p:spTree>
  </p:cSld>
  <p:clrMapOvr>
    <a:masterClrMapping/>
  </p:clrMapOvr>
</p:sld>
</file>

<file path=ppt/slides/slide9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0" name="Shape 5630"/>
        <p:cNvGrpSpPr/>
        <p:nvPr/>
      </p:nvGrpSpPr>
      <p:grpSpPr>
        <a:xfrm>
          <a:off x="0" y="0"/>
          <a:ext cx="0" cy="0"/>
          <a:chOff x="0" y="0"/>
          <a:chExt cx="0" cy="0"/>
        </a:xfrm>
      </p:grpSpPr>
      <p:sp>
        <p:nvSpPr>
          <p:cNvPr id="5631" name="Google Shape;5631;p903"/>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My God, My God</a:t>
            </a:r>
            <a:endParaRPr/>
          </a:p>
        </p:txBody>
      </p:sp>
      <p:sp>
        <p:nvSpPr>
          <p:cNvPr id="5632" name="Google Shape;5632;p903"/>
          <p:cNvSpPr txBox="1"/>
          <p:nvPr>
            <p:ph idx="1" type="body"/>
          </p:nvPr>
        </p:nvSpPr>
        <p:spPr>
          <a:xfrm>
            <a:off x="415650" y="326500"/>
            <a:ext cx="11360700" cy="4708800"/>
          </a:xfrm>
          <a:prstGeom prst="rect">
            <a:avLst/>
          </a:prstGeom>
          <a:solidFill>
            <a:srgbClr val="FFFFFF">
              <a:alpha val="87450"/>
            </a:srgbClr>
          </a:solidFill>
          <a:ln>
            <a:noFill/>
          </a:ln>
        </p:spPr>
        <p:txBody>
          <a:bodyPr anchorCtr="0" anchor="ctr" bIns="121900" lIns="121900" spcFirstLastPara="1" rIns="121900" wrap="square" tIns="121900">
            <a:noAutofit/>
          </a:bodyPr>
          <a:lstStyle/>
          <a:p>
            <a:pPr indent="0" lvl="0" marL="0" rtl="0" algn="ctr">
              <a:lnSpc>
                <a:spcPct val="150000"/>
              </a:lnSpc>
              <a:spcBef>
                <a:spcPts val="800"/>
              </a:spcBef>
              <a:spcAft>
                <a:spcPts val="0"/>
              </a:spcAft>
              <a:buClr>
                <a:schemeClr val="dk1"/>
              </a:buClr>
              <a:buSzPts val="1100"/>
              <a:buFont typeface="Arial"/>
              <a:buNone/>
            </a:pPr>
            <a:r>
              <a:rPr lang="en-US" sz="4700">
                <a:solidFill>
                  <a:schemeClr val="dk1"/>
                </a:solidFill>
              </a:rPr>
              <a:t>You are my refuge in every trial</a:t>
            </a:r>
            <a:endParaRPr sz="4700">
              <a:solidFill>
                <a:schemeClr val="dk1"/>
              </a:solidFill>
            </a:endParaRPr>
          </a:p>
          <a:p>
            <a:pPr indent="0" lvl="0" marL="0" rtl="0" algn="ctr">
              <a:lnSpc>
                <a:spcPct val="150000"/>
              </a:lnSpc>
              <a:spcBef>
                <a:spcPts val="800"/>
              </a:spcBef>
              <a:spcAft>
                <a:spcPts val="0"/>
              </a:spcAft>
              <a:buClr>
                <a:schemeClr val="dk1"/>
              </a:buClr>
              <a:buSzPts val="1100"/>
              <a:buFont typeface="Arial"/>
              <a:buNone/>
            </a:pPr>
            <a:r>
              <a:rPr lang="en-US" sz="4700">
                <a:solidFill>
                  <a:schemeClr val="dk1"/>
                </a:solidFill>
              </a:rPr>
              <a:t>I hasten to You for protection</a:t>
            </a:r>
            <a:endParaRPr sz="4700">
              <a:solidFill>
                <a:schemeClr val="dk1"/>
              </a:solidFill>
            </a:endParaRPr>
          </a:p>
          <a:p>
            <a:pPr indent="0" lvl="0" marL="0" rtl="0" algn="ctr">
              <a:lnSpc>
                <a:spcPct val="150000"/>
              </a:lnSpc>
              <a:spcBef>
                <a:spcPts val="800"/>
              </a:spcBef>
              <a:spcAft>
                <a:spcPts val="0"/>
              </a:spcAft>
              <a:buClr>
                <a:schemeClr val="dk1"/>
              </a:buClr>
              <a:buSzPts val="1100"/>
              <a:buFont typeface="Arial"/>
              <a:buNone/>
            </a:pPr>
            <a:r>
              <a:rPr lang="en-US" sz="4700">
                <a:solidFill>
                  <a:schemeClr val="dk1"/>
                </a:solidFill>
              </a:rPr>
              <a:t>You are my refuge in every trial</a:t>
            </a:r>
            <a:endParaRPr sz="4700">
              <a:solidFill>
                <a:schemeClr val="dk1"/>
              </a:solidFill>
            </a:endParaRPr>
          </a:p>
          <a:p>
            <a:pPr indent="0" lvl="0" marL="0" rtl="0" algn="ctr">
              <a:lnSpc>
                <a:spcPct val="150000"/>
              </a:lnSpc>
              <a:spcBef>
                <a:spcPts val="800"/>
              </a:spcBef>
              <a:spcAft>
                <a:spcPts val="0"/>
              </a:spcAft>
              <a:buClr>
                <a:schemeClr val="dk1"/>
              </a:buClr>
              <a:buSzPts val="1100"/>
              <a:buFont typeface="Arial"/>
              <a:buNone/>
            </a:pPr>
            <a:r>
              <a:rPr lang="en-US" sz="4700">
                <a:solidFill>
                  <a:schemeClr val="dk1"/>
                </a:solidFill>
              </a:rPr>
              <a:t>I hasten to You for protection</a:t>
            </a:r>
            <a:endParaRPr sz="4700">
              <a:solidFill>
                <a:schemeClr val="dk1"/>
              </a:solidFill>
            </a:endParaRPr>
          </a:p>
        </p:txBody>
      </p:sp>
      <p:pic>
        <p:nvPicPr>
          <p:cNvPr id="5633" name="Google Shape;5633;p903">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9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7" name="Shape 5637"/>
        <p:cNvGrpSpPr/>
        <p:nvPr/>
      </p:nvGrpSpPr>
      <p:grpSpPr>
        <a:xfrm>
          <a:off x="0" y="0"/>
          <a:ext cx="0" cy="0"/>
          <a:chOff x="0" y="0"/>
          <a:chExt cx="0" cy="0"/>
        </a:xfrm>
      </p:grpSpPr>
      <p:sp>
        <p:nvSpPr>
          <p:cNvPr id="5638" name="Google Shape;5638;p904"/>
          <p:cNvSpPr txBox="1"/>
          <p:nvPr>
            <p:ph type="ctrTitle"/>
          </p:nvPr>
        </p:nvSpPr>
        <p:spPr>
          <a:xfrm>
            <a:off x="833700" y="2766751"/>
            <a:ext cx="10524600" cy="1324500"/>
          </a:xfrm>
          <a:prstGeom prst="rect">
            <a:avLst/>
          </a:prstGeom>
          <a:solidFill>
            <a:srgbClr val="FFFFFF">
              <a:alpha val="88235"/>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My Savior, My God</a:t>
            </a:r>
            <a:endParaRPr/>
          </a:p>
        </p:txBody>
      </p:sp>
      <p:pic>
        <p:nvPicPr>
          <p:cNvPr id="5639" name="Google Shape;5639;p904">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9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3" name="Shape 5643"/>
        <p:cNvGrpSpPr/>
        <p:nvPr/>
      </p:nvGrpSpPr>
      <p:grpSpPr>
        <a:xfrm>
          <a:off x="0" y="0"/>
          <a:ext cx="0" cy="0"/>
          <a:chOff x="0" y="0"/>
          <a:chExt cx="0" cy="0"/>
        </a:xfrm>
      </p:grpSpPr>
      <p:sp>
        <p:nvSpPr>
          <p:cNvPr id="5644" name="Google Shape;5644;p905"/>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My Savior, My God</a:t>
            </a:r>
            <a:endParaRPr/>
          </a:p>
        </p:txBody>
      </p:sp>
      <p:sp>
        <p:nvSpPr>
          <p:cNvPr id="5645" name="Google Shape;5645;p905"/>
          <p:cNvSpPr txBox="1"/>
          <p:nvPr>
            <p:ph idx="1" type="body"/>
          </p:nvPr>
        </p:nvSpPr>
        <p:spPr>
          <a:xfrm>
            <a:off x="415650" y="326500"/>
            <a:ext cx="11360700" cy="4708800"/>
          </a:xfrm>
          <a:prstGeom prst="rect">
            <a:avLst/>
          </a:prstGeom>
          <a:solidFill>
            <a:srgbClr val="FFFFFF">
              <a:alpha val="87450"/>
            </a:srgbClr>
          </a:solidFill>
          <a:ln>
            <a:noFill/>
          </a:ln>
        </p:spPr>
        <p:txBody>
          <a:bodyPr anchorCtr="0" anchor="ctr" bIns="121900" lIns="121900" spcFirstLastPara="1" rIns="121900" wrap="square" tIns="121900">
            <a:noAutofit/>
          </a:bodyPr>
          <a:lstStyle/>
          <a:p>
            <a:pPr indent="0" lvl="0" marL="0" rtl="0" algn="ctr">
              <a:lnSpc>
                <a:spcPct val="150000"/>
              </a:lnSpc>
              <a:spcBef>
                <a:spcPts val="800"/>
              </a:spcBef>
              <a:spcAft>
                <a:spcPts val="0"/>
              </a:spcAft>
              <a:buClr>
                <a:schemeClr val="dk1"/>
              </a:buClr>
              <a:buSzPts val="1100"/>
              <a:buFont typeface="Arial"/>
              <a:buNone/>
            </a:pPr>
            <a:r>
              <a:rPr lang="en-US" sz="4400">
                <a:solidFill>
                  <a:schemeClr val="dk1"/>
                </a:solidFill>
              </a:rPr>
              <a:t>I am not skilled to understand</a:t>
            </a:r>
            <a:endParaRPr sz="4400">
              <a:solidFill>
                <a:schemeClr val="dk1"/>
              </a:solidFill>
            </a:endParaRPr>
          </a:p>
          <a:p>
            <a:pPr indent="0" lvl="0" marL="0" rtl="0" algn="ctr">
              <a:lnSpc>
                <a:spcPct val="150000"/>
              </a:lnSpc>
              <a:spcBef>
                <a:spcPts val="800"/>
              </a:spcBef>
              <a:spcAft>
                <a:spcPts val="0"/>
              </a:spcAft>
              <a:buClr>
                <a:schemeClr val="dk1"/>
              </a:buClr>
              <a:buSzPts val="1100"/>
              <a:buFont typeface="Arial"/>
              <a:buNone/>
            </a:pPr>
            <a:r>
              <a:rPr lang="en-US" sz="4400">
                <a:solidFill>
                  <a:schemeClr val="dk1"/>
                </a:solidFill>
              </a:rPr>
              <a:t>What God has willed, what God has planned</a:t>
            </a:r>
            <a:endParaRPr sz="4400">
              <a:solidFill>
                <a:schemeClr val="dk1"/>
              </a:solidFill>
            </a:endParaRPr>
          </a:p>
          <a:p>
            <a:pPr indent="0" lvl="0" marL="0" rtl="0" algn="ctr">
              <a:lnSpc>
                <a:spcPct val="150000"/>
              </a:lnSpc>
              <a:spcBef>
                <a:spcPts val="800"/>
              </a:spcBef>
              <a:spcAft>
                <a:spcPts val="0"/>
              </a:spcAft>
              <a:buClr>
                <a:schemeClr val="dk1"/>
              </a:buClr>
              <a:buSzPts val="1100"/>
              <a:buFont typeface="Arial"/>
              <a:buNone/>
            </a:pPr>
            <a:r>
              <a:rPr lang="en-US" sz="4400">
                <a:solidFill>
                  <a:schemeClr val="dk1"/>
                </a:solidFill>
              </a:rPr>
              <a:t>I only know at His right hand</a:t>
            </a:r>
            <a:endParaRPr sz="4400">
              <a:solidFill>
                <a:schemeClr val="dk1"/>
              </a:solidFill>
            </a:endParaRPr>
          </a:p>
          <a:p>
            <a:pPr indent="0" lvl="0" marL="0" rtl="0" algn="ctr">
              <a:lnSpc>
                <a:spcPct val="150000"/>
              </a:lnSpc>
              <a:spcBef>
                <a:spcPts val="800"/>
              </a:spcBef>
              <a:spcAft>
                <a:spcPts val="0"/>
              </a:spcAft>
              <a:buClr>
                <a:schemeClr val="dk1"/>
              </a:buClr>
              <a:buSzPts val="1100"/>
              <a:buFont typeface="Arial"/>
              <a:buNone/>
            </a:pPr>
            <a:r>
              <a:rPr lang="en-US" sz="4400">
                <a:solidFill>
                  <a:schemeClr val="dk1"/>
                </a:solidFill>
              </a:rPr>
              <a:t>Stands one who is my Savior</a:t>
            </a:r>
            <a:endParaRPr sz="4400">
              <a:solidFill>
                <a:schemeClr val="dk1"/>
              </a:solidFill>
            </a:endParaRPr>
          </a:p>
        </p:txBody>
      </p:sp>
    </p:spTree>
  </p:cSld>
  <p:clrMapOvr>
    <a:masterClrMapping/>
  </p:clrMapOvr>
</p:sld>
</file>

<file path=ppt/slides/slide9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9" name="Shape 5649"/>
        <p:cNvGrpSpPr/>
        <p:nvPr/>
      </p:nvGrpSpPr>
      <p:grpSpPr>
        <a:xfrm>
          <a:off x="0" y="0"/>
          <a:ext cx="0" cy="0"/>
          <a:chOff x="0" y="0"/>
          <a:chExt cx="0" cy="0"/>
        </a:xfrm>
      </p:grpSpPr>
      <p:sp>
        <p:nvSpPr>
          <p:cNvPr id="5650" name="Google Shape;5650;p906"/>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My Savior, My God</a:t>
            </a:r>
            <a:endParaRPr/>
          </a:p>
        </p:txBody>
      </p:sp>
      <p:sp>
        <p:nvSpPr>
          <p:cNvPr id="5651" name="Google Shape;5651;p906"/>
          <p:cNvSpPr txBox="1"/>
          <p:nvPr>
            <p:ph idx="1" type="body"/>
          </p:nvPr>
        </p:nvSpPr>
        <p:spPr>
          <a:xfrm>
            <a:off x="415650" y="326500"/>
            <a:ext cx="11360700" cy="4708800"/>
          </a:xfrm>
          <a:prstGeom prst="rect">
            <a:avLst/>
          </a:prstGeom>
          <a:solidFill>
            <a:srgbClr val="FFFFFF">
              <a:alpha val="87450"/>
            </a:srgbClr>
          </a:solidFill>
          <a:ln>
            <a:noFill/>
          </a:ln>
        </p:spPr>
        <p:txBody>
          <a:bodyPr anchorCtr="0" anchor="ctr" bIns="121900" lIns="121900" spcFirstLastPara="1" rIns="121900" wrap="square" tIns="121900">
            <a:noAutofit/>
          </a:bodyPr>
          <a:lstStyle/>
          <a:p>
            <a:pPr indent="0" lvl="0" marL="0" rtl="0" algn="ctr">
              <a:lnSpc>
                <a:spcPct val="150000"/>
              </a:lnSpc>
              <a:spcBef>
                <a:spcPts val="800"/>
              </a:spcBef>
              <a:spcAft>
                <a:spcPts val="0"/>
              </a:spcAft>
              <a:buClr>
                <a:schemeClr val="dk1"/>
              </a:buClr>
              <a:buSzPts val="1100"/>
              <a:buFont typeface="Arial"/>
              <a:buNone/>
            </a:pPr>
            <a:r>
              <a:rPr lang="en-US" sz="4400">
                <a:solidFill>
                  <a:schemeClr val="dk1"/>
                </a:solidFill>
              </a:rPr>
              <a:t>I take Him at His word and deed</a:t>
            </a:r>
            <a:endParaRPr sz="4400">
              <a:solidFill>
                <a:schemeClr val="dk1"/>
              </a:solidFill>
            </a:endParaRPr>
          </a:p>
          <a:p>
            <a:pPr indent="0" lvl="0" marL="0" rtl="0" algn="ctr">
              <a:lnSpc>
                <a:spcPct val="150000"/>
              </a:lnSpc>
              <a:spcBef>
                <a:spcPts val="800"/>
              </a:spcBef>
              <a:spcAft>
                <a:spcPts val="0"/>
              </a:spcAft>
              <a:buClr>
                <a:schemeClr val="dk1"/>
              </a:buClr>
              <a:buSzPts val="1100"/>
              <a:buFont typeface="Arial"/>
              <a:buNone/>
            </a:pPr>
            <a:r>
              <a:rPr lang="en-US" sz="4400">
                <a:solidFill>
                  <a:schemeClr val="dk1"/>
                </a:solidFill>
              </a:rPr>
              <a:t>Christ died to save me: this I read</a:t>
            </a:r>
            <a:endParaRPr sz="4400">
              <a:solidFill>
                <a:schemeClr val="dk1"/>
              </a:solidFill>
            </a:endParaRPr>
          </a:p>
          <a:p>
            <a:pPr indent="0" lvl="0" marL="0" rtl="0" algn="ctr">
              <a:lnSpc>
                <a:spcPct val="150000"/>
              </a:lnSpc>
              <a:spcBef>
                <a:spcPts val="800"/>
              </a:spcBef>
              <a:spcAft>
                <a:spcPts val="0"/>
              </a:spcAft>
              <a:buClr>
                <a:schemeClr val="dk1"/>
              </a:buClr>
              <a:buSzPts val="1100"/>
              <a:buFont typeface="Arial"/>
              <a:buNone/>
            </a:pPr>
            <a:r>
              <a:rPr lang="en-US" sz="4400">
                <a:solidFill>
                  <a:schemeClr val="dk1"/>
                </a:solidFill>
              </a:rPr>
              <a:t>And in my heart I find a need</a:t>
            </a:r>
            <a:endParaRPr sz="4400">
              <a:solidFill>
                <a:schemeClr val="dk1"/>
              </a:solidFill>
            </a:endParaRPr>
          </a:p>
          <a:p>
            <a:pPr indent="0" lvl="0" marL="0" rtl="0" algn="ctr">
              <a:lnSpc>
                <a:spcPct val="150000"/>
              </a:lnSpc>
              <a:spcBef>
                <a:spcPts val="800"/>
              </a:spcBef>
              <a:spcAft>
                <a:spcPts val="0"/>
              </a:spcAft>
              <a:buClr>
                <a:schemeClr val="dk1"/>
              </a:buClr>
              <a:buSzPts val="1100"/>
              <a:buFont typeface="Arial"/>
              <a:buNone/>
            </a:pPr>
            <a:r>
              <a:rPr lang="en-US" sz="4400">
                <a:solidFill>
                  <a:schemeClr val="dk1"/>
                </a:solidFill>
              </a:rPr>
              <a:t>Of Him to be my Savior</a:t>
            </a:r>
            <a:endParaRPr sz="4400">
              <a:solidFill>
                <a:schemeClr val="dk1"/>
              </a:solidFill>
            </a:endParaRPr>
          </a:p>
        </p:txBody>
      </p:sp>
    </p:spTree>
  </p:cSld>
  <p:clrMapOvr>
    <a:masterClrMapping/>
  </p:clrMapOvr>
</p:sld>
</file>

<file path=ppt/slides/slide9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5" name="Shape 5655"/>
        <p:cNvGrpSpPr/>
        <p:nvPr/>
      </p:nvGrpSpPr>
      <p:grpSpPr>
        <a:xfrm>
          <a:off x="0" y="0"/>
          <a:ext cx="0" cy="0"/>
          <a:chOff x="0" y="0"/>
          <a:chExt cx="0" cy="0"/>
        </a:xfrm>
      </p:grpSpPr>
      <p:sp>
        <p:nvSpPr>
          <p:cNvPr id="5656" name="Google Shape;5656;p907"/>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My Savior, My God</a:t>
            </a:r>
            <a:endParaRPr/>
          </a:p>
        </p:txBody>
      </p:sp>
      <p:sp>
        <p:nvSpPr>
          <p:cNvPr id="5657" name="Google Shape;5657;p907"/>
          <p:cNvSpPr txBox="1"/>
          <p:nvPr>
            <p:ph idx="1" type="body"/>
          </p:nvPr>
        </p:nvSpPr>
        <p:spPr>
          <a:xfrm>
            <a:off x="415650" y="326500"/>
            <a:ext cx="11360700" cy="4708800"/>
          </a:xfrm>
          <a:prstGeom prst="rect">
            <a:avLst/>
          </a:prstGeom>
          <a:solidFill>
            <a:srgbClr val="FFFFFF">
              <a:alpha val="87450"/>
            </a:srgbClr>
          </a:solidFill>
          <a:ln>
            <a:noFill/>
          </a:ln>
        </p:spPr>
        <p:txBody>
          <a:bodyPr anchorCtr="0" anchor="ctr" bIns="121900" lIns="121900" spcFirstLastPara="1" rIns="121900" wrap="square" tIns="121900">
            <a:noAutofit/>
          </a:bodyPr>
          <a:lstStyle/>
          <a:p>
            <a:pPr indent="0" lvl="0" marL="0" rtl="0" algn="ctr">
              <a:lnSpc>
                <a:spcPct val="150000"/>
              </a:lnSpc>
              <a:spcBef>
                <a:spcPts val="800"/>
              </a:spcBef>
              <a:spcAft>
                <a:spcPts val="0"/>
              </a:spcAft>
              <a:buClr>
                <a:schemeClr val="dk1"/>
              </a:buClr>
              <a:buSzPts val="1100"/>
              <a:buFont typeface="Arial"/>
              <a:buNone/>
            </a:pPr>
            <a:r>
              <a:rPr lang="en-US" sz="4400">
                <a:solidFill>
                  <a:schemeClr val="dk1"/>
                </a:solidFill>
              </a:rPr>
              <a:t>That He would leave His place on high</a:t>
            </a:r>
            <a:endParaRPr sz="4400">
              <a:solidFill>
                <a:schemeClr val="dk1"/>
              </a:solidFill>
            </a:endParaRPr>
          </a:p>
          <a:p>
            <a:pPr indent="0" lvl="0" marL="0" rtl="0" algn="ctr">
              <a:lnSpc>
                <a:spcPct val="150000"/>
              </a:lnSpc>
              <a:spcBef>
                <a:spcPts val="800"/>
              </a:spcBef>
              <a:spcAft>
                <a:spcPts val="0"/>
              </a:spcAft>
              <a:buClr>
                <a:schemeClr val="dk1"/>
              </a:buClr>
              <a:buSzPts val="1100"/>
              <a:buFont typeface="Arial"/>
              <a:buNone/>
            </a:pPr>
            <a:r>
              <a:rPr lang="en-US" sz="4400">
                <a:solidFill>
                  <a:schemeClr val="dk1"/>
                </a:solidFill>
              </a:rPr>
              <a:t>And for sinful man to die</a:t>
            </a:r>
            <a:endParaRPr sz="4400">
              <a:solidFill>
                <a:schemeClr val="dk1"/>
              </a:solidFill>
            </a:endParaRPr>
          </a:p>
          <a:p>
            <a:pPr indent="0" lvl="0" marL="0" rtl="0" algn="ctr">
              <a:lnSpc>
                <a:spcPct val="150000"/>
              </a:lnSpc>
              <a:spcBef>
                <a:spcPts val="800"/>
              </a:spcBef>
              <a:spcAft>
                <a:spcPts val="0"/>
              </a:spcAft>
              <a:buClr>
                <a:schemeClr val="dk1"/>
              </a:buClr>
              <a:buSzPts val="1100"/>
              <a:buFont typeface="Arial"/>
              <a:buNone/>
            </a:pPr>
            <a:r>
              <a:rPr lang="en-US" sz="4400">
                <a:solidFill>
                  <a:schemeClr val="dk1"/>
                </a:solidFill>
              </a:rPr>
              <a:t>You count it strange, so once did I</a:t>
            </a:r>
            <a:endParaRPr sz="4400">
              <a:solidFill>
                <a:schemeClr val="dk1"/>
              </a:solidFill>
            </a:endParaRPr>
          </a:p>
          <a:p>
            <a:pPr indent="0" lvl="0" marL="0" rtl="0" algn="ctr">
              <a:lnSpc>
                <a:spcPct val="150000"/>
              </a:lnSpc>
              <a:spcBef>
                <a:spcPts val="800"/>
              </a:spcBef>
              <a:spcAft>
                <a:spcPts val="0"/>
              </a:spcAft>
              <a:buClr>
                <a:schemeClr val="dk1"/>
              </a:buClr>
              <a:buSzPts val="1100"/>
              <a:buFont typeface="Arial"/>
              <a:buNone/>
            </a:pPr>
            <a:r>
              <a:rPr lang="en-US" sz="4400">
                <a:solidFill>
                  <a:schemeClr val="dk1"/>
                </a:solidFill>
              </a:rPr>
              <a:t>Before I knew my Savior</a:t>
            </a:r>
            <a:endParaRPr sz="4400">
              <a:solidFill>
                <a:schemeClr val="dk1"/>
              </a:solidFill>
            </a:endParaRPr>
          </a:p>
        </p:txBody>
      </p:sp>
    </p:spTree>
  </p:cSld>
  <p:clrMapOvr>
    <a:masterClrMapping/>
  </p:clrMapOvr>
</p:sld>
</file>

<file path=ppt/slides/slide9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1" name="Shape 5661"/>
        <p:cNvGrpSpPr/>
        <p:nvPr/>
      </p:nvGrpSpPr>
      <p:grpSpPr>
        <a:xfrm>
          <a:off x="0" y="0"/>
          <a:ext cx="0" cy="0"/>
          <a:chOff x="0" y="0"/>
          <a:chExt cx="0" cy="0"/>
        </a:xfrm>
      </p:grpSpPr>
      <p:sp>
        <p:nvSpPr>
          <p:cNvPr id="5662" name="Google Shape;5662;p908"/>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My Savior, My God</a:t>
            </a:r>
            <a:endParaRPr/>
          </a:p>
        </p:txBody>
      </p:sp>
      <p:sp>
        <p:nvSpPr>
          <p:cNvPr id="5663" name="Google Shape;5663;p908"/>
          <p:cNvSpPr txBox="1"/>
          <p:nvPr>
            <p:ph idx="1" type="body"/>
          </p:nvPr>
        </p:nvSpPr>
        <p:spPr>
          <a:xfrm>
            <a:off x="415650" y="326500"/>
            <a:ext cx="11360700" cy="4708800"/>
          </a:xfrm>
          <a:prstGeom prst="rect">
            <a:avLst/>
          </a:prstGeom>
          <a:solidFill>
            <a:srgbClr val="FFFFFF">
              <a:alpha val="87450"/>
            </a:srgbClr>
          </a:solidFill>
          <a:ln>
            <a:noFill/>
          </a:ln>
        </p:spPr>
        <p:txBody>
          <a:bodyPr anchorCtr="0" anchor="ctr" bIns="121900" lIns="121900" spcFirstLastPara="1" rIns="121900" wrap="square" tIns="121900">
            <a:noAutofit/>
          </a:bodyPr>
          <a:lstStyle/>
          <a:p>
            <a:pPr indent="0" lvl="0" marL="0" rtl="0" algn="ctr">
              <a:lnSpc>
                <a:spcPct val="150000"/>
              </a:lnSpc>
              <a:spcBef>
                <a:spcPts val="800"/>
              </a:spcBef>
              <a:spcAft>
                <a:spcPts val="0"/>
              </a:spcAft>
              <a:buClr>
                <a:schemeClr val="dk1"/>
              </a:buClr>
              <a:buSzPts val="1100"/>
              <a:buFont typeface="Arial"/>
              <a:buNone/>
            </a:pPr>
            <a:r>
              <a:rPr lang="en-US" sz="4400">
                <a:solidFill>
                  <a:schemeClr val="dk1"/>
                </a:solidFill>
              </a:rPr>
              <a:t>My Savior Loves, my Savior Lives</a:t>
            </a:r>
            <a:endParaRPr sz="4400">
              <a:solidFill>
                <a:schemeClr val="dk1"/>
              </a:solidFill>
            </a:endParaRPr>
          </a:p>
          <a:p>
            <a:pPr indent="0" lvl="0" marL="0" rtl="0" algn="ctr">
              <a:lnSpc>
                <a:spcPct val="150000"/>
              </a:lnSpc>
              <a:spcBef>
                <a:spcPts val="800"/>
              </a:spcBef>
              <a:spcAft>
                <a:spcPts val="0"/>
              </a:spcAft>
              <a:buClr>
                <a:schemeClr val="dk1"/>
              </a:buClr>
              <a:buSzPts val="1100"/>
              <a:buFont typeface="Arial"/>
              <a:buNone/>
            </a:pPr>
            <a:r>
              <a:rPr lang="en-US" sz="4400">
                <a:solidFill>
                  <a:schemeClr val="dk1"/>
                </a:solidFill>
              </a:rPr>
              <a:t>My Savior's always there for me</a:t>
            </a:r>
            <a:endParaRPr sz="4400">
              <a:solidFill>
                <a:schemeClr val="dk1"/>
              </a:solidFill>
            </a:endParaRPr>
          </a:p>
          <a:p>
            <a:pPr indent="0" lvl="0" marL="0" rtl="0" algn="ctr">
              <a:lnSpc>
                <a:spcPct val="150000"/>
              </a:lnSpc>
              <a:spcBef>
                <a:spcPts val="800"/>
              </a:spcBef>
              <a:spcAft>
                <a:spcPts val="0"/>
              </a:spcAft>
              <a:buClr>
                <a:schemeClr val="dk1"/>
              </a:buClr>
              <a:buSzPts val="1100"/>
              <a:buFont typeface="Arial"/>
              <a:buNone/>
            </a:pPr>
            <a:r>
              <a:rPr lang="en-US" sz="4400">
                <a:solidFill>
                  <a:schemeClr val="dk1"/>
                </a:solidFill>
              </a:rPr>
              <a:t>My God; He was, my God; He is</a:t>
            </a:r>
            <a:endParaRPr sz="4400">
              <a:solidFill>
                <a:schemeClr val="dk1"/>
              </a:solidFill>
            </a:endParaRPr>
          </a:p>
          <a:p>
            <a:pPr indent="0" lvl="0" marL="0" rtl="0" algn="ctr">
              <a:lnSpc>
                <a:spcPct val="150000"/>
              </a:lnSpc>
              <a:spcBef>
                <a:spcPts val="800"/>
              </a:spcBef>
              <a:spcAft>
                <a:spcPts val="0"/>
              </a:spcAft>
              <a:buClr>
                <a:schemeClr val="dk1"/>
              </a:buClr>
              <a:buSzPts val="1100"/>
              <a:buFont typeface="Arial"/>
              <a:buNone/>
            </a:pPr>
            <a:r>
              <a:rPr lang="en-US" sz="4400">
                <a:solidFill>
                  <a:schemeClr val="dk1"/>
                </a:solidFill>
              </a:rPr>
              <a:t>My God; is always gonna be</a:t>
            </a:r>
            <a:endParaRPr sz="4400">
              <a:solidFill>
                <a:schemeClr val="dk1"/>
              </a:solidFill>
            </a:endParaRPr>
          </a:p>
        </p:txBody>
      </p:sp>
    </p:spTree>
  </p:cSld>
  <p:clrMapOvr>
    <a:masterClrMapping/>
  </p:clrMapOvr>
</p:sld>
</file>

<file path=ppt/slides/slide9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7" name="Shape 5667"/>
        <p:cNvGrpSpPr/>
        <p:nvPr/>
      </p:nvGrpSpPr>
      <p:grpSpPr>
        <a:xfrm>
          <a:off x="0" y="0"/>
          <a:ext cx="0" cy="0"/>
          <a:chOff x="0" y="0"/>
          <a:chExt cx="0" cy="0"/>
        </a:xfrm>
      </p:grpSpPr>
      <p:sp>
        <p:nvSpPr>
          <p:cNvPr id="5668" name="Google Shape;5668;p909"/>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My Savior, My God</a:t>
            </a:r>
            <a:endParaRPr/>
          </a:p>
        </p:txBody>
      </p:sp>
      <p:sp>
        <p:nvSpPr>
          <p:cNvPr id="5669" name="Google Shape;5669;p909"/>
          <p:cNvSpPr txBox="1"/>
          <p:nvPr>
            <p:ph idx="1" type="body"/>
          </p:nvPr>
        </p:nvSpPr>
        <p:spPr>
          <a:xfrm>
            <a:off x="415650" y="326500"/>
            <a:ext cx="11360700" cy="4708800"/>
          </a:xfrm>
          <a:prstGeom prst="rect">
            <a:avLst/>
          </a:prstGeom>
          <a:solidFill>
            <a:srgbClr val="FFFFFF">
              <a:alpha val="87450"/>
            </a:srgbClr>
          </a:solidFill>
          <a:ln>
            <a:noFill/>
          </a:ln>
        </p:spPr>
        <p:txBody>
          <a:bodyPr anchorCtr="0" anchor="ctr" bIns="121900" lIns="121900" spcFirstLastPara="1" rIns="121900" wrap="square" tIns="121900">
            <a:noAutofit/>
          </a:bodyPr>
          <a:lstStyle/>
          <a:p>
            <a:pPr indent="0" lvl="0" marL="0" rtl="0" algn="ctr">
              <a:lnSpc>
                <a:spcPct val="150000"/>
              </a:lnSpc>
              <a:spcBef>
                <a:spcPts val="800"/>
              </a:spcBef>
              <a:spcAft>
                <a:spcPts val="0"/>
              </a:spcAft>
              <a:buClr>
                <a:schemeClr val="dk1"/>
              </a:buClr>
              <a:buSzPts val="1100"/>
              <a:buFont typeface="Arial"/>
              <a:buNone/>
            </a:pPr>
            <a:r>
              <a:rPr lang="en-US" sz="4400">
                <a:solidFill>
                  <a:schemeClr val="dk1"/>
                </a:solidFill>
              </a:rPr>
              <a:t>Yes, living, dying: let me bring</a:t>
            </a:r>
            <a:endParaRPr sz="4400">
              <a:solidFill>
                <a:schemeClr val="dk1"/>
              </a:solidFill>
            </a:endParaRPr>
          </a:p>
          <a:p>
            <a:pPr indent="0" lvl="0" marL="0" rtl="0" algn="ctr">
              <a:lnSpc>
                <a:spcPct val="150000"/>
              </a:lnSpc>
              <a:spcBef>
                <a:spcPts val="800"/>
              </a:spcBef>
              <a:spcAft>
                <a:spcPts val="0"/>
              </a:spcAft>
              <a:buClr>
                <a:schemeClr val="dk1"/>
              </a:buClr>
              <a:buSzPts val="1100"/>
              <a:buFont typeface="Arial"/>
              <a:buNone/>
            </a:pPr>
            <a:r>
              <a:rPr lang="en-US" sz="4400">
                <a:solidFill>
                  <a:schemeClr val="dk1"/>
                </a:solidFill>
              </a:rPr>
              <a:t>My Strength, my solace from this spring</a:t>
            </a:r>
            <a:endParaRPr sz="4400">
              <a:solidFill>
                <a:schemeClr val="dk1"/>
              </a:solidFill>
            </a:endParaRPr>
          </a:p>
          <a:p>
            <a:pPr indent="0" lvl="0" marL="0" rtl="0" algn="ctr">
              <a:lnSpc>
                <a:spcPct val="150000"/>
              </a:lnSpc>
              <a:spcBef>
                <a:spcPts val="800"/>
              </a:spcBef>
              <a:spcAft>
                <a:spcPts val="0"/>
              </a:spcAft>
              <a:buClr>
                <a:schemeClr val="dk1"/>
              </a:buClr>
              <a:buSzPts val="1100"/>
              <a:buFont typeface="Arial"/>
              <a:buNone/>
            </a:pPr>
            <a:r>
              <a:rPr lang="en-US" sz="4400">
                <a:solidFill>
                  <a:schemeClr val="dk1"/>
                </a:solidFill>
              </a:rPr>
              <a:t>That He who lives to be my King</a:t>
            </a:r>
            <a:endParaRPr sz="4400">
              <a:solidFill>
                <a:schemeClr val="dk1"/>
              </a:solidFill>
            </a:endParaRPr>
          </a:p>
          <a:p>
            <a:pPr indent="0" lvl="0" marL="0" rtl="0" algn="ctr">
              <a:lnSpc>
                <a:spcPct val="150000"/>
              </a:lnSpc>
              <a:spcBef>
                <a:spcPts val="800"/>
              </a:spcBef>
              <a:spcAft>
                <a:spcPts val="0"/>
              </a:spcAft>
              <a:buClr>
                <a:schemeClr val="dk1"/>
              </a:buClr>
              <a:buSzPts val="1100"/>
              <a:buFont typeface="Arial"/>
              <a:buNone/>
            </a:pPr>
            <a:r>
              <a:rPr lang="en-US" sz="4400">
                <a:solidFill>
                  <a:schemeClr val="dk1"/>
                </a:solidFill>
              </a:rPr>
              <a:t>Once died to be my Savior</a:t>
            </a:r>
            <a:endParaRPr sz="4400">
              <a:solidFill>
                <a:schemeClr val="dk1"/>
              </a:solidFill>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1" name="Shape 611"/>
        <p:cNvGrpSpPr/>
        <p:nvPr/>
      </p:nvGrpSpPr>
      <p:grpSpPr>
        <a:xfrm>
          <a:off x="0" y="0"/>
          <a:ext cx="0" cy="0"/>
          <a:chOff x="0" y="0"/>
          <a:chExt cx="0" cy="0"/>
        </a:xfrm>
      </p:grpSpPr>
      <p:sp>
        <p:nvSpPr>
          <p:cNvPr id="612" name="Google Shape;612;p91"/>
          <p:cNvSpPr txBox="1"/>
          <p:nvPr>
            <p:ph idx="1" type="body"/>
          </p:nvPr>
        </p:nvSpPr>
        <p:spPr>
          <a:xfrm>
            <a:off x="415650" y="326500"/>
            <a:ext cx="11360700" cy="50127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sz="5000"/>
              <a:t>But He awaits my return</a:t>
            </a:r>
            <a:endParaRPr sz="5000"/>
          </a:p>
          <a:p>
            <a:pPr indent="0" lvl="0" marL="0" rtl="0" algn="ctr">
              <a:lnSpc>
                <a:spcPct val="150000"/>
              </a:lnSpc>
              <a:spcBef>
                <a:spcPts val="0"/>
              </a:spcBef>
              <a:spcAft>
                <a:spcPts val="0"/>
              </a:spcAft>
              <a:buClr>
                <a:schemeClr val="dk1"/>
              </a:buClr>
              <a:buSzPts val="1100"/>
              <a:buFont typeface="Arial"/>
              <a:buNone/>
            </a:pPr>
            <a:r>
              <a:rPr lang="en-US" sz="5000"/>
              <a:t>He runs to me from afar</a:t>
            </a:r>
            <a:endParaRPr sz="5000"/>
          </a:p>
          <a:p>
            <a:pPr indent="0" lvl="0" marL="0" rtl="0" algn="ctr">
              <a:lnSpc>
                <a:spcPct val="150000"/>
              </a:lnSpc>
              <a:spcBef>
                <a:spcPts val="0"/>
              </a:spcBef>
              <a:spcAft>
                <a:spcPts val="0"/>
              </a:spcAft>
              <a:buClr>
                <a:schemeClr val="dk1"/>
              </a:buClr>
              <a:buSzPts val="1100"/>
              <a:buFont typeface="Arial"/>
              <a:buNone/>
            </a:pPr>
            <a:r>
              <a:rPr lang="en-US" sz="5000"/>
              <a:t>I will not forsake You, Lord</a:t>
            </a:r>
            <a:endParaRPr sz="5000"/>
          </a:p>
          <a:p>
            <a:pPr indent="0" lvl="0" marL="0" rtl="0" algn="ctr">
              <a:lnSpc>
                <a:spcPct val="150000"/>
              </a:lnSpc>
              <a:spcBef>
                <a:spcPts val="0"/>
              </a:spcBef>
              <a:spcAft>
                <a:spcPts val="0"/>
              </a:spcAft>
              <a:buClr>
                <a:schemeClr val="dk1"/>
              </a:buClr>
              <a:buSzPts val="1100"/>
              <a:buFont typeface="Arial"/>
              <a:buNone/>
            </a:pPr>
            <a:r>
              <a:rPr lang="en-US" sz="5000"/>
              <a:t>Restore me again, O my God</a:t>
            </a:r>
            <a:endParaRPr sz="5000"/>
          </a:p>
        </p:txBody>
      </p:sp>
      <p:sp>
        <p:nvSpPr>
          <p:cNvPr id="613" name="Google Shape;613;p91"/>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Be Strengthened O My Soul</a:t>
            </a:r>
            <a:endParaRPr>
              <a:latin typeface="Playfair Display"/>
              <a:ea typeface="Playfair Display"/>
              <a:cs typeface="Playfair Display"/>
              <a:sym typeface="Playfair Display"/>
            </a:endParaRPr>
          </a:p>
        </p:txBody>
      </p:sp>
    </p:spTree>
  </p:cSld>
  <p:clrMapOvr>
    <a:masterClrMapping/>
  </p:clrMapOvr>
</p:sld>
</file>

<file path=ppt/slides/slide9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3" name="Shape 5673"/>
        <p:cNvGrpSpPr/>
        <p:nvPr/>
      </p:nvGrpSpPr>
      <p:grpSpPr>
        <a:xfrm>
          <a:off x="0" y="0"/>
          <a:ext cx="0" cy="0"/>
          <a:chOff x="0" y="0"/>
          <a:chExt cx="0" cy="0"/>
        </a:xfrm>
      </p:grpSpPr>
      <p:sp>
        <p:nvSpPr>
          <p:cNvPr id="5674" name="Google Shape;5674;p910"/>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My Savior, My God</a:t>
            </a:r>
            <a:endParaRPr/>
          </a:p>
        </p:txBody>
      </p:sp>
      <p:sp>
        <p:nvSpPr>
          <p:cNvPr id="5675" name="Google Shape;5675;p910"/>
          <p:cNvSpPr txBox="1"/>
          <p:nvPr>
            <p:ph idx="1" type="body"/>
          </p:nvPr>
        </p:nvSpPr>
        <p:spPr>
          <a:xfrm>
            <a:off x="415650" y="326500"/>
            <a:ext cx="11360700" cy="4708800"/>
          </a:xfrm>
          <a:prstGeom prst="rect">
            <a:avLst/>
          </a:prstGeom>
          <a:solidFill>
            <a:srgbClr val="FFFFFF">
              <a:alpha val="87450"/>
            </a:srgbClr>
          </a:solidFill>
          <a:ln>
            <a:noFill/>
          </a:ln>
        </p:spPr>
        <p:txBody>
          <a:bodyPr anchorCtr="0" anchor="ctr" bIns="121900" lIns="121900" spcFirstLastPara="1" rIns="121900" wrap="square" tIns="121900">
            <a:noAutofit/>
          </a:bodyPr>
          <a:lstStyle/>
          <a:p>
            <a:pPr indent="0" lvl="0" marL="0" rtl="0" algn="ctr">
              <a:lnSpc>
                <a:spcPct val="150000"/>
              </a:lnSpc>
              <a:spcBef>
                <a:spcPts val="800"/>
              </a:spcBef>
              <a:spcAft>
                <a:spcPts val="0"/>
              </a:spcAft>
              <a:buClr>
                <a:schemeClr val="dk1"/>
              </a:buClr>
              <a:buSzPts val="1100"/>
              <a:buFont typeface="Arial"/>
              <a:buNone/>
            </a:pPr>
            <a:r>
              <a:rPr lang="en-US" sz="4400">
                <a:solidFill>
                  <a:schemeClr val="dk1"/>
                </a:solidFill>
              </a:rPr>
              <a:t>My Savior Loves, my Savior Lives</a:t>
            </a:r>
            <a:endParaRPr sz="4400">
              <a:solidFill>
                <a:schemeClr val="dk1"/>
              </a:solidFill>
            </a:endParaRPr>
          </a:p>
          <a:p>
            <a:pPr indent="0" lvl="0" marL="0" rtl="0" algn="ctr">
              <a:lnSpc>
                <a:spcPct val="150000"/>
              </a:lnSpc>
              <a:spcBef>
                <a:spcPts val="800"/>
              </a:spcBef>
              <a:spcAft>
                <a:spcPts val="0"/>
              </a:spcAft>
              <a:buClr>
                <a:schemeClr val="dk1"/>
              </a:buClr>
              <a:buSzPts val="1100"/>
              <a:buFont typeface="Arial"/>
              <a:buNone/>
            </a:pPr>
            <a:r>
              <a:rPr lang="en-US" sz="4400">
                <a:solidFill>
                  <a:schemeClr val="dk1"/>
                </a:solidFill>
              </a:rPr>
              <a:t>My Savior's always there for me</a:t>
            </a:r>
            <a:endParaRPr sz="4400">
              <a:solidFill>
                <a:schemeClr val="dk1"/>
              </a:solidFill>
            </a:endParaRPr>
          </a:p>
          <a:p>
            <a:pPr indent="0" lvl="0" marL="0" rtl="0" algn="ctr">
              <a:lnSpc>
                <a:spcPct val="150000"/>
              </a:lnSpc>
              <a:spcBef>
                <a:spcPts val="800"/>
              </a:spcBef>
              <a:spcAft>
                <a:spcPts val="0"/>
              </a:spcAft>
              <a:buClr>
                <a:schemeClr val="dk1"/>
              </a:buClr>
              <a:buSzPts val="1100"/>
              <a:buFont typeface="Arial"/>
              <a:buNone/>
            </a:pPr>
            <a:r>
              <a:rPr lang="en-US" sz="4400">
                <a:solidFill>
                  <a:schemeClr val="dk1"/>
                </a:solidFill>
              </a:rPr>
              <a:t>My God; He was, my God; He is</a:t>
            </a:r>
            <a:endParaRPr sz="4400">
              <a:solidFill>
                <a:schemeClr val="dk1"/>
              </a:solidFill>
            </a:endParaRPr>
          </a:p>
          <a:p>
            <a:pPr indent="0" lvl="0" marL="0" rtl="0" algn="ctr">
              <a:lnSpc>
                <a:spcPct val="150000"/>
              </a:lnSpc>
              <a:spcBef>
                <a:spcPts val="800"/>
              </a:spcBef>
              <a:spcAft>
                <a:spcPts val="0"/>
              </a:spcAft>
              <a:buClr>
                <a:schemeClr val="dk1"/>
              </a:buClr>
              <a:buSzPts val="1100"/>
              <a:buFont typeface="Arial"/>
              <a:buNone/>
            </a:pPr>
            <a:r>
              <a:rPr lang="en-US" sz="4400">
                <a:solidFill>
                  <a:schemeClr val="dk1"/>
                </a:solidFill>
              </a:rPr>
              <a:t>My God; is always gonna be</a:t>
            </a:r>
            <a:endParaRPr sz="4400">
              <a:solidFill>
                <a:schemeClr val="dk1"/>
              </a:solidFill>
            </a:endParaRPr>
          </a:p>
        </p:txBody>
      </p:sp>
      <p:pic>
        <p:nvPicPr>
          <p:cNvPr id="5676" name="Google Shape;5676;p910">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9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0" name="Shape 5680"/>
        <p:cNvGrpSpPr/>
        <p:nvPr/>
      </p:nvGrpSpPr>
      <p:grpSpPr>
        <a:xfrm>
          <a:off x="0" y="0"/>
          <a:ext cx="0" cy="0"/>
          <a:chOff x="0" y="0"/>
          <a:chExt cx="0" cy="0"/>
        </a:xfrm>
      </p:grpSpPr>
      <p:sp>
        <p:nvSpPr>
          <p:cNvPr id="5681" name="Google Shape;5681;p911"/>
          <p:cNvSpPr txBox="1"/>
          <p:nvPr>
            <p:ph type="ctrTitle"/>
          </p:nvPr>
        </p:nvSpPr>
        <p:spPr>
          <a:xfrm>
            <a:off x="833700" y="2766751"/>
            <a:ext cx="10524600" cy="1324500"/>
          </a:xfrm>
          <a:prstGeom prst="rect">
            <a:avLst/>
          </a:prstGeom>
          <a:solidFill>
            <a:srgbClr val="FFFFFF">
              <a:alpha val="88235"/>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My Heart And My Tongue</a:t>
            </a:r>
            <a:endParaRPr/>
          </a:p>
        </p:txBody>
      </p:sp>
      <p:pic>
        <p:nvPicPr>
          <p:cNvPr id="5682" name="Google Shape;5682;p911">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9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6" name="Shape 5686"/>
        <p:cNvGrpSpPr/>
        <p:nvPr/>
      </p:nvGrpSpPr>
      <p:grpSpPr>
        <a:xfrm>
          <a:off x="0" y="0"/>
          <a:ext cx="0" cy="0"/>
          <a:chOff x="0" y="0"/>
          <a:chExt cx="0" cy="0"/>
        </a:xfrm>
      </p:grpSpPr>
      <p:sp>
        <p:nvSpPr>
          <p:cNvPr id="5687" name="Google Shape;5687;p912"/>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My Heart And My Tongue</a:t>
            </a:r>
            <a:endParaRPr/>
          </a:p>
        </p:txBody>
      </p:sp>
      <p:sp>
        <p:nvSpPr>
          <p:cNvPr id="5688" name="Google Shape;5688;p912"/>
          <p:cNvSpPr txBox="1"/>
          <p:nvPr>
            <p:ph idx="1" type="body"/>
          </p:nvPr>
        </p:nvSpPr>
        <p:spPr>
          <a:xfrm>
            <a:off x="415650" y="326508"/>
            <a:ext cx="11360700" cy="45552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50000"/>
              </a:lnSpc>
              <a:spcBef>
                <a:spcPts val="0"/>
              </a:spcBef>
              <a:spcAft>
                <a:spcPts val="0"/>
              </a:spcAft>
              <a:buSzPts val="4800"/>
              <a:buNone/>
            </a:pPr>
            <a:r>
              <a:rPr lang="en-US">
                <a:solidFill>
                  <a:schemeClr val="dk1"/>
                </a:solidFill>
              </a:rPr>
              <a:t>My heart and my tongue</a:t>
            </a:r>
            <a:endParaRPr>
              <a:solidFill>
                <a:schemeClr val="dk1"/>
              </a:solidFill>
            </a:endParaRPr>
          </a:p>
          <a:p>
            <a:pPr indent="0" lvl="0" marL="0" rtl="0" algn="ctr">
              <a:lnSpc>
                <a:spcPct val="150000"/>
              </a:lnSpc>
              <a:spcBef>
                <a:spcPts val="0"/>
              </a:spcBef>
              <a:spcAft>
                <a:spcPts val="0"/>
              </a:spcAft>
              <a:buSzPts val="4800"/>
              <a:buNone/>
            </a:pPr>
            <a:r>
              <a:rPr lang="en-US">
                <a:solidFill>
                  <a:schemeClr val="dk1"/>
                </a:solidFill>
              </a:rPr>
              <a:t>praise the Trinity. </a:t>
            </a:r>
            <a:endParaRPr>
              <a:solidFill>
                <a:schemeClr val="dk1"/>
              </a:solidFill>
            </a:endParaRPr>
          </a:p>
          <a:p>
            <a:pPr indent="0" lvl="0" marL="0" rtl="0" algn="ctr">
              <a:lnSpc>
                <a:spcPct val="150000"/>
              </a:lnSpc>
              <a:spcBef>
                <a:spcPts val="0"/>
              </a:spcBef>
              <a:spcAft>
                <a:spcPts val="0"/>
              </a:spcAft>
              <a:buSzPts val="4800"/>
              <a:buNone/>
            </a:pPr>
            <a:r>
              <a:rPr lang="en-US">
                <a:solidFill>
                  <a:schemeClr val="dk1"/>
                </a:solidFill>
              </a:rPr>
              <a:t>O Holy Trinity</a:t>
            </a:r>
            <a:endParaRPr>
              <a:solidFill>
                <a:schemeClr val="dk1"/>
              </a:solidFill>
            </a:endParaRPr>
          </a:p>
          <a:p>
            <a:pPr indent="0" lvl="0" marL="0" rtl="0" algn="ctr">
              <a:lnSpc>
                <a:spcPct val="150000"/>
              </a:lnSpc>
              <a:spcBef>
                <a:spcPts val="0"/>
              </a:spcBef>
              <a:spcAft>
                <a:spcPts val="0"/>
              </a:spcAft>
              <a:buSzPts val="4800"/>
              <a:buNone/>
            </a:pPr>
            <a:r>
              <a:rPr lang="en-US">
                <a:solidFill>
                  <a:schemeClr val="dk1"/>
                </a:solidFill>
              </a:rPr>
              <a:t>have mercy upon us.</a:t>
            </a:r>
            <a:endParaRPr/>
          </a:p>
        </p:txBody>
      </p:sp>
    </p:spTree>
  </p:cSld>
  <p:clrMapOvr>
    <a:masterClrMapping/>
  </p:clrMapOvr>
</p:sld>
</file>

<file path=ppt/slides/slide9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2" name="Shape 5692"/>
        <p:cNvGrpSpPr/>
        <p:nvPr/>
      </p:nvGrpSpPr>
      <p:grpSpPr>
        <a:xfrm>
          <a:off x="0" y="0"/>
          <a:ext cx="0" cy="0"/>
          <a:chOff x="0" y="0"/>
          <a:chExt cx="0" cy="0"/>
        </a:xfrm>
      </p:grpSpPr>
      <p:sp>
        <p:nvSpPr>
          <p:cNvPr id="5693" name="Google Shape;5693;p913"/>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My Heart And My Tongue</a:t>
            </a:r>
            <a:endParaRPr/>
          </a:p>
        </p:txBody>
      </p:sp>
      <p:sp>
        <p:nvSpPr>
          <p:cNvPr id="5694" name="Google Shape;5694;p913"/>
          <p:cNvSpPr txBox="1"/>
          <p:nvPr>
            <p:ph idx="1" type="body"/>
          </p:nvPr>
        </p:nvSpPr>
        <p:spPr>
          <a:xfrm>
            <a:off x="415650" y="326508"/>
            <a:ext cx="11360700" cy="45552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50000"/>
              </a:lnSpc>
              <a:spcBef>
                <a:spcPts val="0"/>
              </a:spcBef>
              <a:spcAft>
                <a:spcPts val="0"/>
              </a:spcAft>
              <a:buSzPts val="4800"/>
              <a:buNone/>
            </a:pPr>
            <a:r>
              <a:rPr lang="en-US">
                <a:solidFill>
                  <a:schemeClr val="dk1"/>
                </a:solidFill>
              </a:rPr>
              <a:t>Everyone praises You</a:t>
            </a:r>
            <a:endParaRPr>
              <a:solidFill>
                <a:schemeClr val="dk1"/>
              </a:solidFill>
            </a:endParaRPr>
          </a:p>
          <a:p>
            <a:pPr indent="0" lvl="0" marL="0" rtl="0" algn="ctr">
              <a:lnSpc>
                <a:spcPct val="150000"/>
              </a:lnSpc>
              <a:spcBef>
                <a:spcPts val="0"/>
              </a:spcBef>
              <a:spcAft>
                <a:spcPts val="0"/>
              </a:spcAft>
              <a:buSzPts val="4800"/>
              <a:buNone/>
            </a:pPr>
            <a:r>
              <a:rPr lang="en-US">
                <a:solidFill>
                  <a:schemeClr val="dk1"/>
                </a:solidFill>
              </a:rPr>
              <a:t>And worships You </a:t>
            </a:r>
            <a:endParaRPr>
              <a:solidFill>
                <a:schemeClr val="dk1"/>
              </a:solidFill>
            </a:endParaRPr>
          </a:p>
          <a:p>
            <a:pPr indent="0" lvl="0" marL="0" rtl="0" algn="ctr">
              <a:lnSpc>
                <a:spcPct val="150000"/>
              </a:lnSpc>
              <a:spcBef>
                <a:spcPts val="0"/>
              </a:spcBef>
              <a:spcAft>
                <a:spcPts val="0"/>
              </a:spcAft>
              <a:buSzPts val="4800"/>
              <a:buNone/>
            </a:pPr>
            <a:r>
              <a:rPr lang="en-US">
                <a:solidFill>
                  <a:schemeClr val="dk1"/>
                </a:solidFill>
              </a:rPr>
              <a:t>O Holy Trinity</a:t>
            </a:r>
            <a:endParaRPr>
              <a:solidFill>
                <a:schemeClr val="dk1"/>
              </a:solidFill>
            </a:endParaRPr>
          </a:p>
          <a:p>
            <a:pPr indent="0" lvl="0" marL="0" rtl="0" algn="ctr">
              <a:lnSpc>
                <a:spcPct val="150000"/>
              </a:lnSpc>
              <a:spcBef>
                <a:spcPts val="0"/>
              </a:spcBef>
              <a:spcAft>
                <a:spcPts val="0"/>
              </a:spcAft>
              <a:buSzPts val="4800"/>
              <a:buNone/>
            </a:pPr>
            <a:r>
              <a:rPr lang="en-US">
                <a:solidFill>
                  <a:schemeClr val="dk1"/>
                </a:solidFill>
              </a:rPr>
              <a:t>have mercy upon us</a:t>
            </a:r>
            <a:endParaRPr>
              <a:solidFill>
                <a:schemeClr val="dk1"/>
              </a:solidFill>
            </a:endParaRPr>
          </a:p>
          <a:p>
            <a:pPr indent="0" lvl="0" marL="0" rtl="0" algn="ctr">
              <a:lnSpc>
                <a:spcPct val="150000"/>
              </a:lnSpc>
              <a:spcBef>
                <a:spcPts val="0"/>
              </a:spcBef>
              <a:spcAft>
                <a:spcPts val="0"/>
              </a:spcAft>
              <a:buSzPts val="4800"/>
              <a:buNone/>
            </a:pPr>
            <a:r>
              <a:t/>
            </a:r>
            <a:endParaRPr>
              <a:solidFill>
                <a:schemeClr val="dk1"/>
              </a:solidFill>
            </a:endParaRPr>
          </a:p>
        </p:txBody>
      </p:sp>
    </p:spTree>
  </p:cSld>
  <p:clrMapOvr>
    <a:masterClrMapping/>
  </p:clrMapOvr>
</p:sld>
</file>

<file path=ppt/slides/slide9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8" name="Shape 5698"/>
        <p:cNvGrpSpPr/>
        <p:nvPr/>
      </p:nvGrpSpPr>
      <p:grpSpPr>
        <a:xfrm>
          <a:off x="0" y="0"/>
          <a:ext cx="0" cy="0"/>
          <a:chOff x="0" y="0"/>
          <a:chExt cx="0" cy="0"/>
        </a:xfrm>
      </p:grpSpPr>
      <p:sp>
        <p:nvSpPr>
          <p:cNvPr id="5699" name="Google Shape;5699;p914"/>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My Heart And My Tongue</a:t>
            </a:r>
            <a:endParaRPr/>
          </a:p>
        </p:txBody>
      </p:sp>
      <p:sp>
        <p:nvSpPr>
          <p:cNvPr id="5700" name="Google Shape;5700;p914"/>
          <p:cNvSpPr txBox="1"/>
          <p:nvPr>
            <p:ph idx="1" type="body"/>
          </p:nvPr>
        </p:nvSpPr>
        <p:spPr>
          <a:xfrm>
            <a:off x="415650" y="326508"/>
            <a:ext cx="11360700" cy="45552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50000"/>
              </a:lnSpc>
              <a:spcBef>
                <a:spcPts val="0"/>
              </a:spcBef>
              <a:spcAft>
                <a:spcPts val="0"/>
              </a:spcAft>
              <a:buSzPts val="4800"/>
              <a:buNone/>
            </a:pPr>
            <a:r>
              <a:rPr lang="en-US">
                <a:solidFill>
                  <a:schemeClr val="dk1"/>
                </a:solidFill>
              </a:rPr>
              <a:t>For You are our God</a:t>
            </a:r>
            <a:endParaRPr>
              <a:solidFill>
                <a:schemeClr val="dk1"/>
              </a:solidFill>
            </a:endParaRPr>
          </a:p>
          <a:p>
            <a:pPr indent="0" lvl="0" marL="0" rtl="0" algn="ctr">
              <a:lnSpc>
                <a:spcPct val="150000"/>
              </a:lnSpc>
              <a:spcBef>
                <a:spcPts val="0"/>
              </a:spcBef>
              <a:spcAft>
                <a:spcPts val="0"/>
              </a:spcAft>
              <a:buSzPts val="4800"/>
              <a:buNone/>
            </a:pPr>
            <a:r>
              <a:rPr lang="en-US">
                <a:solidFill>
                  <a:schemeClr val="dk1"/>
                </a:solidFill>
              </a:rPr>
              <a:t>And our Great Savior</a:t>
            </a:r>
            <a:endParaRPr>
              <a:solidFill>
                <a:schemeClr val="dk1"/>
              </a:solidFill>
            </a:endParaRPr>
          </a:p>
          <a:p>
            <a:pPr indent="0" lvl="0" marL="0" rtl="0" algn="ctr">
              <a:lnSpc>
                <a:spcPct val="150000"/>
              </a:lnSpc>
              <a:spcBef>
                <a:spcPts val="0"/>
              </a:spcBef>
              <a:spcAft>
                <a:spcPts val="0"/>
              </a:spcAft>
              <a:buSzPts val="4800"/>
              <a:buNone/>
            </a:pPr>
            <a:r>
              <a:rPr lang="en-US">
                <a:solidFill>
                  <a:schemeClr val="dk1"/>
                </a:solidFill>
              </a:rPr>
              <a:t>O Holy Trinity</a:t>
            </a:r>
            <a:endParaRPr>
              <a:solidFill>
                <a:schemeClr val="dk1"/>
              </a:solidFill>
            </a:endParaRPr>
          </a:p>
          <a:p>
            <a:pPr indent="0" lvl="0" marL="0" rtl="0" algn="ctr">
              <a:lnSpc>
                <a:spcPct val="150000"/>
              </a:lnSpc>
              <a:spcBef>
                <a:spcPts val="0"/>
              </a:spcBef>
              <a:spcAft>
                <a:spcPts val="0"/>
              </a:spcAft>
              <a:buSzPts val="4800"/>
              <a:buNone/>
            </a:pPr>
            <a:r>
              <a:rPr lang="en-US">
                <a:solidFill>
                  <a:schemeClr val="dk1"/>
                </a:solidFill>
              </a:rPr>
              <a:t>have mercy upon us</a:t>
            </a:r>
            <a:endParaRPr>
              <a:solidFill>
                <a:schemeClr val="dk1"/>
              </a:solidFill>
            </a:endParaRPr>
          </a:p>
          <a:p>
            <a:pPr indent="0" lvl="0" marL="0" rtl="0" algn="ctr">
              <a:lnSpc>
                <a:spcPct val="150000"/>
              </a:lnSpc>
              <a:spcBef>
                <a:spcPts val="0"/>
              </a:spcBef>
              <a:spcAft>
                <a:spcPts val="0"/>
              </a:spcAft>
              <a:buSzPts val="4800"/>
              <a:buNone/>
            </a:pPr>
            <a:r>
              <a:t/>
            </a:r>
            <a:endParaRPr>
              <a:solidFill>
                <a:schemeClr val="dk1"/>
              </a:solidFill>
            </a:endParaRPr>
          </a:p>
        </p:txBody>
      </p:sp>
    </p:spTree>
  </p:cSld>
  <p:clrMapOvr>
    <a:masterClrMapping/>
  </p:clrMapOvr>
</p:sld>
</file>

<file path=ppt/slides/slide9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4" name="Shape 5704"/>
        <p:cNvGrpSpPr/>
        <p:nvPr/>
      </p:nvGrpSpPr>
      <p:grpSpPr>
        <a:xfrm>
          <a:off x="0" y="0"/>
          <a:ext cx="0" cy="0"/>
          <a:chOff x="0" y="0"/>
          <a:chExt cx="0" cy="0"/>
        </a:xfrm>
      </p:grpSpPr>
      <p:sp>
        <p:nvSpPr>
          <p:cNvPr id="5705" name="Google Shape;5705;p915"/>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My Heart And My Tongue</a:t>
            </a:r>
            <a:endParaRPr/>
          </a:p>
        </p:txBody>
      </p:sp>
      <p:sp>
        <p:nvSpPr>
          <p:cNvPr id="5706" name="Google Shape;5706;p915"/>
          <p:cNvSpPr txBox="1"/>
          <p:nvPr>
            <p:ph idx="1" type="body"/>
          </p:nvPr>
        </p:nvSpPr>
        <p:spPr>
          <a:xfrm>
            <a:off x="415650" y="326508"/>
            <a:ext cx="11360700" cy="45552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50000"/>
              </a:lnSpc>
              <a:spcBef>
                <a:spcPts val="0"/>
              </a:spcBef>
              <a:spcAft>
                <a:spcPts val="0"/>
              </a:spcAft>
              <a:buSzPts val="4800"/>
              <a:buNone/>
            </a:pPr>
            <a:r>
              <a:rPr lang="en-US">
                <a:solidFill>
                  <a:schemeClr val="dk1"/>
                </a:solidFill>
              </a:rPr>
              <a:t>The Master Lord</a:t>
            </a:r>
            <a:endParaRPr>
              <a:solidFill>
                <a:schemeClr val="dk1"/>
              </a:solidFill>
            </a:endParaRPr>
          </a:p>
          <a:p>
            <a:pPr indent="0" lvl="0" marL="0" rtl="0" algn="ctr">
              <a:lnSpc>
                <a:spcPct val="150000"/>
              </a:lnSpc>
              <a:spcBef>
                <a:spcPts val="0"/>
              </a:spcBef>
              <a:spcAft>
                <a:spcPts val="0"/>
              </a:spcAft>
              <a:buSzPts val="4800"/>
              <a:buNone/>
            </a:pPr>
            <a:r>
              <a:rPr lang="en-US">
                <a:solidFill>
                  <a:schemeClr val="dk1"/>
                </a:solidFill>
              </a:rPr>
              <a:t>He came and saved us</a:t>
            </a:r>
            <a:endParaRPr>
              <a:solidFill>
                <a:schemeClr val="dk1"/>
              </a:solidFill>
            </a:endParaRPr>
          </a:p>
          <a:p>
            <a:pPr indent="0" lvl="0" marL="0" rtl="0" algn="ctr">
              <a:lnSpc>
                <a:spcPct val="150000"/>
              </a:lnSpc>
              <a:spcBef>
                <a:spcPts val="0"/>
              </a:spcBef>
              <a:spcAft>
                <a:spcPts val="0"/>
              </a:spcAft>
              <a:buSzPts val="4800"/>
              <a:buNone/>
            </a:pPr>
            <a:r>
              <a:rPr lang="en-US">
                <a:solidFill>
                  <a:schemeClr val="dk1"/>
                </a:solidFill>
              </a:rPr>
              <a:t>O Holy Trinity</a:t>
            </a:r>
            <a:endParaRPr>
              <a:solidFill>
                <a:schemeClr val="dk1"/>
              </a:solidFill>
            </a:endParaRPr>
          </a:p>
          <a:p>
            <a:pPr indent="0" lvl="0" marL="0" rtl="0" algn="ctr">
              <a:lnSpc>
                <a:spcPct val="150000"/>
              </a:lnSpc>
              <a:spcBef>
                <a:spcPts val="0"/>
              </a:spcBef>
              <a:spcAft>
                <a:spcPts val="0"/>
              </a:spcAft>
              <a:buSzPts val="4800"/>
              <a:buNone/>
            </a:pPr>
            <a:r>
              <a:rPr lang="en-US">
                <a:solidFill>
                  <a:schemeClr val="dk1"/>
                </a:solidFill>
              </a:rPr>
              <a:t>have mercy upon us</a:t>
            </a:r>
            <a:endParaRPr>
              <a:solidFill>
                <a:schemeClr val="dk1"/>
              </a:solidFill>
            </a:endParaRPr>
          </a:p>
          <a:p>
            <a:pPr indent="0" lvl="0" marL="0" rtl="0" algn="ctr">
              <a:lnSpc>
                <a:spcPct val="150000"/>
              </a:lnSpc>
              <a:spcBef>
                <a:spcPts val="0"/>
              </a:spcBef>
              <a:spcAft>
                <a:spcPts val="0"/>
              </a:spcAft>
              <a:buSzPts val="4800"/>
              <a:buNone/>
            </a:pPr>
            <a:r>
              <a:t/>
            </a:r>
            <a:endParaRPr>
              <a:solidFill>
                <a:schemeClr val="dk1"/>
              </a:solidFill>
            </a:endParaRPr>
          </a:p>
          <a:p>
            <a:pPr indent="0" lvl="0" marL="0" rtl="0" algn="ctr">
              <a:lnSpc>
                <a:spcPct val="150000"/>
              </a:lnSpc>
              <a:spcBef>
                <a:spcPts val="0"/>
              </a:spcBef>
              <a:spcAft>
                <a:spcPts val="0"/>
              </a:spcAft>
              <a:buSzPts val="4800"/>
              <a:buNone/>
            </a:pPr>
            <a:r>
              <a:t/>
            </a:r>
            <a:endParaRPr>
              <a:solidFill>
                <a:schemeClr val="dk1"/>
              </a:solidFill>
            </a:endParaRPr>
          </a:p>
        </p:txBody>
      </p:sp>
    </p:spTree>
  </p:cSld>
  <p:clrMapOvr>
    <a:masterClrMapping/>
  </p:clrMapOvr>
</p:sld>
</file>

<file path=ppt/slides/slide9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0" name="Shape 5710"/>
        <p:cNvGrpSpPr/>
        <p:nvPr/>
      </p:nvGrpSpPr>
      <p:grpSpPr>
        <a:xfrm>
          <a:off x="0" y="0"/>
          <a:ext cx="0" cy="0"/>
          <a:chOff x="0" y="0"/>
          <a:chExt cx="0" cy="0"/>
        </a:xfrm>
      </p:grpSpPr>
      <p:sp>
        <p:nvSpPr>
          <p:cNvPr id="5711" name="Google Shape;5711;p916"/>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My Heart And My Tongue</a:t>
            </a:r>
            <a:endParaRPr/>
          </a:p>
        </p:txBody>
      </p:sp>
      <p:sp>
        <p:nvSpPr>
          <p:cNvPr id="5712" name="Google Shape;5712;p916"/>
          <p:cNvSpPr txBox="1"/>
          <p:nvPr>
            <p:ph idx="1" type="body"/>
          </p:nvPr>
        </p:nvSpPr>
        <p:spPr>
          <a:xfrm>
            <a:off x="415650" y="326508"/>
            <a:ext cx="11360700" cy="45552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50000"/>
              </a:lnSpc>
              <a:spcBef>
                <a:spcPts val="0"/>
              </a:spcBef>
              <a:spcAft>
                <a:spcPts val="0"/>
              </a:spcAft>
              <a:buSzPts val="4800"/>
              <a:buNone/>
            </a:pPr>
            <a:r>
              <a:rPr lang="en-US">
                <a:solidFill>
                  <a:schemeClr val="dk1"/>
                </a:solidFill>
              </a:rPr>
              <a:t>For the sake of Your true judgments Teach me Your justice </a:t>
            </a:r>
            <a:endParaRPr>
              <a:solidFill>
                <a:schemeClr val="dk1"/>
              </a:solidFill>
            </a:endParaRPr>
          </a:p>
          <a:p>
            <a:pPr indent="0" lvl="0" marL="0" rtl="0" algn="ctr">
              <a:lnSpc>
                <a:spcPct val="150000"/>
              </a:lnSpc>
              <a:spcBef>
                <a:spcPts val="0"/>
              </a:spcBef>
              <a:spcAft>
                <a:spcPts val="0"/>
              </a:spcAft>
              <a:buSzPts val="4800"/>
              <a:buNone/>
            </a:pPr>
            <a:r>
              <a:rPr lang="en-US">
                <a:solidFill>
                  <a:schemeClr val="dk1"/>
                </a:solidFill>
              </a:rPr>
              <a:t>O Holy Trinity</a:t>
            </a:r>
            <a:endParaRPr>
              <a:solidFill>
                <a:schemeClr val="dk1"/>
              </a:solidFill>
            </a:endParaRPr>
          </a:p>
          <a:p>
            <a:pPr indent="0" lvl="0" marL="0" rtl="0" algn="ctr">
              <a:lnSpc>
                <a:spcPct val="150000"/>
              </a:lnSpc>
              <a:spcBef>
                <a:spcPts val="0"/>
              </a:spcBef>
              <a:spcAft>
                <a:spcPts val="0"/>
              </a:spcAft>
              <a:buSzPts val="4800"/>
              <a:buNone/>
            </a:pPr>
            <a:r>
              <a:rPr lang="en-US">
                <a:solidFill>
                  <a:schemeClr val="dk1"/>
                </a:solidFill>
              </a:rPr>
              <a:t>have mercy upon us</a:t>
            </a:r>
            <a:endParaRPr>
              <a:solidFill>
                <a:schemeClr val="dk1"/>
              </a:solidFill>
            </a:endParaRPr>
          </a:p>
          <a:p>
            <a:pPr indent="0" lvl="0" marL="0" rtl="0" algn="ctr">
              <a:lnSpc>
                <a:spcPct val="150000"/>
              </a:lnSpc>
              <a:spcBef>
                <a:spcPts val="0"/>
              </a:spcBef>
              <a:spcAft>
                <a:spcPts val="0"/>
              </a:spcAft>
              <a:buSzPts val="4800"/>
              <a:buNone/>
            </a:pPr>
            <a:r>
              <a:t/>
            </a:r>
            <a:endParaRPr>
              <a:solidFill>
                <a:schemeClr val="dk1"/>
              </a:solidFill>
            </a:endParaRPr>
          </a:p>
          <a:p>
            <a:pPr indent="0" lvl="0" marL="0" rtl="0" algn="ctr">
              <a:lnSpc>
                <a:spcPct val="150000"/>
              </a:lnSpc>
              <a:spcBef>
                <a:spcPts val="0"/>
              </a:spcBef>
              <a:spcAft>
                <a:spcPts val="0"/>
              </a:spcAft>
              <a:buSzPts val="4800"/>
              <a:buNone/>
            </a:pPr>
            <a:r>
              <a:t/>
            </a:r>
            <a:endParaRPr>
              <a:solidFill>
                <a:schemeClr val="dk1"/>
              </a:solidFill>
            </a:endParaRPr>
          </a:p>
        </p:txBody>
      </p:sp>
    </p:spTree>
  </p:cSld>
  <p:clrMapOvr>
    <a:masterClrMapping/>
  </p:clrMapOvr>
</p:sld>
</file>

<file path=ppt/slides/slide9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6" name="Shape 5716"/>
        <p:cNvGrpSpPr/>
        <p:nvPr/>
      </p:nvGrpSpPr>
      <p:grpSpPr>
        <a:xfrm>
          <a:off x="0" y="0"/>
          <a:ext cx="0" cy="0"/>
          <a:chOff x="0" y="0"/>
          <a:chExt cx="0" cy="0"/>
        </a:xfrm>
      </p:grpSpPr>
      <p:sp>
        <p:nvSpPr>
          <p:cNvPr id="5717" name="Google Shape;5717;p917"/>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My Heart And My Tongue</a:t>
            </a:r>
            <a:endParaRPr/>
          </a:p>
        </p:txBody>
      </p:sp>
      <p:sp>
        <p:nvSpPr>
          <p:cNvPr id="5718" name="Google Shape;5718;p917"/>
          <p:cNvSpPr txBox="1"/>
          <p:nvPr>
            <p:ph idx="1" type="body"/>
          </p:nvPr>
        </p:nvSpPr>
        <p:spPr>
          <a:xfrm>
            <a:off x="415650" y="326508"/>
            <a:ext cx="11360700" cy="45552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50000"/>
              </a:lnSpc>
              <a:spcBef>
                <a:spcPts val="0"/>
              </a:spcBef>
              <a:spcAft>
                <a:spcPts val="0"/>
              </a:spcAft>
              <a:buSzPts val="4800"/>
              <a:buNone/>
            </a:pPr>
            <a:r>
              <a:rPr lang="en-US">
                <a:solidFill>
                  <a:schemeClr val="dk1"/>
                </a:solidFill>
              </a:rPr>
              <a:t>Many are Your mercies</a:t>
            </a:r>
            <a:endParaRPr>
              <a:solidFill>
                <a:schemeClr val="dk1"/>
              </a:solidFill>
            </a:endParaRPr>
          </a:p>
          <a:p>
            <a:pPr indent="0" lvl="0" marL="0" rtl="0" algn="ctr">
              <a:lnSpc>
                <a:spcPct val="150000"/>
              </a:lnSpc>
              <a:spcBef>
                <a:spcPts val="0"/>
              </a:spcBef>
              <a:spcAft>
                <a:spcPts val="0"/>
              </a:spcAft>
              <a:buSzPts val="4800"/>
              <a:buNone/>
            </a:pPr>
            <a:r>
              <a:rPr lang="en-US">
                <a:solidFill>
                  <a:schemeClr val="dk1"/>
                </a:solidFill>
              </a:rPr>
              <a:t>Grant us Your salvation</a:t>
            </a:r>
            <a:endParaRPr>
              <a:solidFill>
                <a:schemeClr val="dk1"/>
              </a:solidFill>
            </a:endParaRPr>
          </a:p>
          <a:p>
            <a:pPr indent="0" lvl="0" marL="0" rtl="0" algn="ctr">
              <a:lnSpc>
                <a:spcPct val="150000"/>
              </a:lnSpc>
              <a:spcBef>
                <a:spcPts val="0"/>
              </a:spcBef>
              <a:spcAft>
                <a:spcPts val="0"/>
              </a:spcAft>
              <a:buSzPts val="4800"/>
              <a:buNone/>
            </a:pPr>
            <a:r>
              <a:rPr lang="en-US">
                <a:solidFill>
                  <a:schemeClr val="dk1"/>
                </a:solidFill>
              </a:rPr>
              <a:t>O Holy Trinity</a:t>
            </a:r>
            <a:endParaRPr>
              <a:solidFill>
                <a:schemeClr val="dk1"/>
              </a:solidFill>
            </a:endParaRPr>
          </a:p>
          <a:p>
            <a:pPr indent="0" lvl="0" marL="0" rtl="0" algn="ctr">
              <a:lnSpc>
                <a:spcPct val="150000"/>
              </a:lnSpc>
              <a:spcBef>
                <a:spcPts val="0"/>
              </a:spcBef>
              <a:spcAft>
                <a:spcPts val="0"/>
              </a:spcAft>
              <a:buSzPts val="4800"/>
              <a:buNone/>
            </a:pPr>
            <a:r>
              <a:rPr lang="en-US">
                <a:solidFill>
                  <a:schemeClr val="dk1"/>
                </a:solidFill>
              </a:rPr>
              <a:t>have mercy upon us</a:t>
            </a:r>
            <a:endParaRPr>
              <a:solidFill>
                <a:schemeClr val="dk1"/>
              </a:solidFill>
            </a:endParaRPr>
          </a:p>
          <a:p>
            <a:pPr indent="0" lvl="0" marL="0" rtl="0" algn="ctr">
              <a:lnSpc>
                <a:spcPct val="150000"/>
              </a:lnSpc>
              <a:spcBef>
                <a:spcPts val="0"/>
              </a:spcBef>
              <a:spcAft>
                <a:spcPts val="0"/>
              </a:spcAft>
              <a:buSzPts val="4800"/>
              <a:buNone/>
            </a:pPr>
            <a:r>
              <a:t/>
            </a:r>
            <a:endParaRPr>
              <a:solidFill>
                <a:schemeClr val="dk1"/>
              </a:solidFill>
            </a:endParaRPr>
          </a:p>
          <a:p>
            <a:pPr indent="0" lvl="0" marL="0" rtl="0" algn="ctr">
              <a:lnSpc>
                <a:spcPct val="150000"/>
              </a:lnSpc>
              <a:spcBef>
                <a:spcPts val="0"/>
              </a:spcBef>
              <a:spcAft>
                <a:spcPts val="0"/>
              </a:spcAft>
              <a:buSzPts val="4800"/>
              <a:buNone/>
            </a:pPr>
            <a:r>
              <a:t/>
            </a:r>
            <a:endParaRPr>
              <a:solidFill>
                <a:schemeClr val="dk1"/>
              </a:solidFill>
            </a:endParaRPr>
          </a:p>
        </p:txBody>
      </p:sp>
    </p:spTree>
  </p:cSld>
  <p:clrMapOvr>
    <a:masterClrMapping/>
  </p:clrMapOvr>
</p:sld>
</file>

<file path=ppt/slides/slide9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2" name="Shape 5722"/>
        <p:cNvGrpSpPr/>
        <p:nvPr/>
      </p:nvGrpSpPr>
      <p:grpSpPr>
        <a:xfrm>
          <a:off x="0" y="0"/>
          <a:ext cx="0" cy="0"/>
          <a:chOff x="0" y="0"/>
          <a:chExt cx="0" cy="0"/>
        </a:xfrm>
      </p:grpSpPr>
      <p:sp>
        <p:nvSpPr>
          <p:cNvPr id="5723" name="Google Shape;5723;p918"/>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My Heart And My Tongue</a:t>
            </a:r>
            <a:endParaRPr/>
          </a:p>
        </p:txBody>
      </p:sp>
      <p:sp>
        <p:nvSpPr>
          <p:cNvPr id="5724" name="Google Shape;5724;p918"/>
          <p:cNvSpPr txBox="1"/>
          <p:nvPr>
            <p:ph idx="1" type="body"/>
          </p:nvPr>
        </p:nvSpPr>
        <p:spPr>
          <a:xfrm>
            <a:off x="415650" y="326508"/>
            <a:ext cx="11360700" cy="45552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50000"/>
              </a:lnSpc>
              <a:spcBef>
                <a:spcPts val="0"/>
              </a:spcBef>
              <a:spcAft>
                <a:spcPts val="0"/>
              </a:spcAft>
              <a:buSzPts val="4800"/>
              <a:buNone/>
            </a:pPr>
            <a:r>
              <a:rPr lang="en-US">
                <a:solidFill>
                  <a:schemeClr val="dk1"/>
                </a:solidFill>
              </a:rPr>
              <a:t>I am here before You</a:t>
            </a:r>
            <a:endParaRPr>
              <a:solidFill>
                <a:schemeClr val="dk1"/>
              </a:solidFill>
            </a:endParaRPr>
          </a:p>
          <a:p>
            <a:pPr indent="0" lvl="0" marL="0" rtl="0" algn="ctr">
              <a:lnSpc>
                <a:spcPct val="150000"/>
              </a:lnSpc>
              <a:spcBef>
                <a:spcPts val="0"/>
              </a:spcBef>
              <a:spcAft>
                <a:spcPts val="0"/>
              </a:spcAft>
              <a:buSzPts val="4800"/>
              <a:buNone/>
            </a:pPr>
            <a:r>
              <a:rPr lang="en-US">
                <a:solidFill>
                  <a:schemeClr val="dk1"/>
                </a:solidFill>
              </a:rPr>
              <a:t>I took refuge in You</a:t>
            </a:r>
            <a:endParaRPr>
              <a:solidFill>
                <a:schemeClr val="dk1"/>
              </a:solidFill>
            </a:endParaRPr>
          </a:p>
          <a:p>
            <a:pPr indent="0" lvl="0" marL="0" rtl="0" algn="ctr">
              <a:lnSpc>
                <a:spcPct val="150000"/>
              </a:lnSpc>
              <a:spcBef>
                <a:spcPts val="0"/>
              </a:spcBef>
              <a:spcAft>
                <a:spcPts val="0"/>
              </a:spcAft>
              <a:buSzPts val="4800"/>
              <a:buNone/>
            </a:pPr>
            <a:r>
              <a:rPr lang="en-US">
                <a:solidFill>
                  <a:schemeClr val="dk1"/>
                </a:solidFill>
              </a:rPr>
              <a:t>O Holy Trinity</a:t>
            </a:r>
            <a:endParaRPr>
              <a:solidFill>
                <a:schemeClr val="dk1"/>
              </a:solidFill>
            </a:endParaRPr>
          </a:p>
          <a:p>
            <a:pPr indent="0" lvl="0" marL="0" rtl="0" algn="ctr">
              <a:lnSpc>
                <a:spcPct val="150000"/>
              </a:lnSpc>
              <a:spcBef>
                <a:spcPts val="0"/>
              </a:spcBef>
              <a:spcAft>
                <a:spcPts val="0"/>
              </a:spcAft>
              <a:buSzPts val="4800"/>
              <a:buNone/>
            </a:pPr>
            <a:r>
              <a:rPr lang="en-US">
                <a:solidFill>
                  <a:schemeClr val="dk1"/>
                </a:solidFill>
              </a:rPr>
              <a:t>have mercy upon us</a:t>
            </a:r>
            <a:endParaRPr>
              <a:solidFill>
                <a:schemeClr val="dk1"/>
              </a:solidFill>
            </a:endParaRPr>
          </a:p>
          <a:p>
            <a:pPr indent="0" lvl="0" marL="0" rtl="0" algn="ctr">
              <a:lnSpc>
                <a:spcPct val="150000"/>
              </a:lnSpc>
              <a:spcBef>
                <a:spcPts val="0"/>
              </a:spcBef>
              <a:spcAft>
                <a:spcPts val="0"/>
              </a:spcAft>
              <a:buSzPts val="4800"/>
              <a:buNone/>
            </a:pPr>
            <a:r>
              <a:t/>
            </a:r>
            <a:endParaRPr>
              <a:solidFill>
                <a:schemeClr val="dk1"/>
              </a:solidFill>
            </a:endParaRPr>
          </a:p>
          <a:p>
            <a:pPr indent="0" lvl="0" marL="0" rtl="0" algn="ctr">
              <a:lnSpc>
                <a:spcPct val="150000"/>
              </a:lnSpc>
              <a:spcBef>
                <a:spcPts val="0"/>
              </a:spcBef>
              <a:spcAft>
                <a:spcPts val="0"/>
              </a:spcAft>
              <a:buSzPts val="4800"/>
              <a:buNone/>
            </a:pPr>
            <a:r>
              <a:t/>
            </a:r>
            <a:endParaRPr>
              <a:solidFill>
                <a:schemeClr val="dk1"/>
              </a:solidFill>
            </a:endParaRPr>
          </a:p>
          <a:p>
            <a:pPr indent="0" lvl="0" marL="0" rtl="0" algn="ctr">
              <a:lnSpc>
                <a:spcPct val="150000"/>
              </a:lnSpc>
              <a:spcBef>
                <a:spcPts val="0"/>
              </a:spcBef>
              <a:spcAft>
                <a:spcPts val="0"/>
              </a:spcAft>
              <a:buSzPts val="4800"/>
              <a:buNone/>
            </a:pPr>
            <a:r>
              <a:t/>
            </a:r>
            <a:endParaRPr>
              <a:solidFill>
                <a:schemeClr val="dk1"/>
              </a:solidFill>
            </a:endParaRPr>
          </a:p>
        </p:txBody>
      </p:sp>
    </p:spTree>
  </p:cSld>
  <p:clrMapOvr>
    <a:masterClrMapping/>
  </p:clrMapOvr>
</p:sld>
</file>

<file path=ppt/slides/slide9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8" name="Shape 5728"/>
        <p:cNvGrpSpPr/>
        <p:nvPr/>
      </p:nvGrpSpPr>
      <p:grpSpPr>
        <a:xfrm>
          <a:off x="0" y="0"/>
          <a:ext cx="0" cy="0"/>
          <a:chOff x="0" y="0"/>
          <a:chExt cx="0" cy="0"/>
        </a:xfrm>
      </p:grpSpPr>
      <p:sp>
        <p:nvSpPr>
          <p:cNvPr id="5729" name="Google Shape;5729;p919"/>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My Heart And My Tongue</a:t>
            </a:r>
            <a:endParaRPr/>
          </a:p>
        </p:txBody>
      </p:sp>
      <p:sp>
        <p:nvSpPr>
          <p:cNvPr id="5730" name="Google Shape;5730;p919"/>
          <p:cNvSpPr txBox="1"/>
          <p:nvPr>
            <p:ph idx="1" type="body"/>
          </p:nvPr>
        </p:nvSpPr>
        <p:spPr>
          <a:xfrm>
            <a:off x="415650" y="326508"/>
            <a:ext cx="11360700" cy="45552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50000"/>
              </a:lnSpc>
              <a:spcBef>
                <a:spcPts val="0"/>
              </a:spcBef>
              <a:spcAft>
                <a:spcPts val="0"/>
              </a:spcAft>
              <a:buSzPts val="4800"/>
              <a:buNone/>
            </a:pPr>
            <a:r>
              <a:rPr lang="en-US">
                <a:solidFill>
                  <a:schemeClr val="dk1"/>
                </a:solidFill>
              </a:rPr>
              <a:t>Yours is the power and glory</a:t>
            </a:r>
            <a:endParaRPr>
              <a:solidFill>
                <a:schemeClr val="dk1"/>
              </a:solidFill>
            </a:endParaRPr>
          </a:p>
          <a:p>
            <a:pPr indent="0" lvl="0" marL="0" rtl="0" algn="ctr">
              <a:lnSpc>
                <a:spcPct val="150000"/>
              </a:lnSpc>
              <a:spcBef>
                <a:spcPts val="0"/>
              </a:spcBef>
              <a:spcAft>
                <a:spcPts val="0"/>
              </a:spcAft>
              <a:buSzPts val="4800"/>
              <a:buNone/>
            </a:pPr>
            <a:r>
              <a:rPr lang="en-US">
                <a:solidFill>
                  <a:schemeClr val="dk1"/>
                </a:solidFill>
              </a:rPr>
              <a:t>O King of glory</a:t>
            </a:r>
            <a:endParaRPr>
              <a:solidFill>
                <a:schemeClr val="dk1"/>
              </a:solidFill>
            </a:endParaRPr>
          </a:p>
          <a:p>
            <a:pPr indent="0" lvl="0" marL="0" rtl="0" algn="ctr">
              <a:lnSpc>
                <a:spcPct val="150000"/>
              </a:lnSpc>
              <a:spcBef>
                <a:spcPts val="0"/>
              </a:spcBef>
              <a:spcAft>
                <a:spcPts val="0"/>
              </a:spcAft>
              <a:buSzPts val="4800"/>
              <a:buNone/>
            </a:pPr>
            <a:r>
              <a:rPr lang="en-US">
                <a:solidFill>
                  <a:schemeClr val="dk1"/>
                </a:solidFill>
              </a:rPr>
              <a:t>O Holy Trinity</a:t>
            </a:r>
            <a:endParaRPr>
              <a:solidFill>
                <a:schemeClr val="dk1"/>
              </a:solidFill>
            </a:endParaRPr>
          </a:p>
          <a:p>
            <a:pPr indent="0" lvl="0" marL="0" rtl="0" algn="ctr">
              <a:lnSpc>
                <a:spcPct val="150000"/>
              </a:lnSpc>
              <a:spcBef>
                <a:spcPts val="0"/>
              </a:spcBef>
              <a:spcAft>
                <a:spcPts val="0"/>
              </a:spcAft>
              <a:buSzPts val="4800"/>
              <a:buNone/>
            </a:pPr>
            <a:r>
              <a:rPr lang="en-US">
                <a:solidFill>
                  <a:schemeClr val="dk1"/>
                </a:solidFill>
              </a:rPr>
              <a:t>have mercy upon us</a:t>
            </a:r>
            <a:endParaRPr>
              <a:solidFill>
                <a:schemeClr val="dk1"/>
              </a:solidFill>
            </a:endParaRPr>
          </a:p>
          <a:p>
            <a:pPr indent="0" lvl="0" marL="0" rtl="0" algn="ctr">
              <a:lnSpc>
                <a:spcPct val="150000"/>
              </a:lnSpc>
              <a:spcBef>
                <a:spcPts val="0"/>
              </a:spcBef>
              <a:spcAft>
                <a:spcPts val="0"/>
              </a:spcAft>
              <a:buSzPts val="4800"/>
              <a:buNone/>
            </a:pPr>
            <a:r>
              <a:t/>
            </a:r>
            <a:endParaRPr>
              <a:solidFill>
                <a:schemeClr val="dk1"/>
              </a:solidFill>
            </a:endParaRPr>
          </a:p>
          <a:p>
            <a:pPr indent="0" lvl="0" marL="0" rtl="0" algn="ctr">
              <a:lnSpc>
                <a:spcPct val="150000"/>
              </a:lnSpc>
              <a:spcBef>
                <a:spcPts val="0"/>
              </a:spcBef>
              <a:spcAft>
                <a:spcPts val="0"/>
              </a:spcAft>
              <a:buSzPts val="4800"/>
              <a:buNone/>
            </a:pPr>
            <a:r>
              <a:t/>
            </a:r>
            <a:endParaRPr>
              <a:solidFill>
                <a:schemeClr val="dk1"/>
              </a:solidFill>
            </a:endParaRPr>
          </a:p>
          <a:p>
            <a:pPr indent="0" lvl="0" marL="0" rtl="0" algn="ctr">
              <a:lnSpc>
                <a:spcPct val="150000"/>
              </a:lnSpc>
              <a:spcBef>
                <a:spcPts val="0"/>
              </a:spcBef>
              <a:spcAft>
                <a:spcPts val="0"/>
              </a:spcAft>
              <a:buSzPts val="4800"/>
              <a:buNone/>
            </a:pPr>
            <a:r>
              <a:t/>
            </a:r>
            <a:endParaRPr>
              <a:solidFill>
                <a:schemeClr val="dk1"/>
              </a:solidFill>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sp>
        <p:nvSpPr>
          <p:cNvPr id="618" name="Google Shape;618;p92"/>
          <p:cNvSpPr txBox="1"/>
          <p:nvPr>
            <p:ph idx="1" type="body"/>
          </p:nvPr>
        </p:nvSpPr>
        <p:spPr>
          <a:xfrm>
            <a:off x="415650" y="326500"/>
            <a:ext cx="11360700" cy="50127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5000"/>
              <a:t>Be strengthened O my soul</a:t>
            </a:r>
            <a:endParaRPr sz="5000"/>
          </a:p>
          <a:p>
            <a:pPr indent="0" lvl="0" marL="0" rtl="0" algn="ctr">
              <a:lnSpc>
                <a:spcPct val="150000"/>
              </a:lnSpc>
              <a:spcBef>
                <a:spcPts val="0"/>
              </a:spcBef>
              <a:spcAft>
                <a:spcPts val="0"/>
              </a:spcAft>
              <a:buClr>
                <a:schemeClr val="dk1"/>
              </a:buClr>
              <a:buSzPts val="1100"/>
              <a:buNone/>
            </a:pPr>
            <a:r>
              <a:rPr lang="en-US" sz="5000"/>
              <a:t>Be ready for eternity</a:t>
            </a:r>
            <a:endParaRPr sz="5000"/>
          </a:p>
          <a:p>
            <a:pPr indent="0" lvl="0" marL="0" rtl="0" algn="ctr">
              <a:lnSpc>
                <a:spcPct val="150000"/>
              </a:lnSpc>
              <a:spcBef>
                <a:spcPts val="0"/>
              </a:spcBef>
              <a:spcAft>
                <a:spcPts val="0"/>
              </a:spcAft>
              <a:buClr>
                <a:schemeClr val="dk1"/>
              </a:buClr>
              <a:buSzPts val="1100"/>
              <a:buNone/>
            </a:pPr>
            <a:r>
              <a:rPr lang="en-US" sz="5000"/>
              <a:t>Arise and be enlightened</a:t>
            </a:r>
            <a:endParaRPr sz="5000"/>
          </a:p>
          <a:p>
            <a:pPr indent="0" lvl="0" marL="0" rtl="0" algn="ctr">
              <a:lnSpc>
                <a:spcPct val="150000"/>
              </a:lnSpc>
              <a:spcBef>
                <a:spcPts val="0"/>
              </a:spcBef>
              <a:spcAft>
                <a:spcPts val="0"/>
              </a:spcAft>
              <a:buClr>
                <a:schemeClr val="dk1"/>
              </a:buClr>
              <a:buSzPts val="1100"/>
              <a:buNone/>
            </a:pPr>
            <a:r>
              <a:rPr lang="en-US" sz="5000"/>
              <a:t>And forsake all sin</a:t>
            </a:r>
            <a:endParaRPr sz="5000"/>
          </a:p>
        </p:txBody>
      </p:sp>
      <p:sp>
        <p:nvSpPr>
          <p:cNvPr id="619" name="Google Shape;619;p92"/>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Be Strengthened O My Soul</a:t>
            </a:r>
            <a:endParaRPr>
              <a:latin typeface="Playfair Display"/>
              <a:ea typeface="Playfair Display"/>
              <a:cs typeface="Playfair Display"/>
              <a:sym typeface="Playfair Display"/>
            </a:endParaRPr>
          </a:p>
        </p:txBody>
      </p:sp>
    </p:spTree>
  </p:cSld>
  <p:clrMapOvr>
    <a:masterClrMapping/>
  </p:clrMapOvr>
</p:sld>
</file>

<file path=ppt/slides/slide9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4" name="Shape 5734"/>
        <p:cNvGrpSpPr/>
        <p:nvPr/>
      </p:nvGrpSpPr>
      <p:grpSpPr>
        <a:xfrm>
          <a:off x="0" y="0"/>
          <a:ext cx="0" cy="0"/>
          <a:chOff x="0" y="0"/>
          <a:chExt cx="0" cy="0"/>
        </a:xfrm>
      </p:grpSpPr>
      <p:sp>
        <p:nvSpPr>
          <p:cNvPr id="5735" name="Google Shape;5735;p920"/>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My Heart And My Tongue</a:t>
            </a:r>
            <a:endParaRPr/>
          </a:p>
        </p:txBody>
      </p:sp>
      <p:sp>
        <p:nvSpPr>
          <p:cNvPr id="5736" name="Google Shape;5736;p920"/>
          <p:cNvSpPr txBox="1"/>
          <p:nvPr>
            <p:ph idx="1" type="body"/>
          </p:nvPr>
        </p:nvSpPr>
        <p:spPr>
          <a:xfrm>
            <a:off x="415650" y="326508"/>
            <a:ext cx="11360700" cy="45552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50000"/>
              </a:lnSpc>
              <a:spcBef>
                <a:spcPts val="0"/>
              </a:spcBef>
              <a:spcAft>
                <a:spcPts val="0"/>
              </a:spcAft>
              <a:buSzPts val="4800"/>
              <a:buNone/>
            </a:pPr>
            <a:r>
              <a:rPr lang="en-US">
                <a:solidFill>
                  <a:schemeClr val="dk1"/>
                </a:solidFill>
              </a:rPr>
              <a:t>Jesus is our hope</a:t>
            </a:r>
            <a:endParaRPr>
              <a:solidFill>
                <a:schemeClr val="dk1"/>
              </a:solidFill>
            </a:endParaRPr>
          </a:p>
          <a:p>
            <a:pPr indent="0" lvl="0" marL="0" rtl="0" algn="ctr">
              <a:lnSpc>
                <a:spcPct val="150000"/>
              </a:lnSpc>
              <a:spcBef>
                <a:spcPts val="0"/>
              </a:spcBef>
              <a:spcAft>
                <a:spcPts val="0"/>
              </a:spcAft>
              <a:buSzPts val="4800"/>
              <a:buNone/>
            </a:pPr>
            <a:r>
              <a:rPr lang="en-US">
                <a:solidFill>
                  <a:schemeClr val="dk1"/>
                </a:solidFill>
              </a:rPr>
              <a:t>In our tribulations</a:t>
            </a:r>
            <a:endParaRPr>
              <a:solidFill>
                <a:schemeClr val="dk1"/>
              </a:solidFill>
            </a:endParaRPr>
          </a:p>
          <a:p>
            <a:pPr indent="0" lvl="0" marL="0" rtl="0" algn="ctr">
              <a:lnSpc>
                <a:spcPct val="150000"/>
              </a:lnSpc>
              <a:spcBef>
                <a:spcPts val="0"/>
              </a:spcBef>
              <a:spcAft>
                <a:spcPts val="0"/>
              </a:spcAft>
              <a:buSzPts val="4800"/>
              <a:buNone/>
            </a:pPr>
            <a:r>
              <a:rPr lang="en-US">
                <a:solidFill>
                  <a:schemeClr val="dk1"/>
                </a:solidFill>
              </a:rPr>
              <a:t>O Holy Trinity</a:t>
            </a:r>
            <a:endParaRPr>
              <a:solidFill>
                <a:schemeClr val="dk1"/>
              </a:solidFill>
            </a:endParaRPr>
          </a:p>
          <a:p>
            <a:pPr indent="0" lvl="0" marL="0" rtl="0" algn="ctr">
              <a:lnSpc>
                <a:spcPct val="150000"/>
              </a:lnSpc>
              <a:spcBef>
                <a:spcPts val="0"/>
              </a:spcBef>
              <a:spcAft>
                <a:spcPts val="0"/>
              </a:spcAft>
              <a:buSzPts val="4800"/>
              <a:buNone/>
            </a:pPr>
            <a:r>
              <a:rPr lang="en-US">
                <a:solidFill>
                  <a:schemeClr val="dk1"/>
                </a:solidFill>
              </a:rPr>
              <a:t>have mercy upon us</a:t>
            </a:r>
            <a:endParaRPr>
              <a:solidFill>
                <a:schemeClr val="dk1"/>
              </a:solidFill>
            </a:endParaRPr>
          </a:p>
          <a:p>
            <a:pPr indent="0" lvl="0" marL="0" rtl="0" algn="ctr">
              <a:lnSpc>
                <a:spcPct val="150000"/>
              </a:lnSpc>
              <a:spcBef>
                <a:spcPts val="0"/>
              </a:spcBef>
              <a:spcAft>
                <a:spcPts val="0"/>
              </a:spcAft>
              <a:buSzPts val="4800"/>
              <a:buNone/>
            </a:pPr>
            <a:r>
              <a:t/>
            </a:r>
            <a:endParaRPr>
              <a:solidFill>
                <a:schemeClr val="dk1"/>
              </a:solidFill>
            </a:endParaRPr>
          </a:p>
          <a:p>
            <a:pPr indent="0" lvl="0" marL="0" rtl="0" algn="ctr">
              <a:lnSpc>
                <a:spcPct val="150000"/>
              </a:lnSpc>
              <a:spcBef>
                <a:spcPts val="0"/>
              </a:spcBef>
              <a:spcAft>
                <a:spcPts val="0"/>
              </a:spcAft>
              <a:buSzPts val="4800"/>
              <a:buNone/>
            </a:pPr>
            <a:r>
              <a:t/>
            </a:r>
            <a:endParaRPr>
              <a:solidFill>
                <a:schemeClr val="dk1"/>
              </a:solidFill>
            </a:endParaRPr>
          </a:p>
          <a:p>
            <a:pPr indent="0" lvl="0" marL="0" rtl="0" algn="ctr">
              <a:lnSpc>
                <a:spcPct val="150000"/>
              </a:lnSpc>
              <a:spcBef>
                <a:spcPts val="0"/>
              </a:spcBef>
              <a:spcAft>
                <a:spcPts val="0"/>
              </a:spcAft>
              <a:buSzPts val="4800"/>
              <a:buNone/>
            </a:pPr>
            <a:r>
              <a:t/>
            </a:r>
            <a:endParaRPr>
              <a:solidFill>
                <a:schemeClr val="dk1"/>
              </a:solidFill>
            </a:endParaRPr>
          </a:p>
        </p:txBody>
      </p:sp>
    </p:spTree>
  </p:cSld>
  <p:clrMapOvr>
    <a:masterClrMapping/>
  </p:clrMapOvr>
</p:sld>
</file>

<file path=ppt/slides/slide9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0" name="Shape 5740"/>
        <p:cNvGrpSpPr/>
        <p:nvPr/>
      </p:nvGrpSpPr>
      <p:grpSpPr>
        <a:xfrm>
          <a:off x="0" y="0"/>
          <a:ext cx="0" cy="0"/>
          <a:chOff x="0" y="0"/>
          <a:chExt cx="0" cy="0"/>
        </a:xfrm>
      </p:grpSpPr>
      <p:sp>
        <p:nvSpPr>
          <p:cNvPr id="5741" name="Google Shape;5741;p921"/>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My Heart And My Tongue</a:t>
            </a:r>
            <a:endParaRPr/>
          </a:p>
        </p:txBody>
      </p:sp>
      <p:sp>
        <p:nvSpPr>
          <p:cNvPr id="5742" name="Google Shape;5742;p921"/>
          <p:cNvSpPr txBox="1"/>
          <p:nvPr>
            <p:ph idx="1" type="body"/>
          </p:nvPr>
        </p:nvSpPr>
        <p:spPr>
          <a:xfrm>
            <a:off x="415650" y="326508"/>
            <a:ext cx="11360700" cy="45552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50000"/>
              </a:lnSpc>
              <a:spcBef>
                <a:spcPts val="0"/>
              </a:spcBef>
              <a:spcAft>
                <a:spcPts val="0"/>
              </a:spcAft>
              <a:buSzPts val="4800"/>
              <a:buNone/>
            </a:pPr>
            <a:r>
              <a:rPr lang="en-US">
                <a:solidFill>
                  <a:schemeClr val="dk1"/>
                </a:solidFill>
              </a:rPr>
              <a:t>You are blessed O Son of God</a:t>
            </a:r>
            <a:endParaRPr>
              <a:solidFill>
                <a:schemeClr val="dk1"/>
              </a:solidFill>
            </a:endParaRPr>
          </a:p>
          <a:p>
            <a:pPr indent="0" lvl="0" marL="0" rtl="0" algn="ctr">
              <a:lnSpc>
                <a:spcPct val="150000"/>
              </a:lnSpc>
              <a:spcBef>
                <a:spcPts val="0"/>
              </a:spcBef>
              <a:spcAft>
                <a:spcPts val="0"/>
              </a:spcAft>
              <a:buSzPts val="4800"/>
              <a:buNone/>
            </a:pPr>
            <a:r>
              <a:rPr lang="en-US">
                <a:solidFill>
                  <a:schemeClr val="dk1"/>
                </a:solidFill>
              </a:rPr>
              <a:t>Deliver us from temptations</a:t>
            </a:r>
            <a:endParaRPr>
              <a:solidFill>
                <a:schemeClr val="dk1"/>
              </a:solidFill>
            </a:endParaRPr>
          </a:p>
          <a:p>
            <a:pPr indent="0" lvl="0" marL="0" rtl="0" algn="ctr">
              <a:lnSpc>
                <a:spcPct val="150000"/>
              </a:lnSpc>
              <a:spcBef>
                <a:spcPts val="0"/>
              </a:spcBef>
              <a:spcAft>
                <a:spcPts val="0"/>
              </a:spcAft>
              <a:buSzPts val="4800"/>
              <a:buNone/>
            </a:pPr>
            <a:r>
              <a:rPr lang="en-US">
                <a:solidFill>
                  <a:schemeClr val="dk1"/>
                </a:solidFill>
              </a:rPr>
              <a:t>O Holy Trinity</a:t>
            </a:r>
            <a:endParaRPr>
              <a:solidFill>
                <a:schemeClr val="dk1"/>
              </a:solidFill>
            </a:endParaRPr>
          </a:p>
          <a:p>
            <a:pPr indent="0" lvl="0" marL="0" rtl="0" algn="ctr">
              <a:lnSpc>
                <a:spcPct val="150000"/>
              </a:lnSpc>
              <a:spcBef>
                <a:spcPts val="0"/>
              </a:spcBef>
              <a:spcAft>
                <a:spcPts val="0"/>
              </a:spcAft>
              <a:buSzPts val="4800"/>
              <a:buNone/>
            </a:pPr>
            <a:r>
              <a:rPr lang="en-US">
                <a:solidFill>
                  <a:schemeClr val="dk1"/>
                </a:solidFill>
              </a:rPr>
              <a:t>have mercy upon us</a:t>
            </a:r>
            <a:endParaRPr>
              <a:solidFill>
                <a:schemeClr val="dk1"/>
              </a:solidFill>
            </a:endParaRPr>
          </a:p>
          <a:p>
            <a:pPr indent="0" lvl="0" marL="0" rtl="0" algn="ctr">
              <a:lnSpc>
                <a:spcPct val="150000"/>
              </a:lnSpc>
              <a:spcBef>
                <a:spcPts val="0"/>
              </a:spcBef>
              <a:spcAft>
                <a:spcPts val="0"/>
              </a:spcAft>
              <a:buSzPts val="4800"/>
              <a:buNone/>
            </a:pPr>
            <a:r>
              <a:t/>
            </a:r>
            <a:endParaRPr>
              <a:solidFill>
                <a:schemeClr val="dk1"/>
              </a:solidFill>
            </a:endParaRPr>
          </a:p>
          <a:p>
            <a:pPr indent="0" lvl="0" marL="0" rtl="0" algn="ctr">
              <a:lnSpc>
                <a:spcPct val="150000"/>
              </a:lnSpc>
              <a:spcBef>
                <a:spcPts val="0"/>
              </a:spcBef>
              <a:spcAft>
                <a:spcPts val="0"/>
              </a:spcAft>
              <a:buSzPts val="4800"/>
              <a:buNone/>
            </a:pPr>
            <a:r>
              <a:t/>
            </a:r>
            <a:endParaRPr>
              <a:solidFill>
                <a:schemeClr val="dk1"/>
              </a:solidFill>
            </a:endParaRPr>
          </a:p>
          <a:p>
            <a:pPr indent="0" lvl="0" marL="0" rtl="0" algn="ctr">
              <a:lnSpc>
                <a:spcPct val="150000"/>
              </a:lnSpc>
              <a:spcBef>
                <a:spcPts val="0"/>
              </a:spcBef>
              <a:spcAft>
                <a:spcPts val="0"/>
              </a:spcAft>
              <a:buSzPts val="4800"/>
              <a:buNone/>
            </a:pPr>
            <a:r>
              <a:t/>
            </a:r>
            <a:endParaRPr>
              <a:solidFill>
                <a:schemeClr val="dk1"/>
              </a:solidFill>
            </a:endParaRPr>
          </a:p>
        </p:txBody>
      </p:sp>
    </p:spTree>
  </p:cSld>
  <p:clrMapOvr>
    <a:masterClrMapping/>
  </p:clrMapOvr>
</p:sld>
</file>

<file path=ppt/slides/slide9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6" name="Shape 5746"/>
        <p:cNvGrpSpPr/>
        <p:nvPr/>
      </p:nvGrpSpPr>
      <p:grpSpPr>
        <a:xfrm>
          <a:off x="0" y="0"/>
          <a:ext cx="0" cy="0"/>
          <a:chOff x="0" y="0"/>
          <a:chExt cx="0" cy="0"/>
        </a:xfrm>
      </p:grpSpPr>
      <p:sp>
        <p:nvSpPr>
          <p:cNvPr id="5747" name="Google Shape;5747;p922"/>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My Heart And My Tongue</a:t>
            </a:r>
            <a:endParaRPr/>
          </a:p>
        </p:txBody>
      </p:sp>
      <p:sp>
        <p:nvSpPr>
          <p:cNvPr id="5748" name="Google Shape;5748;p922"/>
          <p:cNvSpPr txBox="1"/>
          <p:nvPr>
            <p:ph idx="1" type="body"/>
          </p:nvPr>
        </p:nvSpPr>
        <p:spPr>
          <a:xfrm>
            <a:off x="415650" y="326508"/>
            <a:ext cx="11360700" cy="45552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50000"/>
              </a:lnSpc>
              <a:spcBef>
                <a:spcPts val="0"/>
              </a:spcBef>
              <a:spcAft>
                <a:spcPts val="0"/>
              </a:spcAft>
              <a:buSzPts val="4800"/>
              <a:buNone/>
            </a:pPr>
            <a:r>
              <a:rPr lang="en-US">
                <a:solidFill>
                  <a:schemeClr val="dk1"/>
                </a:solidFill>
              </a:rPr>
              <a:t>All nations praise You</a:t>
            </a:r>
            <a:endParaRPr>
              <a:solidFill>
                <a:schemeClr val="dk1"/>
              </a:solidFill>
            </a:endParaRPr>
          </a:p>
          <a:p>
            <a:pPr indent="0" lvl="0" marL="0" rtl="0" algn="ctr">
              <a:lnSpc>
                <a:spcPct val="150000"/>
              </a:lnSpc>
              <a:spcBef>
                <a:spcPts val="0"/>
              </a:spcBef>
              <a:spcAft>
                <a:spcPts val="0"/>
              </a:spcAft>
              <a:buSzPts val="4800"/>
              <a:buNone/>
            </a:pPr>
            <a:r>
              <a:rPr lang="en-US">
                <a:solidFill>
                  <a:schemeClr val="dk1"/>
                </a:solidFill>
              </a:rPr>
              <a:t>O Christ the King</a:t>
            </a:r>
            <a:endParaRPr>
              <a:solidFill>
                <a:schemeClr val="dk1"/>
              </a:solidFill>
            </a:endParaRPr>
          </a:p>
          <a:p>
            <a:pPr indent="0" lvl="0" marL="0" rtl="0" algn="ctr">
              <a:lnSpc>
                <a:spcPct val="150000"/>
              </a:lnSpc>
              <a:spcBef>
                <a:spcPts val="0"/>
              </a:spcBef>
              <a:spcAft>
                <a:spcPts val="0"/>
              </a:spcAft>
              <a:buSzPts val="4800"/>
              <a:buNone/>
            </a:pPr>
            <a:r>
              <a:rPr lang="en-US">
                <a:solidFill>
                  <a:schemeClr val="dk1"/>
                </a:solidFill>
              </a:rPr>
              <a:t>O Holy Trinity</a:t>
            </a:r>
            <a:endParaRPr>
              <a:solidFill>
                <a:schemeClr val="dk1"/>
              </a:solidFill>
            </a:endParaRPr>
          </a:p>
          <a:p>
            <a:pPr indent="0" lvl="0" marL="0" rtl="0" algn="ctr">
              <a:lnSpc>
                <a:spcPct val="150000"/>
              </a:lnSpc>
              <a:spcBef>
                <a:spcPts val="0"/>
              </a:spcBef>
              <a:spcAft>
                <a:spcPts val="0"/>
              </a:spcAft>
              <a:buSzPts val="4800"/>
              <a:buNone/>
            </a:pPr>
            <a:r>
              <a:rPr lang="en-US">
                <a:solidFill>
                  <a:schemeClr val="dk1"/>
                </a:solidFill>
              </a:rPr>
              <a:t>have mercy upon us</a:t>
            </a:r>
            <a:endParaRPr>
              <a:solidFill>
                <a:schemeClr val="dk1"/>
              </a:solidFill>
            </a:endParaRPr>
          </a:p>
          <a:p>
            <a:pPr indent="0" lvl="0" marL="0" rtl="0" algn="ctr">
              <a:lnSpc>
                <a:spcPct val="150000"/>
              </a:lnSpc>
              <a:spcBef>
                <a:spcPts val="0"/>
              </a:spcBef>
              <a:spcAft>
                <a:spcPts val="0"/>
              </a:spcAft>
              <a:buSzPts val="4800"/>
              <a:buNone/>
            </a:pPr>
            <a:r>
              <a:t/>
            </a:r>
            <a:endParaRPr>
              <a:solidFill>
                <a:schemeClr val="dk1"/>
              </a:solidFill>
            </a:endParaRPr>
          </a:p>
          <a:p>
            <a:pPr indent="0" lvl="0" marL="0" rtl="0" algn="ctr">
              <a:lnSpc>
                <a:spcPct val="150000"/>
              </a:lnSpc>
              <a:spcBef>
                <a:spcPts val="0"/>
              </a:spcBef>
              <a:spcAft>
                <a:spcPts val="0"/>
              </a:spcAft>
              <a:buSzPts val="4800"/>
              <a:buNone/>
            </a:pPr>
            <a:r>
              <a:t/>
            </a:r>
            <a:endParaRPr>
              <a:solidFill>
                <a:schemeClr val="dk1"/>
              </a:solidFill>
            </a:endParaRPr>
          </a:p>
          <a:p>
            <a:pPr indent="0" lvl="0" marL="0" rtl="0" algn="ctr">
              <a:lnSpc>
                <a:spcPct val="150000"/>
              </a:lnSpc>
              <a:spcBef>
                <a:spcPts val="0"/>
              </a:spcBef>
              <a:spcAft>
                <a:spcPts val="0"/>
              </a:spcAft>
              <a:buSzPts val="4800"/>
              <a:buNone/>
            </a:pPr>
            <a:r>
              <a:t/>
            </a:r>
            <a:endParaRPr>
              <a:solidFill>
                <a:schemeClr val="dk1"/>
              </a:solidFill>
            </a:endParaRPr>
          </a:p>
        </p:txBody>
      </p:sp>
    </p:spTree>
  </p:cSld>
  <p:clrMapOvr>
    <a:masterClrMapping/>
  </p:clrMapOvr>
</p:sld>
</file>

<file path=ppt/slides/slide9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2" name="Shape 5752"/>
        <p:cNvGrpSpPr/>
        <p:nvPr/>
      </p:nvGrpSpPr>
      <p:grpSpPr>
        <a:xfrm>
          <a:off x="0" y="0"/>
          <a:ext cx="0" cy="0"/>
          <a:chOff x="0" y="0"/>
          <a:chExt cx="0" cy="0"/>
        </a:xfrm>
      </p:grpSpPr>
      <p:sp>
        <p:nvSpPr>
          <p:cNvPr id="5753" name="Google Shape;5753;p923"/>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My Heart And My Tongue</a:t>
            </a:r>
            <a:endParaRPr/>
          </a:p>
        </p:txBody>
      </p:sp>
      <p:sp>
        <p:nvSpPr>
          <p:cNvPr id="5754" name="Google Shape;5754;p923"/>
          <p:cNvSpPr txBox="1"/>
          <p:nvPr>
            <p:ph idx="1" type="body"/>
          </p:nvPr>
        </p:nvSpPr>
        <p:spPr>
          <a:xfrm>
            <a:off x="415650" y="326508"/>
            <a:ext cx="11360700" cy="45552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50000"/>
              </a:lnSpc>
              <a:spcBef>
                <a:spcPts val="0"/>
              </a:spcBef>
              <a:spcAft>
                <a:spcPts val="0"/>
              </a:spcAft>
              <a:buSzPts val="4800"/>
              <a:buNone/>
            </a:pPr>
            <a:r>
              <a:rPr lang="en-US">
                <a:solidFill>
                  <a:schemeClr val="dk1"/>
                </a:solidFill>
              </a:rPr>
              <a:t>You are the compassionate</a:t>
            </a:r>
            <a:endParaRPr>
              <a:solidFill>
                <a:schemeClr val="dk1"/>
              </a:solidFill>
            </a:endParaRPr>
          </a:p>
          <a:p>
            <a:pPr indent="0" lvl="0" marL="0" rtl="0" algn="ctr">
              <a:lnSpc>
                <a:spcPct val="150000"/>
              </a:lnSpc>
              <a:spcBef>
                <a:spcPts val="0"/>
              </a:spcBef>
              <a:spcAft>
                <a:spcPts val="0"/>
              </a:spcAft>
              <a:buSzPts val="4800"/>
              <a:buNone/>
            </a:pPr>
            <a:r>
              <a:rPr lang="en-US">
                <a:solidFill>
                  <a:schemeClr val="dk1"/>
                </a:solidFill>
              </a:rPr>
              <a:t>And You are the Merciful</a:t>
            </a:r>
            <a:endParaRPr>
              <a:solidFill>
                <a:schemeClr val="dk1"/>
              </a:solidFill>
            </a:endParaRPr>
          </a:p>
          <a:p>
            <a:pPr indent="0" lvl="0" marL="0" rtl="0" algn="ctr">
              <a:lnSpc>
                <a:spcPct val="150000"/>
              </a:lnSpc>
              <a:spcBef>
                <a:spcPts val="0"/>
              </a:spcBef>
              <a:spcAft>
                <a:spcPts val="0"/>
              </a:spcAft>
              <a:buSzPts val="4800"/>
              <a:buNone/>
            </a:pPr>
            <a:r>
              <a:rPr lang="en-US">
                <a:solidFill>
                  <a:schemeClr val="dk1"/>
                </a:solidFill>
              </a:rPr>
              <a:t>O Holy Trinity</a:t>
            </a:r>
            <a:endParaRPr>
              <a:solidFill>
                <a:schemeClr val="dk1"/>
              </a:solidFill>
            </a:endParaRPr>
          </a:p>
          <a:p>
            <a:pPr indent="0" lvl="0" marL="0" rtl="0" algn="ctr">
              <a:lnSpc>
                <a:spcPct val="150000"/>
              </a:lnSpc>
              <a:spcBef>
                <a:spcPts val="0"/>
              </a:spcBef>
              <a:spcAft>
                <a:spcPts val="0"/>
              </a:spcAft>
              <a:buSzPts val="4800"/>
              <a:buNone/>
            </a:pPr>
            <a:r>
              <a:rPr lang="en-US">
                <a:solidFill>
                  <a:schemeClr val="dk1"/>
                </a:solidFill>
              </a:rPr>
              <a:t>have mercy upon us</a:t>
            </a:r>
            <a:endParaRPr>
              <a:solidFill>
                <a:schemeClr val="dk1"/>
              </a:solidFill>
            </a:endParaRPr>
          </a:p>
          <a:p>
            <a:pPr indent="0" lvl="0" marL="0" rtl="0" algn="ctr">
              <a:lnSpc>
                <a:spcPct val="150000"/>
              </a:lnSpc>
              <a:spcBef>
                <a:spcPts val="0"/>
              </a:spcBef>
              <a:spcAft>
                <a:spcPts val="0"/>
              </a:spcAft>
              <a:buSzPts val="4800"/>
              <a:buNone/>
            </a:pPr>
            <a:r>
              <a:t/>
            </a:r>
            <a:endParaRPr>
              <a:solidFill>
                <a:schemeClr val="dk1"/>
              </a:solidFill>
            </a:endParaRPr>
          </a:p>
          <a:p>
            <a:pPr indent="0" lvl="0" marL="0" rtl="0" algn="ctr">
              <a:lnSpc>
                <a:spcPct val="150000"/>
              </a:lnSpc>
              <a:spcBef>
                <a:spcPts val="0"/>
              </a:spcBef>
              <a:spcAft>
                <a:spcPts val="0"/>
              </a:spcAft>
              <a:buSzPts val="4800"/>
              <a:buNone/>
            </a:pPr>
            <a:r>
              <a:t/>
            </a:r>
            <a:endParaRPr>
              <a:solidFill>
                <a:schemeClr val="dk1"/>
              </a:solidFill>
            </a:endParaRPr>
          </a:p>
          <a:p>
            <a:pPr indent="0" lvl="0" marL="0" rtl="0" algn="ctr">
              <a:lnSpc>
                <a:spcPct val="150000"/>
              </a:lnSpc>
              <a:spcBef>
                <a:spcPts val="0"/>
              </a:spcBef>
              <a:spcAft>
                <a:spcPts val="0"/>
              </a:spcAft>
              <a:buSzPts val="4800"/>
              <a:buNone/>
            </a:pPr>
            <a:r>
              <a:t/>
            </a:r>
            <a:endParaRPr>
              <a:solidFill>
                <a:schemeClr val="dk1"/>
              </a:solidFill>
            </a:endParaRPr>
          </a:p>
        </p:txBody>
      </p:sp>
    </p:spTree>
  </p:cSld>
  <p:clrMapOvr>
    <a:masterClrMapping/>
  </p:clrMapOvr>
</p:sld>
</file>

<file path=ppt/slides/slide9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8" name="Shape 5758"/>
        <p:cNvGrpSpPr/>
        <p:nvPr/>
      </p:nvGrpSpPr>
      <p:grpSpPr>
        <a:xfrm>
          <a:off x="0" y="0"/>
          <a:ext cx="0" cy="0"/>
          <a:chOff x="0" y="0"/>
          <a:chExt cx="0" cy="0"/>
        </a:xfrm>
      </p:grpSpPr>
      <p:sp>
        <p:nvSpPr>
          <p:cNvPr id="5759" name="Google Shape;5759;p924"/>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My Heart And My Tongue</a:t>
            </a:r>
            <a:endParaRPr/>
          </a:p>
        </p:txBody>
      </p:sp>
      <p:sp>
        <p:nvSpPr>
          <p:cNvPr id="5760" name="Google Shape;5760;p924"/>
          <p:cNvSpPr txBox="1"/>
          <p:nvPr>
            <p:ph idx="1" type="body"/>
          </p:nvPr>
        </p:nvSpPr>
        <p:spPr>
          <a:xfrm>
            <a:off x="415650" y="326508"/>
            <a:ext cx="11360700" cy="45552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50000"/>
              </a:lnSpc>
              <a:spcBef>
                <a:spcPts val="0"/>
              </a:spcBef>
              <a:spcAft>
                <a:spcPts val="0"/>
              </a:spcAft>
              <a:buSzPts val="4800"/>
              <a:buNone/>
            </a:pPr>
            <a:r>
              <a:rPr lang="en-US">
                <a:solidFill>
                  <a:schemeClr val="dk1"/>
                </a:solidFill>
              </a:rPr>
              <a:t>You are blessed</a:t>
            </a:r>
            <a:endParaRPr>
              <a:solidFill>
                <a:schemeClr val="dk1"/>
              </a:solidFill>
            </a:endParaRPr>
          </a:p>
          <a:p>
            <a:pPr indent="0" lvl="0" marL="0" rtl="0" algn="ctr">
              <a:lnSpc>
                <a:spcPct val="150000"/>
              </a:lnSpc>
              <a:spcBef>
                <a:spcPts val="0"/>
              </a:spcBef>
              <a:spcAft>
                <a:spcPts val="0"/>
              </a:spcAft>
              <a:buSzPts val="4800"/>
              <a:buNone/>
            </a:pPr>
            <a:r>
              <a:rPr lang="en-US">
                <a:solidFill>
                  <a:schemeClr val="dk1"/>
                </a:solidFill>
              </a:rPr>
              <a:t>We praise and bless You</a:t>
            </a:r>
            <a:endParaRPr>
              <a:solidFill>
                <a:schemeClr val="dk1"/>
              </a:solidFill>
            </a:endParaRPr>
          </a:p>
          <a:p>
            <a:pPr indent="0" lvl="0" marL="0" rtl="0" algn="ctr">
              <a:lnSpc>
                <a:spcPct val="150000"/>
              </a:lnSpc>
              <a:spcBef>
                <a:spcPts val="0"/>
              </a:spcBef>
              <a:spcAft>
                <a:spcPts val="0"/>
              </a:spcAft>
              <a:buSzPts val="4800"/>
              <a:buNone/>
            </a:pPr>
            <a:r>
              <a:rPr lang="en-US">
                <a:solidFill>
                  <a:schemeClr val="dk1"/>
                </a:solidFill>
              </a:rPr>
              <a:t>O Holy Trinity</a:t>
            </a:r>
            <a:endParaRPr>
              <a:solidFill>
                <a:schemeClr val="dk1"/>
              </a:solidFill>
            </a:endParaRPr>
          </a:p>
          <a:p>
            <a:pPr indent="0" lvl="0" marL="0" rtl="0" algn="ctr">
              <a:lnSpc>
                <a:spcPct val="150000"/>
              </a:lnSpc>
              <a:spcBef>
                <a:spcPts val="0"/>
              </a:spcBef>
              <a:spcAft>
                <a:spcPts val="0"/>
              </a:spcAft>
              <a:buSzPts val="4800"/>
              <a:buNone/>
            </a:pPr>
            <a:r>
              <a:rPr lang="en-US">
                <a:solidFill>
                  <a:schemeClr val="dk1"/>
                </a:solidFill>
              </a:rPr>
              <a:t>have mercy upon us</a:t>
            </a:r>
            <a:endParaRPr>
              <a:solidFill>
                <a:schemeClr val="dk1"/>
              </a:solidFill>
            </a:endParaRPr>
          </a:p>
          <a:p>
            <a:pPr indent="0" lvl="0" marL="0" rtl="0" algn="ctr">
              <a:lnSpc>
                <a:spcPct val="150000"/>
              </a:lnSpc>
              <a:spcBef>
                <a:spcPts val="0"/>
              </a:spcBef>
              <a:spcAft>
                <a:spcPts val="0"/>
              </a:spcAft>
              <a:buSzPts val="4800"/>
              <a:buNone/>
            </a:pPr>
            <a:r>
              <a:t/>
            </a:r>
            <a:endParaRPr>
              <a:solidFill>
                <a:schemeClr val="dk1"/>
              </a:solidFill>
            </a:endParaRPr>
          </a:p>
          <a:p>
            <a:pPr indent="0" lvl="0" marL="0" rtl="0" algn="ctr">
              <a:lnSpc>
                <a:spcPct val="150000"/>
              </a:lnSpc>
              <a:spcBef>
                <a:spcPts val="0"/>
              </a:spcBef>
              <a:spcAft>
                <a:spcPts val="0"/>
              </a:spcAft>
              <a:buSzPts val="4800"/>
              <a:buNone/>
            </a:pPr>
            <a:r>
              <a:t/>
            </a:r>
            <a:endParaRPr>
              <a:solidFill>
                <a:schemeClr val="dk1"/>
              </a:solidFill>
            </a:endParaRPr>
          </a:p>
          <a:p>
            <a:pPr indent="0" lvl="0" marL="0" rtl="0" algn="ctr">
              <a:lnSpc>
                <a:spcPct val="150000"/>
              </a:lnSpc>
              <a:spcBef>
                <a:spcPts val="0"/>
              </a:spcBef>
              <a:spcAft>
                <a:spcPts val="0"/>
              </a:spcAft>
              <a:buSzPts val="4800"/>
              <a:buNone/>
            </a:pPr>
            <a:r>
              <a:t/>
            </a:r>
            <a:endParaRPr>
              <a:solidFill>
                <a:schemeClr val="dk1"/>
              </a:solidFill>
            </a:endParaRPr>
          </a:p>
        </p:txBody>
      </p:sp>
    </p:spTree>
  </p:cSld>
  <p:clrMapOvr>
    <a:masterClrMapping/>
  </p:clrMapOvr>
</p:sld>
</file>

<file path=ppt/slides/slide9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4" name="Shape 5764"/>
        <p:cNvGrpSpPr/>
        <p:nvPr/>
      </p:nvGrpSpPr>
      <p:grpSpPr>
        <a:xfrm>
          <a:off x="0" y="0"/>
          <a:ext cx="0" cy="0"/>
          <a:chOff x="0" y="0"/>
          <a:chExt cx="0" cy="0"/>
        </a:xfrm>
      </p:grpSpPr>
      <p:sp>
        <p:nvSpPr>
          <p:cNvPr id="5765" name="Google Shape;5765;p925"/>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My Heart And My Tongue</a:t>
            </a:r>
            <a:endParaRPr/>
          </a:p>
        </p:txBody>
      </p:sp>
      <p:sp>
        <p:nvSpPr>
          <p:cNvPr id="5766" name="Google Shape;5766;p925"/>
          <p:cNvSpPr txBox="1"/>
          <p:nvPr>
            <p:ph idx="1" type="body"/>
          </p:nvPr>
        </p:nvSpPr>
        <p:spPr>
          <a:xfrm>
            <a:off x="415650" y="326508"/>
            <a:ext cx="11360700" cy="45552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50000"/>
              </a:lnSpc>
              <a:spcBef>
                <a:spcPts val="0"/>
              </a:spcBef>
              <a:spcAft>
                <a:spcPts val="0"/>
              </a:spcAft>
              <a:buSzPts val="4800"/>
              <a:buNone/>
            </a:pPr>
            <a:r>
              <a:rPr lang="en-US">
                <a:solidFill>
                  <a:schemeClr val="dk1"/>
                </a:solidFill>
              </a:rPr>
              <a:t>Truly great</a:t>
            </a:r>
            <a:endParaRPr>
              <a:solidFill>
                <a:schemeClr val="dk1"/>
              </a:solidFill>
            </a:endParaRPr>
          </a:p>
          <a:p>
            <a:pPr indent="0" lvl="0" marL="0" rtl="0" algn="ctr">
              <a:lnSpc>
                <a:spcPct val="150000"/>
              </a:lnSpc>
              <a:spcBef>
                <a:spcPts val="0"/>
              </a:spcBef>
              <a:spcAft>
                <a:spcPts val="0"/>
              </a:spcAft>
              <a:buSzPts val="4800"/>
              <a:buNone/>
            </a:pPr>
            <a:r>
              <a:rPr lang="en-US">
                <a:solidFill>
                  <a:schemeClr val="dk1"/>
                </a:solidFill>
              </a:rPr>
              <a:t>Is the Just Judge</a:t>
            </a:r>
            <a:endParaRPr>
              <a:solidFill>
                <a:schemeClr val="dk1"/>
              </a:solidFill>
            </a:endParaRPr>
          </a:p>
          <a:p>
            <a:pPr indent="0" lvl="0" marL="0" rtl="0" algn="ctr">
              <a:lnSpc>
                <a:spcPct val="150000"/>
              </a:lnSpc>
              <a:spcBef>
                <a:spcPts val="0"/>
              </a:spcBef>
              <a:spcAft>
                <a:spcPts val="0"/>
              </a:spcAft>
              <a:buSzPts val="4800"/>
              <a:buNone/>
            </a:pPr>
            <a:r>
              <a:rPr lang="en-US">
                <a:solidFill>
                  <a:schemeClr val="dk1"/>
                </a:solidFill>
              </a:rPr>
              <a:t>O Holy Trinity</a:t>
            </a:r>
            <a:endParaRPr>
              <a:solidFill>
                <a:schemeClr val="dk1"/>
              </a:solidFill>
            </a:endParaRPr>
          </a:p>
          <a:p>
            <a:pPr indent="0" lvl="0" marL="0" rtl="0" algn="ctr">
              <a:lnSpc>
                <a:spcPct val="150000"/>
              </a:lnSpc>
              <a:spcBef>
                <a:spcPts val="0"/>
              </a:spcBef>
              <a:spcAft>
                <a:spcPts val="0"/>
              </a:spcAft>
              <a:buSzPts val="4800"/>
              <a:buNone/>
            </a:pPr>
            <a:r>
              <a:rPr lang="en-US">
                <a:solidFill>
                  <a:schemeClr val="dk1"/>
                </a:solidFill>
              </a:rPr>
              <a:t>have mercy upon us</a:t>
            </a:r>
            <a:endParaRPr>
              <a:solidFill>
                <a:schemeClr val="dk1"/>
              </a:solidFill>
            </a:endParaRPr>
          </a:p>
          <a:p>
            <a:pPr indent="0" lvl="0" marL="0" rtl="0" algn="ctr">
              <a:lnSpc>
                <a:spcPct val="150000"/>
              </a:lnSpc>
              <a:spcBef>
                <a:spcPts val="0"/>
              </a:spcBef>
              <a:spcAft>
                <a:spcPts val="0"/>
              </a:spcAft>
              <a:buSzPts val="4800"/>
              <a:buNone/>
            </a:pPr>
            <a:r>
              <a:t/>
            </a:r>
            <a:endParaRPr>
              <a:solidFill>
                <a:schemeClr val="dk1"/>
              </a:solidFill>
            </a:endParaRPr>
          </a:p>
          <a:p>
            <a:pPr indent="0" lvl="0" marL="0" rtl="0" algn="ctr">
              <a:lnSpc>
                <a:spcPct val="150000"/>
              </a:lnSpc>
              <a:spcBef>
                <a:spcPts val="0"/>
              </a:spcBef>
              <a:spcAft>
                <a:spcPts val="0"/>
              </a:spcAft>
              <a:buSzPts val="4800"/>
              <a:buNone/>
            </a:pPr>
            <a:r>
              <a:t/>
            </a:r>
            <a:endParaRPr>
              <a:solidFill>
                <a:schemeClr val="dk1"/>
              </a:solidFill>
            </a:endParaRPr>
          </a:p>
          <a:p>
            <a:pPr indent="0" lvl="0" marL="0" rtl="0" algn="ctr">
              <a:lnSpc>
                <a:spcPct val="150000"/>
              </a:lnSpc>
              <a:spcBef>
                <a:spcPts val="0"/>
              </a:spcBef>
              <a:spcAft>
                <a:spcPts val="0"/>
              </a:spcAft>
              <a:buSzPts val="4800"/>
              <a:buNone/>
            </a:pPr>
            <a:r>
              <a:t/>
            </a:r>
            <a:endParaRPr>
              <a:solidFill>
                <a:schemeClr val="dk1"/>
              </a:solidFill>
            </a:endParaRPr>
          </a:p>
        </p:txBody>
      </p:sp>
    </p:spTree>
  </p:cSld>
  <p:clrMapOvr>
    <a:masterClrMapping/>
  </p:clrMapOvr>
</p:sld>
</file>

<file path=ppt/slides/slide9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0" name="Shape 5770"/>
        <p:cNvGrpSpPr/>
        <p:nvPr/>
      </p:nvGrpSpPr>
      <p:grpSpPr>
        <a:xfrm>
          <a:off x="0" y="0"/>
          <a:ext cx="0" cy="0"/>
          <a:chOff x="0" y="0"/>
          <a:chExt cx="0" cy="0"/>
        </a:xfrm>
      </p:grpSpPr>
      <p:sp>
        <p:nvSpPr>
          <p:cNvPr id="5771" name="Google Shape;5771;p926"/>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My Heart And My Tongue</a:t>
            </a:r>
            <a:endParaRPr/>
          </a:p>
        </p:txBody>
      </p:sp>
      <p:sp>
        <p:nvSpPr>
          <p:cNvPr id="5772" name="Google Shape;5772;p926"/>
          <p:cNvSpPr txBox="1"/>
          <p:nvPr>
            <p:ph idx="1" type="body"/>
          </p:nvPr>
        </p:nvSpPr>
        <p:spPr>
          <a:xfrm>
            <a:off x="415650" y="326508"/>
            <a:ext cx="11360700" cy="45552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50000"/>
              </a:lnSpc>
              <a:spcBef>
                <a:spcPts val="0"/>
              </a:spcBef>
              <a:spcAft>
                <a:spcPts val="0"/>
              </a:spcAft>
              <a:buSzPts val="4800"/>
              <a:buNone/>
            </a:pPr>
            <a:r>
              <a:rPr lang="en-US">
                <a:solidFill>
                  <a:schemeClr val="dk1"/>
                </a:solidFill>
              </a:rPr>
              <a:t>Your Name is blessed</a:t>
            </a:r>
            <a:endParaRPr>
              <a:solidFill>
                <a:schemeClr val="dk1"/>
              </a:solidFill>
            </a:endParaRPr>
          </a:p>
          <a:p>
            <a:pPr indent="0" lvl="0" marL="0" rtl="0" algn="ctr">
              <a:lnSpc>
                <a:spcPct val="150000"/>
              </a:lnSpc>
              <a:spcBef>
                <a:spcPts val="0"/>
              </a:spcBef>
              <a:spcAft>
                <a:spcPts val="0"/>
              </a:spcAft>
              <a:buSzPts val="4800"/>
              <a:buNone/>
            </a:pPr>
            <a:r>
              <a:rPr lang="en-US">
                <a:solidFill>
                  <a:schemeClr val="dk1"/>
                </a:solidFill>
              </a:rPr>
              <a:t>O the True Logos (Word)</a:t>
            </a:r>
            <a:endParaRPr>
              <a:solidFill>
                <a:schemeClr val="dk1"/>
              </a:solidFill>
            </a:endParaRPr>
          </a:p>
          <a:p>
            <a:pPr indent="0" lvl="0" marL="0" rtl="0" algn="ctr">
              <a:lnSpc>
                <a:spcPct val="150000"/>
              </a:lnSpc>
              <a:spcBef>
                <a:spcPts val="0"/>
              </a:spcBef>
              <a:spcAft>
                <a:spcPts val="0"/>
              </a:spcAft>
              <a:buSzPts val="4800"/>
              <a:buNone/>
            </a:pPr>
            <a:r>
              <a:rPr lang="en-US">
                <a:solidFill>
                  <a:schemeClr val="dk1"/>
                </a:solidFill>
              </a:rPr>
              <a:t>O Holy Trinity</a:t>
            </a:r>
            <a:endParaRPr>
              <a:solidFill>
                <a:schemeClr val="dk1"/>
              </a:solidFill>
            </a:endParaRPr>
          </a:p>
          <a:p>
            <a:pPr indent="0" lvl="0" marL="0" rtl="0" algn="ctr">
              <a:lnSpc>
                <a:spcPct val="150000"/>
              </a:lnSpc>
              <a:spcBef>
                <a:spcPts val="0"/>
              </a:spcBef>
              <a:spcAft>
                <a:spcPts val="0"/>
              </a:spcAft>
              <a:buSzPts val="4800"/>
              <a:buNone/>
            </a:pPr>
            <a:r>
              <a:rPr lang="en-US">
                <a:solidFill>
                  <a:schemeClr val="dk1"/>
                </a:solidFill>
              </a:rPr>
              <a:t>have mercy upon us</a:t>
            </a:r>
            <a:endParaRPr>
              <a:solidFill>
                <a:schemeClr val="dk1"/>
              </a:solidFill>
            </a:endParaRPr>
          </a:p>
          <a:p>
            <a:pPr indent="0" lvl="0" marL="0" rtl="0" algn="ctr">
              <a:lnSpc>
                <a:spcPct val="150000"/>
              </a:lnSpc>
              <a:spcBef>
                <a:spcPts val="0"/>
              </a:spcBef>
              <a:spcAft>
                <a:spcPts val="0"/>
              </a:spcAft>
              <a:buSzPts val="4800"/>
              <a:buNone/>
            </a:pPr>
            <a:r>
              <a:t/>
            </a:r>
            <a:endParaRPr>
              <a:solidFill>
                <a:schemeClr val="dk1"/>
              </a:solidFill>
            </a:endParaRPr>
          </a:p>
          <a:p>
            <a:pPr indent="0" lvl="0" marL="0" rtl="0" algn="ctr">
              <a:lnSpc>
                <a:spcPct val="150000"/>
              </a:lnSpc>
              <a:spcBef>
                <a:spcPts val="0"/>
              </a:spcBef>
              <a:spcAft>
                <a:spcPts val="0"/>
              </a:spcAft>
              <a:buSzPts val="4800"/>
              <a:buNone/>
            </a:pPr>
            <a:r>
              <a:t/>
            </a:r>
            <a:endParaRPr>
              <a:solidFill>
                <a:schemeClr val="dk1"/>
              </a:solidFill>
            </a:endParaRPr>
          </a:p>
          <a:p>
            <a:pPr indent="0" lvl="0" marL="0" rtl="0" algn="ctr">
              <a:lnSpc>
                <a:spcPct val="150000"/>
              </a:lnSpc>
              <a:spcBef>
                <a:spcPts val="0"/>
              </a:spcBef>
              <a:spcAft>
                <a:spcPts val="0"/>
              </a:spcAft>
              <a:buSzPts val="4800"/>
              <a:buNone/>
            </a:pPr>
            <a:r>
              <a:t/>
            </a:r>
            <a:endParaRPr>
              <a:solidFill>
                <a:schemeClr val="dk1"/>
              </a:solidFill>
            </a:endParaRPr>
          </a:p>
          <a:p>
            <a:pPr indent="0" lvl="0" marL="0" rtl="0" algn="ctr">
              <a:lnSpc>
                <a:spcPct val="150000"/>
              </a:lnSpc>
              <a:spcBef>
                <a:spcPts val="0"/>
              </a:spcBef>
              <a:spcAft>
                <a:spcPts val="0"/>
              </a:spcAft>
              <a:buSzPts val="4800"/>
              <a:buNone/>
            </a:pPr>
            <a:r>
              <a:t/>
            </a:r>
            <a:endParaRPr>
              <a:solidFill>
                <a:schemeClr val="dk1"/>
              </a:solidFill>
            </a:endParaRPr>
          </a:p>
        </p:txBody>
      </p:sp>
    </p:spTree>
  </p:cSld>
  <p:clrMapOvr>
    <a:masterClrMapping/>
  </p:clrMapOvr>
</p:sld>
</file>

<file path=ppt/slides/slide9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6" name="Shape 5776"/>
        <p:cNvGrpSpPr/>
        <p:nvPr/>
      </p:nvGrpSpPr>
      <p:grpSpPr>
        <a:xfrm>
          <a:off x="0" y="0"/>
          <a:ext cx="0" cy="0"/>
          <a:chOff x="0" y="0"/>
          <a:chExt cx="0" cy="0"/>
        </a:xfrm>
      </p:grpSpPr>
      <p:sp>
        <p:nvSpPr>
          <p:cNvPr id="5777" name="Google Shape;5777;p927"/>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My Heart And My Tongue</a:t>
            </a:r>
            <a:endParaRPr/>
          </a:p>
        </p:txBody>
      </p:sp>
      <p:sp>
        <p:nvSpPr>
          <p:cNvPr id="5778" name="Google Shape;5778;p927"/>
          <p:cNvSpPr txBox="1"/>
          <p:nvPr>
            <p:ph idx="1" type="body"/>
          </p:nvPr>
        </p:nvSpPr>
        <p:spPr>
          <a:xfrm>
            <a:off x="415650" y="326508"/>
            <a:ext cx="11360700" cy="45552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50000"/>
              </a:lnSpc>
              <a:spcBef>
                <a:spcPts val="0"/>
              </a:spcBef>
              <a:spcAft>
                <a:spcPts val="0"/>
              </a:spcAft>
              <a:buSzPts val="4800"/>
              <a:buNone/>
            </a:pPr>
            <a:r>
              <a:rPr lang="en-US">
                <a:solidFill>
                  <a:schemeClr val="dk1"/>
                </a:solidFill>
              </a:rPr>
              <a:t>Guard us O Christ</a:t>
            </a:r>
            <a:endParaRPr>
              <a:solidFill>
                <a:schemeClr val="dk1"/>
              </a:solidFill>
            </a:endParaRPr>
          </a:p>
          <a:p>
            <a:pPr indent="0" lvl="0" marL="0" rtl="0" algn="ctr">
              <a:lnSpc>
                <a:spcPct val="150000"/>
              </a:lnSpc>
              <a:spcBef>
                <a:spcPts val="0"/>
              </a:spcBef>
              <a:spcAft>
                <a:spcPts val="0"/>
              </a:spcAft>
              <a:buSzPts val="4800"/>
              <a:buNone/>
            </a:pPr>
            <a:r>
              <a:rPr lang="en-US">
                <a:solidFill>
                  <a:schemeClr val="dk1"/>
                </a:solidFill>
              </a:rPr>
              <a:t>With Your Goodness</a:t>
            </a:r>
            <a:endParaRPr>
              <a:solidFill>
                <a:schemeClr val="dk1"/>
              </a:solidFill>
            </a:endParaRPr>
          </a:p>
          <a:p>
            <a:pPr indent="0" lvl="0" marL="0" rtl="0" algn="ctr">
              <a:lnSpc>
                <a:spcPct val="150000"/>
              </a:lnSpc>
              <a:spcBef>
                <a:spcPts val="0"/>
              </a:spcBef>
              <a:spcAft>
                <a:spcPts val="0"/>
              </a:spcAft>
              <a:buSzPts val="4800"/>
              <a:buNone/>
            </a:pPr>
            <a:r>
              <a:rPr lang="en-US">
                <a:solidFill>
                  <a:schemeClr val="dk1"/>
                </a:solidFill>
              </a:rPr>
              <a:t>O Holy Trinity</a:t>
            </a:r>
            <a:endParaRPr>
              <a:solidFill>
                <a:schemeClr val="dk1"/>
              </a:solidFill>
            </a:endParaRPr>
          </a:p>
          <a:p>
            <a:pPr indent="0" lvl="0" marL="0" rtl="0" algn="ctr">
              <a:lnSpc>
                <a:spcPct val="150000"/>
              </a:lnSpc>
              <a:spcBef>
                <a:spcPts val="0"/>
              </a:spcBef>
              <a:spcAft>
                <a:spcPts val="0"/>
              </a:spcAft>
              <a:buSzPts val="4800"/>
              <a:buNone/>
            </a:pPr>
            <a:r>
              <a:rPr lang="en-US">
                <a:solidFill>
                  <a:schemeClr val="dk1"/>
                </a:solidFill>
              </a:rPr>
              <a:t>have mercy upon us</a:t>
            </a:r>
            <a:endParaRPr>
              <a:solidFill>
                <a:schemeClr val="dk1"/>
              </a:solidFill>
            </a:endParaRPr>
          </a:p>
          <a:p>
            <a:pPr indent="0" lvl="0" marL="0" rtl="0" algn="ctr">
              <a:lnSpc>
                <a:spcPct val="150000"/>
              </a:lnSpc>
              <a:spcBef>
                <a:spcPts val="0"/>
              </a:spcBef>
              <a:spcAft>
                <a:spcPts val="0"/>
              </a:spcAft>
              <a:buSzPts val="4800"/>
              <a:buNone/>
            </a:pPr>
            <a:r>
              <a:t/>
            </a:r>
            <a:endParaRPr>
              <a:solidFill>
                <a:schemeClr val="dk1"/>
              </a:solidFill>
            </a:endParaRPr>
          </a:p>
          <a:p>
            <a:pPr indent="0" lvl="0" marL="0" rtl="0" algn="ctr">
              <a:lnSpc>
                <a:spcPct val="150000"/>
              </a:lnSpc>
              <a:spcBef>
                <a:spcPts val="0"/>
              </a:spcBef>
              <a:spcAft>
                <a:spcPts val="0"/>
              </a:spcAft>
              <a:buSzPts val="4800"/>
              <a:buNone/>
            </a:pPr>
            <a:r>
              <a:t/>
            </a:r>
            <a:endParaRPr>
              <a:solidFill>
                <a:schemeClr val="dk1"/>
              </a:solidFill>
            </a:endParaRPr>
          </a:p>
          <a:p>
            <a:pPr indent="0" lvl="0" marL="0" rtl="0" algn="ctr">
              <a:lnSpc>
                <a:spcPct val="150000"/>
              </a:lnSpc>
              <a:spcBef>
                <a:spcPts val="0"/>
              </a:spcBef>
              <a:spcAft>
                <a:spcPts val="0"/>
              </a:spcAft>
              <a:buSzPts val="4800"/>
              <a:buNone/>
            </a:pPr>
            <a:r>
              <a:t/>
            </a:r>
            <a:endParaRPr>
              <a:solidFill>
                <a:schemeClr val="dk1"/>
              </a:solidFill>
            </a:endParaRPr>
          </a:p>
          <a:p>
            <a:pPr indent="0" lvl="0" marL="0" rtl="0" algn="ctr">
              <a:lnSpc>
                <a:spcPct val="150000"/>
              </a:lnSpc>
              <a:spcBef>
                <a:spcPts val="0"/>
              </a:spcBef>
              <a:spcAft>
                <a:spcPts val="0"/>
              </a:spcAft>
              <a:buSzPts val="4800"/>
              <a:buNone/>
            </a:pPr>
            <a:r>
              <a:t/>
            </a:r>
            <a:endParaRPr>
              <a:solidFill>
                <a:schemeClr val="dk1"/>
              </a:solidFill>
            </a:endParaRPr>
          </a:p>
        </p:txBody>
      </p:sp>
    </p:spTree>
  </p:cSld>
  <p:clrMapOvr>
    <a:masterClrMapping/>
  </p:clrMapOvr>
</p:sld>
</file>

<file path=ppt/slides/slide9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2" name="Shape 5782"/>
        <p:cNvGrpSpPr/>
        <p:nvPr/>
      </p:nvGrpSpPr>
      <p:grpSpPr>
        <a:xfrm>
          <a:off x="0" y="0"/>
          <a:ext cx="0" cy="0"/>
          <a:chOff x="0" y="0"/>
          <a:chExt cx="0" cy="0"/>
        </a:xfrm>
      </p:grpSpPr>
      <p:sp>
        <p:nvSpPr>
          <p:cNvPr id="5783" name="Google Shape;5783;p928"/>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My Heart And My Tongue</a:t>
            </a:r>
            <a:endParaRPr/>
          </a:p>
        </p:txBody>
      </p:sp>
      <p:sp>
        <p:nvSpPr>
          <p:cNvPr id="5784" name="Google Shape;5784;p928"/>
          <p:cNvSpPr txBox="1"/>
          <p:nvPr>
            <p:ph idx="1" type="body"/>
          </p:nvPr>
        </p:nvSpPr>
        <p:spPr>
          <a:xfrm>
            <a:off x="415650" y="326508"/>
            <a:ext cx="11360700" cy="45552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50000"/>
              </a:lnSpc>
              <a:spcBef>
                <a:spcPts val="0"/>
              </a:spcBef>
              <a:spcAft>
                <a:spcPts val="0"/>
              </a:spcAft>
              <a:buSzPts val="4800"/>
              <a:buNone/>
            </a:pPr>
            <a:r>
              <a:rPr lang="en-US">
                <a:solidFill>
                  <a:schemeClr val="dk1"/>
                </a:solidFill>
              </a:rPr>
              <a:t>Hearken unto the sinners</a:t>
            </a:r>
            <a:endParaRPr>
              <a:solidFill>
                <a:schemeClr val="dk1"/>
              </a:solidFill>
            </a:endParaRPr>
          </a:p>
          <a:p>
            <a:pPr indent="0" lvl="0" marL="0" rtl="0" algn="ctr">
              <a:lnSpc>
                <a:spcPct val="150000"/>
              </a:lnSpc>
              <a:spcBef>
                <a:spcPts val="0"/>
              </a:spcBef>
              <a:spcAft>
                <a:spcPts val="0"/>
              </a:spcAft>
              <a:buSzPts val="4800"/>
              <a:buNone/>
            </a:pPr>
            <a:r>
              <a:rPr lang="en-US">
                <a:solidFill>
                  <a:schemeClr val="dk1"/>
                </a:solidFill>
              </a:rPr>
              <a:t>In their tribulations</a:t>
            </a:r>
            <a:endParaRPr>
              <a:solidFill>
                <a:schemeClr val="dk1"/>
              </a:solidFill>
            </a:endParaRPr>
          </a:p>
          <a:p>
            <a:pPr indent="0" lvl="0" marL="0" rtl="0" algn="ctr">
              <a:lnSpc>
                <a:spcPct val="150000"/>
              </a:lnSpc>
              <a:spcBef>
                <a:spcPts val="0"/>
              </a:spcBef>
              <a:spcAft>
                <a:spcPts val="0"/>
              </a:spcAft>
              <a:buSzPts val="4800"/>
              <a:buNone/>
            </a:pPr>
            <a:r>
              <a:rPr lang="en-US">
                <a:solidFill>
                  <a:schemeClr val="dk1"/>
                </a:solidFill>
              </a:rPr>
              <a:t>O Holy Trinity</a:t>
            </a:r>
            <a:endParaRPr>
              <a:solidFill>
                <a:schemeClr val="dk1"/>
              </a:solidFill>
            </a:endParaRPr>
          </a:p>
          <a:p>
            <a:pPr indent="0" lvl="0" marL="0" rtl="0" algn="ctr">
              <a:lnSpc>
                <a:spcPct val="150000"/>
              </a:lnSpc>
              <a:spcBef>
                <a:spcPts val="0"/>
              </a:spcBef>
              <a:spcAft>
                <a:spcPts val="0"/>
              </a:spcAft>
              <a:buSzPts val="4800"/>
              <a:buNone/>
            </a:pPr>
            <a:r>
              <a:rPr lang="en-US">
                <a:solidFill>
                  <a:schemeClr val="dk1"/>
                </a:solidFill>
              </a:rPr>
              <a:t>have mercy upon us</a:t>
            </a:r>
            <a:endParaRPr>
              <a:solidFill>
                <a:schemeClr val="dk1"/>
              </a:solidFill>
            </a:endParaRPr>
          </a:p>
          <a:p>
            <a:pPr indent="0" lvl="0" marL="0" rtl="0" algn="ctr">
              <a:lnSpc>
                <a:spcPct val="150000"/>
              </a:lnSpc>
              <a:spcBef>
                <a:spcPts val="0"/>
              </a:spcBef>
              <a:spcAft>
                <a:spcPts val="0"/>
              </a:spcAft>
              <a:buSzPts val="4800"/>
              <a:buNone/>
            </a:pPr>
            <a:r>
              <a:t/>
            </a:r>
            <a:endParaRPr>
              <a:solidFill>
                <a:schemeClr val="dk1"/>
              </a:solidFill>
            </a:endParaRPr>
          </a:p>
          <a:p>
            <a:pPr indent="0" lvl="0" marL="0" rtl="0" algn="ctr">
              <a:lnSpc>
                <a:spcPct val="150000"/>
              </a:lnSpc>
              <a:spcBef>
                <a:spcPts val="0"/>
              </a:spcBef>
              <a:spcAft>
                <a:spcPts val="0"/>
              </a:spcAft>
              <a:buSzPts val="4800"/>
              <a:buNone/>
            </a:pPr>
            <a:r>
              <a:t/>
            </a:r>
            <a:endParaRPr>
              <a:solidFill>
                <a:schemeClr val="dk1"/>
              </a:solidFill>
            </a:endParaRPr>
          </a:p>
          <a:p>
            <a:pPr indent="0" lvl="0" marL="0" rtl="0" algn="ctr">
              <a:lnSpc>
                <a:spcPct val="150000"/>
              </a:lnSpc>
              <a:spcBef>
                <a:spcPts val="0"/>
              </a:spcBef>
              <a:spcAft>
                <a:spcPts val="0"/>
              </a:spcAft>
              <a:buSzPts val="4800"/>
              <a:buNone/>
            </a:pPr>
            <a:r>
              <a:t/>
            </a:r>
            <a:endParaRPr>
              <a:solidFill>
                <a:schemeClr val="dk1"/>
              </a:solidFill>
            </a:endParaRPr>
          </a:p>
          <a:p>
            <a:pPr indent="0" lvl="0" marL="0" rtl="0" algn="ctr">
              <a:lnSpc>
                <a:spcPct val="150000"/>
              </a:lnSpc>
              <a:spcBef>
                <a:spcPts val="0"/>
              </a:spcBef>
              <a:spcAft>
                <a:spcPts val="0"/>
              </a:spcAft>
              <a:buSzPts val="4800"/>
              <a:buNone/>
            </a:pPr>
            <a:r>
              <a:t/>
            </a:r>
            <a:endParaRPr>
              <a:solidFill>
                <a:schemeClr val="dk1"/>
              </a:solidFill>
            </a:endParaRPr>
          </a:p>
        </p:txBody>
      </p:sp>
    </p:spTree>
  </p:cSld>
  <p:clrMapOvr>
    <a:masterClrMapping/>
  </p:clrMapOvr>
</p:sld>
</file>

<file path=ppt/slides/slide9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8" name="Shape 5788"/>
        <p:cNvGrpSpPr/>
        <p:nvPr/>
      </p:nvGrpSpPr>
      <p:grpSpPr>
        <a:xfrm>
          <a:off x="0" y="0"/>
          <a:ext cx="0" cy="0"/>
          <a:chOff x="0" y="0"/>
          <a:chExt cx="0" cy="0"/>
        </a:xfrm>
      </p:grpSpPr>
      <p:sp>
        <p:nvSpPr>
          <p:cNvPr id="5789" name="Google Shape;5789;p929"/>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My Heart And My Tongue</a:t>
            </a:r>
            <a:endParaRPr/>
          </a:p>
        </p:txBody>
      </p:sp>
      <p:sp>
        <p:nvSpPr>
          <p:cNvPr id="5790" name="Google Shape;5790;p929"/>
          <p:cNvSpPr txBox="1"/>
          <p:nvPr>
            <p:ph idx="1" type="body"/>
          </p:nvPr>
        </p:nvSpPr>
        <p:spPr>
          <a:xfrm>
            <a:off x="415650" y="326508"/>
            <a:ext cx="11360700" cy="45552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50000"/>
              </a:lnSpc>
              <a:spcBef>
                <a:spcPts val="0"/>
              </a:spcBef>
              <a:spcAft>
                <a:spcPts val="0"/>
              </a:spcAft>
              <a:buSzPts val="4800"/>
              <a:buNone/>
            </a:pPr>
            <a:r>
              <a:rPr lang="en-US">
                <a:solidFill>
                  <a:schemeClr val="dk1"/>
                </a:solidFill>
              </a:rPr>
              <a:t>My soul and my mind</a:t>
            </a:r>
            <a:endParaRPr>
              <a:solidFill>
                <a:schemeClr val="dk1"/>
              </a:solidFill>
            </a:endParaRPr>
          </a:p>
          <a:p>
            <a:pPr indent="0" lvl="0" marL="0" rtl="0" algn="ctr">
              <a:lnSpc>
                <a:spcPct val="150000"/>
              </a:lnSpc>
              <a:spcBef>
                <a:spcPts val="0"/>
              </a:spcBef>
              <a:spcAft>
                <a:spcPts val="0"/>
              </a:spcAft>
              <a:buSzPts val="4800"/>
              <a:buNone/>
            </a:pPr>
            <a:r>
              <a:rPr lang="en-US">
                <a:solidFill>
                  <a:schemeClr val="dk1"/>
                </a:solidFill>
              </a:rPr>
              <a:t>Lift them up to heaven</a:t>
            </a:r>
            <a:endParaRPr>
              <a:solidFill>
                <a:schemeClr val="dk1"/>
              </a:solidFill>
            </a:endParaRPr>
          </a:p>
          <a:p>
            <a:pPr indent="0" lvl="0" marL="0" rtl="0" algn="ctr">
              <a:lnSpc>
                <a:spcPct val="150000"/>
              </a:lnSpc>
              <a:spcBef>
                <a:spcPts val="0"/>
              </a:spcBef>
              <a:spcAft>
                <a:spcPts val="0"/>
              </a:spcAft>
              <a:buSzPts val="4800"/>
              <a:buNone/>
            </a:pPr>
            <a:r>
              <a:rPr lang="en-US">
                <a:solidFill>
                  <a:schemeClr val="dk1"/>
                </a:solidFill>
              </a:rPr>
              <a:t>O Holy Trinity</a:t>
            </a:r>
            <a:endParaRPr>
              <a:solidFill>
                <a:schemeClr val="dk1"/>
              </a:solidFill>
            </a:endParaRPr>
          </a:p>
          <a:p>
            <a:pPr indent="0" lvl="0" marL="0" rtl="0" algn="ctr">
              <a:lnSpc>
                <a:spcPct val="150000"/>
              </a:lnSpc>
              <a:spcBef>
                <a:spcPts val="0"/>
              </a:spcBef>
              <a:spcAft>
                <a:spcPts val="0"/>
              </a:spcAft>
              <a:buSzPts val="4800"/>
              <a:buNone/>
            </a:pPr>
            <a:r>
              <a:rPr lang="en-US">
                <a:solidFill>
                  <a:schemeClr val="dk1"/>
                </a:solidFill>
              </a:rPr>
              <a:t>have mercy upon us</a:t>
            </a:r>
            <a:endParaRPr>
              <a:solidFill>
                <a:schemeClr val="dk1"/>
              </a:solidFill>
            </a:endParaRPr>
          </a:p>
          <a:p>
            <a:pPr indent="0" lvl="0" marL="0" rtl="0" algn="ctr">
              <a:lnSpc>
                <a:spcPct val="150000"/>
              </a:lnSpc>
              <a:spcBef>
                <a:spcPts val="0"/>
              </a:spcBef>
              <a:spcAft>
                <a:spcPts val="0"/>
              </a:spcAft>
              <a:buSzPts val="4800"/>
              <a:buNone/>
            </a:pPr>
            <a:r>
              <a:t/>
            </a:r>
            <a:endParaRPr>
              <a:solidFill>
                <a:schemeClr val="dk1"/>
              </a:solidFill>
            </a:endParaRPr>
          </a:p>
          <a:p>
            <a:pPr indent="0" lvl="0" marL="0" rtl="0" algn="ctr">
              <a:lnSpc>
                <a:spcPct val="150000"/>
              </a:lnSpc>
              <a:spcBef>
                <a:spcPts val="0"/>
              </a:spcBef>
              <a:spcAft>
                <a:spcPts val="0"/>
              </a:spcAft>
              <a:buSzPts val="4800"/>
              <a:buNone/>
            </a:pPr>
            <a:r>
              <a:t/>
            </a:r>
            <a:endParaRPr>
              <a:solidFill>
                <a:schemeClr val="dk1"/>
              </a:solidFill>
            </a:endParaRPr>
          </a:p>
          <a:p>
            <a:pPr indent="0" lvl="0" marL="0" rtl="0" algn="ctr">
              <a:lnSpc>
                <a:spcPct val="150000"/>
              </a:lnSpc>
              <a:spcBef>
                <a:spcPts val="0"/>
              </a:spcBef>
              <a:spcAft>
                <a:spcPts val="0"/>
              </a:spcAft>
              <a:buSzPts val="4800"/>
              <a:buNone/>
            </a:pPr>
            <a:r>
              <a:t/>
            </a:r>
            <a:endParaRPr>
              <a:solidFill>
                <a:schemeClr val="dk1"/>
              </a:solidFill>
            </a:endParaRPr>
          </a:p>
          <a:p>
            <a:pPr indent="0" lvl="0" marL="0" rtl="0" algn="ctr">
              <a:lnSpc>
                <a:spcPct val="150000"/>
              </a:lnSpc>
              <a:spcBef>
                <a:spcPts val="0"/>
              </a:spcBef>
              <a:spcAft>
                <a:spcPts val="0"/>
              </a:spcAft>
              <a:buSzPts val="4800"/>
              <a:buNone/>
            </a:pPr>
            <a:r>
              <a:t/>
            </a:r>
            <a:endParaRPr>
              <a:solidFill>
                <a:schemeClr val="dk1"/>
              </a:solidFill>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3" name="Shape 623"/>
        <p:cNvGrpSpPr/>
        <p:nvPr/>
      </p:nvGrpSpPr>
      <p:grpSpPr>
        <a:xfrm>
          <a:off x="0" y="0"/>
          <a:ext cx="0" cy="0"/>
          <a:chOff x="0" y="0"/>
          <a:chExt cx="0" cy="0"/>
        </a:xfrm>
      </p:grpSpPr>
      <p:sp>
        <p:nvSpPr>
          <p:cNvPr id="624" name="Google Shape;624;p93"/>
          <p:cNvSpPr txBox="1"/>
          <p:nvPr>
            <p:ph idx="1" type="body"/>
          </p:nvPr>
        </p:nvSpPr>
        <p:spPr>
          <a:xfrm>
            <a:off x="415650" y="326500"/>
            <a:ext cx="11360700" cy="4920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5000"/>
              <a:t>Your life belongs to Your God</a:t>
            </a:r>
            <a:endParaRPr sz="5000"/>
          </a:p>
          <a:p>
            <a:pPr indent="0" lvl="0" marL="0" rtl="0" algn="ctr">
              <a:lnSpc>
                <a:spcPct val="150000"/>
              </a:lnSpc>
              <a:spcBef>
                <a:spcPts val="0"/>
              </a:spcBef>
              <a:spcAft>
                <a:spcPts val="0"/>
              </a:spcAft>
              <a:buClr>
                <a:schemeClr val="dk1"/>
              </a:buClr>
              <a:buSzPts val="1100"/>
              <a:buNone/>
            </a:pPr>
            <a:r>
              <a:rPr lang="en-US" sz="5000"/>
              <a:t>Jesus, the savior of mankind</a:t>
            </a:r>
            <a:endParaRPr sz="5000"/>
          </a:p>
          <a:p>
            <a:pPr indent="0" lvl="0" marL="0" rtl="0" algn="ctr">
              <a:lnSpc>
                <a:spcPct val="150000"/>
              </a:lnSpc>
              <a:spcBef>
                <a:spcPts val="0"/>
              </a:spcBef>
              <a:spcAft>
                <a:spcPts val="0"/>
              </a:spcAft>
              <a:buClr>
                <a:schemeClr val="dk1"/>
              </a:buClr>
              <a:buSzPts val="1100"/>
              <a:buNone/>
            </a:pPr>
            <a:r>
              <a:rPr lang="en-US" sz="5000"/>
              <a:t>For He awaits you</a:t>
            </a:r>
            <a:endParaRPr sz="5000"/>
          </a:p>
          <a:p>
            <a:pPr indent="0" lvl="0" marL="0" rtl="0" algn="ctr">
              <a:lnSpc>
                <a:spcPct val="150000"/>
              </a:lnSpc>
              <a:spcBef>
                <a:spcPts val="0"/>
              </a:spcBef>
              <a:spcAft>
                <a:spcPts val="0"/>
              </a:spcAft>
              <a:buClr>
                <a:schemeClr val="dk1"/>
              </a:buClr>
              <a:buSzPts val="1100"/>
              <a:buNone/>
            </a:pPr>
            <a:r>
              <a:rPr lang="en-US" sz="5000"/>
              <a:t>With His strong love</a:t>
            </a:r>
            <a:endParaRPr sz="5000"/>
          </a:p>
        </p:txBody>
      </p:sp>
      <p:sp>
        <p:nvSpPr>
          <p:cNvPr id="625" name="Google Shape;625;p93"/>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Be Strengthened O My Soul</a:t>
            </a:r>
            <a:endParaRPr>
              <a:latin typeface="Playfair Display"/>
              <a:ea typeface="Playfair Display"/>
              <a:cs typeface="Playfair Display"/>
              <a:sym typeface="Playfair Display"/>
            </a:endParaRPr>
          </a:p>
        </p:txBody>
      </p:sp>
    </p:spTree>
  </p:cSld>
  <p:clrMapOvr>
    <a:masterClrMapping/>
  </p:clrMapOvr>
</p:sld>
</file>

<file path=ppt/slides/slide9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4" name="Shape 5794"/>
        <p:cNvGrpSpPr/>
        <p:nvPr/>
      </p:nvGrpSpPr>
      <p:grpSpPr>
        <a:xfrm>
          <a:off x="0" y="0"/>
          <a:ext cx="0" cy="0"/>
          <a:chOff x="0" y="0"/>
          <a:chExt cx="0" cy="0"/>
        </a:xfrm>
      </p:grpSpPr>
      <p:sp>
        <p:nvSpPr>
          <p:cNvPr id="5795" name="Google Shape;5795;p930"/>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My Heart And My Tongue</a:t>
            </a:r>
            <a:endParaRPr/>
          </a:p>
        </p:txBody>
      </p:sp>
      <p:sp>
        <p:nvSpPr>
          <p:cNvPr id="5796" name="Google Shape;5796;p930"/>
          <p:cNvSpPr txBox="1"/>
          <p:nvPr>
            <p:ph idx="1" type="body"/>
          </p:nvPr>
        </p:nvSpPr>
        <p:spPr>
          <a:xfrm>
            <a:off x="415650" y="326508"/>
            <a:ext cx="11360700" cy="45552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50000"/>
              </a:lnSpc>
              <a:spcBef>
                <a:spcPts val="0"/>
              </a:spcBef>
              <a:spcAft>
                <a:spcPts val="0"/>
              </a:spcAft>
              <a:buSzPts val="4800"/>
              <a:buNone/>
            </a:pPr>
            <a:r>
              <a:rPr lang="en-US">
                <a:solidFill>
                  <a:schemeClr val="dk1"/>
                </a:solidFill>
              </a:rPr>
              <a:t>O Son of our God</a:t>
            </a:r>
            <a:endParaRPr>
              <a:solidFill>
                <a:schemeClr val="dk1"/>
              </a:solidFill>
            </a:endParaRPr>
          </a:p>
          <a:p>
            <a:pPr indent="0" lvl="0" marL="0" rtl="0" algn="ctr">
              <a:lnSpc>
                <a:spcPct val="150000"/>
              </a:lnSpc>
              <a:spcBef>
                <a:spcPts val="0"/>
              </a:spcBef>
              <a:spcAft>
                <a:spcPts val="0"/>
              </a:spcAft>
              <a:buSzPts val="4800"/>
              <a:buNone/>
            </a:pPr>
            <a:r>
              <a:rPr lang="en-US">
                <a:solidFill>
                  <a:schemeClr val="dk1"/>
                </a:solidFill>
              </a:rPr>
              <a:t>Grant us Your salvation</a:t>
            </a:r>
            <a:endParaRPr>
              <a:solidFill>
                <a:schemeClr val="dk1"/>
              </a:solidFill>
            </a:endParaRPr>
          </a:p>
          <a:p>
            <a:pPr indent="0" lvl="0" marL="0" rtl="0" algn="ctr">
              <a:lnSpc>
                <a:spcPct val="150000"/>
              </a:lnSpc>
              <a:spcBef>
                <a:spcPts val="0"/>
              </a:spcBef>
              <a:spcAft>
                <a:spcPts val="0"/>
              </a:spcAft>
              <a:buSzPts val="4800"/>
              <a:buNone/>
            </a:pPr>
            <a:r>
              <a:rPr lang="en-US">
                <a:solidFill>
                  <a:schemeClr val="dk1"/>
                </a:solidFill>
              </a:rPr>
              <a:t>O Holy Trinity</a:t>
            </a:r>
            <a:endParaRPr>
              <a:solidFill>
                <a:schemeClr val="dk1"/>
              </a:solidFill>
            </a:endParaRPr>
          </a:p>
          <a:p>
            <a:pPr indent="0" lvl="0" marL="0" rtl="0" algn="ctr">
              <a:lnSpc>
                <a:spcPct val="150000"/>
              </a:lnSpc>
              <a:spcBef>
                <a:spcPts val="0"/>
              </a:spcBef>
              <a:spcAft>
                <a:spcPts val="0"/>
              </a:spcAft>
              <a:buSzPts val="4800"/>
              <a:buNone/>
            </a:pPr>
            <a:r>
              <a:rPr lang="en-US">
                <a:solidFill>
                  <a:schemeClr val="dk1"/>
                </a:solidFill>
              </a:rPr>
              <a:t>have mercy upon us</a:t>
            </a:r>
            <a:endParaRPr>
              <a:solidFill>
                <a:schemeClr val="dk1"/>
              </a:solidFill>
            </a:endParaRPr>
          </a:p>
          <a:p>
            <a:pPr indent="0" lvl="0" marL="0" rtl="0" algn="ctr">
              <a:lnSpc>
                <a:spcPct val="150000"/>
              </a:lnSpc>
              <a:spcBef>
                <a:spcPts val="0"/>
              </a:spcBef>
              <a:spcAft>
                <a:spcPts val="0"/>
              </a:spcAft>
              <a:buSzPts val="4800"/>
              <a:buNone/>
            </a:pPr>
            <a:r>
              <a:t/>
            </a:r>
            <a:endParaRPr>
              <a:solidFill>
                <a:schemeClr val="dk1"/>
              </a:solidFill>
            </a:endParaRPr>
          </a:p>
          <a:p>
            <a:pPr indent="0" lvl="0" marL="0" rtl="0" algn="ctr">
              <a:lnSpc>
                <a:spcPct val="150000"/>
              </a:lnSpc>
              <a:spcBef>
                <a:spcPts val="0"/>
              </a:spcBef>
              <a:spcAft>
                <a:spcPts val="0"/>
              </a:spcAft>
              <a:buSzPts val="4800"/>
              <a:buNone/>
            </a:pPr>
            <a:r>
              <a:t/>
            </a:r>
            <a:endParaRPr>
              <a:solidFill>
                <a:schemeClr val="dk1"/>
              </a:solidFill>
            </a:endParaRPr>
          </a:p>
          <a:p>
            <a:pPr indent="0" lvl="0" marL="0" rtl="0" algn="ctr">
              <a:lnSpc>
                <a:spcPct val="150000"/>
              </a:lnSpc>
              <a:spcBef>
                <a:spcPts val="0"/>
              </a:spcBef>
              <a:spcAft>
                <a:spcPts val="0"/>
              </a:spcAft>
              <a:buSzPts val="4800"/>
              <a:buNone/>
            </a:pPr>
            <a:r>
              <a:t/>
            </a:r>
            <a:endParaRPr>
              <a:solidFill>
                <a:schemeClr val="dk1"/>
              </a:solidFill>
            </a:endParaRPr>
          </a:p>
          <a:p>
            <a:pPr indent="0" lvl="0" marL="0" rtl="0" algn="ctr">
              <a:lnSpc>
                <a:spcPct val="150000"/>
              </a:lnSpc>
              <a:spcBef>
                <a:spcPts val="0"/>
              </a:spcBef>
              <a:spcAft>
                <a:spcPts val="0"/>
              </a:spcAft>
              <a:buSzPts val="4800"/>
              <a:buNone/>
            </a:pPr>
            <a:r>
              <a:t/>
            </a:r>
            <a:endParaRPr>
              <a:solidFill>
                <a:schemeClr val="dk1"/>
              </a:solidFill>
            </a:endParaRPr>
          </a:p>
        </p:txBody>
      </p:sp>
    </p:spTree>
  </p:cSld>
  <p:clrMapOvr>
    <a:masterClrMapping/>
  </p:clrMapOvr>
</p:sld>
</file>

<file path=ppt/slides/slide9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0" name="Shape 5800"/>
        <p:cNvGrpSpPr/>
        <p:nvPr/>
      </p:nvGrpSpPr>
      <p:grpSpPr>
        <a:xfrm>
          <a:off x="0" y="0"/>
          <a:ext cx="0" cy="0"/>
          <a:chOff x="0" y="0"/>
          <a:chExt cx="0" cy="0"/>
        </a:xfrm>
      </p:grpSpPr>
      <p:sp>
        <p:nvSpPr>
          <p:cNvPr id="5801" name="Google Shape;5801;p931"/>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My Heart And My Tongue</a:t>
            </a:r>
            <a:endParaRPr/>
          </a:p>
        </p:txBody>
      </p:sp>
      <p:sp>
        <p:nvSpPr>
          <p:cNvPr id="5802" name="Google Shape;5802;p931"/>
          <p:cNvSpPr txBox="1"/>
          <p:nvPr>
            <p:ph idx="1" type="body"/>
          </p:nvPr>
        </p:nvSpPr>
        <p:spPr>
          <a:xfrm>
            <a:off x="415650" y="326508"/>
            <a:ext cx="11360700" cy="45552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50000"/>
              </a:lnSpc>
              <a:spcBef>
                <a:spcPts val="0"/>
              </a:spcBef>
              <a:spcAft>
                <a:spcPts val="0"/>
              </a:spcAft>
              <a:buSzPts val="4800"/>
              <a:buNone/>
            </a:pPr>
            <a:r>
              <a:rPr lang="en-US">
                <a:solidFill>
                  <a:schemeClr val="dk1"/>
                </a:solidFill>
              </a:rPr>
              <a:t>God the Merciful</a:t>
            </a:r>
            <a:endParaRPr>
              <a:solidFill>
                <a:schemeClr val="dk1"/>
              </a:solidFill>
            </a:endParaRPr>
          </a:p>
          <a:p>
            <a:pPr indent="0" lvl="0" marL="0" rtl="0" algn="ctr">
              <a:lnSpc>
                <a:spcPct val="150000"/>
              </a:lnSpc>
              <a:spcBef>
                <a:spcPts val="0"/>
              </a:spcBef>
              <a:spcAft>
                <a:spcPts val="0"/>
              </a:spcAft>
              <a:buSzPts val="4800"/>
              <a:buNone/>
            </a:pPr>
            <a:r>
              <a:rPr lang="en-US">
                <a:solidFill>
                  <a:schemeClr val="dk1"/>
                </a:solidFill>
              </a:rPr>
              <a:t>The Long-suffering</a:t>
            </a:r>
            <a:endParaRPr>
              <a:solidFill>
                <a:schemeClr val="dk1"/>
              </a:solidFill>
            </a:endParaRPr>
          </a:p>
          <a:p>
            <a:pPr indent="0" lvl="0" marL="0" rtl="0" algn="ctr">
              <a:lnSpc>
                <a:spcPct val="150000"/>
              </a:lnSpc>
              <a:spcBef>
                <a:spcPts val="0"/>
              </a:spcBef>
              <a:spcAft>
                <a:spcPts val="0"/>
              </a:spcAft>
              <a:buSzPts val="4800"/>
              <a:buNone/>
            </a:pPr>
            <a:r>
              <a:rPr lang="en-US">
                <a:solidFill>
                  <a:schemeClr val="dk1"/>
                </a:solidFill>
              </a:rPr>
              <a:t>O Holy Trinity</a:t>
            </a:r>
            <a:endParaRPr>
              <a:solidFill>
                <a:schemeClr val="dk1"/>
              </a:solidFill>
            </a:endParaRPr>
          </a:p>
          <a:p>
            <a:pPr indent="0" lvl="0" marL="0" rtl="0" algn="ctr">
              <a:lnSpc>
                <a:spcPct val="150000"/>
              </a:lnSpc>
              <a:spcBef>
                <a:spcPts val="0"/>
              </a:spcBef>
              <a:spcAft>
                <a:spcPts val="0"/>
              </a:spcAft>
              <a:buSzPts val="4800"/>
              <a:buNone/>
            </a:pPr>
            <a:r>
              <a:rPr lang="en-US">
                <a:solidFill>
                  <a:schemeClr val="dk1"/>
                </a:solidFill>
              </a:rPr>
              <a:t>have mercy upon us</a:t>
            </a:r>
            <a:endParaRPr>
              <a:solidFill>
                <a:schemeClr val="dk1"/>
              </a:solidFill>
            </a:endParaRPr>
          </a:p>
          <a:p>
            <a:pPr indent="0" lvl="0" marL="0" rtl="0" algn="ctr">
              <a:lnSpc>
                <a:spcPct val="150000"/>
              </a:lnSpc>
              <a:spcBef>
                <a:spcPts val="0"/>
              </a:spcBef>
              <a:spcAft>
                <a:spcPts val="0"/>
              </a:spcAft>
              <a:buSzPts val="4800"/>
              <a:buNone/>
            </a:pPr>
            <a:r>
              <a:t/>
            </a:r>
            <a:endParaRPr>
              <a:solidFill>
                <a:schemeClr val="dk1"/>
              </a:solidFill>
            </a:endParaRPr>
          </a:p>
          <a:p>
            <a:pPr indent="0" lvl="0" marL="0" rtl="0" algn="ctr">
              <a:lnSpc>
                <a:spcPct val="150000"/>
              </a:lnSpc>
              <a:spcBef>
                <a:spcPts val="0"/>
              </a:spcBef>
              <a:spcAft>
                <a:spcPts val="0"/>
              </a:spcAft>
              <a:buSzPts val="4800"/>
              <a:buNone/>
            </a:pPr>
            <a:r>
              <a:t/>
            </a:r>
            <a:endParaRPr>
              <a:solidFill>
                <a:schemeClr val="dk1"/>
              </a:solidFill>
            </a:endParaRPr>
          </a:p>
          <a:p>
            <a:pPr indent="0" lvl="0" marL="0" rtl="0" algn="ctr">
              <a:lnSpc>
                <a:spcPct val="150000"/>
              </a:lnSpc>
              <a:spcBef>
                <a:spcPts val="0"/>
              </a:spcBef>
              <a:spcAft>
                <a:spcPts val="0"/>
              </a:spcAft>
              <a:buSzPts val="4800"/>
              <a:buNone/>
            </a:pPr>
            <a:r>
              <a:t/>
            </a:r>
            <a:endParaRPr>
              <a:solidFill>
                <a:schemeClr val="dk1"/>
              </a:solidFill>
            </a:endParaRPr>
          </a:p>
          <a:p>
            <a:pPr indent="0" lvl="0" marL="0" rtl="0" algn="ctr">
              <a:lnSpc>
                <a:spcPct val="150000"/>
              </a:lnSpc>
              <a:spcBef>
                <a:spcPts val="0"/>
              </a:spcBef>
              <a:spcAft>
                <a:spcPts val="0"/>
              </a:spcAft>
              <a:buSzPts val="4800"/>
              <a:buNone/>
            </a:pPr>
            <a:r>
              <a:t/>
            </a:r>
            <a:endParaRPr>
              <a:solidFill>
                <a:schemeClr val="dk1"/>
              </a:solidFill>
            </a:endParaRPr>
          </a:p>
        </p:txBody>
      </p:sp>
    </p:spTree>
  </p:cSld>
  <p:clrMapOvr>
    <a:masterClrMapping/>
  </p:clrMapOvr>
</p:sld>
</file>

<file path=ppt/slides/slide9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6" name="Shape 5806"/>
        <p:cNvGrpSpPr/>
        <p:nvPr/>
      </p:nvGrpSpPr>
      <p:grpSpPr>
        <a:xfrm>
          <a:off x="0" y="0"/>
          <a:ext cx="0" cy="0"/>
          <a:chOff x="0" y="0"/>
          <a:chExt cx="0" cy="0"/>
        </a:xfrm>
      </p:grpSpPr>
      <p:sp>
        <p:nvSpPr>
          <p:cNvPr id="5807" name="Google Shape;5807;p932"/>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My Heart And My Tongue</a:t>
            </a:r>
            <a:endParaRPr/>
          </a:p>
        </p:txBody>
      </p:sp>
      <p:sp>
        <p:nvSpPr>
          <p:cNvPr id="5808" name="Google Shape;5808;p932"/>
          <p:cNvSpPr txBox="1"/>
          <p:nvPr>
            <p:ph idx="1" type="body"/>
          </p:nvPr>
        </p:nvSpPr>
        <p:spPr>
          <a:xfrm>
            <a:off x="415650" y="326508"/>
            <a:ext cx="11360700" cy="45552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50000"/>
              </a:lnSpc>
              <a:spcBef>
                <a:spcPts val="0"/>
              </a:spcBef>
              <a:spcAft>
                <a:spcPts val="0"/>
              </a:spcAft>
              <a:buSzPts val="4800"/>
              <a:buNone/>
            </a:pPr>
            <a:r>
              <a:rPr lang="en-US">
                <a:solidFill>
                  <a:schemeClr val="dk1"/>
                </a:solidFill>
              </a:rPr>
              <a:t>Holy, Holy, Holy</a:t>
            </a:r>
            <a:endParaRPr>
              <a:solidFill>
                <a:schemeClr val="dk1"/>
              </a:solidFill>
            </a:endParaRPr>
          </a:p>
          <a:p>
            <a:pPr indent="0" lvl="0" marL="0" rtl="0" algn="ctr">
              <a:lnSpc>
                <a:spcPct val="150000"/>
              </a:lnSpc>
              <a:spcBef>
                <a:spcPts val="0"/>
              </a:spcBef>
              <a:spcAft>
                <a:spcPts val="0"/>
              </a:spcAft>
              <a:buSzPts val="4800"/>
              <a:buNone/>
            </a:pPr>
            <a:r>
              <a:rPr lang="en-US">
                <a:solidFill>
                  <a:schemeClr val="dk1"/>
                </a:solidFill>
              </a:rPr>
              <a:t>O Son of the Holy</a:t>
            </a:r>
            <a:endParaRPr>
              <a:solidFill>
                <a:schemeClr val="dk1"/>
              </a:solidFill>
            </a:endParaRPr>
          </a:p>
          <a:p>
            <a:pPr indent="0" lvl="0" marL="0" rtl="0" algn="ctr">
              <a:lnSpc>
                <a:spcPct val="150000"/>
              </a:lnSpc>
              <a:spcBef>
                <a:spcPts val="0"/>
              </a:spcBef>
              <a:spcAft>
                <a:spcPts val="0"/>
              </a:spcAft>
              <a:buSzPts val="4800"/>
              <a:buNone/>
            </a:pPr>
            <a:r>
              <a:rPr lang="en-US">
                <a:solidFill>
                  <a:schemeClr val="dk1"/>
                </a:solidFill>
              </a:rPr>
              <a:t>O Holy Trinity</a:t>
            </a:r>
            <a:endParaRPr>
              <a:solidFill>
                <a:schemeClr val="dk1"/>
              </a:solidFill>
            </a:endParaRPr>
          </a:p>
          <a:p>
            <a:pPr indent="0" lvl="0" marL="0" rtl="0" algn="ctr">
              <a:lnSpc>
                <a:spcPct val="150000"/>
              </a:lnSpc>
              <a:spcBef>
                <a:spcPts val="0"/>
              </a:spcBef>
              <a:spcAft>
                <a:spcPts val="0"/>
              </a:spcAft>
              <a:buSzPts val="4800"/>
              <a:buNone/>
            </a:pPr>
            <a:r>
              <a:rPr lang="en-US">
                <a:solidFill>
                  <a:schemeClr val="dk1"/>
                </a:solidFill>
              </a:rPr>
              <a:t>have mercy upon us</a:t>
            </a:r>
            <a:endParaRPr>
              <a:solidFill>
                <a:schemeClr val="dk1"/>
              </a:solidFill>
            </a:endParaRPr>
          </a:p>
          <a:p>
            <a:pPr indent="0" lvl="0" marL="0" rtl="0" algn="ctr">
              <a:lnSpc>
                <a:spcPct val="150000"/>
              </a:lnSpc>
              <a:spcBef>
                <a:spcPts val="0"/>
              </a:spcBef>
              <a:spcAft>
                <a:spcPts val="0"/>
              </a:spcAft>
              <a:buSzPts val="4800"/>
              <a:buNone/>
            </a:pPr>
            <a:r>
              <a:t/>
            </a:r>
            <a:endParaRPr>
              <a:solidFill>
                <a:schemeClr val="dk1"/>
              </a:solidFill>
            </a:endParaRPr>
          </a:p>
          <a:p>
            <a:pPr indent="0" lvl="0" marL="0" rtl="0" algn="ctr">
              <a:lnSpc>
                <a:spcPct val="150000"/>
              </a:lnSpc>
              <a:spcBef>
                <a:spcPts val="0"/>
              </a:spcBef>
              <a:spcAft>
                <a:spcPts val="0"/>
              </a:spcAft>
              <a:buSzPts val="4800"/>
              <a:buNone/>
            </a:pPr>
            <a:r>
              <a:t/>
            </a:r>
            <a:endParaRPr>
              <a:solidFill>
                <a:schemeClr val="dk1"/>
              </a:solidFill>
            </a:endParaRPr>
          </a:p>
          <a:p>
            <a:pPr indent="0" lvl="0" marL="0" rtl="0" algn="ctr">
              <a:lnSpc>
                <a:spcPct val="150000"/>
              </a:lnSpc>
              <a:spcBef>
                <a:spcPts val="0"/>
              </a:spcBef>
              <a:spcAft>
                <a:spcPts val="0"/>
              </a:spcAft>
              <a:buSzPts val="4800"/>
              <a:buNone/>
            </a:pPr>
            <a:r>
              <a:t/>
            </a:r>
            <a:endParaRPr>
              <a:solidFill>
                <a:schemeClr val="dk1"/>
              </a:solidFill>
            </a:endParaRPr>
          </a:p>
          <a:p>
            <a:pPr indent="0" lvl="0" marL="0" rtl="0" algn="ctr">
              <a:lnSpc>
                <a:spcPct val="150000"/>
              </a:lnSpc>
              <a:spcBef>
                <a:spcPts val="0"/>
              </a:spcBef>
              <a:spcAft>
                <a:spcPts val="0"/>
              </a:spcAft>
              <a:buSzPts val="4800"/>
              <a:buNone/>
            </a:pPr>
            <a:r>
              <a:t/>
            </a:r>
            <a:endParaRPr>
              <a:solidFill>
                <a:schemeClr val="dk1"/>
              </a:solidFill>
            </a:endParaRPr>
          </a:p>
        </p:txBody>
      </p:sp>
    </p:spTree>
  </p:cSld>
  <p:clrMapOvr>
    <a:masterClrMapping/>
  </p:clrMapOvr>
</p:sld>
</file>

<file path=ppt/slides/slide9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2" name="Shape 5812"/>
        <p:cNvGrpSpPr/>
        <p:nvPr/>
      </p:nvGrpSpPr>
      <p:grpSpPr>
        <a:xfrm>
          <a:off x="0" y="0"/>
          <a:ext cx="0" cy="0"/>
          <a:chOff x="0" y="0"/>
          <a:chExt cx="0" cy="0"/>
        </a:xfrm>
      </p:grpSpPr>
      <p:sp>
        <p:nvSpPr>
          <p:cNvPr id="5813" name="Google Shape;5813;p933"/>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My Heart And My Tongue</a:t>
            </a:r>
            <a:endParaRPr/>
          </a:p>
        </p:txBody>
      </p:sp>
      <p:sp>
        <p:nvSpPr>
          <p:cNvPr id="5814" name="Google Shape;5814;p933"/>
          <p:cNvSpPr txBox="1"/>
          <p:nvPr>
            <p:ph idx="1" type="body"/>
          </p:nvPr>
        </p:nvSpPr>
        <p:spPr>
          <a:xfrm>
            <a:off x="415650" y="326508"/>
            <a:ext cx="11360700" cy="45552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50000"/>
              </a:lnSpc>
              <a:spcBef>
                <a:spcPts val="0"/>
              </a:spcBef>
              <a:spcAft>
                <a:spcPts val="0"/>
              </a:spcAft>
              <a:buSzPts val="4800"/>
              <a:buNone/>
            </a:pPr>
            <a:r>
              <a:rPr lang="en-US">
                <a:solidFill>
                  <a:schemeClr val="dk1"/>
                </a:solidFill>
              </a:rPr>
              <a:t>The souls of our fathers</a:t>
            </a:r>
            <a:endParaRPr>
              <a:solidFill>
                <a:schemeClr val="dk1"/>
              </a:solidFill>
            </a:endParaRPr>
          </a:p>
          <a:p>
            <a:pPr indent="0" lvl="0" marL="0" rtl="0" algn="ctr">
              <a:lnSpc>
                <a:spcPct val="150000"/>
              </a:lnSpc>
              <a:spcBef>
                <a:spcPts val="0"/>
              </a:spcBef>
              <a:spcAft>
                <a:spcPts val="0"/>
              </a:spcAft>
              <a:buSzPts val="4800"/>
              <a:buNone/>
            </a:pPr>
            <a:r>
              <a:rPr lang="en-US">
                <a:solidFill>
                  <a:schemeClr val="dk1"/>
                </a:solidFill>
              </a:rPr>
              <a:t>Give rest to them O Savior</a:t>
            </a:r>
            <a:endParaRPr>
              <a:solidFill>
                <a:schemeClr val="dk1"/>
              </a:solidFill>
            </a:endParaRPr>
          </a:p>
          <a:p>
            <a:pPr indent="0" lvl="0" marL="0" rtl="0" algn="ctr">
              <a:lnSpc>
                <a:spcPct val="150000"/>
              </a:lnSpc>
              <a:spcBef>
                <a:spcPts val="0"/>
              </a:spcBef>
              <a:spcAft>
                <a:spcPts val="0"/>
              </a:spcAft>
              <a:buSzPts val="4800"/>
              <a:buNone/>
            </a:pPr>
            <a:r>
              <a:rPr lang="en-US">
                <a:solidFill>
                  <a:schemeClr val="dk1"/>
                </a:solidFill>
              </a:rPr>
              <a:t>O Holy Trinity</a:t>
            </a:r>
            <a:endParaRPr>
              <a:solidFill>
                <a:schemeClr val="dk1"/>
              </a:solidFill>
            </a:endParaRPr>
          </a:p>
          <a:p>
            <a:pPr indent="0" lvl="0" marL="0" rtl="0" algn="ctr">
              <a:lnSpc>
                <a:spcPct val="150000"/>
              </a:lnSpc>
              <a:spcBef>
                <a:spcPts val="0"/>
              </a:spcBef>
              <a:spcAft>
                <a:spcPts val="0"/>
              </a:spcAft>
              <a:buSzPts val="4800"/>
              <a:buNone/>
            </a:pPr>
            <a:r>
              <a:rPr lang="en-US">
                <a:solidFill>
                  <a:schemeClr val="dk1"/>
                </a:solidFill>
              </a:rPr>
              <a:t>have mercy upon us</a:t>
            </a:r>
            <a:endParaRPr>
              <a:solidFill>
                <a:schemeClr val="dk1"/>
              </a:solidFill>
            </a:endParaRPr>
          </a:p>
          <a:p>
            <a:pPr indent="0" lvl="0" marL="0" rtl="0" algn="l">
              <a:lnSpc>
                <a:spcPct val="150000"/>
              </a:lnSpc>
              <a:spcBef>
                <a:spcPts val="0"/>
              </a:spcBef>
              <a:spcAft>
                <a:spcPts val="0"/>
              </a:spcAft>
              <a:buSzPts val="4800"/>
              <a:buNone/>
            </a:pPr>
            <a:r>
              <a:t/>
            </a:r>
            <a:endParaRPr>
              <a:solidFill>
                <a:schemeClr val="dk1"/>
              </a:solidFill>
            </a:endParaRPr>
          </a:p>
          <a:p>
            <a:pPr indent="0" lvl="0" marL="0" rtl="0" algn="ctr">
              <a:lnSpc>
                <a:spcPct val="150000"/>
              </a:lnSpc>
              <a:spcBef>
                <a:spcPts val="0"/>
              </a:spcBef>
              <a:spcAft>
                <a:spcPts val="0"/>
              </a:spcAft>
              <a:buSzPts val="4800"/>
              <a:buNone/>
            </a:pPr>
            <a:r>
              <a:t/>
            </a:r>
            <a:endParaRPr>
              <a:solidFill>
                <a:schemeClr val="dk1"/>
              </a:solidFill>
            </a:endParaRPr>
          </a:p>
          <a:p>
            <a:pPr indent="0" lvl="0" marL="0" rtl="0" algn="ctr">
              <a:lnSpc>
                <a:spcPct val="150000"/>
              </a:lnSpc>
              <a:spcBef>
                <a:spcPts val="0"/>
              </a:spcBef>
              <a:spcAft>
                <a:spcPts val="0"/>
              </a:spcAft>
              <a:buSzPts val="4800"/>
              <a:buNone/>
            </a:pPr>
            <a:r>
              <a:t/>
            </a:r>
            <a:endParaRPr>
              <a:solidFill>
                <a:schemeClr val="dk1"/>
              </a:solidFill>
            </a:endParaRPr>
          </a:p>
          <a:p>
            <a:pPr indent="0" lvl="0" marL="0" rtl="0" algn="ctr">
              <a:lnSpc>
                <a:spcPct val="150000"/>
              </a:lnSpc>
              <a:spcBef>
                <a:spcPts val="0"/>
              </a:spcBef>
              <a:spcAft>
                <a:spcPts val="0"/>
              </a:spcAft>
              <a:buSzPts val="4800"/>
              <a:buNone/>
            </a:pPr>
            <a:r>
              <a:t/>
            </a:r>
            <a:endParaRPr>
              <a:solidFill>
                <a:schemeClr val="dk1"/>
              </a:solidFill>
            </a:endParaRPr>
          </a:p>
          <a:p>
            <a:pPr indent="0" lvl="0" marL="0" rtl="0" algn="ctr">
              <a:lnSpc>
                <a:spcPct val="150000"/>
              </a:lnSpc>
              <a:spcBef>
                <a:spcPts val="0"/>
              </a:spcBef>
              <a:spcAft>
                <a:spcPts val="0"/>
              </a:spcAft>
              <a:buSzPts val="4800"/>
              <a:buNone/>
            </a:pPr>
            <a:r>
              <a:t/>
            </a:r>
            <a:endParaRPr>
              <a:solidFill>
                <a:schemeClr val="dk1"/>
              </a:solidFill>
            </a:endParaRPr>
          </a:p>
        </p:txBody>
      </p:sp>
    </p:spTree>
  </p:cSld>
  <p:clrMapOvr>
    <a:masterClrMapping/>
  </p:clrMapOvr>
</p:sld>
</file>

<file path=ppt/slides/slide9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8" name="Shape 5818"/>
        <p:cNvGrpSpPr/>
        <p:nvPr/>
      </p:nvGrpSpPr>
      <p:grpSpPr>
        <a:xfrm>
          <a:off x="0" y="0"/>
          <a:ext cx="0" cy="0"/>
          <a:chOff x="0" y="0"/>
          <a:chExt cx="0" cy="0"/>
        </a:xfrm>
      </p:grpSpPr>
      <p:sp>
        <p:nvSpPr>
          <p:cNvPr id="5819" name="Google Shape;5819;p934"/>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My Heart And My Tongue</a:t>
            </a:r>
            <a:endParaRPr/>
          </a:p>
        </p:txBody>
      </p:sp>
      <p:sp>
        <p:nvSpPr>
          <p:cNvPr id="5820" name="Google Shape;5820;p934"/>
          <p:cNvSpPr txBox="1"/>
          <p:nvPr>
            <p:ph idx="1" type="body"/>
          </p:nvPr>
        </p:nvSpPr>
        <p:spPr>
          <a:xfrm>
            <a:off x="415650" y="326508"/>
            <a:ext cx="11360700" cy="45552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50000"/>
              </a:lnSpc>
              <a:spcBef>
                <a:spcPts val="0"/>
              </a:spcBef>
              <a:spcAft>
                <a:spcPts val="0"/>
              </a:spcAft>
              <a:buSzPts val="4800"/>
              <a:buNone/>
            </a:pPr>
            <a:r>
              <a:rPr lang="en-US">
                <a:solidFill>
                  <a:schemeClr val="dk1"/>
                </a:solidFill>
              </a:rPr>
              <a:t>O our Master remember us</a:t>
            </a:r>
            <a:endParaRPr>
              <a:solidFill>
                <a:schemeClr val="dk1"/>
              </a:solidFill>
            </a:endParaRPr>
          </a:p>
          <a:p>
            <a:pPr indent="0" lvl="0" marL="0" rtl="0" algn="ctr">
              <a:lnSpc>
                <a:spcPct val="150000"/>
              </a:lnSpc>
              <a:spcBef>
                <a:spcPts val="0"/>
              </a:spcBef>
              <a:spcAft>
                <a:spcPts val="0"/>
              </a:spcAft>
              <a:buSzPts val="4800"/>
              <a:buNone/>
            </a:pPr>
            <a:r>
              <a:rPr lang="en-US">
                <a:solidFill>
                  <a:schemeClr val="dk1"/>
                </a:solidFill>
              </a:rPr>
              <a:t>In Your heavenly kingdom</a:t>
            </a:r>
            <a:endParaRPr>
              <a:solidFill>
                <a:schemeClr val="dk1"/>
              </a:solidFill>
            </a:endParaRPr>
          </a:p>
          <a:p>
            <a:pPr indent="0" lvl="0" marL="0" rtl="0" algn="ctr">
              <a:lnSpc>
                <a:spcPct val="150000"/>
              </a:lnSpc>
              <a:spcBef>
                <a:spcPts val="0"/>
              </a:spcBef>
              <a:spcAft>
                <a:spcPts val="0"/>
              </a:spcAft>
              <a:buSzPts val="4800"/>
              <a:buNone/>
            </a:pPr>
            <a:r>
              <a:rPr lang="en-US">
                <a:solidFill>
                  <a:schemeClr val="dk1"/>
                </a:solidFill>
              </a:rPr>
              <a:t>O Holy Trinity</a:t>
            </a:r>
            <a:endParaRPr>
              <a:solidFill>
                <a:schemeClr val="dk1"/>
              </a:solidFill>
            </a:endParaRPr>
          </a:p>
          <a:p>
            <a:pPr indent="0" lvl="0" marL="0" rtl="0" algn="ctr">
              <a:lnSpc>
                <a:spcPct val="150000"/>
              </a:lnSpc>
              <a:spcBef>
                <a:spcPts val="0"/>
              </a:spcBef>
              <a:spcAft>
                <a:spcPts val="0"/>
              </a:spcAft>
              <a:buSzPts val="4800"/>
              <a:buNone/>
            </a:pPr>
            <a:r>
              <a:rPr lang="en-US">
                <a:solidFill>
                  <a:schemeClr val="dk1"/>
                </a:solidFill>
              </a:rPr>
              <a:t>have mercy upon us</a:t>
            </a:r>
            <a:endParaRPr>
              <a:solidFill>
                <a:schemeClr val="dk1"/>
              </a:solidFill>
            </a:endParaRPr>
          </a:p>
          <a:p>
            <a:pPr indent="0" lvl="0" marL="0" rtl="0" algn="ctr">
              <a:lnSpc>
                <a:spcPct val="150000"/>
              </a:lnSpc>
              <a:spcBef>
                <a:spcPts val="0"/>
              </a:spcBef>
              <a:spcAft>
                <a:spcPts val="0"/>
              </a:spcAft>
              <a:buSzPts val="4800"/>
              <a:buNone/>
            </a:pPr>
            <a:r>
              <a:t/>
            </a:r>
            <a:endParaRPr>
              <a:solidFill>
                <a:schemeClr val="dk1"/>
              </a:solidFill>
            </a:endParaRPr>
          </a:p>
          <a:p>
            <a:pPr indent="0" lvl="0" marL="0" rtl="0" algn="ctr">
              <a:lnSpc>
                <a:spcPct val="150000"/>
              </a:lnSpc>
              <a:spcBef>
                <a:spcPts val="0"/>
              </a:spcBef>
              <a:spcAft>
                <a:spcPts val="0"/>
              </a:spcAft>
              <a:buSzPts val="4800"/>
              <a:buNone/>
            </a:pPr>
            <a:r>
              <a:t/>
            </a:r>
            <a:endParaRPr>
              <a:solidFill>
                <a:schemeClr val="dk1"/>
              </a:solidFill>
            </a:endParaRPr>
          </a:p>
          <a:p>
            <a:pPr indent="0" lvl="0" marL="0" rtl="0" algn="ctr">
              <a:lnSpc>
                <a:spcPct val="150000"/>
              </a:lnSpc>
              <a:spcBef>
                <a:spcPts val="0"/>
              </a:spcBef>
              <a:spcAft>
                <a:spcPts val="0"/>
              </a:spcAft>
              <a:buSzPts val="4800"/>
              <a:buNone/>
            </a:pPr>
            <a:r>
              <a:t/>
            </a:r>
            <a:endParaRPr>
              <a:solidFill>
                <a:schemeClr val="dk1"/>
              </a:solidFill>
            </a:endParaRPr>
          </a:p>
          <a:p>
            <a:pPr indent="0" lvl="0" marL="0" rtl="0" algn="ctr">
              <a:lnSpc>
                <a:spcPct val="150000"/>
              </a:lnSpc>
              <a:spcBef>
                <a:spcPts val="0"/>
              </a:spcBef>
              <a:spcAft>
                <a:spcPts val="0"/>
              </a:spcAft>
              <a:buSzPts val="4800"/>
              <a:buNone/>
            </a:pPr>
            <a:r>
              <a:t/>
            </a:r>
            <a:endParaRPr>
              <a:solidFill>
                <a:schemeClr val="dk1"/>
              </a:solidFill>
            </a:endParaRPr>
          </a:p>
        </p:txBody>
      </p:sp>
      <p:pic>
        <p:nvPicPr>
          <p:cNvPr id="5821" name="Google Shape;5821;p934">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9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5" name="Shape 5825"/>
        <p:cNvGrpSpPr/>
        <p:nvPr/>
      </p:nvGrpSpPr>
      <p:grpSpPr>
        <a:xfrm>
          <a:off x="0" y="0"/>
          <a:ext cx="0" cy="0"/>
          <a:chOff x="0" y="0"/>
          <a:chExt cx="0" cy="0"/>
        </a:xfrm>
      </p:grpSpPr>
      <p:sp>
        <p:nvSpPr>
          <p:cNvPr id="5826" name="Google Shape;5826;p935"/>
          <p:cNvSpPr txBox="1"/>
          <p:nvPr>
            <p:ph type="ctrTitle"/>
          </p:nvPr>
        </p:nvSpPr>
        <p:spPr>
          <a:xfrm>
            <a:off x="833700" y="2766751"/>
            <a:ext cx="10524600" cy="1324500"/>
          </a:xfrm>
          <a:prstGeom prst="rect">
            <a:avLst/>
          </a:prstGeom>
          <a:solidFill>
            <a:srgbClr val="FFFFFF">
              <a:alpha val="88627"/>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My Lord Precious Jesus</a:t>
            </a:r>
            <a:endParaRPr/>
          </a:p>
        </p:txBody>
      </p:sp>
      <p:pic>
        <p:nvPicPr>
          <p:cNvPr id="5827" name="Google Shape;5827;p935">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9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1" name="Shape 5831"/>
        <p:cNvGrpSpPr/>
        <p:nvPr/>
      </p:nvGrpSpPr>
      <p:grpSpPr>
        <a:xfrm>
          <a:off x="0" y="0"/>
          <a:ext cx="0" cy="0"/>
          <a:chOff x="0" y="0"/>
          <a:chExt cx="0" cy="0"/>
        </a:xfrm>
      </p:grpSpPr>
      <p:sp>
        <p:nvSpPr>
          <p:cNvPr id="5832" name="Google Shape;5832;p936"/>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My Lord Precious Jesus</a:t>
            </a:r>
            <a:endParaRPr/>
          </a:p>
        </p:txBody>
      </p:sp>
      <p:sp>
        <p:nvSpPr>
          <p:cNvPr id="5833" name="Google Shape;5833;p936"/>
          <p:cNvSpPr txBox="1"/>
          <p:nvPr>
            <p:ph idx="1" type="body"/>
          </p:nvPr>
        </p:nvSpPr>
        <p:spPr>
          <a:xfrm>
            <a:off x="415650" y="326508"/>
            <a:ext cx="11360700" cy="45552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50000"/>
              </a:lnSpc>
              <a:spcBef>
                <a:spcPts val="0"/>
              </a:spcBef>
              <a:spcAft>
                <a:spcPts val="0"/>
              </a:spcAft>
              <a:buClr>
                <a:schemeClr val="dk1"/>
              </a:buClr>
              <a:buSzPts val="1100"/>
              <a:buFont typeface="Arial"/>
              <a:buNone/>
            </a:pPr>
            <a:r>
              <a:rPr lang="en-US">
                <a:solidFill>
                  <a:schemeClr val="dk1"/>
                </a:solidFill>
              </a:rPr>
              <a:t>(My Lord, precious Jesus,</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No one is more beloved,</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With Him I am no stranger,</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And the cross is no burden.) 2x</a:t>
            </a:r>
            <a:endParaRPr>
              <a:solidFill>
                <a:schemeClr val="dk1"/>
              </a:solidFill>
            </a:endParaRPr>
          </a:p>
          <a:p>
            <a:pPr indent="0" lvl="0" marL="0" rtl="0" algn="ctr">
              <a:lnSpc>
                <a:spcPct val="150000"/>
              </a:lnSpc>
              <a:spcBef>
                <a:spcPts val="0"/>
              </a:spcBef>
              <a:spcAft>
                <a:spcPts val="0"/>
              </a:spcAft>
              <a:buSzPts val="4800"/>
              <a:buNone/>
            </a:pPr>
            <a:r>
              <a:t/>
            </a:r>
            <a:endParaRPr>
              <a:solidFill>
                <a:schemeClr val="dk1"/>
              </a:solidFill>
            </a:endParaRPr>
          </a:p>
        </p:txBody>
      </p:sp>
    </p:spTree>
  </p:cSld>
  <p:clrMapOvr>
    <a:masterClrMapping/>
  </p:clrMapOvr>
</p:sld>
</file>

<file path=ppt/slides/slide9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7" name="Shape 5837"/>
        <p:cNvGrpSpPr/>
        <p:nvPr/>
      </p:nvGrpSpPr>
      <p:grpSpPr>
        <a:xfrm>
          <a:off x="0" y="0"/>
          <a:ext cx="0" cy="0"/>
          <a:chOff x="0" y="0"/>
          <a:chExt cx="0" cy="0"/>
        </a:xfrm>
      </p:grpSpPr>
      <p:sp>
        <p:nvSpPr>
          <p:cNvPr id="5838" name="Google Shape;5838;p937"/>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My Lord Precious Jesus</a:t>
            </a:r>
            <a:endParaRPr/>
          </a:p>
        </p:txBody>
      </p:sp>
      <p:sp>
        <p:nvSpPr>
          <p:cNvPr id="5839" name="Google Shape;5839;p937"/>
          <p:cNvSpPr txBox="1"/>
          <p:nvPr>
            <p:ph idx="1" type="body"/>
          </p:nvPr>
        </p:nvSpPr>
        <p:spPr>
          <a:xfrm>
            <a:off x="415650" y="326508"/>
            <a:ext cx="11360700" cy="45552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15000"/>
              </a:lnSpc>
              <a:spcBef>
                <a:spcPts val="0"/>
              </a:spcBef>
              <a:spcAft>
                <a:spcPts val="0"/>
              </a:spcAft>
              <a:buClr>
                <a:schemeClr val="dk1"/>
              </a:buClr>
              <a:buSzPts val="1100"/>
              <a:buFont typeface="Arial"/>
              <a:buNone/>
            </a:pPr>
            <a:r>
              <a:rPr lang="en-US" sz="5100">
                <a:solidFill>
                  <a:schemeClr val="dk1"/>
                </a:solidFill>
              </a:rPr>
              <a:t>(How beautiful is life with Him,</a:t>
            </a:r>
            <a:endParaRPr sz="51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US" sz="5100">
                <a:solidFill>
                  <a:schemeClr val="dk1"/>
                </a:solidFill>
              </a:rPr>
              <a:t>Jesus, Lord of heaven!) 2x</a:t>
            </a:r>
            <a:endParaRPr sz="51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US" sz="5100">
                <a:solidFill>
                  <a:schemeClr val="dk1"/>
                </a:solidFill>
              </a:rPr>
              <a:t>(He blesses life,</a:t>
            </a:r>
            <a:endParaRPr sz="51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US" sz="5100">
                <a:solidFill>
                  <a:schemeClr val="dk1"/>
                </a:solidFill>
              </a:rPr>
              <a:t>Living with Him is pleasant!) 2x</a:t>
            </a:r>
            <a:endParaRPr sz="51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US" sz="5100">
                <a:solidFill>
                  <a:schemeClr val="dk1"/>
                </a:solidFill>
              </a:rPr>
              <a:t>In His protection I live.</a:t>
            </a:r>
            <a:endParaRPr sz="5100">
              <a:solidFill>
                <a:schemeClr val="dk1"/>
              </a:solidFill>
            </a:endParaRPr>
          </a:p>
          <a:p>
            <a:pPr indent="0" lvl="0" marL="0" rtl="0" algn="ctr">
              <a:lnSpc>
                <a:spcPct val="115000"/>
              </a:lnSpc>
              <a:spcBef>
                <a:spcPts val="0"/>
              </a:spcBef>
              <a:spcAft>
                <a:spcPts val="0"/>
              </a:spcAft>
              <a:buSzPts val="4800"/>
              <a:buNone/>
            </a:pPr>
            <a:r>
              <a:t/>
            </a:r>
            <a:endParaRPr sz="5100">
              <a:solidFill>
                <a:schemeClr val="dk1"/>
              </a:solidFill>
            </a:endParaRPr>
          </a:p>
        </p:txBody>
      </p:sp>
    </p:spTree>
  </p:cSld>
  <p:clrMapOvr>
    <a:masterClrMapping/>
  </p:clrMapOvr>
</p:sld>
</file>

<file path=ppt/slides/slide9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3" name="Shape 5843"/>
        <p:cNvGrpSpPr/>
        <p:nvPr/>
      </p:nvGrpSpPr>
      <p:grpSpPr>
        <a:xfrm>
          <a:off x="0" y="0"/>
          <a:ext cx="0" cy="0"/>
          <a:chOff x="0" y="0"/>
          <a:chExt cx="0" cy="0"/>
        </a:xfrm>
      </p:grpSpPr>
      <p:sp>
        <p:nvSpPr>
          <p:cNvPr id="5844" name="Google Shape;5844;p938"/>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My Lord Precious Jesus</a:t>
            </a:r>
            <a:endParaRPr/>
          </a:p>
        </p:txBody>
      </p:sp>
      <p:sp>
        <p:nvSpPr>
          <p:cNvPr id="5845" name="Google Shape;5845;p938"/>
          <p:cNvSpPr txBox="1"/>
          <p:nvPr>
            <p:ph idx="1" type="body"/>
          </p:nvPr>
        </p:nvSpPr>
        <p:spPr>
          <a:xfrm>
            <a:off x="415650" y="326508"/>
            <a:ext cx="11360700" cy="45552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50000"/>
              </a:lnSpc>
              <a:spcBef>
                <a:spcPts val="0"/>
              </a:spcBef>
              <a:spcAft>
                <a:spcPts val="0"/>
              </a:spcAft>
              <a:buClr>
                <a:schemeClr val="dk1"/>
              </a:buClr>
              <a:buSzPts val="1100"/>
              <a:buFont typeface="Arial"/>
              <a:buNone/>
            </a:pPr>
            <a:r>
              <a:rPr lang="en-US">
                <a:solidFill>
                  <a:schemeClr val="dk1"/>
                </a:solidFill>
              </a:rPr>
              <a:t>(With vigor my soul treads,</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Upon all of the lusts,</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My beloved is lovely,</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Filled with splendor.) 2x</a:t>
            </a:r>
            <a:endParaRPr>
              <a:solidFill>
                <a:schemeClr val="dk1"/>
              </a:solidFill>
            </a:endParaRPr>
          </a:p>
          <a:p>
            <a:pPr indent="0" lvl="0" marL="0" rtl="0" algn="ctr">
              <a:lnSpc>
                <a:spcPct val="150000"/>
              </a:lnSpc>
              <a:spcBef>
                <a:spcPts val="0"/>
              </a:spcBef>
              <a:spcAft>
                <a:spcPts val="0"/>
              </a:spcAft>
              <a:buSzPts val="4800"/>
              <a:buNone/>
            </a:pPr>
            <a:r>
              <a:t/>
            </a:r>
            <a:endParaRPr>
              <a:solidFill>
                <a:schemeClr val="dk1"/>
              </a:solidFill>
            </a:endParaRPr>
          </a:p>
        </p:txBody>
      </p:sp>
    </p:spTree>
  </p:cSld>
  <p:clrMapOvr>
    <a:masterClrMapping/>
  </p:clrMapOvr>
</p:sld>
</file>

<file path=ppt/slides/slide9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9" name="Shape 5849"/>
        <p:cNvGrpSpPr/>
        <p:nvPr/>
      </p:nvGrpSpPr>
      <p:grpSpPr>
        <a:xfrm>
          <a:off x="0" y="0"/>
          <a:ext cx="0" cy="0"/>
          <a:chOff x="0" y="0"/>
          <a:chExt cx="0" cy="0"/>
        </a:xfrm>
      </p:grpSpPr>
      <p:sp>
        <p:nvSpPr>
          <p:cNvPr id="5850" name="Google Shape;5850;p939"/>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My Lord Precious Jesus</a:t>
            </a:r>
            <a:endParaRPr/>
          </a:p>
        </p:txBody>
      </p:sp>
      <p:sp>
        <p:nvSpPr>
          <p:cNvPr id="5851" name="Google Shape;5851;p939"/>
          <p:cNvSpPr txBox="1"/>
          <p:nvPr>
            <p:ph idx="1" type="body"/>
          </p:nvPr>
        </p:nvSpPr>
        <p:spPr>
          <a:xfrm>
            <a:off x="415650" y="326508"/>
            <a:ext cx="11360700" cy="45552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15000"/>
              </a:lnSpc>
              <a:spcBef>
                <a:spcPts val="0"/>
              </a:spcBef>
              <a:spcAft>
                <a:spcPts val="0"/>
              </a:spcAft>
              <a:buSzPts val="1100"/>
              <a:buNone/>
            </a:pPr>
            <a:r>
              <a:rPr lang="en-US" sz="5100">
                <a:solidFill>
                  <a:schemeClr val="dk1"/>
                </a:solidFill>
              </a:rPr>
              <a:t>(How beautiful is life with Him,</a:t>
            </a:r>
            <a:endParaRPr sz="5100">
              <a:solidFill>
                <a:schemeClr val="dk1"/>
              </a:solidFill>
            </a:endParaRPr>
          </a:p>
          <a:p>
            <a:pPr indent="0" lvl="0" marL="0" rtl="0" algn="ctr">
              <a:lnSpc>
                <a:spcPct val="115000"/>
              </a:lnSpc>
              <a:spcBef>
                <a:spcPts val="0"/>
              </a:spcBef>
              <a:spcAft>
                <a:spcPts val="0"/>
              </a:spcAft>
              <a:buSzPts val="1100"/>
              <a:buNone/>
            </a:pPr>
            <a:r>
              <a:rPr lang="en-US" sz="5100">
                <a:solidFill>
                  <a:schemeClr val="dk1"/>
                </a:solidFill>
              </a:rPr>
              <a:t>Jesus, Lord of heaven!) 2x </a:t>
            </a:r>
            <a:endParaRPr sz="5100">
              <a:solidFill>
                <a:schemeClr val="dk1"/>
              </a:solidFill>
            </a:endParaRPr>
          </a:p>
          <a:p>
            <a:pPr indent="0" lvl="0" marL="0" rtl="0" algn="ctr">
              <a:lnSpc>
                <a:spcPct val="115000"/>
              </a:lnSpc>
              <a:spcBef>
                <a:spcPts val="0"/>
              </a:spcBef>
              <a:spcAft>
                <a:spcPts val="0"/>
              </a:spcAft>
              <a:buSzPts val="1100"/>
              <a:buNone/>
            </a:pPr>
            <a:r>
              <a:rPr lang="en-US" sz="5100">
                <a:solidFill>
                  <a:schemeClr val="dk1"/>
                </a:solidFill>
              </a:rPr>
              <a:t>(He blesses life,</a:t>
            </a:r>
            <a:endParaRPr sz="5100">
              <a:solidFill>
                <a:schemeClr val="dk1"/>
              </a:solidFill>
            </a:endParaRPr>
          </a:p>
          <a:p>
            <a:pPr indent="0" lvl="0" marL="0" rtl="0" algn="ctr">
              <a:lnSpc>
                <a:spcPct val="115000"/>
              </a:lnSpc>
              <a:spcBef>
                <a:spcPts val="0"/>
              </a:spcBef>
              <a:spcAft>
                <a:spcPts val="0"/>
              </a:spcAft>
              <a:buSzPts val="1100"/>
              <a:buNone/>
            </a:pPr>
            <a:r>
              <a:rPr lang="en-US" sz="5100">
                <a:solidFill>
                  <a:schemeClr val="dk1"/>
                </a:solidFill>
              </a:rPr>
              <a:t>Living with Him is pleasant!) 2x </a:t>
            </a:r>
            <a:endParaRPr sz="5100">
              <a:solidFill>
                <a:schemeClr val="dk1"/>
              </a:solidFill>
            </a:endParaRPr>
          </a:p>
          <a:p>
            <a:pPr indent="0" lvl="0" marL="0" rtl="0" algn="ctr">
              <a:lnSpc>
                <a:spcPct val="115000"/>
              </a:lnSpc>
              <a:spcBef>
                <a:spcPts val="0"/>
              </a:spcBef>
              <a:spcAft>
                <a:spcPts val="0"/>
              </a:spcAft>
              <a:buSzPts val="1100"/>
              <a:buNone/>
            </a:pPr>
            <a:r>
              <a:rPr lang="en-US" sz="5100">
                <a:solidFill>
                  <a:schemeClr val="dk1"/>
                </a:solidFill>
              </a:rPr>
              <a:t>In His protection I live.</a:t>
            </a:r>
            <a:endParaRPr sz="5100">
              <a:solidFill>
                <a:schemeClr val="dk1"/>
              </a:solidFill>
            </a:endParaRPr>
          </a:p>
          <a:p>
            <a:pPr indent="0" lvl="0" marL="0" rtl="0" algn="ctr">
              <a:lnSpc>
                <a:spcPct val="115000"/>
              </a:lnSpc>
              <a:spcBef>
                <a:spcPts val="0"/>
              </a:spcBef>
              <a:spcAft>
                <a:spcPts val="0"/>
              </a:spcAft>
              <a:buSzPts val="4800"/>
              <a:buNone/>
            </a:pPr>
            <a:r>
              <a:t/>
            </a:r>
            <a:endParaRPr sz="5100">
              <a:solidFill>
                <a:schemeClr val="dk1"/>
              </a:solidFill>
            </a:endParaRP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sp>
        <p:nvSpPr>
          <p:cNvPr id="630" name="Google Shape;630;p94"/>
          <p:cNvSpPr txBox="1"/>
          <p:nvPr>
            <p:ph idx="1" type="body"/>
          </p:nvPr>
        </p:nvSpPr>
        <p:spPr>
          <a:xfrm>
            <a:off x="415650" y="326500"/>
            <a:ext cx="11360700" cy="50127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sz="5000"/>
              <a:t>I lie sleeping</a:t>
            </a:r>
            <a:endParaRPr sz="5000"/>
          </a:p>
          <a:p>
            <a:pPr indent="0" lvl="0" marL="0" rtl="0" algn="ctr">
              <a:lnSpc>
                <a:spcPct val="150000"/>
              </a:lnSpc>
              <a:spcBef>
                <a:spcPts val="0"/>
              </a:spcBef>
              <a:spcAft>
                <a:spcPts val="0"/>
              </a:spcAft>
              <a:buClr>
                <a:schemeClr val="dk1"/>
              </a:buClr>
              <a:buSzPts val="1100"/>
              <a:buFont typeface="Arial"/>
              <a:buNone/>
            </a:pPr>
            <a:r>
              <a:rPr lang="en-US" sz="5000"/>
              <a:t>But my heart is awake</a:t>
            </a:r>
            <a:endParaRPr sz="5000"/>
          </a:p>
          <a:p>
            <a:pPr indent="0" lvl="0" marL="0" rtl="0" algn="ctr">
              <a:lnSpc>
                <a:spcPct val="150000"/>
              </a:lnSpc>
              <a:spcBef>
                <a:spcPts val="0"/>
              </a:spcBef>
              <a:spcAft>
                <a:spcPts val="0"/>
              </a:spcAft>
              <a:buClr>
                <a:schemeClr val="dk1"/>
              </a:buClr>
              <a:buSzPts val="1100"/>
              <a:buFont typeface="Arial"/>
              <a:buNone/>
            </a:pPr>
            <a:r>
              <a:rPr lang="en-US" sz="5000"/>
              <a:t>Awaiting my beloved’s voice</a:t>
            </a:r>
            <a:endParaRPr sz="5000"/>
          </a:p>
          <a:p>
            <a:pPr indent="0" lvl="0" marL="0" rtl="0" algn="ctr">
              <a:lnSpc>
                <a:spcPct val="150000"/>
              </a:lnSpc>
              <a:spcBef>
                <a:spcPts val="0"/>
              </a:spcBef>
              <a:spcAft>
                <a:spcPts val="0"/>
              </a:spcAft>
              <a:buClr>
                <a:schemeClr val="dk1"/>
              </a:buClr>
              <a:buSzPts val="1100"/>
              <a:buFont typeface="Arial"/>
              <a:buNone/>
            </a:pPr>
            <a:r>
              <a:rPr lang="en-US" sz="5000"/>
              <a:t>O Lord come speedily to my help</a:t>
            </a:r>
            <a:endParaRPr sz="5000"/>
          </a:p>
        </p:txBody>
      </p:sp>
      <p:sp>
        <p:nvSpPr>
          <p:cNvPr id="631" name="Google Shape;631;p94"/>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Be Strengthened O My Soul</a:t>
            </a:r>
            <a:endParaRPr>
              <a:latin typeface="Playfair Display"/>
              <a:ea typeface="Playfair Display"/>
              <a:cs typeface="Playfair Display"/>
              <a:sym typeface="Playfair Display"/>
            </a:endParaRPr>
          </a:p>
        </p:txBody>
      </p:sp>
    </p:spTree>
  </p:cSld>
  <p:clrMapOvr>
    <a:masterClrMapping/>
  </p:clrMapOvr>
</p:sld>
</file>

<file path=ppt/slides/slide9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5" name="Shape 5855"/>
        <p:cNvGrpSpPr/>
        <p:nvPr/>
      </p:nvGrpSpPr>
      <p:grpSpPr>
        <a:xfrm>
          <a:off x="0" y="0"/>
          <a:ext cx="0" cy="0"/>
          <a:chOff x="0" y="0"/>
          <a:chExt cx="0" cy="0"/>
        </a:xfrm>
      </p:grpSpPr>
      <p:sp>
        <p:nvSpPr>
          <p:cNvPr id="5856" name="Google Shape;5856;p940"/>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My Lord Precious Jesus</a:t>
            </a:r>
            <a:endParaRPr/>
          </a:p>
        </p:txBody>
      </p:sp>
      <p:sp>
        <p:nvSpPr>
          <p:cNvPr id="5857" name="Google Shape;5857;p940"/>
          <p:cNvSpPr txBox="1"/>
          <p:nvPr>
            <p:ph idx="1" type="body"/>
          </p:nvPr>
        </p:nvSpPr>
        <p:spPr>
          <a:xfrm>
            <a:off x="415650" y="326508"/>
            <a:ext cx="11360700" cy="45552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50000"/>
              </a:lnSpc>
              <a:spcBef>
                <a:spcPts val="0"/>
              </a:spcBef>
              <a:spcAft>
                <a:spcPts val="0"/>
              </a:spcAft>
              <a:buClr>
                <a:schemeClr val="dk1"/>
              </a:buClr>
              <a:buSzPts val="1100"/>
              <a:buFont typeface="Arial"/>
              <a:buNone/>
            </a:pPr>
            <a:r>
              <a:rPr lang="en-US">
                <a:solidFill>
                  <a:schemeClr val="dk1"/>
                </a:solidFill>
              </a:rPr>
              <a:t>(My pains in the wilderness,</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Their number matters not,</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In eternal meadows,</a:t>
            </a:r>
            <a:endParaRPr>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US">
                <a:solidFill>
                  <a:schemeClr val="dk1"/>
                </a:solidFill>
              </a:rPr>
              <a:t>The Omnipotent carries me.) 2x </a:t>
            </a:r>
            <a:endParaRPr>
              <a:solidFill>
                <a:schemeClr val="dk1"/>
              </a:solidFill>
            </a:endParaRPr>
          </a:p>
          <a:p>
            <a:pPr indent="0" lvl="0" marL="0" rtl="0" algn="ctr">
              <a:lnSpc>
                <a:spcPct val="150000"/>
              </a:lnSpc>
              <a:spcBef>
                <a:spcPts val="0"/>
              </a:spcBef>
              <a:spcAft>
                <a:spcPts val="0"/>
              </a:spcAft>
              <a:buSzPts val="4800"/>
              <a:buNone/>
            </a:pPr>
            <a:r>
              <a:t/>
            </a:r>
            <a:endParaRPr>
              <a:solidFill>
                <a:schemeClr val="dk1"/>
              </a:solidFill>
            </a:endParaRPr>
          </a:p>
        </p:txBody>
      </p:sp>
    </p:spTree>
  </p:cSld>
  <p:clrMapOvr>
    <a:masterClrMapping/>
  </p:clrMapOvr>
</p:sld>
</file>

<file path=ppt/slides/slide9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1" name="Shape 5861"/>
        <p:cNvGrpSpPr/>
        <p:nvPr/>
      </p:nvGrpSpPr>
      <p:grpSpPr>
        <a:xfrm>
          <a:off x="0" y="0"/>
          <a:ext cx="0" cy="0"/>
          <a:chOff x="0" y="0"/>
          <a:chExt cx="0" cy="0"/>
        </a:xfrm>
      </p:grpSpPr>
      <p:sp>
        <p:nvSpPr>
          <p:cNvPr id="5862" name="Google Shape;5862;p941"/>
          <p:cNvSpPr txBox="1"/>
          <p:nvPr>
            <p:ph type="title"/>
          </p:nvPr>
        </p:nvSpPr>
        <p:spPr>
          <a:xfrm>
            <a:off x="415650" y="5660767"/>
            <a:ext cx="11360700" cy="7635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My Lord Precious Jesus</a:t>
            </a:r>
            <a:endParaRPr/>
          </a:p>
        </p:txBody>
      </p:sp>
      <p:sp>
        <p:nvSpPr>
          <p:cNvPr id="5863" name="Google Shape;5863;p941"/>
          <p:cNvSpPr txBox="1"/>
          <p:nvPr>
            <p:ph idx="1" type="body"/>
          </p:nvPr>
        </p:nvSpPr>
        <p:spPr>
          <a:xfrm>
            <a:off x="415650" y="326508"/>
            <a:ext cx="11360700" cy="4555200"/>
          </a:xfrm>
          <a:prstGeom prst="rect">
            <a:avLst/>
          </a:prstGeom>
          <a:solidFill>
            <a:srgbClr val="FFFFFF">
              <a:alpha val="87450"/>
            </a:srgbClr>
          </a:solidFill>
          <a:ln>
            <a:noFill/>
          </a:ln>
        </p:spPr>
        <p:txBody>
          <a:bodyPr anchorCtr="0" anchor="t" bIns="121900" lIns="121900" spcFirstLastPara="1" rIns="121900" wrap="square" tIns="121900">
            <a:noAutofit/>
          </a:bodyPr>
          <a:lstStyle/>
          <a:p>
            <a:pPr indent="0" lvl="0" marL="0" rtl="0" algn="ctr">
              <a:lnSpc>
                <a:spcPct val="115000"/>
              </a:lnSpc>
              <a:spcBef>
                <a:spcPts val="0"/>
              </a:spcBef>
              <a:spcAft>
                <a:spcPts val="0"/>
              </a:spcAft>
              <a:buSzPts val="1100"/>
              <a:buNone/>
            </a:pPr>
            <a:r>
              <a:rPr lang="en-US" sz="5100">
                <a:solidFill>
                  <a:schemeClr val="dk1"/>
                </a:solidFill>
              </a:rPr>
              <a:t>(How beautiful is life with Him,</a:t>
            </a:r>
            <a:endParaRPr sz="5100">
              <a:solidFill>
                <a:schemeClr val="dk1"/>
              </a:solidFill>
            </a:endParaRPr>
          </a:p>
          <a:p>
            <a:pPr indent="0" lvl="0" marL="0" rtl="0" algn="ctr">
              <a:lnSpc>
                <a:spcPct val="115000"/>
              </a:lnSpc>
              <a:spcBef>
                <a:spcPts val="0"/>
              </a:spcBef>
              <a:spcAft>
                <a:spcPts val="0"/>
              </a:spcAft>
              <a:buSzPts val="1100"/>
              <a:buNone/>
            </a:pPr>
            <a:r>
              <a:rPr lang="en-US" sz="5100">
                <a:solidFill>
                  <a:schemeClr val="dk1"/>
                </a:solidFill>
              </a:rPr>
              <a:t>Jesus, Lord of heaven!) 2x </a:t>
            </a:r>
            <a:endParaRPr sz="5100">
              <a:solidFill>
                <a:schemeClr val="dk1"/>
              </a:solidFill>
            </a:endParaRPr>
          </a:p>
          <a:p>
            <a:pPr indent="0" lvl="0" marL="0" rtl="0" algn="ctr">
              <a:lnSpc>
                <a:spcPct val="115000"/>
              </a:lnSpc>
              <a:spcBef>
                <a:spcPts val="0"/>
              </a:spcBef>
              <a:spcAft>
                <a:spcPts val="0"/>
              </a:spcAft>
              <a:buSzPts val="1100"/>
              <a:buNone/>
            </a:pPr>
            <a:r>
              <a:rPr lang="en-US" sz="5100">
                <a:solidFill>
                  <a:schemeClr val="dk1"/>
                </a:solidFill>
              </a:rPr>
              <a:t>(He blesses life,</a:t>
            </a:r>
            <a:endParaRPr sz="5100">
              <a:solidFill>
                <a:schemeClr val="dk1"/>
              </a:solidFill>
            </a:endParaRPr>
          </a:p>
          <a:p>
            <a:pPr indent="0" lvl="0" marL="0" rtl="0" algn="ctr">
              <a:lnSpc>
                <a:spcPct val="115000"/>
              </a:lnSpc>
              <a:spcBef>
                <a:spcPts val="0"/>
              </a:spcBef>
              <a:spcAft>
                <a:spcPts val="0"/>
              </a:spcAft>
              <a:buSzPts val="1100"/>
              <a:buNone/>
            </a:pPr>
            <a:r>
              <a:rPr lang="en-US" sz="5100">
                <a:solidFill>
                  <a:schemeClr val="dk1"/>
                </a:solidFill>
              </a:rPr>
              <a:t>Living with Him is pleasant!) 2x </a:t>
            </a:r>
            <a:endParaRPr sz="5100">
              <a:solidFill>
                <a:schemeClr val="dk1"/>
              </a:solidFill>
            </a:endParaRPr>
          </a:p>
          <a:p>
            <a:pPr indent="0" lvl="0" marL="0" rtl="0" algn="ctr">
              <a:lnSpc>
                <a:spcPct val="115000"/>
              </a:lnSpc>
              <a:spcBef>
                <a:spcPts val="0"/>
              </a:spcBef>
              <a:spcAft>
                <a:spcPts val="0"/>
              </a:spcAft>
              <a:buSzPts val="1100"/>
              <a:buNone/>
            </a:pPr>
            <a:r>
              <a:rPr lang="en-US" sz="5100">
                <a:solidFill>
                  <a:schemeClr val="dk1"/>
                </a:solidFill>
              </a:rPr>
              <a:t>In His protection I live.</a:t>
            </a:r>
            <a:endParaRPr sz="5100">
              <a:solidFill>
                <a:schemeClr val="dk1"/>
              </a:solidFill>
            </a:endParaRPr>
          </a:p>
          <a:p>
            <a:pPr indent="0" lvl="0" marL="0" rtl="0" algn="ctr">
              <a:lnSpc>
                <a:spcPct val="115000"/>
              </a:lnSpc>
              <a:spcBef>
                <a:spcPts val="0"/>
              </a:spcBef>
              <a:spcAft>
                <a:spcPts val="0"/>
              </a:spcAft>
              <a:buSzPts val="4800"/>
              <a:buNone/>
            </a:pPr>
            <a:r>
              <a:t/>
            </a:r>
            <a:endParaRPr sz="5100">
              <a:solidFill>
                <a:schemeClr val="dk1"/>
              </a:solidFill>
            </a:endParaRPr>
          </a:p>
        </p:txBody>
      </p:sp>
      <p:pic>
        <p:nvPicPr>
          <p:cNvPr id="5864" name="Google Shape;5864;p941">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9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8" name="Shape 5868"/>
        <p:cNvGrpSpPr/>
        <p:nvPr/>
      </p:nvGrpSpPr>
      <p:grpSpPr>
        <a:xfrm>
          <a:off x="0" y="0"/>
          <a:ext cx="0" cy="0"/>
          <a:chOff x="0" y="0"/>
          <a:chExt cx="0" cy="0"/>
        </a:xfrm>
      </p:grpSpPr>
      <p:sp>
        <p:nvSpPr>
          <p:cNvPr id="5869" name="Google Shape;5869;p942"/>
          <p:cNvSpPr txBox="1"/>
          <p:nvPr>
            <p:ph type="ctrTitle"/>
          </p:nvPr>
        </p:nvSpPr>
        <p:spPr>
          <a:xfrm>
            <a:off x="833700" y="2766751"/>
            <a:ext cx="10524600" cy="1324500"/>
          </a:xfrm>
          <a:prstGeom prst="rect">
            <a:avLst/>
          </a:prstGeom>
          <a:solidFill>
            <a:srgbClr val="FFFFFF">
              <a:alpha val="88627"/>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Nehemiah’s Prayer</a:t>
            </a:r>
            <a:endParaRPr/>
          </a:p>
        </p:txBody>
      </p:sp>
      <p:pic>
        <p:nvPicPr>
          <p:cNvPr id="5870" name="Google Shape;5870;p942">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9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4" name="Shape 5874"/>
        <p:cNvGrpSpPr/>
        <p:nvPr/>
      </p:nvGrpSpPr>
      <p:grpSpPr>
        <a:xfrm>
          <a:off x="0" y="0"/>
          <a:ext cx="0" cy="0"/>
          <a:chOff x="0" y="0"/>
          <a:chExt cx="0" cy="0"/>
        </a:xfrm>
      </p:grpSpPr>
      <p:sp>
        <p:nvSpPr>
          <p:cNvPr id="5875" name="Google Shape;5875;p943"/>
          <p:cNvSpPr txBox="1"/>
          <p:nvPr>
            <p:ph idx="1" type="body"/>
          </p:nvPr>
        </p:nvSpPr>
        <p:spPr>
          <a:xfrm>
            <a:off x="415650" y="156025"/>
            <a:ext cx="11360700" cy="49839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4600"/>
              <a:t>I pray, Lord God of heaven, O great and awesome God, You who keep Your covenant and mercy with those who love You and observe Your commandments, </a:t>
            </a:r>
            <a:endParaRPr sz="4600"/>
          </a:p>
        </p:txBody>
      </p:sp>
      <p:sp>
        <p:nvSpPr>
          <p:cNvPr id="5876" name="Google Shape;5876;p943"/>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Nehemiah’s Prayer</a:t>
            </a:r>
            <a:endParaRPr>
              <a:latin typeface="Playfair Display"/>
              <a:ea typeface="Playfair Display"/>
              <a:cs typeface="Playfair Display"/>
              <a:sym typeface="Playfair Display"/>
            </a:endParaRPr>
          </a:p>
        </p:txBody>
      </p:sp>
    </p:spTree>
  </p:cSld>
  <p:clrMapOvr>
    <a:masterClrMapping/>
  </p:clrMapOvr>
</p:sld>
</file>

<file path=ppt/slides/slide9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0" name="Shape 5880"/>
        <p:cNvGrpSpPr/>
        <p:nvPr/>
      </p:nvGrpSpPr>
      <p:grpSpPr>
        <a:xfrm>
          <a:off x="0" y="0"/>
          <a:ext cx="0" cy="0"/>
          <a:chOff x="0" y="0"/>
          <a:chExt cx="0" cy="0"/>
        </a:xfrm>
      </p:grpSpPr>
      <p:sp>
        <p:nvSpPr>
          <p:cNvPr id="5881" name="Google Shape;5881;p944"/>
          <p:cNvSpPr txBox="1"/>
          <p:nvPr>
            <p:ph idx="1" type="body"/>
          </p:nvPr>
        </p:nvSpPr>
        <p:spPr>
          <a:xfrm>
            <a:off x="415650" y="156025"/>
            <a:ext cx="11360700" cy="49839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4500"/>
              <a:t>please let Your ear be attentive and Your eyes open, that You may hear the prayer of Your servant which I pray before You now, day and night, for the children of Israel Your servants,</a:t>
            </a:r>
            <a:endParaRPr sz="4500"/>
          </a:p>
        </p:txBody>
      </p:sp>
      <p:sp>
        <p:nvSpPr>
          <p:cNvPr id="5882" name="Google Shape;5882;p944"/>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Nehemiah’s Prayer</a:t>
            </a:r>
            <a:endParaRPr>
              <a:latin typeface="Playfair Display"/>
              <a:ea typeface="Playfair Display"/>
              <a:cs typeface="Playfair Display"/>
              <a:sym typeface="Playfair Display"/>
            </a:endParaRPr>
          </a:p>
        </p:txBody>
      </p:sp>
    </p:spTree>
  </p:cSld>
  <p:clrMapOvr>
    <a:masterClrMapping/>
  </p:clrMapOvr>
</p:sld>
</file>

<file path=ppt/slides/slide9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6" name="Shape 5886"/>
        <p:cNvGrpSpPr/>
        <p:nvPr/>
      </p:nvGrpSpPr>
      <p:grpSpPr>
        <a:xfrm>
          <a:off x="0" y="0"/>
          <a:ext cx="0" cy="0"/>
          <a:chOff x="0" y="0"/>
          <a:chExt cx="0" cy="0"/>
        </a:xfrm>
      </p:grpSpPr>
      <p:sp>
        <p:nvSpPr>
          <p:cNvPr id="5887" name="Google Shape;5887;p945"/>
          <p:cNvSpPr txBox="1"/>
          <p:nvPr>
            <p:ph idx="1" type="body"/>
          </p:nvPr>
        </p:nvSpPr>
        <p:spPr>
          <a:xfrm>
            <a:off x="415650" y="156025"/>
            <a:ext cx="11360700" cy="49839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4700"/>
              <a:t>and confess the sins of the children of Israel which we have sinned against You. Both my father’s house and I have sinned. We have acted very corruptly against You, </a:t>
            </a:r>
            <a:endParaRPr sz="4700"/>
          </a:p>
        </p:txBody>
      </p:sp>
      <p:sp>
        <p:nvSpPr>
          <p:cNvPr id="5888" name="Google Shape;5888;p945"/>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Nehemiah’s Prayer</a:t>
            </a:r>
            <a:endParaRPr>
              <a:latin typeface="Playfair Display"/>
              <a:ea typeface="Playfair Display"/>
              <a:cs typeface="Playfair Display"/>
              <a:sym typeface="Playfair Display"/>
            </a:endParaRPr>
          </a:p>
        </p:txBody>
      </p:sp>
    </p:spTree>
  </p:cSld>
  <p:clrMapOvr>
    <a:masterClrMapping/>
  </p:clrMapOvr>
</p:sld>
</file>

<file path=ppt/slides/slide9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2" name="Shape 5892"/>
        <p:cNvGrpSpPr/>
        <p:nvPr/>
      </p:nvGrpSpPr>
      <p:grpSpPr>
        <a:xfrm>
          <a:off x="0" y="0"/>
          <a:ext cx="0" cy="0"/>
          <a:chOff x="0" y="0"/>
          <a:chExt cx="0" cy="0"/>
        </a:xfrm>
      </p:grpSpPr>
      <p:sp>
        <p:nvSpPr>
          <p:cNvPr id="5893" name="Google Shape;5893;p946"/>
          <p:cNvSpPr txBox="1"/>
          <p:nvPr>
            <p:ph idx="1" type="body"/>
          </p:nvPr>
        </p:nvSpPr>
        <p:spPr>
          <a:xfrm>
            <a:off x="415650" y="156025"/>
            <a:ext cx="11360700" cy="49839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4400"/>
              <a:t>and have not kept the commandments, the statutes, nor the ordinances which You commanded Your servant Moses. Remember, I pray, the word that You commanded Your servant Moses, saying</a:t>
            </a:r>
            <a:endParaRPr sz="4400"/>
          </a:p>
        </p:txBody>
      </p:sp>
      <p:sp>
        <p:nvSpPr>
          <p:cNvPr id="5894" name="Google Shape;5894;p946"/>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Nehemiah’s Prayer</a:t>
            </a:r>
            <a:endParaRPr>
              <a:latin typeface="Playfair Display"/>
              <a:ea typeface="Playfair Display"/>
              <a:cs typeface="Playfair Display"/>
              <a:sym typeface="Playfair Display"/>
            </a:endParaRPr>
          </a:p>
        </p:txBody>
      </p:sp>
    </p:spTree>
  </p:cSld>
  <p:clrMapOvr>
    <a:masterClrMapping/>
  </p:clrMapOvr>
</p:sld>
</file>

<file path=ppt/slides/slide9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8" name="Shape 5898"/>
        <p:cNvGrpSpPr/>
        <p:nvPr/>
      </p:nvGrpSpPr>
      <p:grpSpPr>
        <a:xfrm>
          <a:off x="0" y="0"/>
          <a:ext cx="0" cy="0"/>
          <a:chOff x="0" y="0"/>
          <a:chExt cx="0" cy="0"/>
        </a:xfrm>
      </p:grpSpPr>
      <p:sp>
        <p:nvSpPr>
          <p:cNvPr id="5899" name="Google Shape;5899;p947"/>
          <p:cNvSpPr txBox="1"/>
          <p:nvPr>
            <p:ph idx="1" type="body"/>
          </p:nvPr>
        </p:nvSpPr>
        <p:spPr>
          <a:xfrm>
            <a:off x="415650" y="156025"/>
            <a:ext cx="11360700" cy="49839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4600"/>
              <a:t>‘If you are unfaithful, I will scatter you among the nations; but if you return to Me, and keep My commandments and do them, </a:t>
            </a:r>
            <a:endParaRPr sz="4600"/>
          </a:p>
        </p:txBody>
      </p:sp>
      <p:sp>
        <p:nvSpPr>
          <p:cNvPr id="5900" name="Google Shape;5900;p947"/>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Nehemiah’s Prayer</a:t>
            </a:r>
            <a:endParaRPr>
              <a:latin typeface="Playfair Display"/>
              <a:ea typeface="Playfair Display"/>
              <a:cs typeface="Playfair Display"/>
              <a:sym typeface="Playfair Display"/>
            </a:endParaRPr>
          </a:p>
        </p:txBody>
      </p:sp>
    </p:spTree>
  </p:cSld>
  <p:clrMapOvr>
    <a:masterClrMapping/>
  </p:clrMapOvr>
</p:sld>
</file>

<file path=ppt/slides/slide9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4" name="Shape 5904"/>
        <p:cNvGrpSpPr/>
        <p:nvPr/>
      </p:nvGrpSpPr>
      <p:grpSpPr>
        <a:xfrm>
          <a:off x="0" y="0"/>
          <a:ext cx="0" cy="0"/>
          <a:chOff x="0" y="0"/>
          <a:chExt cx="0" cy="0"/>
        </a:xfrm>
      </p:grpSpPr>
      <p:sp>
        <p:nvSpPr>
          <p:cNvPr id="5905" name="Google Shape;5905;p948"/>
          <p:cNvSpPr txBox="1"/>
          <p:nvPr>
            <p:ph idx="1" type="body"/>
          </p:nvPr>
        </p:nvSpPr>
        <p:spPr>
          <a:xfrm>
            <a:off x="415650" y="156025"/>
            <a:ext cx="11360700" cy="49839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4400">
                <a:solidFill>
                  <a:schemeClr val="dk1"/>
                </a:solidFill>
              </a:rPr>
              <a:t>though some of you were cast out to the farthest part of the heavens, </a:t>
            </a:r>
            <a:endParaRPr sz="4400">
              <a:solidFill>
                <a:schemeClr val="dk1"/>
              </a:solidFill>
            </a:endParaRPr>
          </a:p>
          <a:p>
            <a:pPr indent="0" lvl="0" marL="0" rtl="0" algn="ctr">
              <a:lnSpc>
                <a:spcPct val="150000"/>
              </a:lnSpc>
              <a:spcBef>
                <a:spcPts val="0"/>
              </a:spcBef>
              <a:spcAft>
                <a:spcPts val="0"/>
              </a:spcAft>
              <a:buClr>
                <a:schemeClr val="dk1"/>
              </a:buClr>
              <a:buSzPts val="1100"/>
              <a:buNone/>
            </a:pPr>
            <a:r>
              <a:rPr lang="en-US" sz="4400"/>
              <a:t>yet I will gather them from there, and bring them to the place which I have chosen as a dwelling for My name.’ </a:t>
            </a:r>
            <a:endParaRPr sz="4400"/>
          </a:p>
        </p:txBody>
      </p:sp>
      <p:sp>
        <p:nvSpPr>
          <p:cNvPr id="5906" name="Google Shape;5906;p948"/>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Nehemiah’s Prayer</a:t>
            </a:r>
            <a:endParaRPr>
              <a:latin typeface="Playfair Display"/>
              <a:ea typeface="Playfair Display"/>
              <a:cs typeface="Playfair Display"/>
              <a:sym typeface="Playfair Display"/>
            </a:endParaRPr>
          </a:p>
        </p:txBody>
      </p:sp>
    </p:spTree>
  </p:cSld>
  <p:clrMapOvr>
    <a:masterClrMapping/>
  </p:clrMapOvr>
</p:sld>
</file>

<file path=ppt/slides/slide9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0" name="Shape 5910"/>
        <p:cNvGrpSpPr/>
        <p:nvPr/>
      </p:nvGrpSpPr>
      <p:grpSpPr>
        <a:xfrm>
          <a:off x="0" y="0"/>
          <a:ext cx="0" cy="0"/>
          <a:chOff x="0" y="0"/>
          <a:chExt cx="0" cy="0"/>
        </a:xfrm>
      </p:grpSpPr>
      <p:sp>
        <p:nvSpPr>
          <p:cNvPr id="5911" name="Google Shape;5911;p949"/>
          <p:cNvSpPr txBox="1"/>
          <p:nvPr>
            <p:ph idx="1" type="body"/>
          </p:nvPr>
        </p:nvSpPr>
        <p:spPr>
          <a:xfrm>
            <a:off x="415650" y="156025"/>
            <a:ext cx="11360700" cy="49839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4400">
                <a:solidFill>
                  <a:schemeClr val="dk1"/>
                </a:solidFill>
              </a:rPr>
              <a:t>Now these are Your servants and Your people, whom You have redeemed by Your great power, and by Your strong hand. O Lord, I pray, please let Your ear be attentive to the prayer of Your servant,</a:t>
            </a:r>
            <a:endParaRPr sz="4400">
              <a:solidFill>
                <a:schemeClr val="dk1"/>
              </a:solidFill>
            </a:endParaRPr>
          </a:p>
        </p:txBody>
      </p:sp>
      <p:sp>
        <p:nvSpPr>
          <p:cNvPr id="5912" name="Google Shape;5912;p949"/>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Nehemiah’s Prayer</a:t>
            </a:r>
            <a:endParaRPr>
              <a:latin typeface="Playfair Display"/>
              <a:ea typeface="Playfair Display"/>
              <a:cs typeface="Playfair Display"/>
              <a:sym typeface="Playfair Display"/>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5" name="Shape 635"/>
        <p:cNvGrpSpPr/>
        <p:nvPr/>
      </p:nvGrpSpPr>
      <p:grpSpPr>
        <a:xfrm>
          <a:off x="0" y="0"/>
          <a:ext cx="0" cy="0"/>
          <a:chOff x="0" y="0"/>
          <a:chExt cx="0" cy="0"/>
        </a:xfrm>
      </p:grpSpPr>
      <p:sp>
        <p:nvSpPr>
          <p:cNvPr id="636" name="Google Shape;636;p95"/>
          <p:cNvSpPr txBox="1"/>
          <p:nvPr>
            <p:ph idx="1" type="body"/>
          </p:nvPr>
        </p:nvSpPr>
        <p:spPr>
          <a:xfrm>
            <a:off x="415650" y="326500"/>
            <a:ext cx="11360700" cy="4920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sz="5000"/>
              <a:t>Take ownership of my life</a:t>
            </a:r>
            <a:endParaRPr sz="5000"/>
          </a:p>
          <a:p>
            <a:pPr indent="0" lvl="0" marL="0" rtl="0" algn="ctr">
              <a:lnSpc>
                <a:spcPct val="150000"/>
              </a:lnSpc>
              <a:spcBef>
                <a:spcPts val="0"/>
              </a:spcBef>
              <a:spcAft>
                <a:spcPts val="0"/>
              </a:spcAft>
              <a:buClr>
                <a:schemeClr val="dk1"/>
              </a:buClr>
              <a:buSzPts val="1100"/>
              <a:buFont typeface="Arial"/>
              <a:buNone/>
            </a:pPr>
            <a:r>
              <a:rPr lang="en-US" sz="5000"/>
              <a:t>Remove from me all distress</a:t>
            </a:r>
            <a:endParaRPr sz="5000"/>
          </a:p>
          <a:p>
            <a:pPr indent="0" lvl="0" marL="0" rtl="0" algn="ctr">
              <a:lnSpc>
                <a:spcPct val="150000"/>
              </a:lnSpc>
              <a:spcBef>
                <a:spcPts val="0"/>
              </a:spcBef>
              <a:spcAft>
                <a:spcPts val="0"/>
              </a:spcAft>
              <a:buClr>
                <a:schemeClr val="dk1"/>
              </a:buClr>
              <a:buSzPts val="1100"/>
              <a:buFont typeface="Arial"/>
              <a:buNone/>
            </a:pPr>
            <a:r>
              <a:rPr lang="en-US" sz="5000"/>
              <a:t>Grant me that I may</a:t>
            </a:r>
            <a:endParaRPr sz="5000"/>
          </a:p>
          <a:p>
            <a:pPr indent="0" lvl="0" marL="0" rtl="0" algn="ctr">
              <a:lnSpc>
                <a:spcPct val="150000"/>
              </a:lnSpc>
              <a:spcBef>
                <a:spcPts val="0"/>
              </a:spcBef>
              <a:spcAft>
                <a:spcPts val="0"/>
              </a:spcAft>
              <a:buClr>
                <a:schemeClr val="dk1"/>
              </a:buClr>
              <a:buSzPts val="1100"/>
              <a:buFont typeface="Arial"/>
              <a:buNone/>
            </a:pPr>
            <a:r>
              <a:rPr lang="en-US" sz="5000"/>
              <a:t>Live with You forever</a:t>
            </a:r>
            <a:endParaRPr sz="5000"/>
          </a:p>
        </p:txBody>
      </p:sp>
      <p:sp>
        <p:nvSpPr>
          <p:cNvPr id="637" name="Google Shape;637;p95"/>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Be Strengthened O My Soul</a:t>
            </a:r>
            <a:endParaRPr>
              <a:latin typeface="Playfair Display"/>
              <a:ea typeface="Playfair Display"/>
              <a:cs typeface="Playfair Display"/>
              <a:sym typeface="Playfair Display"/>
            </a:endParaRPr>
          </a:p>
        </p:txBody>
      </p:sp>
    </p:spTree>
  </p:cSld>
  <p:clrMapOvr>
    <a:masterClrMapping/>
  </p:clrMapOvr>
</p:sld>
</file>

<file path=ppt/slides/slide9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6" name="Shape 5916"/>
        <p:cNvGrpSpPr/>
        <p:nvPr/>
      </p:nvGrpSpPr>
      <p:grpSpPr>
        <a:xfrm>
          <a:off x="0" y="0"/>
          <a:ext cx="0" cy="0"/>
          <a:chOff x="0" y="0"/>
          <a:chExt cx="0" cy="0"/>
        </a:xfrm>
      </p:grpSpPr>
      <p:sp>
        <p:nvSpPr>
          <p:cNvPr id="5917" name="Google Shape;5917;p950"/>
          <p:cNvSpPr txBox="1"/>
          <p:nvPr>
            <p:ph idx="1" type="body"/>
          </p:nvPr>
        </p:nvSpPr>
        <p:spPr>
          <a:xfrm>
            <a:off x="415650" y="156025"/>
            <a:ext cx="11360700" cy="49839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4600">
                <a:solidFill>
                  <a:schemeClr val="dk1"/>
                </a:solidFill>
              </a:rPr>
              <a:t>and to the prayer of Your servants who desire to fear Your name; and let Your servant prosper this day, I pray, and grant him mercy in the sight of this man.”</a:t>
            </a:r>
            <a:endParaRPr sz="4600">
              <a:solidFill>
                <a:schemeClr val="dk1"/>
              </a:solidFill>
            </a:endParaRPr>
          </a:p>
        </p:txBody>
      </p:sp>
      <p:sp>
        <p:nvSpPr>
          <p:cNvPr id="5918" name="Google Shape;5918;p950"/>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Nehemiah’s Prayer</a:t>
            </a:r>
            <a:endParaRPr>
              <a:latin typeface="Playfair Display"/>
              <a:ea typeface="Playfair Display"/>
              <a:cs typeface="Playfair Display"/>
              <a:sym typeface="Playfair Display"/>
            </a:endParaRPr>
          </a:p>
        </p:txBody>
      </p:sp>
      <p:pic>
        <p:nvPicPr>
          <p:cNvPr id="5919" name="Google Shape;5919;p950">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9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3" name="Shape 5923"/>
        <p:cNvGrpSpPr/>
        <p:nvPr/>
      </p:nvGrpSpPr>
      <p:grpSpPr>
        <a:xfrm>
          <a:off x="0" y="0"/>
          <a:ext cx="0" cy="0"/>
          <a:chOff x="0" y="0"/>
          <a:chExt cx="0" cy="0"/>
        </a:xfrm>
      </p:grpSpPr>
      <p:sp>
        <p:nvSpPr>
          <p:cNvPr id="5924" name="Google Shape;5924;p951"/>
          <p:cNvSpPr txBox="1"/>
          <p:nvPr>
            <p:ph type="ctrTitle"/>
          </p:nvPr>
        </p:nvSpPr>
        <p:spPr>
          <a:xfrm>
            <a:off x="833700" y="2766751"/>
            <a:ext cx="10524600" cy="1324500"/>
          </a:xfrm>
          <a:prstGeom prst="rect">
            <a:avLst/>
          </a:prstGeom>
          <a:solidFill>
            <a:srgbClr val="FFFFFF">
              <a:alpha val="88627"/>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No Don’t Leave Me Alone</a:t>
            </a:r>
            <a:endParaRPr/>
          </a:p>
        </p:txBody>
      </p:sp>
      <p:pic>
        <p:nvPicPr>
          <p:cNvPr id="5925" name="Google Shape;5925;p951">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9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9" name="Shape 5929"/>
        <p:cNvGrpSpPr/>
        <p:nvPr/>
      </p:nvGrpSpPr>
      <p:grpSpPr>
        <a:xfrm>
          <a:off x="0" y="0"/>
          <a:ext cx="0" cy="0"/>
          <a:chOff x="0" y="0"/>
          <a:chExt cx="0" cy="0"/>
        </a:xfrm>
      </p:grpSpPr>
      <p:sp>
        <p:nvSpPr>
          <p:cNvPr id="5930" name="Google Shape;5930;p952"/>
          <p:cNvSpPr txBox="1"/>
          <p:nvPr>
            <p:ph idx="1" type="body"/>
          </p:nvPr>
        </p:nvSpPr>
        <p:spPr>
          <a:xfrm>
            <a:off x="415650" y="156025"/>
            <a:ext cx="11360700" cy="49839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5100"/>
              <a:t>No don't leave me alone, </a:t>
            </a:r>
            <a:endParaRPr sz="5100"/>
          </a:p>
          <a:p>
            <a:pPr indent="0" lvl="0" marL="0" rtl="0" algn="ctr">
              <a:lnSpc>
                <a:spcPct val="150000"/>
              </a:lnSpc>
              <a:spcBef>
                <a:spcPts val="0"/>
              </a:spcBef>
              <a:spcAft>
                <a:spcPts val="0"/>
              </a:spcAft>
              <a:buClr>
                <a:schemeClr val="dk1"/>
              </a:buClr>
              <a:buSzPts val="1100"/>
              <a:buNone/>
            </a:pPr>
            <a:r>
              <a:rPr lang="en-US" sz="5100"/>
              <a:t>O my faithful Shepherd</a:t>
            </a:r>
            <a:endParaRPr sz="5100"/>
          </a:p>
          <a:p>
            <a:pPr indent="0" lvl="0" marL="0" rtl="0" algn="ctr">
              <a:lnSpc>
                <a:spcPct val="150000"/>
              </a:lnSpc>
              <a:spcBef>
                <a:spcPts val="0"/>
              </a:spcBef>
              <a:spcAft>
                <a:spcPts val="0"/>
              </a:spcAft>
              <a:buClr>
                <a:schemeClr val="dk1"/>
              </a:buClr>
              <a:buSzPts val="1100"/>
              <a:buNone/>
            </a:pPr>
            <a:r>
              <a:rPr lang="en-US" sz="5100"/>
              <a:t>Guide me dear Master </a:t>
            </a:r>
            <a:endParaRPr sz="5100"/>
          </a:p>
          <a:p>
            <a:pPr indent="0" lvl="0" marL="0" rtl="0" algn="ctr">
              <a:lnSpc>
                <a:spcPct val="150000"/>
              </a:lnSpc>
              <a:spcBef>
                <a:spcPts val="0"/>
              </a:spcBef>
              <a:spcAft>
                <a:spcPts val="0"/>
              </a:spcAft>
              <a:buClr>
                <a:schemeClr val="dk1"/>
              </a:buClr>
              <a:buSzPts val="1100"/>
              <a:buNone/>
            </a:pPr>
            <a:r>
              <a:rPr lang="en-US" sz="5100"/>
              <a:t>and be unto me a helper</a:t>
            </a:r>
            <a:endParaRPr sz="5100"/>
          </a:p>
        </p:txBody>
      </p:sp>
      <p:sp>
        <p:nvSpPr>
          <p:cNvPr id="5931" name="Google Shape;5931;p952"/>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No Don’t Leave Me Alone</a:t>
            </a:r>
            <a:endParaRPr>
              <a:latin typeface="Playfair Display"/>
              <a:ea typeface="Playfair Display"/>
              <a:cs typeface="Playfair Display"/>
              <a:sym typeface="Playfair Display"/>
            </a:endParaRPr>
          </a:p>
        </p:txBody>
      </p:sp>
    </p:spTree>
  </p:cSld>
  <p:clrMapOvr>
    <a:masterClrMapping/>
  </p:clrMapOvr>
</p:sld>
</file>

<file path=ppt/slides/slide9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5" name="Shape 5935"/>
        <p:cNvGrpSpPr/>
        <p:nvPr/>
      </p:nvGrpSpPr>
      <p:grpSpPr>
        <a:xfrm>
          <a:off x="0" y="0"/>
          <a:ext cx="0" cy="0"/>
          <a:chOff x="0" y="0"/>
          <a:chExt cx="0" cy="0"/>
        </a:xfrm>
      </p:grpSpPr>
      <p:sp>
        <p:nvSpPr>
          <p:cNvPr id="5936" name="Google Shape;5936;p953"/>
          <p:cNvSpPr txBox="1"/>
          <p:nvPr>
            <p:ph idx="1" type="body"/>
          </p:nvPr>
        </p:nvSpPr>
        <p:spPr>
          <a:xfrm>
            <a:off x="415650" y="156025"/>
            <a:ext cx="11360700" cy="49839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4500"/>
              <a:t>I am O Lord without You nothing at all</a:t>
            </a:r>
            <a:endParaRPr sz="4500"/>
          </a:p>
          <a:p>
            <a:pPr indent="0" lvl="0" marL="0" rtl="0" algn="ctr">
              <a:lnSpc>
                <a:spcPct val="115000"/>
              </a:lnSpc>
              <a:spcBef>
                <a:spcPts val="0"/>
              </a:spcBef>
              <a:spcAft>
                <a:spcPts val="0"/>
              </a:spcAft>
              <a:buClr>
                <a:schemeClr val="dk1"/>
              </a:buClr>
              <a:buSzPts val="1100"/>
              <a:buNone/>
            </a:pPr>
            <a:r>
              <a:rPr lang="en-US" sz="4500">
                <a:solidFill>
                  <a:schemeClr val="dk1"/>
                </a:solidFill>
              </a:rPr>
              <a:t>I am O Lord without You nothing at all</a:t>
            </a:r>
            <a:endParaRPr sz="4500">
              <a:solidFill>
                <a:schemeClr val="dk1"/>
              </a:solidFill>
            </a:endParaRPr>
          </a:p>
          <a:p>
            <a:pPr indent="0" lvl="0" marL="0" rtl="0" algn="ctr">
              <a:lnSpc>
                <a:spcPct val="115000"/>
              </a:lnSpc>
              <a:spcBef>
                <a:spcPts val="0"/>
              </a:spcBef>
              <a:spcAft>
                <a:spcPts val="0"/>
              </a:spcAft>
              <a:buClr>
                <a:schemeClr val="dk1"/>
              </a:buClr>
              <a:buSzPts val="1100"/>
              <a:buNone/>
            </a:pPr>
            <a:r>
              <a:rPr lang="en-US" sz="4500"/>
              <a:t>So take my right hand O Lord and guide me in Your way forever</a:t>
            </a:r>
            <a:endParaRPr sz="4500"/>
          </a:p>
          <a:p>
            <a:pPr indent="0" lvl="0" marL="0" rtl="0" algn="ctr">
              <a:lnSpc>
                <a:spcPct val="115000"/>
              </a:lnSpc>
              <a:spcBef>
                <a:spcPts val="0"/>
              </a:spcBef>
              <a:spcAft>
                <a:spcPts val="0"/>
              </a:spcAft>
              <a:buClr>
                <a:schemeClr val="dk1"/>
              </a:buClr>
              <a:buSzPts val="1100"/>
              <a:buNone/>
            </a:pPr>
            <a:r>
              <a:rPr lang="en-US" sz="4500">
                <a:solidFill>
                  <a:schemeClr val="dk1"/>
                </a:solidFill>
              </a:rPr>
              <a:t>So take my right hand O Lord and guide me in Your way forever</a:t>
            </a:r>
            <a:endParaRPr sz="4500"/>
          </a:p>
        </p:txBody>
      </p:sp>
      <p:sp>
        <p:nvSpPr>
          <p:cNvPr id="5937" name="Google Shape;5937;p953"/>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No Don’t Leave Me Alone</a:t>
            </a:r>
            <a:endParaRPr>
              <a:latin typeface="Playfair Display"/>
              <a:ea typeface="Playfair Display"/>
              <a:cs typeface="Playfair Display"/>
              <a:sym typeface="Playfair Display"/>
            </a:endParaRPr>
          </a:p>
        </p:txBody>
      </p:sp>
    </p:spTree>
  </p:cSld>
  <p:clrMapOvr>
    <a:masterClrMapping/>
  </p:clrMapOvr>
</p:sld>
</file>

<file path=ppt/slides/slide9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1" name="Shape 5941"/>
        <p:cNvGrpSpPr/>
        <p:nvPr/>
      </p:nvGrpSpPr>
      <p:grpSpPr>
        <a:xfrm>
          <a:off x="0" y="0"/>
          <a:ext cx="0" cy="0"/>
          <a:chOff x="0" y="0"/>
          <a:chExt cx="0" cy="0"/>
        </a:xfrm>
      </p:grpSpPr>
      <p:sp>
        <p:nvSpPr>
          <p:cNvPr id="5942" name="Google Shape;5942;p954"/>
          <p:cNvSpPr txBox="1"/>
          <p:nvPr>
            <p:ph idx="1" type="body"/>
          </p:nvPr>
        </p:nvSpPr>
        <p:spPr>
          <a:xfrm>
            <a:off x="415650" y="156025"/>
            <a:ext cx="11360700" cy="49839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5100"/>
              <a:t>And don't leave me alone</a:t>
            </a:r>
            <a:endParaRPr sz="5100"/>
          </a:p>
          <a:p>
            <a:pPr indent="0" lvl="0" marL="0" rtl="0" algn="ctr">
              <a:lnSpc>
                <a:spcPct val="150000"/>
              </a:lnSpc>
              <a:spcBef>
                <a:spcPts val="0"/>
              </a:spcBef>
              <a:spcAft>
                <a:spcPts val="0"/>
              </a:spcAft>
              <a:buClr>
                <a:schemeClr val="dk1"/>
              </a:buClr>
              <a:buSzPts val="1100"/>
              <a:buNone/>
            </a:pPr>
            <a:r>
              <a:rPr lang="en-US" sz="5100"/>
              <a:t> in the midst of this darkness.</a:t>
            </a:r>
            <a:endParaRPr sz="5100"/>
          </a:p>
          <a:p>
            <a:pPr indent="0" lvl="0" marL="0" rtl="0" algn="ctr">
              <a:lnSpc>
                <a:spcPct val="150000"/>
              </a:lnSpc>
              <a:spcBef>
                <a:spcPts val="0"/>
              </a:spcBef>
              <a:spcAft>
                <a:spcPts val="0"/>
              </a:spcAft>
              <a:buClr>
                <a:schemeClr val="dk1"/>
              </a:buClr>
              <a:buSzPts val="1100"/>
              <a:buNone/>
            </a:pPr>
            <a:r>
              <a:rPr lang="en-US" sz="5100"/>
              <a:t>Let Your bright face guide me</a:t>
            </a:r>
            <a:endParaRPr sz="5100"/>
          </a:p>
          <a:p>
            <a:pPr indent="0" lvl="0" marL="0" rtl="0" algn="ctr">
              <a:lnSpc>
                <a:spcPct val="150000"/>
              </a:lnSpc>
              <a:spcBef>
                <a:spcPts val="0"/>
              </a:spcBef>
              <a:spcAft>
                <a:spcPts val="0"/>
              </a:spcAft>
              <a:buClr>
                <a:schemeClr val="dk1"/>
              </a:buClr>
              <a:buSzPts val="1100"/>
              <a:buNone/>
            </a:pPr>
            <a:r>
              <a:rPr lang="en-US" sz="5100"/>
              <a:t>O Lord unto peace</a:t>
            </a:r>
            <a:endParaRPr sz="4500"/>
          </a:p>
        </p:txBody>
      </p:sp>
      <p:sp>
        <p:nvSpPr>
          <p:cNvPr id="5943" name="Google Shape;5943;p954"/>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No Don’t Leave Me Alone</a:t>
            </a:r>
            <a:endParaRPr>
              <a:latin typeface="Playfair Display"/>
              <a:ea typeface="Playfair Display"/>
              <a:cs typeface="Playfair Display"/>
              <a:sym typeface="Playfair Display"/>
            </a:endParaRPr>
          </a:p>
        </p:txBody>
      </p:sp>
    </p:spTree>
  </p:cSld>
  <p:clrMapOvr>
    <a:masterClrMapping/>
  </p:clrMapOvr>
</p:sld>
</file>

<file path=ppt/slides/slide9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7" name="Shape 5947"/>
        <p:cNvGrpSpPr/>
        <p:nvPr/>
      </p:nvGrpSpPr>
      <p:grpSpPr>
        <a:xfrm>
          <a:off x="0" y="0"/>
          <a:ext cx="0" cy="0"/>
          <a:chOff x="0" y="0"/>
          <a:chExt cx="0" cy="0"/>
        </a:xfrm>
      </p:grpSpPr>
      <p:sp>
        <p:nvSpPr>
          <p:cNvPr id="5948" name="Google Shape;5948;p955"/>
          <p:cNvSpPr txBox="1"/>
          <p:nvPr>
            <p:ph idx="1" type="body"/>
          </p:nvPr>
        </p:nvSpPr>
        <p:spPr>
          <a:xfrm>
            <a:off x="415650" y="156025"/>
            <a:ext cx="11360700" cy="49839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4500"/>
              <a:t>I am O Lord without You nothing at all</a:t>
            </a:r>
            <a:endParaRPr sz="4500"/>
          </a:p>
          <a:p>
            <a:pPr indent="0" lvl="0" marL="0" rtl="0" algn="ctr">
              <a:lnSpc>
                <a:spcPct val="115000"/>
              </a:lnSpc>
              <a:spcBef>
                <a:spcPts val="0"/>
              </a:spcBef>
              <a:spcAft>
                <a:spcPts val="0"/>
              </a:spcAft>
              <a:buClr>
                <a:schemeClr val="dk1"/>
              </a:buClr>
              <a:buSzPts val="1100"/>
              <a:buNone/>
            </a:pPr>
            <a:r>
              <a:rPr lang="en-US" sz="4500">
                <a:solidFill>
                  <a:schemeClr val="dk1"/>
                </a:solidFill>
              </a:rPr>
              <a:t>I am O Lord without You nothing at all</a:t>
            </a:r>
            <a:endParaRPr sz="4500">
              <a:solidFill>
                <a:schemeClr val="dk1"/>
              </a:solidFill>
            </a:endParaRPr>
          </a:p>
          <a:p>
            <a:pPr indent="0" lvl="0" marL="0" rtl="0" algn="ctr">
              <a:lnSpc>
                <a:spcPct val="115000"/>
              </a:lnSpc>
              <a:spcBef>
                <a:spcPts val="0"/>
              </a:spcBef>
              <a:spcAft>
                <a:spcPts val="0"/>
              </a:spcAft>
              <a:buClr>
                <a:schemeClr val="dk1"/>
              </a:buClr>
              <a:buSzPts val="1100"/>
              <a:buNone/>
            </a:pPr>
            <a:r>
              <a:rPr lang="en-US" sz="4500"/>
              <a:t>So take my right hand O Lord and guide me in Your way forever</a:t>
            </a:r>
            <a:endParaRPr sz="4500"/>
          </a:p>
          <a:p>
            <a:pPr indent="0" lvl="0" marL="0" rtl="0" algn="ctr">
              <a:lnSpc>
                <a:spcPct val="115000"/>
              </a:lnSpc>
              <a:spcBef>
                <a:spcPts val="0"/>
              </a:spcBef>
              <a:spcAft>
                <a:spcPts val="0"/>
              </a:spcAft>
              <a:buClr>
                <a:schemeClr val="dk1"/>
              </a:buClr>
              <a:buSzPts val="1100"/>
              <a:buNone/>
            </a:pPr>
            <a:r>
              <a:rPr lang="en-US" sz="4500">
                <a:solidFill>
                  <a:schemeClr val="dk1"/>
                </a:solidFill>
              </a:rPr>
              <a:t>So take my right hand O Lord and guide me in Your way forever</a:t>
            </a:r>
            <a:endParaRPr sz="4500"/>
          </a:p>
        </p:txBody>
      </p:sp>
      <p:sp>
        <p:nvSpPr>
          <p:cNvPr id="5949" name="Google Shape;5949;p955"/>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No Don’t Leave Me Alone</a:t>
            </a:r>
            <a:endParaRPr>
              <a:latin typeface="Playfair Display"/>
              <a:ea typeface="Playfair Display"/>
              <a:cs typeface="Playfair Display"/>
              <a:sym typeface="Playfair Display"/>
            </a:endParaRPr>
          </a:p>
        </p:txBody>
      </p:sp>
    </p:spTree>
  </p:cSld>
  <p:clrMapOvr>
    <a:masterClrMapping/>
  </p:clrMapOvr>
</p:sld>
</file>

<file path=ppt/slides/slide9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3" name="Shape 5953"/>
        <p:cNvGrpSpPr/>
        <p:nvPr/>
      </p:nvGrpSpPr>
      <p:grpSpPr>
        <a:xfrm>
          <a:off x="0" y="0"/>
          <a:ext cx="0" cy="0"/>
          <a:chOff x="0" y="0"/>
          <a:chExt cx="0" cy="0"/>
        </a:xfrm>
      </p:grpSpPr>
      <p:sp>
        <p:nvSpPr>
          <p:cNvPr id="5954" name="Google Shape;5954;p956"/>
          <p:cNvSpPr txBox="1"/>
          <p:nvPr>
            <p:ph idx="1" type="body"/>
          </p:nvPr>
        </p:nvSpPr>
        <p:spPr>
          <a:xfrm>
            <a:off x="415650" y="156025"/>
            <a:ext cx="11360700" cy="49839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5100"/>
              <a:t>And don't leave me alone</a:t>
            </a:r>
            <a:endParaRPr sz="5100"/>
          </a:p>
          <a:p>
            <a:pPr indent="0" lvl="0" marL="0" rtl="0" algn="ctr">
              <a:lnSpc>
                <a:spcPct val="150000"/>
              </a:lnSpc>
              <a:spcBef>
                <a:spcPts val="0"/>
              </a:spcBef>
              <a:spcAft>
                <a:spcPts val="0"/>
              </a:spcAft>
              <a:buClr>
                <a:schemeClr val="dk1"/>
              </a:buClr>
              <a:buSzPts val="1100"/>
              <a:buNone/>
            </a:pPr>
            <a:r>
              <a:rPr lang="en-US" sz="5100"/>
              <a:t> but hear my prayers.</a:t>
            </a:r>
            <a:endParaRPr sz="5100"/>
          </a:p>
          <a:p>
            <a:pPr indent="0" lvl="0" marL="0" rtl="0" algn="ctr">
              <a:lnSpc>
                <a:spcPct val="150000"/>
              </a:lnSpc>
              <a:spcBef>
                <a:spcPts val="0"/>
              </a:spcBef>
              <a:spcAft>
                <a:spcPts val="0"/>
              </a:spcAft>
              <a:buClr>
                <a:schemeClr val="dk1"/>
              </a:buClr>
              <a:buSzPts val="1100"/>
              <a:buNone/>
            </a:pPr>
            <a:r>
              <a:rPr lang="en-US" sz="5100"/>
              <a:t>And be there for me Redeemer </a:t>
            </a:r>
            <a:endParaRPr sz="5100"/>
          </a:p>
          <a:p>
            <a:pPr indent="0" lvl="0" marL="0" rtl="0" algn="ctr">
              <a:lnSpc>
                <a:spcPct val="150000"/>
              </a:lnSpc>
              <a:spcBef>
                <a:spcPts val="0"/>
              </a:spcBef>
              <a:spcAft>
                <a:spcPts val="0"/>
              </a:spcAft>
              <a:buClr>
                <a:schemeClr val="dk1"/>
              </a:buClr>
              <a:buSzPts val="1100"/>
              <a:buNone/>
            </a:pPr>
            <a:r>
              <a:rPr lang="en-US" sz="5100"/>
              <a:t>for the rest of my life</a:t>
            </a:r>
            <a:endParaRPr sz="5100"/>
          </a:p>
        </p:txBody>
      </p:sp>
      <p:sp>
        <p:nvSpPr>
          <p:cNvPr id="5955" name="Google Shape;5955;p956"/>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No Don’t Leave Me Alone</a:t>
            </a:r>
            <a:endParaRPr>
              <a:latin typeface="Playfair Display"/>
              <a:ea typeface="Playfair Display"/>
              <a:cs typeface="Playfair Display"/>
              <a:sym typeface="Playfair Display"/>
            </a:endParaRPr>
          </a:p>
        </p:txBody>
      </p:sp>
    </p:spTree>
  </p:cSld>
  <p:clrMapOvr>
    <a:masterClrMapping/>
  </p:clrMapOvr>
</p:sld>
</file>

<file path=ppt/slides/slide9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9" name="Shape 5959"/>
        <p:cNvGrpSpPr/>
        <p:nvPr/>
      </p:nvGrpSpPr>
      <p:grpSpPr>
        <a:xfrm>
          <a:off x="0" y="0"/>
          <a:ext cx="0" cy="0"/>
          <a:chOff x="0" y="0"/>
          <a:chExt cx="0" cy="0"/>
        </a:xfrm>
      </p:grpSpPr>
      <p:sp>
        <p:nvSpPr>
          <p:cNvPr id="5960" name="Google Shape;5960;p957"/>
          <p:cNvSpPr txBox="1"/>
          <p:nvPr>
            <p:ph idx="1" type="body"/>
          </p:nvPr>
        </p:nvSpPr>
        <p:spPr>
          <a:xfrm>
            <a:off x="415650" y="156025"/>
            <a:ext cx="11360700" cy="49839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4500"/>
              <a:t>I am O Lord without You nothing at all</a:t>
            </a:r>
            <a:endParaRPr sz="4500"/>
          </a:p>
          <a:p>
            <a:pPr indent="0" lvl="0" marL="0" rtl="0" algn="ctr">
              <a:lnSpc>
                <a:spcPct val="115000"/>
              </a:lnSpc>
              <a:spcBef>
                <a:spcPts val="0"/>
              </a:spcBef>
              <a:spcAft>
                <a:spcPts val="0"/>
              </a:spcAft>
              <a:buClr>
                <a:schemeClr val="dk1"/>
              </a:buClr>
              <a:buSzPts val="1100"/>
              <a:buNone/>
            </a:pPr>
            <a:r>
              <a:rPr lang="en-US" sz="4500">
                <a:solidFill>
                  <a:schemeClr val="dk1"/>
                </a:solidFill>
              </a:rPr>
              <a:t>I am O Lord without You nothing at all</a:t>
            </a:r>
            <a:endParaRPr sz="4500">
              <a:solidFill>
                <a:schemeClr val="dk1"/>
              </a:solidFill>
            </a:endParaRPr>
          </a:p>
          <a:p>
            <a:pPr indent="0" lvl="0" marL="0" rtl="0" algn="ctr">
              <a:lnSpc>
                <a:spcPct val="115000"/>
              </a:lnSpc>
              <a:spcBef>
                <a:spcPts val="0"/>
              </a:spcBef>
              <a:spcAft>
                <a:spcPts val="0"/>
              </a:spcAft>
              <a:buClr>
                <a:schemeClr val="dk1"/>
              </a:buClr>
              <a:buSzPts val="1100"/>
              <a:buNone/>
            </a:pPr>
            <a:r>
              <a:rPr lang="en-US" sz="4500"/>
              <a:t>So take my right hand O Lord and guide me in Your way forever</a:t>
            </a:r>
            <a:endParaRPr sz="4500"/>
          </a:p>
          <a:p>
            <a:pPr indent="0" lvl="0" marL="0" rtl="0" algn="ctr">
              <a:lnSpc>
                <a:spcPct val="115000"/>
              </a:lnSpc>
              <a:spcBef>
                <a:spcPts val="0"/>
              </a:spcBef>
              <a:spcAft>
                <a:spcPts val="0"/>
              </a:spcAft>
              <a:buClr>
                <a:schemeClr val="dk1"/>
              </a:buClr>
              <a:buSzPts val="1100"/>
              <a:buNone/>
            </a:pPr>
            <a:r>
              <a:rPr lang="en-US" sz="4500">
                <a:solidFill>
                  <a:schemeClr val="dk1"/>
                </a:solidFill>
              </a:rPr>
              <a:t>So take my right hand O Lord and guide me in Your way forever</a:t>
            </a:r>
            <a:endParaRPr sz="4500"/>
          </a:p>
        </p:txBody>
      </p:sp>
      <p:sp>
        <p:nvSpPr>
          <p:cNvPr id="5961" name="Google Shape;5961;p957"/>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No Don’t Leave Me Alone</a:t>
            </a:r>
            <a:endParaRPr>
              <a:latin typeface="Playfair Display"/>
              <a:ea typeface="Playfair Display"/>
              <a:cs typeface="Playfair Display"/>
              <a:sym typeface="Playfair Display"/>
            </a:endParaRPr>
          </a:p>
        </p:txBody>
      </p:sp>
    </p:spTree>
  </p:cSld>
  <p:clrMapOvr>
    <a:masterClrMapping/>
  </p:clrMapOvr>
</p:sld>
</file>

<file path=ppt/slides/slide9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65" name="Shape 5965"/>
        <p:cNvGrpSpPr/>
        <p:nvPr/>
      </p:nvGrpSpPr>
      <p:grpSpPr>
        <a:xfrm>
          <a:off x="0" y="0"/>
          <a:ext cx="0" cy="0"/>
          <a:chOff x="0" y="0"/>
          <a:chExt cx="0" cy="0"/>
        </a:xfrm>
      </p:grpSpPr>
      <p:sp>
        <p:nvSpPr>
          <p:cNvPr id="5966" name="Google Shape;5966;p958"/>
          <p:cNvSpPr txBox="1"/>
          <p:nvPr>
            <p:ph idx="1" type="body"/>
          </p:nvPr>
        </p:nvSpPr>
        <p:spPr>
          <a:xfrm>
            <a:off x="415650" y="156025"/>
            <a:ext cx="11360700" cy="49839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5100"/>
              <a:t>No don't leave me alone </a:t>
            </a:r>
            <a:endParaRPr sz="5100"/>
          </a:p>
          <a:p>
            <a:pPr indent="0" lvl="0" marL="0" rtl="0" algn="ctr">
              <a:lnSpc>
                <a:spcPct val="150000"/>
              </a:lnSpc>
              <a:spcBef>
                <a:spcPts val="0"/>
              </a:spcBef>
              <a:spcAft>
                <a:spcPts val="0"/>
              </a:spcAft>
              <a:buClr>
                <a:schemeClr val="dk1"/>
              </a:buClr>
              <a:buSzPts val="1100"/>
              <a:buNone/>
            </a:pPr>
            <a:r>
              <a:rPr lang="en-US" sz="5100"/>
              <a:t>in the midst of this world</a:t>
            </a:r>
            <a:endParaRPr sz="5100"/>
          </a:p>
          <a:p>
            <a:pPr indent="0" lvl="0" marL="0" rtl="0" algn="ctr">
              <a:lnSpc>
                <a:spcPct val="150000"/>
              </a:lnSpc>
              <a:spcBef>
                <a:spcPts val="0"/>
              </a:spcBef>
              <a:spcAft>
                <a:spcPts val="0"/>
              </a:spcAft>
              <a:buClr>
                <a:schemeClr val="dk1"/>
              </a:buClr>
              <a:buSzPts val="1100"/>
              <a:buNone/>
            </a:pPr>
            <a:r>
              <a:rPr lang="en-US" sz="5100"/>
              <a:t>But come quickly O Lord </a:t>
            </a:r>
            <a:endParaRPr sz="5100"/>
          </a:p>
          <a:p>
            <a:pPr indent="0" lvl="0" marL="0" rtl="0" algn="ctr">
              <a:lnSpc>
                <a:spcPct val="150000"/>
              </a:lnSpc>
              <a:spcBef>
                <a:spcPts val="0"/>
              </a:spcBef>
              <a:spcAft>
                <a:spcPts val="0"/>
              </a:spcAft>
              <a:buClr>
                <a:schemeClr val="dk1"/>
              </a:buClr>
              <a:buSzPts val="1100"/>
              <a:buNone/>
            </a:pPr>
            <a:r>
              <a:rPr lang="en-US" sz="5100"/>
              <a:t>and take me to Heaven</a:t>
            </a:r>
            <a:endParaRPr sz="5100"/>
          </a:p>
        </p:txBody>
      </p:sp>
      <p:sp>
        <p:nvSpPr>
          <p:cNvPr id="5967" name="Google Shape;5967;p958"/>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No Don’t Leave Me Alone</a:t>
            </a:r>
            <a:endParaRPr>
              <a:latin typeface="Playfair Display"/>
              <a:ea typeface="Playfair Display"/>
              <a:cs typeface="Playfair Display"/>
              <a:sym typeface="Playfair Display"/>
            </a:endParaRPr>
          </a:p>
        </p:txBody>
      </p:sp>
    </p:spTree>
  </p:cSld>
  <p:clrMapOvr>
    <a:masterClrMapping/>
  </p:clrMapOvr>
</p:sld>
</file>

<file path=ppt/slides/slide9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1" name="Shape 5971"/>
        <p:cNvGrpSpPr/>
        <p:nvPr/>
      </p:nvGrpSpPr>
      <p:grpSpPr>
        <a:xfrm>
          <a:off x="0" y="0"/>
          <a:ext cx="0" cy="0"/>
          <a:chOff x="0" y="0"/>
          <a:chExt cx="0" cy="0"/>
        </a:xfrm>
      </p:grpSpPr>
      <p:sp>
        <p:nvSpPr>
          <p:cNvPr id="5972" name="Google Shape;5972;p959"/>
          <p:cNvSpPr txBox="1"/>
          <p:nvPr>
            <p:ph idx="1" type="body"/>
          </p:nvPr>
        </p:nvSpPr>
        <p:spPr>
          <a:xfrm>
            <a:off x="415650" y="156025"/>
            <a:ext cx="11360700" cy="49839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4500"/>
              <a:t>I am O Lord without You nothing at all</a:t>
            </a:r>
            <a:endParaRPr sz="4500"/>
          </a:p>
          <a:p>
            <a:pPr indent="0" lvl="0" marL="0" rtl="0" algn="ctr">
              <a:lnSpc>
                <a:spcPct val="115000"/>
              </a:lnSpc>
              <a:spcBef>
                <a:spcPts val="0"/>
              </a:spcBef>
              <a:spcAft>
                <a:spcPts val="0"/>
              </a:spcAft>
              <a:buClr>
                <a:schemeClr val="dk1"/>
              </a:buClr>
              <a:buSzPts val="1100"/>
              <a:buNone/>
            </a:pPr>
            <a:r>
              <a:rPr lang="en-US" sz="4500">
                <a:solidFill>
                  <a:schemeClr val="dk1"/>
                </a:solidFill>
              </a:rPr>
              <a:t>I am O Lord without You nothing at all</a:t>
            </a:r>
            <a:endParaRPr sz="4500">
              <a:solidFill>
                <a:schemeClr val="dk1"/>
              </a:solidFill>
            </a:endParaRPr>
          </a:p>
          <a:p>
            <a:pPr indent="0" lvl="0" marL="0" rtl="0" algn="ctr">
              <a:lnSpc>
                <a:spcPct val="115000"/>
              </a:lnSpc>
              <a:spcBef>
                <a:spcPts val="0"/>
              </a:spcBef>
              <a:spcAft>
                <a:spcPts val="0"/>
              </a:spcAft>
              <a:buClr>
                <a:schemeClr val="dk1"/>
              </a:buClr>
              <a:buSzPts val="1100"/>
              <a:buNone/>
            </a:pPr>
            <a:r>
              <a:rPr lang="en-US" sz="4500"/>
              <a:t>So take my right hand O Lord and guide me in Your way forever</a:t>
            </a:r>
            <a:endParaRPr sz="4500"/>
          </a:p>
          <a:p>
            <a:pPr indent="0" lvl="0" marL="0" rtl="0" algn="ctr">
              <a:lnSpc>
                <a:spcPct val="115000"/>
              </a:lnSpc>
              <a:spcBef>
                <a:spcPts val="0"/>
              </a:spcBef>
              <a:spcAft>
                <a:spcPts val="0"/>
              </a:spcAft>
              <a:buClr>
                <a:schemeClr val="dk1"/>
              </a:buClr>
              <a:buSzPts val="1100"/>
              <a:buNone/>
            </a:pPr>
            <a:r>
              <a:rPr lang="en-US" sz="4500">
                <a:solidFill>
                  <a:schemeClr val="dk1"/>
                </a:solidFill>
              </a:rPr>
              <a:t>So take my right hand O Lord and guide me in Your way forever</a:t>
            </a:r>
            <a:endParaRPr sz="4500"/>
          </a:p>
        </p:txBody>
      </p:sp>
      <p:sp>
        <p:nvSpPr>
          <p:cNvPr id="5973" name="Google Shape;5973;p959"/>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No Don’t Leave Me Alone</a:t>
            </a:r>
            <a:endParaRPr>
              <a:latin typeface="Playfair Display"/>
              <a:ea typeface="Playfair Display"/>
              <a:cs typeface="Playfair Display"/>
              <a:sym typeface="Playfair Display"/>
            </a:endParaRPr>
          </a:p>
        </p:txBody>
      </p:sp>
      <p:pic>
        <p:nvPicPr>
          <p:cNvPr id="5974" name="Google Shape;5974;p959">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1" name="Shape 641"/>
        <p:cNvGrpSpPr/>
        <p:nvPr/>
      </p:nvGrpSpPr>
      <p:grpSpPr>
        <a:xfrm>
          <a:off x="0" y="0"/>
          <a:ext cx="0" cy="0"/>
          <a:chOff x="0" y="0"/>
          <a:chExt cx="0" cy="0"/>
        </a:xfrm>
      </p:grpSpPr>
      <p:sp>
        <p:nvSpPr>
          <p:cNvPr id="642" name="Google Shape;642;p96"/>
          <p:cNvSpPr txBox="1"/>
          <p:nvPr>
            <p:ph idx="1" type="body"/>
          </p:nvPr>
        </p:nvSpPr>
        <p:spPr>
          <a:xfrm>
            <a:off x="415650" y="326500"/>
            <a:ext cx="11360700" cy="50127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5000"/>
              <a:t>Be strengthened O my soul</a:t>
            </a:r>
            <a:endParaRPr sz="5000"/>
          </a:p>
          <a:p>
            <a:pPr indent="0" lvl="0" marL="0" rtl="0" algn="ctr">
              <a:lnSpc>
                <a:spcPct val="150000"/>
              </a:lnSpc>
              <a:spcBef>
                <a:spcPts val="0"/>
              </a:spcBef>
              <a:spcAft>
                <a:spcPts val="0"/>
              </a:spcAft>
              <a:buClr>
                <a:schemeClr val="dk1"/>
              </a:buClr>
              <a:buSzPts val="1100"/>
              <a:buNone/>
            </a:pPr>
            <a:r>
              <a:rPr lang="en-US" sz="5000"/>
              <a:t>Be ready for eternity</a:t>
            </a:r>
            <a:endParaRPr sz="5000"/>
          </a:p>
          <a:p>
            <a:pPr indent="0" lvl="0" marL="0" rtl="0" algn="ctr">
              <a:lnSpc>
                <a:spcPct val="150000"/>
              </a:lnSpc>
              <a:spcBef>
                <a:spcPts val="0"/>
              </a:spcBef>
              <a:spcAft>
                <a:spcPts val="0"/>
              </a:spcAft>
              <a:buClr>
                <a:schemeClr val="dk1"/>
              </a:buClr>
              <a:buSzPts val="1100"/>
              <a:buNone/>
            </a:pPr>
            <a:r>
              <a:rPr lang="en-US" sz="5000"/>
              <a:t>Arise and be enlightened</a:t>
            </a:r>
            <a:endParaRPr sz="5000"/>
          </a:p>
          <a:p>
            <a:pPr indent="0" lvl="0" marL="0" rtl="0" algn="ctr">
              <a:lnSpc>
                <a:spcPct val="150000"/>
              </a:lnSpc>
              <a:spcBef>
                <a:spcPts val="0"/>
              </a:spcBef>
              <a:spcAft>
                <a:spcPts val="0"/>
              </a:spcAft>
              <a:buClr>
                <a:schemeClr val="dk1"/>
              </a:buClr>
              <a:buSzPts val="1100"/>
              <a:buNone/>
            </a:pPr>
            <a:r>
              <a:rPr lang="en-US" sz="5000"/>
              <a:t>And forsake all sin</a:t>
            </a:r>
            <a:endParaRPr sz="5000"/>
          </a:p>
        </p:txBody>
      </p:sp>
      <p:sp>
        <p:nvSpPr>
          <p:cNvPr id="643" name="Google Shape;643;p96"/>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Be Strengthened O My Soul</a:t>
            </a:r>
            <a:endParaRPr>
              <a:latin typeface="Playfair Display"/>
              <a:ea typeface="Playfair Display"/>
              <a:cs typeface="Playfair Display"/>
              <a:sym typeface="Playfair Display"/>
            </a:endParaRPr>
          </a:p>
        </p:txBody>
      </p:sp>
    </p:spTree>
  </p:cSld>
  <p:clrMapOvr>
    <a:masterClrMapping/>
  </p:clrMapOvr>
</p:sld>
</file>

<file path=ppt/slides/slide9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8" name="Shape 5978"/>
        <p:cNvGrpSpPr/>
        <p:nvPr/>
      </p:nvGrpSpPr>
      <p:grpSpPr>
        <a:xfrm>
          <a:off x="0" y="0"/>
          <a:ext cx="0" cy="0"/>
          <a:chOff x="0" y="0"/>
          <a:chExt cx="0" cy="0"/>
        </a:xfrm>
      </p:grpSpPr>
      <p:sp>
        <p:nvSpPr>
          <p:cNvPr id="5979" name="Google Shape;5979;p960"/>
          <p:cNvSpPr txBox="1"/>
          <p:nvPr>
            <p:ph type="ctrTitle"/>
          </p:nvPr>
        </p:nvSpPr>
        <p:spPr>
          <a:xfrm>
            <a:off x="2435400" y="2740950"/>
            <a:ext cx="7306200" cy="1376100"/>
          </a:xfrm>
          <a:prstGeom prst="rect">
            <a:avLst/>
          </a:prstGeom>
          <a:solidFill>
            <a:srgbClr val="FFFFFF">
              <a:alpha val="87450"/>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No Eye Has Seen</a:t>
            </a:r>
            <a:endParaRPr/>
          </a:p>
        </p:txBody>
      </p:sp>
      <p:pic>
        <p:nvPicPr>
          <p:cNvPr id="5980" name="Google Shape;5980;p960">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9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4" name="Shape 5984"/>
        <p:cNvGrpSpPr/>
        <p:nvPr/>
      </p:nvGrpSpPr>
      <p:grpSpPr>
        <a:xfrm>
          <a:off x="0" y="0"/>
          <a:ext cx="0" cy="0"/>
          <a:chOff x="0" y="0"/>
          <a:chExt cx="0" cy="0"/>
        </a:xfrm>
      </p:grpSpPr>
      <p:sp>
        <p:nvSpPr>
          <p:cNvPr id="5985" name="Google Shape;5985;p961"/>
          <p:cNvSpPr txBox="1"/>
          <p:nvPr>
            <p:ph idx="1" type="body"/>
          </p:nvPr>
        </p:nvSpPr>
        <p:spPr>
          <a:xfrm>
            <a:off x="415650" y="156025"/>
            <a:ext cx="11360700" cy="49839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4500"/>
              <a:t>No eye has seen another God like you</a:t>
            </a:r>
            <a:endParaRPr sz="4500"/>
          </a:p>
          <a:p>
            <a:pPr indent="0" lvl="0" marL="0" rtl="0" algn="ctr">
              <a:lnSpc>
                <a:spcPct val="150000"/>
              </a:lnSpc>
              <a:spcBef>
                <a:spcPts val="0"/>
              </a:spcBef>
              <a:spcAft>
                <a:spcPts val="0"/>
              </a:spcAft>
              <a:buClr>
                <a:schemeClr val="dk1"/>
              </a:buClr>
              <a:buSzPts val="1100"/>
              <a:buNone/>
            </a:pPr>
            <a:r>
              <a:rPr lang="en-US" sz="4500"/>
              <a:t>Who opens the jails and shatters the chains</a:t>
            </a:r>
            <a:endParaRPr sz="4500"/>
          </a:p>
          <a:p>
            <a:pPr indent="0" lvl="0" marL="0" rtl="0" algn="ctr">
              <a:lnSpc>
                <a:spcPct val="150000"/>
              </a:lnSpc>
              <a:spcBef>
                <a:spcPts val="0"/>
              </a:spcBef>
              <a:spcAft>
                <a:spcPts val="0"/>
              </a:spcAft>
              <a:buClr>
                <a:schemeClr val="dk1"/>
              </a:buClr>
              <a:buSzPts val="1100"/>
              <a:buNone/>
            </a:pPr>
            <a:r>
              <a:rPr lang="en-US" sz="4500">
                <a:solidFill>
                  <a:schemeClr val="dk1"/>
                </a:solidFill>
              </a:rPr>
              <a:t>No eye has seen another God like you</a:t>
            </a:r>
            <a:endParaRPr sz="4500">
              <a:solidFill>
                <a:schemeClr val="dk1"/>
              </a:solidFill>
            </a:endParaRPr>
          </a:p>
          <a:p>
            <a:pPr indent="0" lvl="0" marL="0" rtl="0" algn="ctr">
              <a:lnSpc>
                <a:spcPct val="150000"/>
              </a:lnSpc>
              <a:spcBef>
                <a:spcPts val="0"/>
              </a:spcBef>
              <a:spcAft>
                <a:spcPts val="0"/>
              </a:spcAft>
              <a:buClr>
                <a:schemeClr val="dk1"/>
              </a:buClr>
              <a:buSzPts val="1100"/>
              <a:buNone/>
            </a:pPr>
            <a:r>
              <a:rPr lang="en-US" sz="4500">
                <a:solidFill>
                  <a:schemeClr val="dk1"/>
                </a:solidFill>
              </a:rPr>
              <a:t>Who opens the jails and shatters the chains</a:t>
            </a:r>
            <a:endParaRPr sz="4500"/>
          </a:p>
        </p:txBody>
      </p:sp>
      <p:sp>
        <p:nvSpPr>
          <p:cNvPr id="5986" name="Google Shape;5986;p961"/>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No Eye Has Seen</a:t>
            </a:r>
            <a:endParaRPr>
              <a:latin typeface="Playfair Display"/>
              <a:ea typeface="Playfair Display"/>
              <a:cs typeface="Playfair Display"/>
              <a:sym typeface="Playfair Display"/>
            </a:endParaRPr>
          </a:p>
        </p:txBody>
      </p:sp>
    </p:spTree>
  </p:cSld>
  <p:clrMapOvr>
    <a:masterClrMapping/>
  </p:clrMapOvr>
</p:sld>
</file>

<file path=ppt/slides/slide9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0" name="Shape 5990"/>
        <p:cNvGrpSpPr/>
        <p:nvPr/>
      </p:nvGrpSpPr>
      <p:grpSpPr>
        <a:xfrm>
          <a:off x="0" y="0"/>
          <a:ext cx="0" cy="0"/>
          <a:chOff x="0" y="0"/>
          <a:chExt cx="0" cy="0"/>
        </a:xfrm>
      </p:grpSpPr>
      <p:sp>
        <p:nvSpPr>
          <p:cNvPr id="5991" name="Google Shape;5991;p962"/>
          <p:cNvSpPr txBox="1"/>
          <p:nvPr>
            <p:ph idx="1" type="body"/>
          </p:nvPr>
        </p:nvSpPr>
        <p:spPr>
          <a:xfrm>
            <a:off x="415650" y="156025"/>
            <a:ext cx="11360700" cy="49839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4500"/>
              <a:t>Who parts the sea and behold there's a path</a:t>
            </a:r>
            <a:endParaRPr sz="4500"/>
          </a:p>
          <a:p>
            <a:pPr indent="0" lvl="0" marL="0" rtl="0" algn="ctr">
              <a:lnSpc>
                <a:spcPct val="150000"/>
              </a:lnSpc>
              <a:spcBef>
                <a:spcPts val="0"/>
              </a:spcBef>
              <a:spcAft>
                <a:spcPts val="0"/>
              </a:spcAft>
              <a:buClr>
                <a:schemeClr val="dk1"/>
              </a:buClr>
              <a:buSzPts val="1100"/>
              <a:buNone/>
            </a:pPr>
            <a:r>
              <a:rPr lang="en-US" sz="4500"/>
              <a:t>No mountain or barriers get in His way</a:t>
            </a:r>
            <a:endParaRPr sz="4500"/>
          </a:p>
          <a:p>
            <a:pPr indent="0" lvl="0" marL="0" rtl="0" algn="ctr">
              <a:lnSpc>
                <a:spcPct val="150000"/>
              </a:lnSpc>
              <a:spcBef>
                <a:spcPts val="0"/>
              </a:spcBef>
              <a:spcAft>
                <a:spcPts val="0"/>
              </a:spcAft>
              <a:buClr>
                <a:schemeClr val="dk1"/>
              </a:buClr>
              <a:buSzPts val="1100"/>
              <a:buNone/>
            </a:pPr>
            <a:r>
              <a:rPr lang="en-US" sz="4500"/>
              <a:t>No eye has seen another God like You</a:t>
            </a:r>
            <a:endParaRPr sz="4500"/>
          </a:p>
          <a:p>
            <a:pPr indent="0" lvl="0" marL="0" rtl="0" algn="ctr">
              <a:lnSpc>
                <a:spcPct val="150000"/>
              </a:lnSpc>
              <a:spcBef>
                <a:spcPts val="0"/>
              </a:spcBef>
              <a:spcAft>
                <a:spcPts val="0"/>
              </a:spcAft>
              <a:buClr>
                <a:schemeClr val="dk1"/>
              </a:buClr>
              <a:buSzPts val="1100"/>
              <a:buNone/>
            </a:pPr>
            <a:r>
              <a:rPr lang="en-US" sz="4500">
                <a:solidFill>
                  <a:schemeClr val="dk1"/>
                </a:solidFill>
              </a:rPr>
              <a:t>No eye has seen another God like You</a:t>
            </a:r>
            <a:endParaRPr sz="4500"/>
          </a:p>
        </p:txBody>
      </p:sp>
      <p:sp>
        <p:nvSpPr>
          <p:cNvPr id="5992" name="Google Shape;5992;p962"/>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No Eye Has Seen</a:t>
            </a:r>
            <a:endParaRPr>
              <a:latin typeface="Playfair Display"/>
              <a:ea typeface="Playfair Display"/>
              <a:cs typeface="Playfair Display"/>
              <a:sym typeface="Playfair Display"/>
            </a:endParaRPr>
          </a:p>
        </p:txBody>
      </p:sp>
    </p:spTree>
  </p:cSld>
  <p:clrMapOvr>
    <a:masterClrMapping/>
  </p:clrMapOvr>
</p:sld>
</file>

<file path=ppt/slides/slide9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6" name="Shape 5996"/>
        <p:cNvGrpSpPr/>
        <p:nvPr/>
      </p:nvGrpSpPr>
      <p:grpSpPr>
        <a:xfrm>
          <a:off x="0" y="0"/>
          <a:ext cx="0" cy="0"/>
          <a:chOff x="0" y="0"/>
          <a:chExt cx="0" cy="0"/>
        </a:xfrm>
      </p:grpSpPr>
      <p:sp>
        <p:nvSpPr>
          <p:cNvPr id="5997" name="Google Shape;5997;p963"/>
          <p:cNvSpPr txBox="1"/>
          <p:nvPr>
            <p:ph idx="1" type="body"/>
          </p:nvPr>
        </p:nvSpPr>
        <p:spPr>
          <a:xfrm>
            <a:off x="415650" y="156025"/>
            <a:ext cx="11360700" cy="49839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4500"/>
              <a:t>Who else but You could appear in the flames</a:t>
            </a:r>
            <a:endParaRPr sz="4500"/>
          </a:p>
          <a:p>
            <a:pPr indent="0" lvl="0" marL="0" rtl="0" algn="ctr">
              <a:lnSpc>
                <a:spcPct val="115000"/>
              </a:lnSpc>
              <a:spcBef>
                <a:spcPts val="0"/>
              </a:spcBef>
              <a:spcAft>
                <a:spcPts val="0"/>
              </a:spcAft>
              <a:buClr>
                <a:schemeClr val="dk1"/>
              </a:buClr>
              <a:buSzPts val="1100"/>
              <a:buNone/>
            </a:pPr>
            <a:r>
              <a:rPr lang="en-US" sz="4500"/>
              <a:t>Or rescue a soul from the lion's den</a:t>
            </a:r>
            <a:endParaRPr sz="4500"/>
          </a:p>
          <a:p>
            <a:pPr indent="0" lvl="0" marL="0" rtl="0" algn="ctr">
              <a:lnSpc>
                <a:spcPct val="115000"/>
              </a:lnSpc>
              <a:spcBef>
                <a:spcPts val="0"/>
              </a:spcBef>
              <a:spcAft>
                <a:spcPts val="0"/>
              </a:spcAft>
              <a:buClr>
                <a:schemeClr val="dk1"/>
              </a:buClr>
              <a:buSzPts val="1100"/>
              <a:buNone/>
            </a:pPr>
            <a:r>
              <a:rPr lang="en-US" sz="4500">
                <a:solidFill>
                  <a:schemeClr val="dk1"/>
                </a:solidFill>
              </a:rPr>
              <a:t>Who else but You could appear in the flames</a:t>
            </a:r>
            <a:endParaRPr sz="4500">
              <a:solidFill>
                <a:schemeClr val="dk1"/>
              </a:solidFill>
            </a:endParaRPr>
          </a:p>
          <a:p>
            <a:pPr indent="0" lvl="0" marL="0" rtl="0" algn="ctr">
              <a:lnSpc>
                <a:spcPct val="115000"/>
              </a:lnSpc>
              <a:spcBef>
                <a:spcPts val="0"/>
              </a:spcBef>
              <a:spcAft>
                <a:spcPts val="0"/>
              </a:spcAft>
              <a:buClr>
                <a:schemeClr val="dk1"/>
              </a:buClr>
              <a:buSzPts val="1100"/>
              <a:buNone/>
            </a:pPr>
            <a:r>
              <a:rPr lang="en-US" sz="4500">
                <a:solidFill>
                  <a:schemeClr val="dk1"/>
                </a:solidFill>
              </a:rPr>
              <a:t>Or rescue a soul from the lion's den</a:t>
            </a:r>
            <a:endParaRPr sz="4500"/>
          </a:p>
        </p:txBody>
      </p:sp>
      <p:sp>
        <p:nvSpPr>
          <p:cNvPr id="5998" name="Google Shape;5998;p963"/>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No Eye Has Seen</a:t>
            </a:r>
            <a:endParaRPr>
              <a:latin typeface="Playfair Display"/>
              <a:ea typeface="Playfair Display"/>
              <a:cs typeface="Playfair Display"/>
              <a:sym typeface="Playfair Display"/>
            </a:endParaRPr>
          </a:p>
        </p:txBody>
      </p:sp>
    </p:spTree>
  </p:cSld>
  <p:clrMapOvr>
    <a:masterClrMapping/>
  </p:clrMapOvr>
</p:sld>
</file>

<file path=ppt/slides/slide9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2" name="Shape 6002"/>
        <p:cNvGrpSpPr/>
        <p:nvPr/>
      </p:nvGrpSpPr>
      <p:grpSpPr>
        <a:xfrm>
          <a:off x="0" y="0"/>
          <a:ext cx="0" cy="0"/>
          <a:chOff x="0" y="0"/>
          <a:chExt cx="0" cy="0"/>
        </a:xfrm>
      </p:grpSpPr>
      <p:sp>
        <p:nvSpPr>
          <p:cNvPr id="6003" name="Google Shape;6003;p964"/>
          <p:cNvSpPr txBox="1"/>
          <p:nvPr>
            <p:ph idx="1" type="body"/>
          </p:nvPr>
        </p:nvSpPr>
        <p:spPr>
          <a:xfrm>
            <a:off x="415650" y="156025"/>
            <a:ext cx="11360700" cy="49839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4500"/>
              <a:t>Who lights the way when the darkness comes</a:t>
            </a:r>
            <a:endParaRPr sz="4500"/>
          </a:p>
          <a:p>
            <a:pPr indent="0" lvl="0" marL="0" rtl="0" algn="ctr">
              <a:lnSpc>
                <a:spcPct val="150000"/>
              </a:lnSpc>
              <a:spcBef>
                <a:spcPts val="0"/>
              </a:spcBef>
              <a:spcAft>
                <a:spcPts val="0"/>
              </a:spcAft>
              <a:buClr>
                <a:schemeClr val="dk1"/>
              </a:buClr>
              <a:buSzPts val="1100"/>
              <a:buNone/>
            </a:pPr>
            <a:r>
              <a:rPr lang="en-US" sz="4500"/>
              <a:t>with a blaze of love in a pillar of fire.</a:t>
            </a:r>
            <a:endParaRPr sz="4500"/>
          </a:p>
          <a:p>
            <a:pPr indent="0" lvl="0" marL="0" rtl="0" algn="ctr">
              <a:lnSpc>
                <a:spcPct val="150000"/>
              </a:lnSpc>
              <a:spcBef>
                <a:spcPts val="0"/>
              </a:spcBef>
              <a:spcAft>
                <a:spcPts val="0"/>
              </a:spcAft>
              <a:buClr>
                <a:schemeClr val="dk1"/>
              </a:buClr>
              <a:buSzPts val="1100"/>
              <a:buNone/>
            </a:pPr>
            <a:r>
              <a:rPr lang="en-US" sz="4500"/>
              <a:t>No eye has seen another God like You</a:t>
            </a:r>
            <a:br>
              <a:rPr lang="en-US" sz="4500"/>
            </a:br>
            <a:r>
              <a:rPr lang="en-US" sz="4500">
                <a:solidFill>
                  <a:schemeClr val="dk1"/>
                </a:solidFill>
              </a:rPr>
              <a:t>No eye has seen another God like You</a:t>
            </a:r>
            <a:endParaRPr sz="4500"/>
          </a:p>
        </p:txBody>
      </p:sp>
      <p:sp>
        <p:nvSpPr>
          <p:cNvPr id="6004" name="Google Shape;6004;p964"/>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No Eye Has Seen</a:t>
            </a:r>
            <a:endParaRPr>
              <a:latin typeface="Playfair Display"/>
              <a:ea typeface="Playfair Display"/>
              <a:cs typeface="Playfair Display"/>
              <a:sym typeface="Playfair Display"/>
            </a:endParaRPr>
          </a:p>
        </p:txBody>
      </p:sp>
    </p:spTree>
  </p:cSld>
  <p:clrMapOvr>
    <a:masterClrMapping/>
  </p:clrMapOvr>
</p:sld>
</file>

<file path=ppt/slides/slide9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8" name="Shape 6008"/>
        <p:cNvGrpSpPr/>
        <p:nvPr/>
      </p:nvGrpSpPr>
      <p:grpSpPr>
        <a:xfrm>
          <a:off x="0" y="0"/>
          <a:ext cx="0" cy="0"/>
          <a:chOff x="0" y="0"/>
          <a:chExt cx="0" cy="0"/>
        </a:xfrm>
      </p:grpSpPr>
      <p:sp>
        <p:nvSpPr>
          <p:cNvPr id="6009" name="Google Shape;6009;p965"/>
          <p:cNvSpPr txBox="1"/>
          <p:nvPr>
            <p:ph idx="1" type="body"/>
          </p:nvPr>
        </p:nvSpPr>
        <p:spPr>
          <a:xfrm>
            <a:off x="415650" y="156025"/>
            <a:ext cx="11360700" cy="49839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4500"/>
              <a:t>Who else but You went to calvary</a:t>
            </a:r>
            <a:endParaRPr sz="4500"/>
          </a:p>
          <a:p>
            <a:pPr indent="0" lvl="0" marL="0" rtl="0" algn="ctr">
              <a:lnSpc>
                <a:spcPct val="150000"/>
              </a:lnSpc>
              <a:spcBef>
                <a:spcPts val="0"/>
              </a:spcBef>
              <a:spcAft>
                <a:spcPts val="0"/>
              </a:spcAft>
              <a:buClr>
                <a:schemeClr val="dk1"/>
              </a:buClr>
              <a:buSzPts val="1100"/>
              <a:buNone/>
            </a:pPr>
            <a:r>
              <a:rPr lang="en-US" sz="4500"/>
              <a:t>who else paid my debts, carried my iniquity</a:t>
            </a:r>
            <a:endParaRPr sz="4500"/>
          </a:p>
          <a:p>
            <a:pPr indent="0" lvl="0" marL="0" rtl="0" algn="ctr">
              <a:lnSpc>
                <a:spcPct val="150000"/>
              </a:lnSpc>
              <a:spcBef>
                <a:spcPts val="0"/>
              </a:spcBef>
              <a:spcAft>
                <a:spcPts val="0"/>
              </a:spcAft>
              <a:buClr>
                <a:schemeClr val="dk1"/>
              </a:buClr>
              <a:buSzPts val="1100"/>
              <a:buNone/>
            </a:pPr>
            <a:r>
              <a:rPr lang="en-US" sz="4500">
                <a:solidFill>
                  <a:schemeClr val="dk1"/>
                </a:solidFill>
              </a:rPr>
              <a:t>Who else but You went to calvary</a:t>
            </a:r>
            <a:endParaRPr sz="4500">
              <a:solidFill>
                <a:schemeClr val="dk1"/>
              </a:solidFill>
            </a:endParaRPr>
          </a:p>
          <a:p>
            <a:pPr indent="0" lvl="0" marL="0" rtl="0" algn="ctr">
              <a:lnSpc>
                <a:spcPct val="150000"/>
              </a:lnSpc>
              <a:spcBef>
                <a:spcPts val="0"/>
              </a:spcBef>
              <a:spcAft>
                <a:spcPts val="0"/>
              </a:spcAft>
              <a:buClr>
                <a:schemeClr val="dk1"/>
              </a:buClr>
              <a:buSzPts val="1100"/>
              <a:buNone/>
            </a:pPr>
            <a:r>
              <a:rPr lang="en-US" sz="4500">
                <a:solidFill>
                  <a:schemeClr val="dk1"/>
                </a:solidFill>
              </a:rPr>
              <a:t>who else paid my debts, carried my iniquity</a:t>
            </a:r>
            <a:endParaRPr sz="4500"/>
          </a:p>
        </p:txBody>
      </p:sp>
      <p:sp>
        <p:nvSpPr>
          <p:cNvPr id="6010" name="Google Shape;6010;p965"/>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No Eye Has Seen</a:t>
            </a:r>
            <a:endParaRPr>
              <a:latin typeface="Playfair Display"/>
              <a:ea typeface="Playfair Display"/>
              <a:cs typeface="Playfair Display"/>
              <a:sym typeface="Playfair Display"/>
            </a:endParaRPr>
          </a:p>
        </p:txBody>
      </p:sp>
    </p:spTree>
  </p:cSld>
  <p:clrMapOvr>
    <a:masterClrMapping/>
  </p:clrMapOvr>
</p:sld>
</file>

<file path=ppt/slides/slide9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14" name="Shape 6014"/>
        <p:cNvGrpSpPr/>
        <p:nvPr/>
      </p:nvGrpSpPr>
      <p:grpSpPr>
        <a:xfrm>
          <a:off x="0" y="0"/>
          <a:ext cx="0" cy="0"/>
          <a:chOff x="0" y="0"/>
          <a:chExt cx="0" cy="0"/>
        </a:xfrm>
      </p:grpSpPr>
      <p:sp>
        <p:nvSpPr>
          <p:cNvPr id="6015" name="Google Shape;6015;p966"/>
          <p:cNvSpPr txBox="1"/>
          <p:nvPr>
            <p:ph idx="1" type="body"/>
          </p:nvPr>
        </p:nvSpPr>
        <p:spPr>
          <a:xfrm>
            <a:off x="415650" y="156025"/>
            <a:ext cx="11360700" cy="49839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4500">
                <a:solidFill>
                  <a:schemeClr val="dk1"/>
                </a:solidFill>
              </a:rPr>
              <a:t>And You promised me You're coming very soon</a:t>
            </a:r>
            <a:endParaRPr sz="4500">
              <a:solidFill>
                <a:schemeClr val="dk1"/>
              </a:solidFill>
            </a:endParaRPr>
          </a:p>
          <a:p>
            <a:pPr indent="0" lvl="0" marL="0" rtl="0" algn="ctr">
              <a:lnSpc>
                <a:spcPct val="150000"/>
              </a:lnSpc>
              <a:spcBef>
                <a:spcPts val="0"/>
              </a:spcBef>
              <a:spcAft>
                <a:spcPts val="0"/>
              </a:spcAft>
              <a:buClr>
                <a:schemeClr val="dk1"/>
              </a:buClr>
              <a:buSzPts val="1100"/>
              <a:buNone/>
            </a:pPr>
            <a:r>
              <a:rPr lang="en-US" sz="4500">
                <a:solidFill>
                  <a:schemeClr val="dk1"/>
                </a:solidFill>
              </a:rPr>
              <a:t>To take me to heaven for eternity.</a:t>
            </a:r>
            <a:endParaRPr sz="4500">
              <a:solidFill>
                <a:schemeClr val="dk1"/>
              </a:solidFill>
            </a:endParaRPr>
          </a:p>
          <a:p>
            <a:pPr indent="0" lvl="0" marL="0" rtl="0" algn="ctr">
              <a:lnSpc>
                <a:spcPct val="150000"/>
              </a:lnSpc>
              <a:spcBef>
                <a:spcPts val="0"/>
              </a:spcBef>
              <a:spcAft>
                <a:spcPts val="0"/>
              </a:spcAft>
              <a:buClr>
                <a:schemeClr val="dk1"/>
              </a:buClr>
              <a:buSzPts val="1100"/>
              <a:buNone/>
            </a:pPr>
            <a:r>
              <a:rPr lang="en-US" sz="4500">
                <a:solidFill>
                  <a:schemeClr val="dk1"/>
                </a:solidFill>
              </a:rPr>
              <a:t>No eye has seen another God like You</a:t>
            </a:r>
            <a:endParaRPr sz="4500">
              <a:solidFill>
                <a:schemeClr val="dk1"/>
              </a:solidFill>
            </a:endParaRPr>
          </a:p>
          <a:p>
            <a:pPr indent="0" lvl="0" marL="0" rtl="0" algn="ctr">
              <a:lnSpc>
                <a:spcPct val="150000"/>
              </a:lnSpc>
              <a:spcBef>
                <a:spcPts val="0"/>
              </a:spcBef>
              <a:spcAft>
                <a:spcPts val="0"/>
              </a:spcAft>
              <a:buClr>
                <a:schemeClr val="dk1"/>
              </a:buClr>
              <a:buSzPts val="1100"/>
              <a:buNone/>
            </a:pPr>
            <a:r>
              <a:rPr lang="en-US" sz="4500">
                <a:solidFill>
                  <a:schemeClr val="dk1"/>
                </a:solidFill>
              </a:rPr>
              <a:t>No eye has seen another God like You</a:t>
            </a:r>
            <a:endParaRPr sz="4500">
              <a:solidFill>
                <a:schemeClr val="dk1"/>
              </a:solidFill>
            </a:endParaRPr>
          </a:p>
        </p:txBody>
      </p:sp>
      <p:sp>
        <p:nvSpPr>
          <p:cNvPr id="6016" name="Google Shape;6016;p966"/>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No Eye Has Seen</a:t>
            </a:r>
            <a:endParaRPr>
              <a:latin typeface="Playfair Display"/>
              <a:ea typeface="Playfair Display"/>
              <a:cs typeface="Playfair Display"/>
              <a:sym typeface="Playfair Display"/>
            </a:endParaRPr>
          </a:p>
        </p:txBody>
      </p:sp>
      <p:pic>
        <p:nvPicPr>
          <p:cNvPr id="6017" name="Google Shape;6017;p966">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9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1" name="Shape 6021"/>
        <p:cNvGrpSpPr/>
        <p:nvPr/>
      </p:nvGrpSpPr>
      <p:grpSpPr>
        <a:xfrm>
          <a:off x="0" y="0"/>
          <a:ext cx="0" cy="0"/>
          <a:chOff x="0" y="0"/>
          <a:chExt cx="0" cy="0"/>
        </a:xfrm>
      </p:grpSpPr>
      <p:sp>
        <p:nvSpPr>
          <p:cNvPr id="6022" name="Google Shape;6022;p967"/>
          <p:cNvSpPr txBox="1"/>
          <p:nvPr>
            <p:ph type="ctrTitle"/>
          </p:nvPr>
        </p:nvSpPr>
        <p:spPr>
          <a:xfrm>
            <a:off x="2883650" y="2783700"/>
            <a:ext cx="6424800" cy="1290600"/>
          </a:xfrm>
          <a:prstGeom prst="rect">
            <a:avLst/>
          </a:prstGeom>
          <a:solidFill>
            <a:srgbClr val="FFFFFF">
              <a:alpha val="88235"/>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No Sacrifice</a:t>
            </a:r>
            <a:endParaRPr>
              <a:latin typeface="Playfair Display"/>
              <a:ea typeface="Playfair Display"/>
              <a:cs typeface="Playfair Display"/>
              <a:sym typeface="Playfair Display"/>
            </a:endParaRPr>
          </a:p>
        </p:txBody>
      </p:sp>
      <p:pic>
        <p:nvPicPr>
          <p:cNvPr id="6023" name="Google Shape;6023;p967">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9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7" name="Shape 6027"/>
        <p:cNvGrpSpPr/>
        <p:nvPr/>
      </p:nvGrpSpPr>
      <p:grpSpPr>
        <a:xfrm>
          <a:off x="0" y="0"/>
          <a:ext cx="0" cy="0"/>
          <a:chOff x="0" y="0"/>
          <a:chExt cx="0" cy="0"/>
        </a:xfrm>
      </p:grpSpPr>
      <p:sp>
        <p:nvSpPr>
          <p:cNvPr id="6028" name="Google Shape;6028;p968"/>
          <p:cNvSpPr txBox="1"/>
          <p:nvPr>
            <p:ph idx="1" type="body"/>
          </p:nvPr>
        </p:nvSpPr>
        <p:spPr>
          <a:xfrm>
            <a:off x="415650" y="156025"/>
            <a:ext cx="11360700" cy="49839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To You, I give my life</a:t>
            </a:r>
            <a:endParaRPr/>
          </a:p>
          <a:p>
            <a:pPr indent="0" lvl="0" marL="0" rtl="0" algn="ctr">
              <a:lnSpc>
                <a:spcPct val="150000"/>
              </a:lnSpc>
              <a:spcBef>
                <a:spcPts val="0"/>
              </a:spcBef>
              <a:spcAft>
                <a:spcPts val="0"/>
              </a:spcAft>
              <a:buClr>
                <a:schemeClr val="dk1"/>
              </a:buClr>
              <a:buSzPts val="1100"/>
              <a:buNone/>
            </a:pPr>
            <a:r>
              <a:rPr lang="en-US"/>
              <a:t>Not just the parts I want to</a:t>
            </a:r>
            <a:endParaRPr/>
          </a:p>
          <a:p>
            <a:pPr indent="0" lvl="0" marL="0" rtl="0" algn="ctr">
              <a:lnSpc>
                <a:spcPct val="150000"/>
              </a:lnSpc>
              <a:spcBef>
                <a:spcPts val="0"/>
              </a:spcBef>
              <a:spcAft>
                <a:spcPts val="0"/>
              </a:spcAft>
              <a:buClr>
                <a:schemeClr val="dk1"/>
              </a:buClr>
              <a:buSzPts val="1100"/>
              <a:buNone/>
            </a:pPr>
            <a:r>
              <a:rPr lang="en-US"/>
              <a:t>To You, I sacrifice</a:t>
            </a:r>
            <a:endParaRPr/>
          </a:p>
          <a:p>
            <a:pPr indent="0" lvl="0" marL="0" rtl="0" algn="ctr">
              <a:lnSpc>
                <a:spcPct val="150000"/>
              </a:lnSpc>
              <a:spcBef>
                <a:spcPts val="0"/>
              </a:spcBef>
              <a:spcAft>
                <a:spcPts val="0"/>
              </a:spcAft>
              <a:buClr>
                <a:schemeClr val="dk1"/>
              </a:buClr>
              <a:buSzPts val="1100"/>
              <a:buNone/>
            </a:pPr>
            <a:r>
              <a:rPr lang="en-US"/>
              <a:t>These dreams that I hold on to</a:t>
            </a:r>
            <a:endParaRPr/>
          </a:p>
        </p:txBody>
      </p:sp>
      <p:sp>
        <p:nvSpPr>
          <p:cNvPr id="6029" name="Google Shape;6029;p968"/>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No Sacrifice</a:t>
            </a:r>
            <a:endParaRPr>
              <a:latin typeface="Playfair Display"/>
              <a:ea typeface="Playfair Display"/>
              <a:cs typeface="Playfair Display"/>
              <a:sym typeface="Playfair Display"/>
            </a:endParaRPr>
          </a:p>
        </p:txBody>
      </p:sp>
    </p:spTree>
  </p:cSld>
  <p:clrMapOvr>
    <a:masterClrMapping/>
  </p:clrMapOvr>
</p:sld>
</file>

<file path=ppt/slides/slide9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3" name="Shape 6033"/>
        <p:cNvGrpSpPr/>
        <p:nvPr/>
      </p:nvGrpSpPr>
      <p:grpSpPr>
        <a:xfrm>
          <a:off x="0" y="0"/>
          <a:ext cx="0" cy="0"/>
          <a:chOff x="0" y="0"/>
          <a:chExt cx="0" cy="0"/>
        </a:xfrm>
      </p:grpSpPr>
      <p:sp>
        <p:nvSpPr>
          <p:cNvPr id="6034" name="Google Shape;6034;p969"/>
          <p:cNvSpPr txBox="1"/>
          <p:nvPr>
            <p:ph idx="1" type="body"/>
          </p:nvPr>
        </p:nvSpPr>
        <p:spPr>
          <a:xfrm>
            <a:off x="415650" y="156025"/>
            <a:ext cx="11360700" cy="49839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4700"/>
              <a:t>Because Your thoughts are </a:t>
            </a:r>
            <a:endParaRPr sz="4700"/>
          </a:p>
          <a:p>
            <a:pPr indent="0" lvl="0" marL="0" rtl="0" algn="ctr">
              <a:lnSpc>
                <a:spcPct val="115000"/>
              </a:lnSpc>
              <a:spcBef>
                <a:spcPts val="0"/>
              </a:spcBef>
              <a:spcAft>
                <a:spcPts val="0"/>
              </a:spcAft>
              <a:buClr>
                <a:schemeClr val="dk1"/>
              </a:buClr>
              <a:buSzPts val="1100"/>
              <a:buNone/>
            </a:pPr>
            <a:r>
              <a:rPr lang="en-US" sz="4700"/>
              <a:t>higher than mine</a:t>
            </a:r>
            <a:endParaRPr sz="4700"/>
          </a:p>
          <a:p>
            <a:pPr indent="0" lvl="0" marL="0" rtl="0" algn="ctr">
              <a:lnSpc>
                <a:spcPct val="115000"/>
              </a:lnSpc>
              <a:spcBef>
                <a:spcPts val="0"/>
              </a:spcBef>
              <a:spcAft>
                <a:spcPts val="0"/>
              </a:spcAft>
              <a:buClr>
                <a:schemeClr val="dk1"/>
              </a:buClr>
              <a:buSzPts val="1100"/>
              <a:buNone/>
            </a:pPr>
            <a:r>
              <a:rPr lang="en-US" sz="4700"/>
              <a:t>Your words are deeper than mine</a:t>
            </a:r>
            <a:endParaRPr sz="4700"/>
          </a:p>
          <a:p>
            <a:pPr indent="0" lvl="0" marL="0" rtl="0" algn="ctr">
              <a:lnSpc>
                <a:spcPct val="115000"/>
              </a:lnSpc>
              <a:spcBef>
                <a:spcPts val="0"/>
              </a:spcBef>
              <a:spcAft>
                <a:spcPts val="0"/>
              </a:spcAft>
              <a:buClr>
                <a:schemeClr val="dk1"/>
              </a:buClr>
              <a:buSzPts val="1100"/>
              <a:buNone/>
            </a:pPr>
            <a:r>
              <a:rPr lang="en-US" sz="4700"/>
              <a:t>Your love is stronger than mine</a:t>
            </a:r>
            <a:endParaRPr sz="4700"/>
          </a:p>
          <a:p>
            <a:pPr indent="0" lvl="0" marL="0" rtl="0" algn="ctr">
              <a:lnSpc>
                <a:spcPct val="115000"/>
              </a:lnSpc>
              <a:spcBef>
                <a:spcPts val="0"/>
              </a:spcBef>
              <a:spcAft>
                <a:spcPts val="0"/>
              </a:spcAft>
              <a:buClr>
                <a:schemeClr val="dk1"/>
              </a:buClr>
              <a:buSzPts val="1100"/>
              <a:buNone/>
            </a:pPr>
            <a:r>
              <a:rPr lang="en-US" sz="4700"/>
              <a:t>This is no sacrifice, here’s</a:t>
            </a:r>
            <a:endParaRPr sz="4700"/>
          </a:p>
          <a:p>
            <a:pPr indent="0" lvl="0" marL="0" rtl="0" algn="ctr">
              <a:lnSpc>
                <a:spcPct val="115000"/>
              </a:lnSpc>
              <a:spcBef>
                <a:spcPts val="0"/>
              </a:spcBef>
              <a:spcAft>
                <a:spcPts val="0"/>
              </a:spcAft>
              <a:buClr>
                <a:schemeClr val="dk1"/>
              </a:buClr>
              <a:buSzPts val="1100"/>
              <a:buNone/>
            </a:pPr>
            <a:r>
              <a:rPr lang="en-US" sz="4700"/>
              <a:t>my life</a:t>
            </a:r>
            <a:endParaRPr sz="4700"/>
          </a:p>
        </p:txBody>
      </p:sp>
      <p:sp>
        <p:nvSpPr>
          <p:cNvPr id="6035" name="Google Shape;6035;p969"/>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No Sacrifice</a:t>
            </a:r>
            <a:endParaRPr>
              <a:latin typeface="Playfair Display"/>
              <a:ea typeface="Playfair Display"/>
              <a:cs typeface="Playfair Display"/>
              <a:sym typeface="Playfair Display"/>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7" name="Shape 647"/>
        <p:cNvGrpSpPr/>
        <p:nvPr/>
      </p:nvGrpSpPr>
      <p:grpSpPr>
        <a:xfrm>
          <a:off x="0" y="0"/>
          <a:ext cx="0" cy="0"/>
          <a:chOff x="0" y="0"/>
          <a:chExt cx="0" cy="0"/>
        </a:xfrm>
      </p:grpSpPr>
      <p:sp>
        <p:nvSpPr>
          <p:cNvPr id="648" name="Google Shape;648;p97"/>
          <p:cNvSpPr txBox="1"/>
          <p:nvPr>
            <p:ph idx="1" type="body"/>
          </p:nvPr>
        </p:nvSpPr>
        <p:spPr>
          <a:xfrm>
            <a:off x="415650" y="326500"/>
            <a:ext cx="11360700" cy="4920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5000"/>
              <a:t>Your life belongs to Your God</a:t>
            </a:r>
            <a:endParaRPr sz="5000"/>
          </a:p>
          <a:p>
            <a:pPr indent="0" lvl="0" marL="0" rtl="0" algn="ctr">
              <a:lnSpc>
                <a:spcPct val="150000"/>
              </a:lnSpc>
              <a:spcBef>
                <a:spcPts val="0"/>
              </a:spcBef>
              <a:spcAft>
                <a:spcPts val="0"/>
              </a:spcAft>
              <a:buClr>
                <a:schemeClr val="dk1"/>
              </a:buClr>
              <a:buSzPts val="1100"/>
              <a:buNone/>
            </a:pPr>
            <a:r>
              <a:rPr lang="en-US" sz="5000"/>
              <a:t>Jesus, the savior of mankind</a:t>
            </a:r>
            <a:endParaRPr sz="5000"/>
          </a:p>
          <a:p>
            <a:pPr indent="0" lvl="0" marL="0" rtl="0" algn="ctr">
              <a:lnSpc>
                <a:spcPct val="150000"/>
              </a:lnSpc>
              <a:spcBef>
                <a:spcPts val="0"/>
              </a:spcBef>
              <a:spcAft>
                <a:spcPts val="0"/>
              </a:spcAft>
              <a:buClr>
                <a:schemeClr val="dk1"/>
              </a:buClr>
              <a:buSzPts val="1100"/>
              <a:buNone/>
            </a:pPr>
            <a:r>
              <a:rPr lang="en-US" sz="5000"/>
              <a:t>For He awaits you</a:t>
            </a:r>
            <a:endParaRPr sz="5000"/>
          </a:p>
          <a:p>
            <a:pPr indent="0" lvl="0" marL="0" rtl="0" algn="ctr">
              <a:lnSpc>
                <a:spcPct val="150000"/>
              </a:lnSpc>
              <a:spcBef>
                <a:spcPts val="0"/>
              </a:spcBef>
              <a:spcAft>
                <a:spcPts val="0"/>
              </a:spcAft>
              <a:buClr>
                <a:schemeClr val="dk1"/>
              </a:buClr>
              <a:buSzPts val="1100"/>
              <a:buNone/>
            </a:pPr>
            <a:r>
              <a:rPr lang="en-US" sz="5000"/>
              <a:t>With His strong love</a:t>
            </a:r>
            <a:endParaRPr sz="5000"/>
          </a:p>
        </p:txBody>
      </p:sp>
      <p:sp>
        <p:nvSpPr>
          <p:cNvPr id="649" name="Google Shape;649;p97"/>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Be Strengthened O My Soul</a:t>
            </a:r>
            <a:endParaRPr>
              <a:latin typeface="Playfair Display"/>
              <a:ea typeface="Playfair Display"/>
              <a:cs typeface="Playfair Display"/>
              <a:sym typeface="Playfair Display"/>
            </a:endParaRPr>
          </a:p>
        </p:txBody>
      </p:sp>
    </p:spTree>
  </p:cSld>
  <p:clrMapOvr>
    <a:masterClrMapping/>
  </p:clrMapOvr>
</p:sld>
</file>

<file path=ppt/slides/slide9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9" name="Shape 6039"/>
        <p:cNvGrpSpPr/>
        <p:nvPr/>
      </p:nvGrpSpPr>
      <p:grpSpPr>
        <a:xfrm>
          <a:off x="0" y="0"/>
          <a:ext cx="0" cy="0"/>
          <a:chOff x="0" y="0"/>
          <a:chExt cx="0" cy="0"/>
        </a:xfrm>
      </p:grpSpPr>
      <p:sp>
        <p:nvSpPr>
          <p:cNvPr id="6040" name="Google Shape;6040;p970"/>
          <p:cNvSpPr txBox="1"/>
          <p:nvPr>
            <p:ph idx="1" type="body"/>
          </p:nvPr>
        </p:nvSpPr>
        <p:spPr>
          <a:xfrm>
            <a:off x="415650" y="156025"/>
            <a:ext cx="11360700" cy="49839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4700"/>
              <a:t>To You, I give the gifts</a:t>
            </a:r>
            <a:endParaRPr sz="4700"/>
          </a:p>
          <a:p>
            <a:pPr indent="0" lvl="0" marL="0" rtl="0" algn="ctr">
              <a:lnSpc>
                <a:spcPct val="150000"/>
              </a:lnSpc>
              <a:spcBef>
                <a:spcPts val="0"/>
              </a:spcBef>
              <a:spcAft>
                <a:spcPts val="0"/>
              </a:spcAft>
              <a:buClr>
                <a:schemeClr val="dk1"/>
              </a:buClr>
              <a:buSzPts val="1100"/>
              <a:buNone/>
            </a:pPr>
            <a:r>
              <a:rPr lang="en-US" sz="4700"/>
              <a:t>Your love has given to me</a:t>
            </a:r>
            <a:endParaRPr sz="4700"/>
          </a:p>
          <a:p>
            <a:pPr indent="0" lvl="0" marL="0" rtl="0" algn="ctr">
              <a:lnSpc>
                <a:spcPct val="150000"/>
              </a:lnSpc>
              <a:spcBef>
                <a:spcPts val="0"/>
              </a:spcBef>
              <a:spcAft>
                <a:spcPts val="0"/>
              </a:spcAft>
              <a:buClr>
                <a:schemeClr val="dk1"/>
              </a:buClr>
              <a:buSzPts val="1100"/>
              <a:buNone/>
            </a:pPr>
            <a:r>
              <a:rPr lang="en-US" sz="4700"/>
              <a:t>How can I hoard the treasures,</a:t>
            </a:r>
            <a:endParaRPr sz="4700"/>
          </a:p>
          <a:p>
            <a:pPr indent="0" lvl="0" marL="0" rtl="0" algn="ctr">
              <a:lnSpc>
                <a:spcPct val="150000"/>
              </a:lnSpc>
              <a:spcBef>
                <a:spcPts val="0"/>
              </a:spcBef>
              <a:spcAft>
                <a:spcPts val="0"/>
              </a:spcAft>
              <a:buClr>
                <a:schemeClr val="dk1"/>
              </a:buClr>
              <a:buSzPts val="1100"/>
              <a:buNone/>
            </a:pPr>
            <a:r>
              <a:rPr lang="en-US" sz="4700"/>
              <a:t>That you designed for free?</a:t>
            </a:r>
            <a:endParaRPr sz="4700"/>
          </a:p>
        </p:txBody>
      </p:sp>
      <p:sp>
        <p:nvSpPr>
          <p:cNvPr id="6041" name="Google Shape;6041;p970"/>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No Sacrifice</a:t>
            </a:r>
            <a:endParaRPr>
              <a:latin typeface="Playfair Display"/>
              <a:ea typeface="Playfair Display"/>
              <a:cs typeface="Playfair Display"/>
              <a:sym typeface="Playfair Display"/>
            </a:endParaRPr>
          </a:p>
        </p:txBody>
      </p:sp>
    </p:spTree>
  </p:cSld>
  <p:clrMapOvr>
    <a:masterClrMapping/>
  </p:clrMapOvr>
</p:sld>
</file>

<file path=ppt/slides/slide9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45" name="Shape 6045"/>
        <p:cNvGrpSpPr/>
        <p:nvPr/>
      </p:nvGrpSpPr>
      <p:grpSpPr>
        <a:xfrm>
          <a:off x="0" y="0"/>
          <a:ext cx="0" cy="0"/>
          <a:chOff x="0" y="0"/>
          <a:chExt cx="0" cy="0"/>
        </a:xfrm>
      </p:grpSpPr>
      <p:sp>
        <p:nvSpPr>
          <p:cNvPr id="6046" name="Google Shape;6046;p971"/>
          <p:cNvSpPr txBox="1"/>
          <p:nvPr>
            <p:ph idx="1" type="body"/>
          </p:nvPr>
        </p:nvSpPr>
        <p:spPr>
          <a:xfrm>
            <a:off x="415650" y="156025"/>
            <a:ext cx="11360700" cy="49839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4700"/>
              <a:t>Because Your thoughts are </a:t>
            </a:r>
            <a:endParaRPr sz="4700"/>
          </a:p>
          <a:p>
            <a:pPr indent="0" lvl="0" marL="0" rtl="0" algn="ctr">
              <a:lnSpc>
                <a:spcPct val="115000"/>
              </a:lnSpc>
              <a:spcBef>
                <a:spcPts val="0"/>
              </a:spcBef>
              <a:spcAft>
                <a:spcPts val="0"/>
              </a:spcAft>
              <a:buClr>
                <a:schemeClr val="dk1"/>
              </a:buClr>
              <a:buSzPts val="1100"/>
              <a:buNone/>
            </a:pPr>
            <a:r>
              <a:rPr lang="en-US" sz="4700"/>
              <a:t>higher than mine</a:t>
            </a:r>
            <a:endParaRPr sz="4700"/>
          </a:p>
          <a:p>
            <a:pPr indent="0" lvl="0" marL="0" rtl="0" algn="ctr">
              <a:lnSpc>
                <a:spcPct val="115000"/>
              </a:lnSpc>
              <a:spcBef>
                <a:spcPts val="0"/>
              </a:spcBef>
              <a:spcAft>
                <a:spcPts val="0"/>
              </a:spcAft>
              <a:buClr>
                <a:schemeClr val="dk1"/>
              </a:buClr>
              <a:buSzPts val="1100"/>
              <a:buNone/>
            </a:pPr>
            <a:r>
              <a:rPr lang="en-US" sz="4700"/>
              <a:t>Your words are deeper than mine</a:t>
            </a:r>
            <a:endParaRPr sz="4700"/>
          </a:p>
          <a:p>
            <a:pPr indent="0" lvl="0" marL="0" rtl="0" algn="ctr">
              <a:lnSpc>
                <a:spcPct val="115000"/>
              </a:lnSpc>
              <a:spcBef>
                <a:spcPts val="0"/>
              </a:spcBef>
              <a:spcAft>
                <a:spcPts val="0"/>
              </a:spcAft>
              <a:buClr>
                <a:schemeClr val="dk1"/>
              </a:buClr>
              <a:buSzPts val="1100"/>
              <a:buNone/>
            </a:pPr>
            <a:r>
              <a:rPr lang="en-US" sz="4700"/>
              <a:t>Your love is stronger than mine</a:t>
            </a:r>
            <a:endParaRPr sz="4700"/>
          </a:p>
          <a:p>
            <a:pPr indent="0" lvl="0" marL="0" rtl="0" algn="ctr">
              <a:lnSpc>
                <a:spcPct val="115000"/>
              </a:lnSpc>
              <a:spcBef>
                <a:spcPts val="0"/>
              </a:spcBef>
              <a:spcAft>
                <a:spcPts val="0"/>
              </a:spcAft>
              <a:buClr>
                <a:schemeClr val="dk1"/>
              </a:buClr>
              <a:buSzPts val="1100"/>
              <a:buNone/>
            </a:pPr>
            <a:r>
              <a:rPr lang="en-US" sz="4700"/>
              <a:t>This is no sacrifice, here’s</a:t>
            </a:r>
            <a:endParaRPr sz="4700"/>
          </a:p>
          <a:p>
            <a:pPr indent="0" lvl="0" marL="0" rtl="0" algn="ctr">
              <a:lnSpc>
                <a:spcPct val="115000"/>
              </a:lnSpc>
              <a:spcBef>
                <a:spcPts val="0"/>
              </a:spcBef>
              <a:spcAft>
                <a:spcPts val="0"/>
              </a:spcAft>
              <a:buClr>
                <a:schemeClr val="dk1"/>
              </a:buClr>
              <a:buSzPts val="1100"/>
              <a:buNone/>
            </a:pPr>
            <a:r>
              <a:rPr lang="en-US" sz="4700"/>
              <a:t>my life</a:t>
            </a:r>
            <a:endParaRPr sz="4700"/>
          </a:p>
        </p:txBody>
      </p:sp>
      <p:sp>
        <p:nvSpPr>
          <p:cNvPr id="6047" name="Google Shape;6047;p971"/>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No Sacrifice</a:t>
            </a:r>
            <a:endParaRPr>
              <a:latin typeface="Playfair Display"/>
              <a:ea typeface="Playfair Display"/>
              <a:cs typeface="Playfair Display"/>
              <a:sym typeface="Playfair Display"/>
            </a:endParaRPr>
          </a:p>
        </p:txBody>
      </p:sp>
    </p:spTree>
  </p:cSld>
  <p:clrMapOvr>
    <a:masterClrMapping/>
  </p:clrMapOvr>
</p:sld>
</file>

<file path=ppt/slides/slide9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51" name="Shape 6051"/>
        <p:cNvGrpSpPr/>
        <p:nvPr/>
      </p:nvGrpSpPr>
      <p:grpSpPr>
        <a:xfrm>
          <a:off x="0" y="0"/>
          <a:ext cx="0" cy="0"/>
          <a:chOff x="0" y="0"/>
          <a:chExt cx="0" cy="0"/>
        </a:xfrm>
      </p:grpSpPr>
      <p:sp>
        <p:nvSpPr>
          <p:cNvPr id="6052" name="Google Shape;6052;p972"/>
          <p:cNvSpPr txBox="1"/>
          <p:nvPr>
            <p:ph idx="1" type="body"/>
          </p:nvPr>
        </p:nvSpPr>
        <p:spPr>
          <a:xfrm>
            <a:off x="415650" y="156025"/>
            <a:ext cx="11360700" cy="49839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To You, I give my future</a:t>
            </a:r>
            <a:endParaRPr/>
          </a:p>
          <a:p>
            <a:pPr indent="0" lvl="0" marL="0" rtl="0" algn="ctr">
              <a:lnSpc>
                <a:spcPct val="150000"/>
              </a:lnSpc>
              <a:spcBef>
                <a:spcPts val="0"/>
              </a:spcBef>
              <a:spcAft>
                <a:spcPts val="0"/>
              </a:spcAft>
              <a:buClr>
                <a:schemeClr val="dk1"/>
              </a:buClr>
              <a:buSzPts val="1100"/>
              <a:buNone/>
            </a:pPr>
            <a:r>
              <a:rPr lang="en-US"/>
              <a:t>As long as it may last</a:t>
            </a:r>
            <a:endParaRPr/>
          </a:p>
          <a:p>
            <a:pPr indent="0" lvl="0" marL="0" rtl="0" algn="ctr">
              <a:lnSpc>
                <a:spcPct val="150000"/>
              </a:lnSpc>
              <a:spcBef>
                <a:spcPts val="0"/>
              </a:spcBef>
              <a:spcAft>
                <a:spcPts val="0"/>
              </a:spcAft>
              <a:buClr>
                <a:schemeClr val="dk1"/>
              </a:buClr>
              <a:buSzPts val="1100"/>
              <a:buNone/>
            </a:pPr>
            <a:r>
              <a:rPr lang="en-US"/>
              <a:t>To You, I give my present</a:t>
            </a:r>
            <a:endParaRPr/>
          </a:p>
          <a:p>
            <a:pPr indent="0" lvl="0" marL="0" rtl="0" algn="ctr">
              <a:lnSpc>
                <a:spcPct val="150000"/>
              </a:lnSpc>
              <a:spcBef>
                <a:spcPts val="0"/>
              </a:spcBef>
              <a:spcAft>
                <a:spcPts val="0"/>
              </a:spcAft>
              <a:buClr>
                <a:schemeClr val="dk1"/>
              </a:buClr>
              <a:buSzPts val="1100"/>
              <a:buNone/>
            </a:pPr>
            <a:r>
              <a:rPr lang="en-US"/>
              <a:t>To You, I give my past</a:t>
            </a:r>
            <a:endParaRPr/>
          </a:p>
        </p:txBody>
      </p:sp>
      <p:sp>
        <p:nvSpPr>
          <p:cNvPr id="6053" name="Google Shape;6053;p972"/>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No Sacrifice</a:t>
            </a:r>
            <a:endParaRPr>
              <a:latin typeface="Playfair Display"/>
              <a:ea typeface="Playfair Display"/>
              <a:cs typeface="Playfair Display"/>
              <a:sym typeface="Playfair Display"/>
            </a:endParaRPr>
          </a:p>
        </p:txBody>
      </p:sp>
    </p:spTree>
  </p:cSld>
  <p:clrMapOvr>
    <a:masterClrMapping/>
  </p:clrMapOvr>
</p:sld>
</file>

<file path=ppt/slides/slide9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57" name="Shape 6057"/>
        <p:cNvGrpSpPr/>
        <p:nvPr/>
      </p:nvGrpSpPr>
      <p:grpSpPr>
        <a:xfrm>
          <a:off x="0" y="0"/>
          <a:ext cx="0" cy="0"/>
          <a:chOff x="0" y="0"/>
          <a:chExt cx="0" cy="0"/>
        </a:xfrm>
      </p:grpSpPr>
      <p:sp>
        <p:nvSpPr>
          <p:cNvPr id="6058" name="Google Shape;6058;p973"/>
          <p:cNvSpPr txBox="1"/>
          <p:nvPr>
            <p:ph idx="1" type="body"/>
          </p:nvPr>
        </p:nvSpPr>
        <p:spPr>
          <a:xfrm>
            <a:off x="415650" y="156025"/>
            <a:ext cx="11360700" cy="49839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None/>
            </a:pPr>
            <a:r>
              <a:rPr lang="en-US" sz="4700"/>
              <a:t>(Because Your thoughts are </a:t>
            </a:r>
            <a:endParaRPr sz="4700"/>
          </a:p>
          <a:p>
            <a:pPr indent="0" lvl="0" marL="0" rtl="0" algn="ctr">
              <a:lnSpc>
                <a:spcPct val="115000"/>
              </a:lnSpc>
              <a:spcBef>
                <a:spcPts val="0"/>
              </a:spcBef>
              <a:spcAft>
                <a:spcPts val="0"/>
              </a:spcAft>
              <a:buClr>
                <a:schemeClr val="dk1"/>
              </a:buClr>
              <a:buSzPts val="1100"/>
              <a:buNone/>
            </a:pPr>
            <a:r>
              <a:rPr lang="en-US" sz="4700"/>
              <a:t>higher than mine</a:t>
            </a:r>
            <a:endParaRPr sz="4700"/>
          </a:p>
          <a:p>
            <a:pPr indent="0" lvl="0" marL="0" rtl="0" algn="ctr">
              <a:lnSpc>
                <a:spcPct val="115000"/>
              </a:lnSpc>
              <a:spcBef>
                <a:spcPts val="0"/>
              </a:spcBef>
              <a:spcAft>
                <a:spcPts val="0"/>
              </a:spcAft>
              <a:buClr>
                <a:schemeClr val="dk1"/>
              </a:buClr>
              <a:buSzPts val="1100"/>
              <a:buNone/>
            </a:pPr>
            <a:r>
              <a:rPr lang="en-US" sz="4700"/>
              <a:t>Your words are deeper than mine</a:t>
            </a:r>
            <a:endParaRPr sz="4700"/>
          </a:p>
          <a:p>
            <a:pPr indent="0" lvl="0" marL="0" rtl="0" algn="ctr">
              <a:lnSpc>
                <a:spcPct val="115000"/>
              </a:lnSpc>
              <a:spcBef>
                <a:spcPts val="0"/>
              </a:spcBef>
              <a:spcAft>
                <a:spcPts val="0"/>
              </a:spcAft>
              <a:buClr>
                <a:schemeClr val="dk1"/>
              </a:buClr>
              <a:buSzPts val="1100"/>
              <a:buNone/>
            </a:pPr>
            <a:r>
              <a:rPr lang="en-US" sz="4700"/>
              <a:t>Your love is stronger than mine) x2</a:t>
            </a:r>
            <a:endParaRPr sz="4700"/>
          </a:p>
          <a:p>
            <a:pPr indent="0" lvl="0" marL="0" rtl="0" algn="ctr">
              <a:lnSpc>
                <a:spcPct val="115000"/>
              </a:lnSpc>
              <a:spcBef>
                <a:spcPts val="0"/>
              </a:spcBef>
              <a:spcAft>
                <a:spcPts val="0"/>
              </a:spcAft>
              <a:buClr>
                <a:schemeClr val="dk1"/>
              </a:buClr>
              <a:buSzPts val="1100"/>
              <a:buNone/>
            </a:pPr>
            <a:r>
              <a:rPr lang="en-US" sz="4700"/>
              <a:t>This is no sacrifice, here’s</a:t>
            </a:r>
            <a:endParaRPr sz="4700"/>
          </a:p>
          <a:p>
            <a:pPr indent="0" lvl="0" marL="0" rtl="0" algn="ctr">
              <a:lnSpc>
                <a:spcPct val="115000"/>
              </a:lnSpc>
              <a:spcBef>
                <a:spcPts val="0"/>
              </a:spcBef>
              <a:spcAft>
                <a:spcPts val="0"/>
              </a:spcAft>
              <a:buClr>
                <a:schemeClr val="dk1"/>
              </a:buClr>
              <a:buSzPts val="1100"/>
              <a:buNone/>
            </a:pPr>
            <a:r>
              <a:rPr lang="en-US" sz="4700"/>
              <a:t>my life</a:t>
            </a:r>
            <a:endParaRPr sz="4700"/>
          </a:p>
        </p:txBody>
      </p:sp>
      <p:sp>
        <p:nvSpPr>
          <p:cNvPr id="6059" name="Google Shape;6059;p973"/>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No Sacrifice</a:t>
            </a:r>
            <a:endParaRPr>
              <a:latin typeface="Playfair Display"/>
              <a:ea typeface="Playfair Display"/>
              <a:cs typeface="Playfair Display"/>
              <a:sym typeface="Playfair Display"/>
            </a:endParaRPr>
          </a:p>
        </p:txBody>
      </p:sp>
      <p:pic>
        <p:nvPicPr>
          <p:cNvPr id="6060" name="Google Shape;6060;p973">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9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4" name="Shape 6064"/>
        <p:cNvGrpSpPr/>
        <p:nvPr/>
      </p:nvGrpSpPr>
      <p:grpSpPr>
        <a:xfrm>
          <a:off x="0" y="0"/>
          <a:ext cx="0" cy="0"/>
          <a:chOff x="0" y="0"/>
          <a:chExt cx="0" cy="0"/>
        </a:xfrm>
      </p:grpSpPr>
      <p:sp>
        <p:nvSpPr>
          <p:cNvPr id="6065" name="Google Shape;6065;p974"/>
          <p:cNvSpPr txBox="1"/>
          <p:nvPr>
            <p:ph type="ctrTitle"/>
          </p:nvPr>
        </p:nvSpPr>
        <p:spPr>
          <a:xfrm>
            <a:off x="3788250" y="2721750"/>
            <a:ext cx="4615500" cy="1414500"/>
          </a:xfrm>
          <a:prstGeom prst="rect">
            <a:avLst/>
          </a:prstGeom>
          <a:solidFill>
            <a:srgbClr val="FFFFFF">
              <a:alpha val="89019"/>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O Beloved</a:t>
            </a:r>
            <a:endParaRPr/>
          </a:p>
        </p:txBody>
      </p:sp>
      <p:pic>
        <p:nvPicPr>
          <p:cNvPr id="6066" name="Google Shape;6066;p974">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9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0" name="Shape 6070"/>
        <p:cNvGrpSpPr/>
        <p:nvPr/>
      </p:nvGrpSpPr>
      <p:grpSpPr>
        <a:xfrm>
          <a:off x="0" y="0"/>
          <a:ext cx="0" cy="0"/>
          <a:chOff x="0" y="0"/>
          <a:chExt cx="0" cy="0"/>
        </a:xfrm>
      </p:grpSpPr>
      <p:sp>
        <p:nvSpPr>
          <p:cNvPr id="6071" name="Google Shape;6071;p975"/>
          <p:cNvSpPr txBox="1"/>
          <p:nvPr>
            <p:ph idx="1" type="body"/>
          </p:nvPr>
        </p:nvSpPr>
        <p:spPr>
          <a:xfrm>
            <a:off x="415650" y="156025"/>
            <a:ext cx="11434200" cy="47841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O Beloved, O Beloved</a:t>
            </a:r>
            <a:endParaRPr/>
          </a:p>
          <a:p>
            <a:pPr indent="0" lvl="0" marL="0" rtl="0" algn="ctr">
              <a:lnSpc>
                <a:spcPct val="150000"/>
              </a:lnSpc>
              <a:spcBef>
                <a:spcPts val="0"/>
              </a:spcBef>
              <a:spcAft>
                <a:spcPts val="0"/>
              </a:spcAft>
              <a:buClr>
                <a:schemeClr val="dk1"/>
              </a:buClr>
              <a:buSzPts val="1100"/>
              <a:buNone/>
            </a:pPr>
            <a:r>
              <a:rPr lang="en-US"/>
              <a:t>nailed unto the cross for me</a:t>
            </a:r>
            <a:endParaRPr/>
          </a:p>
          <a:p>
            <a:pPr indent="0" lvl="0" marL="0" rtl="0" algn="ctr">
              <a:lnSpc>
                <a:spcPct val="150000"/>
              </a:lnSpc>
              <a:spcBef>
                <a:spcPts val="0"/>
              </a:spcBef>
              <a:spcAft>
                <a:spcPts val="0"/>
              </a:spcAft>
              <a:buClr>
                <a:schemeClr val="dk1"/>
              </a:buClr>
              <a:buSzPts val="1100"/>
              <a:buNone/>
            </a:pPr>
            <a:r>
              <a:rPr lang="en-US"/>
              <a:t>O what sin hast Thou committed</a:t>
            </a:r>
            <a:endParaRPr/>
          </a:p>
          <a:p>
            <a:pPr indent="0" lvl="0" marL="0" rtl="0" algn="ctr">
              <a:lnSpc>
                <a:spcPct val="150000"/>
              </a:lnSpc>
              <a:spcBef>
                <a:spcPts val="0"/>
              </a:spcBef>
              <a:spcAft>
                <a:spcPts val="0"/>
              </a:spcAft>
              <a:buClr>
                <a:schemeClr val="dk1"/>
              </a:buClr>
              <a:buSzPts val="1100"/>
              <a:buNone/>
            </a:pPr>
            <a:r>
              <a:rPr lang="en-US"/>
              <a:t>Thou who callest all to be</a:t>
            </a:r>
            <a:endParaRPr/>
          </a:p>
        </p:txBody>
      </p:sp>
      <p:sp>
        <p:nvSpPr>
          <p:cNvPr id="6072" name="Google Shape;6072;p975"/>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 Beloved</a:t>
            </a:r>
            <a:endParaRPr>
              <a:latin typeface="Playfair Display"/>
              <a:ea typeface="Playfair Display"/>
              <a:cs typeface="Playfair Display"/>
              <a:sym typeface="Playfair Display"/>
            </a:endParaRPr>
          </a:p>
        </p:txBody>
      </p:sp>
    </p:spTree>
  </p:cSld>
  <p:clrMapOvr>
    <a:masterClrMapping/>
  </p:clrMapOvr>
</p:sld>
</file>

<file path=ppt/slides/slide9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6" name="Shape 6076"/>
        <p:cNvGrpSpPr/>
        <p:nvPr/>
      </p:nvGrpSpPr>
      <p:grpSpPr>
        <a:xfrm>
          <a:off x="0" y="0"/>
          <a:ext cx="0" cy="0"/>
          <a:chOff x="0" y="0"/>
          <a:chExt cx="0" cy="0"/>
        </a:xfrm>
      </p:grpSpPr>
      <p:sp>
        <p:nvSpPr>
          <p:cNvPr id="6077" name="Google Shape;6077;p976"/>
          <p:cNvSpPr txBox="1"/>
          <p:nvPr>
            <p:ph idx="1" type="body"/>
          </p:nvPr>
        </p:nvSpPr>
        <p:spPr>
          <a:xfrm>
            <a:off x="415650" y="156025"/>
            <a:ext cx="11434200" cy="47841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O Beloved, wish that I could</a:t>
            </a:r>
            <a:endParaRPr/>
          </a:p>
          <a:p>
            <a:pPr indent="0" lvl="0" marL="0" rtl="0" algn="ctr">
              <a:lnSpc>
                <a:spcPct val="150000"/>
              </a:lnSpc>
              <a:spcBef>
                <a:spcPts val="0"/>
              </a:spcBef>
              <a:spcAft>
                <a:spcPts val="0"/>
              </a:spcAft>
              <a:buClr>
                <a:schemeClr val="dk1"/>
              </a:buClr>
              <a:buSzPts val="1100"/>
              <a:buNone/>
            </a:pPr>
            <a:r>
              <a:rPr lang="en-US"/>
              <a:t>spend the rest of life with Thee</a:t>
            </a:r>
            <a:endParaRPr/>
          </a:p>
          <a:p>
            <a:pPr indent="0" lvl="0" marL="0" rtl="0" algn="ctr">
              <a:lnSpc>
                <a:spcPct val="150000"/>
              </a:lnSpc>
              <a:spcBef>
                <a:spcPts val="0"/>
              </a:spcBef>
              <a:spcAft>
                <a:spcPts val="0"/>
              </a:spcAft>
              <a:buClr>
                <a:schemeClr val="dk1"/>
              </a:buClr>
              <a:buSzPts val="1100"/>
              <a:buNone/>
            </a:pPr>
            <a:r>
              <a:rPr lang="en-US"/>
              <a:t>Worshipping Thine holy passion, </a:t>
            </a:r>
            <a:endParaRPr/>
          </a:p>
          <a:p>
            <a:pPr indent="0" lvl="0" marL="0" rtl="0" algn="ctr">
              <a:lnSpc>
                <a:spcPct val="150000"/>
              </a:lnSpc>
              <a:spcBef>
                <a:spcPts val="0"/>
              </a:spcBef>
              <a:spcAft>
                <a:spcPts val="0"/>
              </a:spcAft>
              <a:buClr>
                <a:schemeClr val="dk1"/>
              </a:buClr>
              <a:buSzPts val="1100"/>
              <a:buNone/>
            </a:pPr>
            <a:r>
              <a:rPr lang="en-US"/>
              <a:t>crucifying the flesh for Thee</a:t>
            </a:r>
            <a:endParaRPr/>
          </a:p>
        </p:txBody>
      </p:sp>
      <p:sp>
        <p:nvSpPr>
          <p:cNvPr id="6078" name="Google Shape;6078;p976"/>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 Beloved</a:t>
            </a:r>
            <a:endParaRPr>
              <a:latin typeface="Playfair Display"/>
              <a:ea typeface="Playfair Display"/>
              <a:cs typeface="Playfair Display"/>
              <a:sym typeface="Playfair Display"/>
            </a:endParaRPr>
          </a:p>
        </p:txBody>
      </p:sp>
    </p:spTree>
  </p:cSld>
  <p:clrMapOvr>
    <a:masterClrMapping/>
  </p:clrMapOvr>
</p:sld>
</file>

<file path=ppt/slides/slide9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2" name="Shape 6082"/>
        <p:cNvGrpSpPr/>
        <p:nvPr/>
      </p:nvGrpSpPr>
      <p:grpSpPr>
        <a:xfrm>
          <a:off x="0" y="0"/>
          <a:ext cx="0" cy="0"/>
          <a:chOff x="0" y="0"/>
          <a:chExt cx="0" cy="0"/>
        </a:xfrm>
      </p:grpSpPr>
      <p:sp>
        <p:nvSpPr>
          <p:cNvPr id="6083" name="Google Shape;6083;p977"/>
          <p:cNvSpPr txBox="1"/>
          <p:nvPr>
            <p:ph idx="1" type="body"/>
          </p:nvPr>
        </p:nvSpPr>
        <p:spPr>
          <a:xfrm>
            <a:off x="415650" y="156025"/>
            <a:ext cx="11434200" cy="47841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Daughter of Zion behold Me</a:t>
            </a:r>
            <a:endParaRPr/>
          </a:p>
          <a:p>
            <a:pPr indent="0" lvl="0" marL="0" rtl="0" algn="ctr">
              <a:lnSpc>
                <a:spcPct val="150000"/>
              </a:lnSpc>
              <a:spcBef>
                <a:spcPts val="0"/>
              </a:spcBef>
              <a:spcAft>
                <a:spcPts val="0"/>
              </a:spcAft>
              <a:buClr>
                <a:schemeClr val="dk1"/>
              </a:buClr>
              <a:buSzPts val="1100"/>
              <a:buNone/>
            </a:pPr>
            <a:r>
              <a:rPr lang="en-US"/>
              <a:t>stricken and smitten for Thee</a:t>
            </a:r>
            <a:endParaRPr/>
          </a:p>
          <a:p>
            <a:pPr indent="0" lvl="0" marL="0" rtl="0" algn="ctr">
              <a:lnSpc>
                <a:spcPct val="150000"/>
              </a:lnSpc>
              <a:spcBef>
                <a:spcPts val="0"/>
              </a:spcBef>
              <a:spcAft>
                <a:spcPts val="0"/>
              </a:spcAft>
              <a:buClr>
                <a:schemeClr val="dk1"/>
              </a:buClr>
              <a:buSzPts val="1100"/>
              <a:buNone/>
            </a:pPr>
            <a:r>
              <a:rPr lang="en-US"/>
              <a:t>Friend and kin, me have forsaken</a:t>
            </a:r>
            <a:endParaRPr/>
          </a:p>
          <a:p>
            <a:pPr indent="0" lvl="0" marL="0" rtl="0" algn="ctr">
              <a:lnSpc>
                <a:spcPct val="150000"/>
              </a:lnSpc>
              <a:spcBef>
                <a:spcPts val="0"/>
              </a:spcBef>
              <a:spcAft>
                <a:spcPts val="0"/>
              </a:spcAft>
              <a:buClr>
                <a:schemeClr val="dk1"/>
              </a:buClr>
              <a:buSzPts val="1100"/>
              <a:buNone/>
            </a:pPr>
            <a:r>
              <a:rPr lang="en-US"/>
              <a:t>there is none to comfort me</a:t>
            </a:r>
            <a:endParaRPr/>
          </a:p>
        </p:txBody>
      </p:sp>
      <p:sp>
        <p:nvSpPr>
          <p:cNvPr id="6084" name="Google Shape;6084;p977"/>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 Beloved</a:t>
            </a:r>
            <a:endParaRPr>
              <a:latin typeface="Playfair Display"/>
              <a:ea typeface="Playfair Display"/>
              <a:cs typeface="Playfair Display"/>
              <a:sym typeface="Playfair Display"/>
            </a:endParaRPr>
          </a:p>
        </p:txBody>
      </p:sp>
    </p:spTree>
  </p:cSld>
  <p:clrMapOvr>
    <a:masterClrMapping/>
  </p:clrMapOvr>
</p:sld>
</file>

<file path=ppt/slides/slide9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8" name="Shape 6088"/>
        <p:cNvGrpSpPr/>
        <p:nvPr/>
      </p:nvGrpSpPr>
      <p:grpSpPr>
        <a:xfrm>
          <a:off x="0" y="0"/>
          <a:ext cx="0" cy="0"/>
          <a:chOff x="0" y="0"/>
          <a:chExt cx="0" cy="0"/>
        </a:xfrm>
      </p:grpSpPr>
      <p:sp>
        <p:nvSpPr>
          <p:cNvPr id="6089" name="Google Shape;6089;p978"/>
          <p:cNvSpPr txBox="1"/>
          <p:nvPr>
            <p:ph idx="1" type="body"/>
          </p:nvPr>
        </p:nvSpPr>
        <p:spPr>
          <a:xfrm>
            <a:off x="415650" y="156025"/>
            <a:ext cx="11434200" cy="47841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All alone I'll tread the winepress, </a:t>
            </a:r>
            <a:endParaRPr/>
          </a:p>
          <a:p>
            <a:pPr indent="0" lvl="0" marL="0" rtl="0" algn="ctr">
              <a:lnSpc>
                <a:spcPct val="150000"/>
              </a:lnSpc>
              <a:spcBef>
                <a:spcPts val="0"/>
              </a:spcBef>
              <a:spcAft>
                <a:spcPts val="0"/>
              </a:spcAft>
              <a:buClr>
                <a:schemeClr val="dk1"/>
              </a:buClr>
              <a:buSzPts val="1100"/>
              <a:buNone/>
            </a:pPr>
            <a:r>
              <a:rPr lang="en-US"/>
              <a:t>all alone I'll drink the cup</a:t>
            </a:r>
            <a:endParaRPr/>
          </a:p>
          <a:p>
            <a:pPr indent="0" lvl="0" marL="0" rtl="0" algn="ctr">
              <a:lnSpc>
                <a:spcPct val="150000"/>
              </a:lnSpc>
              <a:spcBef>
                <a:spcPts val="0"/>
              </a:spcBef>
              <a:spcAft>
                <a:spcPts val="0"/>
              </a:spcAft>
              <a:buClr>
                <a:schemeClr val="dk1"/>
              </a:buClr>
              <a:buSzPts val="1100"/>
              <a:buNone/>
            </a:pPr>
            <a:r>
              <a:rPr lang="en-US"/>
              <a:t>Shedding my blood for Thee to ransom, and my flesh for Thee to sup</a:t>
            </a:r>
            <a:endParaRPr/>
          </a:p>
        </p:txBody>
      </p:sp>
      <p:sp>
        <p:nvSpPr>
          <p:cNvPr id="6090" name="Google Shape;6090;p978"/>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 Beloved</a:t>
            </a:r>
            <a:endParaRPr>
              <a:latin typeface="Playfair Display"/>
              <a:ea typeface="Playfair Display"/>
              <a:cs typeface="Playfair Display"/>
              <a:sym typeface="Playfair Display"/>
            </a:endParaRPr>
          </a:p>
        </p:txBody>
      </p:sp>
    </p:spTree>
  </p:cSld>
  <p:clrMapOvr>
    <a:masterClrMapping/>
  </p:clrMapOvr>
</p:sld>
</file>

<file path=ppt/slides/slide9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4" name="Shape 6094"/>
        <p:cNvGrpSpPr/>
        <p:nvPr/>
      </p:nvGrpSpPr>
      <p:grpSpPr>
        <a:xfrm>
          <a:off x="0" y="0"/>
          <a:ext cx="0" cy="0"/>
          <a:chOff x="0" y="0"/>
          <a:chExt cx="0" cy="0"/>
        </a:xfrm>
      </p:grpSpPr>
      <p:sp>
        <p:nvSpPr>
          <p:cNvPr id="6095" name="Google Shape;6095;p979"/>
          <p:cNvSpPr txBox="1"/>
          <p:nvPr>
            <p:ph idx="1" type="body"/>
          </p:nvPr>
        </p:nvSpPr>
        <p:spPr>
          <a:xfrm>
            <a:off x="415650" y="156025"/>
            <a:ext cx="11434200" cy="47841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I was bound, and I was smitten, </a:t>
            </a:r>
            <a:endParaRPr/>
          </a:p>
          <a:p>
            <a:pPr indent="0" lvl="0" marL="0" rtl="0" algn="ctr">
              <a:lnSpc>
                <a:spcPct val="150000"/>
              </a:lnSpc>
              <a:spcBef>
                <a:spcPts val="0"/>
              </a:spcBef>
              <a:spcAft>
                <a:spcPts val="0"/>
              </a:spcAft>
              <a:buClr>
                <a:schemeClr val="dk1"/>
              </a:buClr>
              <a:buSzPts val="1100"/>
              <a:buNone/>
            </a:pPr>
            <a:r>
              <a:rPr lang="en-US"/>
              <a:t>and they did spit in My face</a:t>
            </a:r>
            <a:endParaRPr/>
          </a:p>
          <a:p>
            <a:pPr indent="0" lvl="0" marL="0" rtl="0" algn="ctr">
              <a:lnSpc>
                <a:spcPct val="150000"/>
              </a:lnSpc>
              <a:spcBef>
                <a:spcPts val="0"/>
              </a:spcBef>
              <a:spcAft>
                <a:spcPts val="0"/>
              </a:spcAft>
              <a:buClr>
                <a:schemeClr val="dk1"/>
              </a:buClr>
              <a:buSzPts val="1100"/>
              <a:buNone/>
            </a:pPr>
            <a:r>
              <a:rPr lang="en-US"/>
              <a:t>I was stripped, and I was scourged,</a:t>
            </a:r>
            <a:endParaRPr/>
          </a:p>
          <a:p>
            <a:pPr indent="0" lvl="0" marL="0" rtl="0" algn="ctr">
              <a:lnSpc>
                <a:spcPct val="150000"/>
              </a:lnSpc>
              <a:spcBef>
                <a:spcPts val="0"/>
              </a:spcBef>
              <a:spcAft>
                <a:spcPts val="0"/>
              </a:spcAft>
              <a:buClr>
                <a:schemeClr val="dk1"/>
              </a:buClr>
              <a:buSzPts val="1100"/>
              <a:buNone/>
            </a:pPr>
            <a:r>
              <a:rPr lang="en-US"/>
              <a:t> I was condemned in your place</a:t>
            </a:r>
            <a:endParaRPr/>
          </a:p>
        </p:txBody>
      </p:sp>
      <p:sp>
        <p:nvSpPr>
          <p:cNvPr id="6096" name="Google Shape;6096;p979"/>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 Beloved</a:t>
            </a:r>
            <a:endParaRPr>
              <a:latin typeface="Playfair Display"/>
              <a:ea typeface="Playfair Display"/>
              <a:cs typeface="Playfair Display"/>
              <a:sym typeface="Playfair Display"/>
            </a:endParaRP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 name="Shape 653"/>
        <p:cNvGrpSpPr/>
        <p:nvPr/>
      </p:nvGrpSpPr>
      <p:grpSpPr>
        <a:xfrm>
          <a:off x="0" y="0"/>
          <a:ext cx="0" cy="0"/>
          <a:chOff x="0" y="0"/>
          <a:chExt cx="0" cy="0"/>
        </a:xfrm>
      </p:grpSpPr>
      <p:sp>
        <p:nvSpPr>
          <p:cNvPr id="654" name="Google Shape;654;p98"/>
          <p:cNvSpPr txBox="1"/>
          <p:nvPr>
            <p:ph idx="1" type="body"/>
          </p:nvPr>
        </p:nvSpPr>
        <p:spPr>
          <a:xfrm>
            <a:off x="415650" y="326500"/>
            <a:ext cx="11360700" cy="50127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5000"/>
              <a:t>Come O lover of my soul</a:t>
            </a:r>
            <a:endParaRPr sz="5000"/>
          </a:p>
          <a:p>
            <a:pPr indent="0" lvl="0" marL="0" rtl="0" algn="ctr">
              <a:lnSpc>
                <a:spcPct val="150000"/>
              </a:lnSpc>
              <a:spcBef>
                <a:spcPts val="0"/>
              </a:spcBef>
              <a:spcAft>
                <a:spcPts val="0"/>
              </a:spcAft>
              <a:buClr>
                <a:schemeClr val="dk1"/>
              </a:buClr>
              <a:buSzPts val="1100"/>
              <a:buNone/>
            </a:pPr>
            <a:r>
              <a:rPr lang="en-US" sz="5000"/>
              <a:t>For my heart is yearning</a:t>
            </a:r>
            <a:endParaRPr sz="5000"/>
          </a:p>
          <a:p>
            <a:pPr indent="0" lvl="0" marL="0" rtl="0" algn="ctr">
              <a:lnSpc>
                <a:spcPct val="150000"/>
              </a:lnSpc>
              <a:spcBef>
                <a:spcPts val="0"/>
              </a:spcBef>
              <a:spcAft>
                <a:spcPts val="0"/>
              </a:spcAft>
              <a:buClr>
                <a:schemeClr val="dk1"/>
              </a:buClr>
              <a:buSzPts val="1100"/>
              <a:buNone/>
            </a:pPr>
            <a:r>
              <a:rPr lang="en-US" sz="5000"/>
              <a:t>Draw me close to You</a:t>
            </a:r>
            <a:endParaRPr sz="5000"/>
          </a:p>
          <a:p>
            <a:pPr indent="0" lvl="0" marL="0" rtl="0" algn="ctr">
              <a:lnSpc>
                <a:spcPct val="150000"/>
              </a:lnSpc>
              <a:spcBef>
                <a:spcPts val="0"/>
              </a:spcBef>
              <a:spcAft>
                <a:spcPts val="0"/>
              </a:spcAft>
              <a:buClr>
                <a:schemeClr val="dk1"/>
              </a:buClr>
              <a:buSzPts val="1100"/>
              <a:buNone/>
            </a:pPr>
            <a:r>
              <a:rPr lang="en-US" sz="5000"/>
              <a:t>And into Your depth</a:t>
            </a:r>
            <a:endParaRPr sz="5000"/>
          </a:p>
        </p:txBody>
      </p:sp>
      <p:sp>
        <p:nvSpPr>
          <p:cNvPr id="655" name="Google Shape;655;p98"/>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Be Strengthened O My Soul</a:t>
            </a:r>
            <a:endParaRPr>
              <a:latin typeface="Playfair Display"/>
              <a:ea typeface="Playfair Display"/>
              <a:cs typeface="Playfair Display"/>
              <a:sym typeface="Playfair Display"/>
            </a:endParaRPr>
          </a:p>
        </p:txBody>
      </p:sp>
    </p:spTree>
  </p:cSld>
  <p:clrMapOvr>
    <a:masterClrMapping/>
  </p:clrMapOvr>
</p:sld>
</file>

<file path=ppt/slides/slide9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00" name="Shape 6100"/>
        <p:cNvGrpSpPr/>
        <p:nvPr/>
      </p:nvGrpSpPr>
      <p:grpSpPr>
        <a:xfrm>
          <a:off x="0" y="0"/>
          <a:ext cx="0" cy="0"/>
          <a:chOff x="0" y="0"/>
          <a:chExt cx="0" cy="0"/>
        </a:xfrm>
      </p:grpSpPr>
      <p:sp>
        <p:nvSpPr>
          <p:cNvPr id="6101" name="Google Shape;6101;p980"/>
          <p:cNvSpPr txBox="1"/>
          <p:nvPr>
            <p:ph idx="1" type="body"/>
          </p:nvPr>
        </p:nvSpPr>
        <p:spPr>
          <a:xfrm>
            <a:off x="415650" y="156025"/>
            <a:ext cx="11434200" cy="47841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Your sins became My crown of thorns </a:t>
            </a:r>
            <a:endParaRPr/>
          </a:p>
          <a:p>
            <a:pPr indent="0" lvl="0" marL="0" rtl="0" algn="ctr">
              <a:lnSpc>
                <a:spcPct val="150000"/>
              </a:lnSpc>
              <a:spcBef>
                <a:spcPts val="0"/>
              </a:spcBef>
              <a:spcAft>
                <a:spcPts val="0"/>
              </a:spcAft>
              <a:buClr>
                <a:schemeClr val="dk1"/>
              </a:buClr>
              <a:buSzPts val="1100"/>
              <a:buNone/>
            </a:pPr>
            <a:r>
              <a:rPr lang="en-US"/>
              <a:t>Oh that you would understand</a:t>
            </a:r>
            <a:endParaRPr/>
          </a:p>
          <a:p>
            <a:pPr indent="0" lvl="0" marL="0" rtl="0" algn="ctr">
              <a:lnSpc>
                <a:spcPct val="150000"/>
              </a:lnSpc>
              <a:spcBef>
                <a:spcPts val="0"/>
              </a:spcBef>
              <a:spcAft>
                <a:spcPts val="0"/>
              </a:spcAft>
              <a:buClr>
                <a:schemeClr val="dk1"/>
              </a:buClr>
              <a:buSzPts val="1100"/>
              <a:buNone/>
            </a:pPr>
            <a:r>
              <a:rPr lang="en-US"/>
              <a:t>Every time you sin a new, </a:t>
            </a:r>
            <a:endParaRPr/>
          </a:p>
          <a:p>
            <a:pPr indent="0" lvl="0" marL="0" rtl="0" algn="ctr">
              <a:lnSpc>
                <a:spcPct val="150000"/>
              </a:lnSpc>
              <a:spcBef>
                <a:spcPts val="0"/>
              </a:spcBef>
              <a:spcAft>
                <a:spcPts val="0"/>
              </a:spcAft>
              <a:buClr>
                <a:schemeClr val="dk1"/>
              </a:buClr>
              <a:buSzPts val="1100"/>
              <a:buNone/>
            </a:pPr>
            <a:r>
              <a:rPr lang="en-US"/>
              <a:t>it's one more nail in My hand</a:t>
            </a:r>
            <a:endParaRPr/>
          </a:p>
        </p:txBody>
      </p:sp>
      <p:sp>
        <p:nvSpPr>
          <p:cNvPr id="6102" name="Google Shape;6102;p980"/>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 Beloved</a:t>
            </a:r>
            <a:endParaRPr>
              <a:latin typeface="Playfair Display"/>
              <a:ea typeface="Playfair Display"/>
              <a:cs typeface="Playfair Display"/>
              <a:sym typeface="Playfair Display"/>
            </a:endParaRPr>
          </a:p>
        </p:txBody>
      </p:sp>
    </p:spTree>
  </p:cSld>
  <p:clrMapOvr>
    <a:masterClrMapping/>
  </p:clrMapOvr>
</p:sld>
</file>

<file path=ppt/slides/slide9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06" name="Shape 6106"/>
        <p:cNvGrpSpPr/>
        <p:nvPr/>
      </p:nvGrpSpPr>
      <p:grpSpPr>
        <a:xfrm>
          <a:off x="0" y="0"/>
          <a:ext cx="0" cy="0"/>
          <a:chOff x="0" y="0"/>
          <a:chExt cx="0" cy="0"/>
        </a:xfrm>
      </p:grpSpPr>
      <p:sp>
        <p:nvSpPr>
          <p:cNvPr id="6107" name="Google Shape;6107;p981"/>
          <p:cNvSpPr txBox="1"/>
          <p:nvPr>
            <p:ph idx="1" type="body"/>
          </p:nvPr>
        </p:nvSpPr>
        <p:spPr>
          <a:xfrm>
            <a:off x="415650" y="156025"/>
            <a:ext cx="11434200" cy="47841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Like a lamb brought to the slaughter, </a:t>
            </a:r>
            <a:endParaRPr/>
          </a:p>
          <a:p>
            <a:pPr indent="0" lvl="0" marL="0" rtl="0" algn="ctr">
              <a:lnSpc>
                <a:spcPct val="150000"/>
              </a:lnSpc>
              <a:spcBef>
                <a:spcPts val="0"/>
              </a:spcBef>
              <a:spcAft>
                <a:spcPts val="0"/>
              </a:spcAft>
              <a:buClr>
                <a:schemeClr val="dk1"/>
              </a:buClr>
              <a:buSzPts val="1100"/>
              <a:buNone/>
            </a:pPr>
            <a:r>
              <a:rPr lang="en-US"/>
              <a:t>like a dumb sheep to be sheared</a:t>
            </a:r>
            <a:endParaRPr/>
          </a:p>
          <a:p>
            <a:pPr indent="0" lvl="0" marL="0" rtl="0" algn="ctr">
              <a:lnSpc>
                <a:spcPct val="150000"/>
              </a:lnSpc>
              <a:spcBef>
                <a:spcPts val="0"/>
              </a:spcBef>
              <a:spcAft>
                <a:spcPts val="0"/>
              </a:spcAft>
              <a:buClr>
                <a:schemeClr val="dk1"/>
              </a:buClr>
              <a:buSzPts val="1100"/>
              <a:buNone/>
            </a:pPr>
            <a:r>
              <a:rPr lang="en-US"/>
              <a:t>King, Creator, Lord, and Master, </a:t>
            </a:r>
            <a:endParaRPr/>
          </a:p>
          <a:p>
            <a:pPr indent="0" lvl="0" marL="0" rtl="0" algn="ctr">
              <a:lnSpc>
                <a:spcPct val="150000"/>
              </a:lnSpc>
              <a:spcBef>
                <a:spcPts val="0"/>
              </a:spcBef>
              <a:spcAft>
                <a:spcPts val="0"/>
              </a:spcAft>
              <a:buClr>
                <a:schemeClr val="dk1"/>
              </a:buClr>
              <a:buSzPts val="1100"/>
              <a:buNone/>
            </a:pPr>
            <a:r>
              <a:rPr lang="en-US"/>
              <a:t>by His creatures, mocked and jeered</a:t>
            </a:r>
            <a:endParaRPr/>
          </a:p>
        </p:txBody>
      </p:sp>
      <p:sp>
        <p:nvSpPr>
          <p:cNvPr id="6108" name="Google Shape;6108;p981"/>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 Beloved</a:t>
            </a:r>
            <a:endParaRPr>
              <a:latin typeface="Playfair Display"/>
              <a:ea typeface="Playfair Display"/>
              <a:cs typeface="Playfair Display"/>
              <a:sym typeface="Playfair Display"/>
            </a:endParaRPr>
          </a:p>
        </p:txBody>
      </p:sp>
    </p:spTree>
  </p:cSld>
  <p:clrMapOvr>
    <a:masterClrMapping/>
  </p:clrMapOvr>
</p:sld>
</file>

<file path=ppt/slides/slide9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12" name="Shape 6112"/>
        <p:cNvGrpSpPr/>
        <p:nvPr/>
      </p:nvGrpSpPr>
      <p:grpSpPr>
        <a:xfrm>
          <a:off x="0" y="0"/>
          <a:ext cx="0" cy="0"/>
          <a:chOff x="0" y="0"/>
          <a:chExt cx="0" cy="0"/>
        </a:xfrm>
      </p:grpSpPr>
      <p:sp>
        <p:nvSpPr>
          <p:cNvPr id="6113" name="Google Shape;6113;p982"/>
          <p:cNvSpPr txBox="1"/>
          <p:nvPr>
            <p:ph idx="1" type="body"/>
          </p:nvPr>
        </p:nvSpPr>
        <p:spPr>
          <a:xfrm>
            <a:off x="415650" y="156025"/>
            <a:ext cx="11434200" cy="47841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t/>
            </a:r>
            <a:endParaRPr sz="4700"/>
          </a:p>
          <a:p>
            <a:pPr indent="0" lvl="0" marL="0" rtl="0" algn="ctr">
              <a:lnSpc>
                <a:spcPct val="150000"/>
              </a:lnSpc>
              <a:spcBef>
                <a:spcPts val="0"/>
              </a:spcBef>
              <a:spcAft>
                <a:spcPts val="0"/>
              </a:spcAft>
              <a:buClr>
                <a:schemeClr val="dk1"/>
              </a:buClr>
              <a:buSzPts val="1100"/>
              <a:buNone/>
            </a:pPr>
            <a:r>
              <a:rPr lang="en-US" sz="4700"/>
              <a:t>Despised, rejected, with grief acquainted, </a:t>
            </a:r>
            <a:endParaRPr sz="4700"/>
          </a:p>
          <a:p>
            <a:pPr indent="0" lvl="0" marL="0" rtl="0" algn="ctr">
              <a:lnSpc>
                <a:spcPct val="150000"/>
              </a:lnSpc>
              <a:spcBef>
                <a:spcPts val="0"/>
              </a:spcBef>
              <a:spcAft>
                <a:spcPts val="0"/>
              </a:spcAft>
              <a:buClr>
                <a:schemeClr val="dk1"/>
              </a:buClr>
              <a:buSzPts val="1100"/>
              <a:buNone/>
            </a:pPr>
            <a:r>
              <a:rPr lang="en-US" sz="4700"/>
              <a:t>and of men was not esteemed</a:t>
            </a:r>
            <a:endParaRPr sz="4700"/>
          </a:p>
          <a:p>
            <a:pPr indent="0" lvl="0" marL="0" rtl="0" algn="ctr">
              <a:lnSpc>
                <a:spcPct val="150000"/>
              </a:lnSpc>
              <a:spcBef>
                <a:spcPts val="0"/>
              </a:spcBef>
              <a:spcAft>
                <a:spcPts val="0"/>
              </a:spcAft>
              <a:buClr>
                <a:schemeClr val="dk1"/>
              </a:buClr>
              <a:buSzPts val="1100"/>
              <a:buNone/>
            </a:pPr>
            <a:r>
              <a:rPr lang="en-US" sz="4700"/>
              <a:t>Bruised and wounded, sore afflicted, </a:t>
            </a:r>
            <a:endParaRPr sz="4700"/>
          </a:p>
          <a:p>
            <a:pPr indent="0" lvl="0" marL="0" rtl="0" algn="ctr">
              <a:lnSpc>
                <a:spcPct val="150000"/>
              </a:lnSpc>
              <a:spcBef>
                <a:spcPts val="0"/>
              </a:spcBef>
              <a:spcAft>
                <a:spcPts val="0"/>
              </a:spcAft>
              <a:buClr>
                <a:schemeClr val="dk1"/>
              </a:buClr>
              <a:buSzPts val="1100"/>
              <a:buNone/>
            </a:pPr>
            <a:r>
              <a:rPr lang="en-US" sz="4700"/>
              <a:t>yet, with His stripes we were healed</a:t>
            </a:r>
            <a:endParaRPr sz="4700"/>
          </a:p>
          <a:p>
            <a:pPr indent="0" lvl="0" marL="0" rtl="0" algn="l">
              <a:lnSpc>
                <a:spcPct val="150000"/>
              </a:lnSpc>
              <a:spcBef>
                <a:spcPts val="0"/>
              </a:spcBef>
              <a:spcAft>
                <a:spcPts val="0"/>
              </a:spcAft>
              <a:buClr>
                <a:schemeClr val="dk1"/>
              </a:buClr>
              <a:buSzPts val="1100"/>
              <a:buNone/>
            </a:pPr>
            <a:r>
              <a:t/>
            </a:r>
            <a:endParaRPr sz="4700"/>
          </a:p>
        </p:txBody>
      </p:sp>
      <p:sp>
        <p:nvSpPr>
          <p:cNvPr id="6114" name="Google Shape;6114;p982"/>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 Beloved</a:t>
            </a:r>
            <a:endParaRPr>
              <a:latin typeface="Playfair Display"/>
              <a:ea typeface="Playfair Display"/>
              <a:cs typeface="Playfair Display"/>
              <a:sym typeface="Playfair Display"/>
            </a:endParaRPr>
          </a:p>
        </p:txBody>
      </p:sp>
    </p:spTree>
  </p:cSld>
  <p:clrMapOvr>
    <a:masterClrMapping/>
  </p:clrMapOvr>
</p:sld>
</file>

<file path=ppt/slides/slide9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18" name="Shape 6118"/>
        <p:cNvGrpSpPr/>
        <p:nvPr/>
      </p:nvGrpSpPr>
      <p:grpSpPr>
        <a:xfrm>
          <a:off x="0" y="0"/>
          <a:ext cx="0" cy="0"/>
          <a:chOff x="0" y="0"/>
          <a:chExt cx="0" cy="0"/>
        </a:xfrm>
      </p:grpSpPr>
      <p:sp>
        <p:nvSpPr>
          <p:cNvPr id="6119" name="Google Shape;6119;p983"/>
          <p:cNvSpPr txBox="1"/>
          <p:nvPr>
            <p:ph idx="1" type="body"/>
          </p:nvPr>
        </p:nvSpPr>
        <p:spPr>
          <a:xfrm>
            <a:off x="415650" y="156025"/>
            <a:ext cx="11434200" cy="47841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a:t>Lord create in us a fountain </a:t>
            </a:r>
            <a:endParaRPr/>
          </a:p>
          <a:p>
            <a:pPr indent="0" lvl="0" marL="0" rtl="0" algn="ctr">
              <a:lnSpc>
                <a:spcPct val="150000"/>
              </a:lnSpc>
              <a:spcBef>
                <a:spcPts val="0"/>
              </a:spcBef>
              <a:spcAft>
                <a:spcPts val="0"/>
              </a:spcAft>
              <a:buClr>
                <a:schemeClr val="dk1"/>
              </a:buClr>
              <a:buSzPts val="1100"/>
              <a:buNone/>
            </a:pPr>
            <a:r>
              <a:rPr lang="en-US"/>
              <a:t>that with tears will ever flow</a:t>
            </a:r>
            <a:endParaRPr/>
          </a:p>
          <a:p>
            <a:pPr indent="0" lvl="0" marL="0" rtl="0" algn="ctr">
              <a:lnSpc>
                <a:spcPct val="150000"/>
              </a:lnSpc>
              <a:spcBef>
                <a:spcPts val="0"/>
              </a:spcBef>
              <a:spcAft>
                <a:spcPts val="0"/>
              </a:spcAft>
              <a:buClr>
                <a:schemeClr val="dk1"/>
              </a:buClr>
              <a:buSzPts val="1100"/>
              <a:buNone/>
            </a:pPr>
            <a:r>
              <a:rPr lang="en-US"/>
              <a:t>And a heart contrite and broken, </a:t>
            </a:r>
            <a:endParaRPr/>
          </a:p>
          <a:p>
            <a:pPr indent="0" lvl="0" marL="0" rtl="0" algn="ctr">
              <a:lnSpc>
                <a:spcPct val="150000"/>
              </a:lnSpc>
              <a:spcBef>
                <a:spcPts val="0"/>
              </a:spcBef>
              <a:spcAft>
                <a:spcPts val="0"/>
              </a:spcAft>
              <a:buClr>
                <a:schemeClr val="dk1"/>
              </a:buClr>
              <a:buSzPts val="1100"/>
              <a:buNone/>
            </a:pPr>
            <a:r>
              <a:rPr lang="en-US"/>
              <a:t>and the spirit within renew</a:t>
            </a:r>
            <a:endParaRPr/>
          </a:p>
        </p:txBody>
      </p:sp>
      <p:sp>
        <p:nvSpPr>
          <p:cNvPr id="6120" name="Google Shape;6120;p983"/>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 Beloved</a:t>
            </a:r>
            <a:endParaRPr>
              <a:latin typeface="Playfair Display"/>
              <a:ea typeface="Playfair Display"/>
              <a:cs typeface="Playfair Display"/>
              <a:sym typeface="Playfair Display"/>
            </a:endParaRPr>
          </a:p>
        </p:txBody>
      </p:sp>
    </p:spTree>
  </p:cSld>
  <p:clrMapOvr>
    <a:masterClrMapping/>
  </p:clrMapOvr>
</p:sld>
</file>

<file path=ppt/slides/slide9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24" name="Shape 6124"/>
        <p:cNvGrpSpPr/>
        <p:nvPr/>
      </p:nvGrpSpPr>
      <p:grpSpPr>
        <a:xfrm>
          <a:off x="0" y="0"/>
          <a:ext cx="0" cy="0"/>
          <a:chOff x="0" y="0"/>
          <a:chExt cx="0" cy="0"/>
        </a:xfrm>
      </p:grpSpPr>
      <p:sp>
        <p:nvSpPr>
          <p:cNvPr id="6125" name="Google Shape;6125;p984"/>
          <p:cNvSpPr txBox="1"/>
          <p:nvPr>
            <p:ph idx="1" type="body"/>
          </p:nvPr>
        </p:nvSpPr>
        <p:spPr>
          <a:xfrm>
            <a:off x="415650" y="156025"/>
            <a:ext cx="11434200" cy="47841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4700"/>
              <a:t>Oh that we could shed the tears </a:t>
            </a:r>
            <a:endParaRPr sz="4700"/>
          </a:p>
          <a:p>
            <a:pPr indent="0" lvl="0" marL="0" rtl="0" algn="ctr">
              <a:lnSpc>
                <a:spcPct val="150000"/>
              </a:lnSpc>
              <a:spcBef>
                <a:spcPts val="0"/>
              </a:spcBef>
              <a:spcAft>
                <a:spcPts val="0"/>
              </a:spcAft>
              <a:buClr>
                <a:schemeClr val="dk1"/>
              </a:buClr>
              <a:buSzPts val="1100"/>
              <a:buNone/>
            </a:pPr>
            <a:r>
              <a:rPr lang="en-US" sz="4700"/>
              <a:t>over Thy feet pierced and bruised</a:t>
            </a:r>
            <a:endParaRPr sz="4700"/>
          </a:p>
          <a:p>
            <a:pPr indent="0" lvl="0" marL="0" rtl="0" algn="ctr">
              <a:lnSpc>
                <a:spcPct val="150000"/>
              </a:lnSpc>
              <a:spcBef>
                <a:spcPts val="0"/>
              </a:spcBef>
              <a:spcAft>
                <a:spcPts val="0"/>
              </a:spcAft>
              <a:buClr>
                <a:schemeClr val="dk1"/>
              </a:buClr>
              <a:buSzPts val="1100"/>
              <a:buNone/>
            </a:pPr>
            <a:r>
              <a:rPr lang="en-US" sz="4700"/>
              <a:t>Oh that we always remember, </a:t>
            </a:r>
            <a:endParaRPr sz="4700"/>
          </a:p>
          <a:p>
            <a:pPr indent="0" lvl="0" marL="0" rtl="0" algn="ctr">
              <a:lnSpc>
                <a:spcPct val="150000"/>
              </a:lnSpc>
              <a:spcBef>
                <a:spcPts val="0"/>
              </a:spcBef>
              <a:spcAft>
                <a:spcPts val="0"/>
              </a:spcAft>
              <a:buClr>
                <a:schemeClr val="dk1"/>
              </a:buClr>
              <a:buSzPts val="1100"/>
              <a:buNone/>
            </a:pPr>
            <a:r>
              <a:rPr lang="en-US" sz="4700"/>
              <a:t>for our sins Thou were abused</a:t>
            </a:r>
            <a:endParaRPr sz="4700"/>
          </a:p>
        </p:txBody>
      </p:sp>
      <p:sp>
        <p:nvSpPr>
          <p:cNvPr id="6126" name="Google Shape;6126;p984"/>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 Beloved</a:t>
            </a:r>
            <a:endParaRPr>
              <a:latin typeface="Playfair Display"/>
              <a:ea typeface="Playfair Display"/>
              <a:cs typeface="Playfair Display"/>
              <a:sym typeface="Playfair Display"/>
            </a:endParaRPr>
          </a:p>
        </p:txBody>
      </p:sp>
      <p:pic>
        <p:nvPicPr>
          <p:cNvPr id="6127" name="Google Shape;6127;p984">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9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1" name="Shape 6131"/>
        <p:cNvGrpSpPr/>
        <p:nvPr/>
      </p:nvGrpSpPr>
      <p:grpSpPr>
        <a:xfrm>
          <a:off x="0" y="0"/>
          <a:ext cx="0" cy="0"/>
          <a:chOff x="0" y="0"/>
          <a:chExt cx="0" cy="0"/>
        </a:xfrm>
      </p:grpSpPr>
      <p:sp>
        <p:nvSpPr>
          <p:cNvPr id="6132" name="Google Shape;6132;p985"/>
          <p:cNvSpPr txBox="1"/>
          <p:nvPr>
            <p:ph type="ctrTitle"/>
          </p:nvPr>
        </p:nvSpPr>
        <p:spPr>
          <a:xfrm>
            <a:off x="3059575" y="1873375"/>
            <a:ext cx="5974800" cy="2262900"/>
          </a:xfrm>
          <a:prstGeom prst="rect">
            <a:avLst/>
          </a:prstGeom>
          <a:solidFill>
            <a:srgbClr val="FFFFFF">
              <a:alpha val="89019"/>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O Creator of Love</a:t>
            </a:r>
            <a:endParaRPr/>
          </a:p>
        </p:txBody>
      </p:sp>
      <p:pic>
        <p:nvPicPr>
          <p:cNvPr id="6133" name="Google Shape;6133;p985">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9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7" name="Shape 6137"/>
        <p:cNvGrpSpPr/>
        <p:nvPr/>
      </p:nvGrpSpPr>
      <p:grpSpPr>
        <a:xfrm>
          <a:off x="0" y="0"/>
          <a:ext cx="0" cy="0"/>
          <a:chOff x="0" y="0"/>
          <a:chExt cx="0" cy="0"/>
        </a:xfrm>
      </p:grpSpPr>
      <p:sp>
        <p:nvSpPr>
          <p:cNvPr id="6138" name="Google Shape;6138;p986"/>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US" sz="4900"/>
              <a:t>Oh Creator of Love, Oh refuge of my soul. You are the guarantee in the midst of my journey </a:t>
            </a:r>
            <a:endParaRPr sz="4900"/>
          </a:p>
          <a:p>
            <a:pPr indent="0" lvl="0" marL="0" rtl="0" algn="ctr">
              <a:lnSpc>
                <a:spcPct val="100000"/>
              </a:lnSpc>
              <a:spcBef>
                <a:spcPts val="0"/>
              </a:spcBef>
              <a:spcAft>
                <a:spcPts val="0"/>
              </a:spcAft>
              <a:buClr>
                <a:schemeClr val="dk1"/>
              </a:buClr>
              <a:buSzPts val="1100"/>
              <a:buNone/>
            </a:pPr>
            <a:r>
              <a:rPr lang="en-US" sz="4900"/>
              <a:t>I am in need of You, I am in need of You</a:t>
            </a:r>
            <a:endParaRPr sz="4900"/>
          </a:p>
          <a:p>
            <a:pPr indent="0" lvl="0" marL="0" rtl="0" algn="ctr">
              <a:lnSpc>
                <a:spcPct val="100000"/>
              </a:lnSpc>
              <a:spcBef>
                <a:spcPts val="0"/>
              </a:spcBef>
              <a:spcAft>
                <a:spcPts val="0"/>
              </a:spcAft>
              <a:buClr>
                <a:schemeClr val="dk1"/>
              </a:buClr>
              <a:buSzPts val="1100"/>
              <a:buNone/>
            </a:pPr>
            <a:r>
              <a:rPr lang="en-US" sz="4900"/>
              <a:t>I need from You a power to raise me.</a:t>
            </a:r>
            <a:endParaRPr sz="4900"/>
          </a:p>
        </p:txBody>
      </p:sp>
      <p:sp>
        <p:nvSpPr>
          <p:cNvPr id="6139" name="Google Shape;6139;p986"/>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 Creator of Love</a:t>
            </a:r>
            <a:endParaRPr>
              <a:latin typeface="Playfair Display"/>
              <a:ea typeface="Playfair Display"/>
              <a:cs typeface="Playfair Display"/>
              <a:sym typeface="Playfair Display"/>
            </a:endParaRPr>
          </a:p>
        </p:txBody>
      </p:sp>
    </p:spTree>
  </p:cSld>
  <p:clrMapOvr>
    <a:masterClrMapping/>
  </p:clrMapOvr>
</p:sld>
</file>

<file path=ppt/slides/slide9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43" name="Shape 6143"/>
        <p:cNvGrpSpPr/>
        <p:nvPr/>
      </p:nvGrpSpPr>
      <p:grpSpPr>
        <a:xfrm>
          <a:off x="0" y="0"/>
          <a:ext cx="0" cy="0"/>
          <a:chOff x="0" y="0"/>
          <a:chExt cx="0" cy="0"/>
        </a:xfrm>
      </p:grpSpPr>
      <p:sp>
        <p:nvSpPr>
          <p:cNvPr id="6144" name="Google Shape;6144;p987"/>
          <p:cNvSpPr txBox="1"/>
          <p:nvPr>
            <p:ph idx="1" type="body"/>
          </p:nvPr>
        </p:nvSpPr>
        <p:spPr>
          <a:xfrm>
            <a:off x="415650" y="156025"/>
            <a:ext cx="11434200" cy="53781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US" sz="5900"/>
              <a:t>You, Oh Lord, alone</a:t>
            </a:r>
            <a:endParaRPr sz="5900"/>
          </a:p>
          <a:p>
            <a:pPr indent="0" lvl="0" marL="0" rtl="0" algn="ctr">
              <a:lnSpc>
                <a:spcPct val="100000"/>
              </a:lnSpc>
              <a:spcBef>
                <a:spcPts val="0"/>
              </a:spcBef>
              <a:spcAft>
                <a:spcPts val="0"/>
              </a:spcAft>
              <a:buClr>
                <a:schemeClr val="dk1"/>
              </a:buClr>
              <a:buSzPts val="1100"/>
              <a:buNone/>
            </a:pPr>
            <a:r>
              <a:rPr lang="en-US" sz="5900"/>
              <a:t>You, Oh Lord, alone</a:t>
            </a:r>
            <a:endParaRPr sz="5900"/>
          </a:p>
          <a:p>
            <a:pPr indent="0" lvl="0" marL="0" rtl="0" algn="ctr">
              <a:lnSpc>
                <a:spcPct val="100000"/>
              </a:lnSpc>
              <a:spcBef>
                <a:spcPts val="0"/>
              </a:spcBef>
              <a:spcAft>
                <a:spcPts val="0"/>
              </a:spcAft>
              <a:buClr>
                <a:schemeClr val="dk1"/>
              </a:buClr>
              <a:buSzPts val="1100"/>
              <a:buNone/>
            </a:pPr>
            <a:r>
              <a:rPr lang="en-US" sz="5900"/>
              <a:t>You aid me when I’m weak</a:t>
            </a:r>
            <a:endParaRPr sz="5900"/>
          </a:p>
          <a:p>
            <a:pPr indent="0" lvl="0" marL="0" rtl="0" algn="ctr">
              <a:lnSpc>
                <a:spcPct val="100000"/>
              </a:lnSpc>
              <a:spcBef>
                <a:spcPts val="0"/>
              </a:spcBef>
              <a:spcAft>
                <a:spcPts val="0"/>
              </a:spcAft>
              <a:buClr>
                <a:schemeClr val="dk1"/>
              </a:buClr>
              <a:buSzPts val="1100"/>
              <a:buNone/>
            </a:pPr>
            <a:r>
              <a:rPr lang="en-US" sz="5900"/>
              <a:t>And have mercy.</a:t>
            </a:r>
            <a:endParaRPr sz="5900"/>
          </a:p>
        </p:txBody>
      </p:sp>
      <p:sp>
        <p:nvSpPr>
          <p:cNvPr id="6145" name="Google Shape;6145;p987"/>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 Creator of Love</a:t>
            </a:r>
            <a:endParaRPr>
              <a:latin typeface="Playfair Display"/>
              <a:ea typeface="Playfair Display"/>
              <a:cs typeface="Playfair Display"/>
              <a:sym typeface="Playfair Display"/>
            </a:endParaRPr>
          </a:p>
        </p:txBody>
      </p:sp>
    </p:spTree>
  </p:cSld>
  <p:clrMapOvr>
    <a:masterClrMapping/>
  </p:clrMapOvr>
</p:sld>
</file>

<file path=ppt/slides/slide9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49" name="Shape 6149"/>
        <p:cNvGrpSpPr/>
        <p:nvPr/>
      </p:nvGrpSpPr>
      <p:grpSpPr>
        <a:xfrm>
          <a:off x="0" y="0"/>
          <a:ext cx="0" cy="0"/>
          <a:chOff x="0" y="0"/>
          <a:chExt cx="0" cy="0"/>
        </a:xfrm>
      </p:grpSpPr>
      <p:sp>
        <p:nvSpPr>
          <p:cNvPr id="6150" name="Google Shape;6150;p988"/>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US" sz="4900"/>
              <a:t>(Oh my master, I want to delve so deep in You</a:t>
            </a:r>
            <a:endParaRPr sz="4900"/>
          </a:p>
          <a:p>
            <a:pPr indent="0" lvl="0" marL="0" rtl="0" algn="ctr">
              <a:lnSpc>
                <a:spcPct val="100000"/>
              </a:lnSpc>
              <a:spcBef>
                <a:spcPts val="0"/>
              </a:spcBef>
              <a:spcAft>
                <a:spcPts val="0"/>
              </a:spcAft>
              <a:buClr>
                <a:schemeClr val="dk1"/>
              </a:buClr>
              <a:buSzPts val="1100"/>
              <a:buNone/>
            </a:pPr>
            <a:r>
              <a:rPr lang="en-US" sz="4900"/>
              <a:t>Revive me! Give life to me.</a:t>
            </a:r>
            <a:endParaRPr sz="4900"/>
          </a:p>
          <a:p>
            <a:pPr indent="0" lvl="0" marL="0" rtl="0" algn="ctr">
              <a:lnSpc>
                <a:spcPct val="100000"/>
              </a:lnSpc>
              <a:spcBef>
                <a:spcPts val="0"/>
              </a:spcBef>
              <a:spcAft>
                <a:spcPts val="0"/>
              </a:spcAft>
              <a:buClr>
                <a:schemeClr val="dk1"/>
              </a:buClr>
              <a:buSzPts val="1100"/>
              <a:buNone/>
            </a:pPr>
            <a:r>
              <a:rPr lang="en-US" sz="4900"/>
              <a:t>I want to see the light of Your love</a:t>
            </a:r>
            <a:endParaRPr sz="4900"/>
          </a:p>
          <a:p>
            <a:pPr indent="0" lvl="0" marL="0" rtl="0" algn="ctr">
              <a:lnSpc>
                <a:spcPct val="100000"/>
              </a:lnSpc>
              <a:spcBef>
                <a:spcPts val="0"/>
              </a:spcBef>
              <a:spcAft>
                <a:spcPts val="0"/>
              </a:spcAft>
              <a:buClr>
                <a:schemeClr val="dk1"/>
              </a:buClr>
              <a:buSzPts val="1100"/>
              <a:buNone/>
            </a:pPr>
            <a:r>
              <a:rPr lang="en-US" sz="4900"/>
              <a:t>Shining inside of me.) x2</a:t>
            </a:r>
            <a:endParaRPr sz="4900"/>
          </a:p>
        </p:txBody>
      </p:sp>
      <p:sp>
        <p:nvSpPr>
          <p:cNvPr id="6151" name="Google Shape;6151;p988"/>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 Creator of Love</a:t>
            </a:r>
            <a:endParaRPr>
              <a:latin typeface="Playfair Display"/>
              <a:ea typeface="Playfair Display"/>
              <a:cs typeface="Playfair Display"/>
              <a:sym typeface="Playfair Display"/>
            </a:endParaRPr>
          </a:p>
        </p:txBody>
      </p:sp>
    </p:spTree>
  </p:cSld>
  <p:clrMapOvr>
    <a:masterClrMapping/>
  </p:clrMapOvr>
</p:sld>
</file>

<file path=ppt/slides/slide9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5" name="Shape 6155"/>
        <p:cNvGrpSpPr/>
        <p:nvPr/>
      </p:nvGrpSpPr>
      <p:grpSpPr>
        <a:xfrm>
          <a:off x="0" y="0"/>
          <a:ext cx="0" cy="0"/>
          <a:chOff x="0" y="0"/>
          <a:chExt cx="0" cy="0"/>
        </a:xfrm>
      </p:grpSpPr>
      <p:sp>
        <p:nvSpPr>
          <p:cNvPr id="6156" name="Google Shape;6156;p989"/>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US" sz="4000"/>
              <a:t>Oh Creator of Love! Here I am to You, screaming!</a:t>
            </a:r>
            <a:endParaRPr sz="4000"/>
          </a:p>
          <a:p>
            <a:pPr indent="0" lvl="0" marL="0" rtl="0" algn="ctr">
              <a:lnSpc>
                <a:spcPct val="100000"/>
              </a:lnSpc>
              <a:spcBef>
                <a:spcPts val="0"/>
              </a:spcBef>
              <a:spcAft>
                <a:spcPts val="0"/>
              </a:spcAft>
              <a:buClr>
                <a:schemeClr val="dk1"/>
              </a:buClr>
              <a:buSzPts val="1100"/>
              <a:buNone/>
            </a:pPr>
            <a:r>
              <a:rPr lang="en-US" sz="4000"/>
              <a:t>I am returning to You. </a:t>
            </a:r>
            <a:endParaRPr sz="4000"/>
          </a:p>
          <a:p>
            <a:pPr indent="0" lvl="0" marL="0" rtl="0" algn="ctr">
              <a:lnSpc>
                <a:spcPct val="100000"/>
              </a:lnSpc>
              <a:spcBef>
                <a:spcPts val="0"/>
              </a:spcBef>
              <a:spcAft>
                <a:spcPts val="0"/>
              </a:spcAft>
              <a:buClr>
                <a:schemeClr val="dk1"/>
              </a:buClr>
              <a:buSzPts val="1100"/>
              <a:buNone/>
            </a:pPr>
            <a:r>
              <a:rPr lang="en-US" sz="4000"/>
              <a:t>(To You, I’m returning!</a:t>
            </a:r>
            <a:endParaRPr sz="4000"/>
          </a:p>
          <a:p>
            <a:pPr indent="0" lvl="0" marL="0" rtl="0" algn="ctr">
              <a:lnSpc>
                <a:spcPct val="100000"/>
              </a:lnSpc>
              <a:spcBef>
                <a:spcPts val="0"/>
              </a:spcBef>
              <a:spcAft>
                <a:spcPts val="0"/>
              </a:spcAft>
              <a:buClr>
                <a:schemeClr val="dk1"/>
              </a:buClr>
              <a:buSzPts val="1100"/>
              <a:buNone/>
            </a:pPr>
            <a:r>
              <a:rPr lang="en-US" sz="4000"/>
              <a:t>To Your embrace, I’m returning!</a:t>
            </a:r>
            <a:endParaRPr sz="4000"/>
          </a:p>
          <a:p>
            <a:pPr indent="0" lvl="0" marL="0" rtl="0" algn="ctr">
              <a:lnSpc>
                <a:spcPct val="100000"/>
              </a:lnSpc>
              <a:spcBef>
                <a:spcPts val="0"/>
              </a:spcBef>
              <a:spcAft>
                <a:spcPts val="0"/>
              </a:spcAft>
              <a:buClr>
                <a:schemeClr val="dk1"/>
              </a:buClr>
              <a:buSzPts val="1100"/>
              <a:buNone/>
            </a:pPr>
            <a:r>
              <a:rPr lang="en-US" sz="4000"/>
              <a:t>To Your path, I’m returning!</a:t>
            </a:r>
            <a:endParaRPr sz="4000"/>
          </a:p>
          <a:p>
            <a:pPr indent="0" lvl="0" marL="0" rtl="0" algn="ctr">
              <a:lnSpc>
                <a:spcPct val="100000"/>
              </a:lnSpc>
              <a:spcBef>
                <a:spcPts val="0"/>
              </a:spcBef>
              <a:spcAft>
                <a:spcPts val="0"/>
              </a:spcAft>
              <a:buClr>
                <a:schemeClr val="dk1"/>
              </a:buClr>
              <a:buSzPts val="1100"/>
              <a:buNone/>
            </a:pPr>
            <a:r>
              <a:rPr lang="en-US" sz="4000"/>
              <a:t>To Your love, I’m returning!</a:t>
            </a:r>
            <a:endParaRPr sz="4000"/>
          </a:p>
          <a:p>
            <a:pPr indent="0" lvl="0" marL="0" rtl="0" algn="ctr">
              <a:lnSpc>
                <a:spcPct val="100000"/>
              </a:lnSpc>
              <a:spcBef>
                <a:spcPts val="0"/>
              </a:spcBef>
              <a:spcAft>
                <a:spcPts val="0"/>
              </a:spcAft>
              <a:buClr>
                <a:schemeClr val="dk1"/>
              </a:buClr>
              <a:buSzPts val="1100"/>
              <a:buNone/>
            </a:pPr>
            <a:r>
              <a:rPr lang="en-US" sz="4000"/>
              <a:t>Oh Creator of Love) x2</a:t>
            </a:r>
            <a:endParaRPr sz="4000"/>
          </a:p>
        </p:txBody>
      </p:sp>
      <p:sp>
        <p:nvSpPr>
          <p:cNvPr id="6157" name="Google Shape;6157;p989"/>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 Creator of Love</a:t>
            </a:r>
            <a:endParaRPr>
              <a:latin typeface="Playfair Display"/>
              <a:ea typeface="Playfair Display"/>
              <a:cs typeface="Playfair Display"/>
              <a:sym typeface="Playfair Display"/>
            </a:endParaRPr>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9" name="Shape 659"/>
        <p:cNvGrpSpPr/>
        <p:nvPr/>
      </p:nvGrpSpPr>
      <p:grpSpPr>
        <a:xfrm>
          <a:off x="0" y="0"/>
          <a:ext cx="0" cy="0"/>
          <a:chOff x="0" y="0"/>
          <a:chExt cx="0" cy="0"/>
        </a:xfrm>
      </p:grpSpPr>
      <p:sp>
        <p:nvSpPr>
          <p:cNvPr id="660" name="Google Shape;660;p99"/>
          <p:cNvSpPr txBox="1"/>
          <p:nvPr>
            <p:ph idx="1" type="body"/>
          </p:nvPr>
        </p:nvSpPr>
        <p:spPr>
          <a:xfrm>
            <a:off x="415650" y="326500"/>
            <a:ext cx="11360700" cy="4920600"/>
          </a:xfrm>
          <a:prstGeom prst="rect">
            <a:avLst/>
          </a:prstGeom>
          <a:solidFill>
            <a:srgbClr val="FFFFFF">
              <a:alpha val="88235"/>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sz="5000"/>
              <a:t>Count me among the sheep</a:t>
            </a:r>
            <a:endParaRPr sz="5000"/>
          </a:p>
          <a:p>
            <a:pPr indent="0" lvl="0" marL="0" rtl="0" algn="ctr">
              <a:lnSpc>
                <a:spcPct val="150000"/>
              </a:lnSpc>
              <a:spcBef>
                <a:spcPts val="0"/>
              </a:spcBef>
              <a:spcAft>
                <a:spcPts val="0"/>
              </a:spcAft>
              <a:buClr>
                <a:schemeClr val="dk1"/>
              </a:buClr>
              <a:buSzPts val="1100"/>
              <a:buFont typeface="Arial"/>
              <a:buNone/>
            </a:pPr>
            <a:r>
              <a:rPr lang="en-US" sz="5000"/>
              <a:t>At Your right hand</a:t>
            </a:r>
            <a:endParaRPr sz="5000"/>
          </a:p>
          <a:p>
            <a:pPr indent="0" lvl="0" marL="0" rtl="0" algn="ctr">
              <a:lnSpc>
                <a:spcPct val="150000"/>
              </a:lnSpc>
              <a:spcBef>
                <a:spcPts val="0"/>
              </a:spcBef>
              <a:spcAft>
                <a:spcPts val="0"/>
              </a:spcAft>
              <a:buClr>
                <a:schemeClr val="dk1"/>
              </a:buClr>
              <a:buSzPts val="1100"/>
              <a:buFont typeface="Arial"/>
              <a:buNone/>
            </a:pPr>
            <a:r>
              <a:rPr lang="en-US" sz="5000"/>
              <a:t>Accept me in Your kingdom</a:t>
            </a:r>
            <a:endParaRPr sz="5000"/>
          </a:p>
          <a:p>
            <a:pPr indent="0" lvl="0" marL="0" rtl="0" algn="ctr">
              <a:lnSpc>
                <a:spcPct val="150000"/>
              </a:lnSpc>
              <a:spcBef>
                <a:spcPts val="0"/>
              </a:spcBef>
              <a:spcAft>
                <a:spcPts val="0"/>
              </a:spcAft>
              <a:buClr>
                <a:schemeClr val="dk1"/>
              </a:buClr>
              <a:buSzPts val="1100"/>
              <a:buFont typeface="Arial"/>
              <a:buNone/>
            </a:pPr>
            <a:r>
              <a:rPr lang="en-US" sz="5000"/>
              <a:t>When the time comes</a:t>
            </a:r>
            <a:endParaRPr sz="5000"/>
          </a:p>
        </p:txBody>
      </p:sp>
      <p:sp>
        <p:nvSpPr>
          <p:cNvPr id="661" name="Google Shape;661;p99"/>
          <p:cNvSpPr txBox="1"/>
          <p:nvPr>
            <p:ph type="title"/>
          </p:nvPr>
        </p:nvSpPr>
        <p:spPr>
          <a:xfrm>
            <a:off x="415650" y="5660767"/>
            <a:ext cx="11360700" cy="763500"/>
          </a:xfrm>
          <a:prstGeom prst="rect">
            <a:avLst/>
          </a:prstGeom>
          <a:solidFill>
            <a:srgbClr val="FFFFFF">
              <a:alpha val="88235"/>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Be Strengthened O My Soul</a:t>
            </a:r>
            <a:endParaRPr>
              <a:latin typeface="Playfair Display"/>
              <a:ea typeface="Playfair Display"/>
              <a:cs typeface="Playfair Display"/>
              <a:sym typeface="Playfair Display"/>
            </a:endParaRPr>
          </a:p>
        </p:txBody>
      </p:sp>
    </p:spTree>
  </p:cSld>
  <p:clrMapOvr>
    <a:masterClrMapping/>
  </p:clrMapOvr>
</p:sld>
</file>

<file path=ppt/slides/slide9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1" name="Shape 6161"/>
        <p:cNvGrpSpPr/>
        <p:nvPr/>
      </p:nvGrpSpPr>
      <p:grpSpPr>
        <a:xfrm>
          <a:off x="0" y="0"/>
          <a:ext cx="0" cy="0"/>
          <a:chOff x="0" y="0"/>
          <a:chExt cx="0" cy="0"/>
        </a:xfrm>
      </p:grpSpPr>
      <p:sp>
        <p:nvSpPr>
          <p:cNvPr id="6162" name="Google Shape;6162;p990"/>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US" sz="4500"/>
              <a:t>Oh Creator of Love, Oh source of my power</a:t>
            </a:r>
            <a:endParaRPr sz="4500"/>
          </a:p>
          <a:p>
            <a:pPr indent="0" lvl="0" marL="0" rtl="0" algn="ctr">
              <a:lnSpc>
                <a:spcPct val="100000"/>
              </a:lnSpc>
              <a:spcBef>
                <a:spcPts val="0"/>
              </a:spcBef>
              <a:spcAft>
                <a:spcPts val="0"/>
              </a:spcAft>
              <a:buClr>
                <a:schemeClr val="dk1"/>
              </a:buClr>
              <a:buSzPts val="1100"/>
              <a:buNone/>
            </a:pPr>
            <a:r>
              <a:rPr lang="en-US" sz="4500"/>
              <a:t>While in the midst of my sorrows, You are my comforter.</a:t>
            </a:r>
            <a:endParaRPr sz="4500"/>
          </a:p>
          <a:p>
            <a:pPr indent="0" lvl="0" marL="0" rtl="0" algn="ctr">
              <a:lnSpc>
                <a:spcPct val="100000"/>
              </a:lnSpc>
              <a:spcBef>
                <a:spcPts val="0"/>
              </a:spcBef>
              <a:spcAft>
                <a:spcPts val="0"/>
              </a:spcAft>
              <a:buClr>
                <a:schemeClr val="dk1"/>
              </a:buClr>
              <a:buSzPts val="1100"/>
              <a:buNone/>
            </a:pPr>
            <a:r>
              <a:rPr lang="en-US" sz="4500"/>
              <a:t>I am longing for You.</a:t>
            </a:r>
            <a:endParaRPr sz="4500"/>
          </a:p>
          <a:p>
            <a:pPr indent="0" lvl="0" marL="0" rtl="0" algn="ctr">
              <a:lnSpc>
                <a:spcPct val="100000"/>
              </a:lnSpc>
              <a:spcBef>
                <a:spcPts val="0"/>
              </a:spcBef>
              <a:spcAft>
                <a:spcPts val="0"/>
              </a:spcAft>
              <a:buClr>
                <a:schemeClr val="dk1"/>
              </a:buClr>
              <a:buSzPts val="1100"/>
              <a:buNone/>
            </a:pPr>
            <a:r>
              <a:rPr lang="en-US" sz="4500"/>
              <a:t>I am longing for You. </a:t>
            </a:r>
            <a:endParaRPr sz="4500"/>
          </a:p>
          <a:p>
            <a:pPr indent="0" lvl="0" marL="0" rtl="0" algn="ctr">
              <a:lnSpc>
                <a:spcPct val="100000"/>
              </a:lnSpc>
              <a:spcBef>
                <a:spcPts val="0"/>
              </a:spcBef>
              <a:spcAft>
                <a:spcPts val="0"/>
              </a:spcAft>
              <a:buClr>
                <a:schemeClr val="dk1"/>
              </a:buClr>
              <a:buSzPts val="1100"/>
              <a:buNone/>
            </a:pPr>
            <a:r>
              <a:rPr lang="en-US" sz="4500"/>
              <a:t>I long for You to live in me, oh my King.</a:t>
            </a:r>
            <a:endParaRPr sz="4500"/>
          </a:p>
        </p:txBody>
      </p:sp>
      <p:sp>
        <p:nvSpPr>
          <p:cNvPr id="6163" name="Google Shape;6163;p990"/>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 Creator of Love</a:t>
            </a:r>
            <a:endParaRPr>
              <a:latin typeface="Playfair Display"/>
              <a:ea typeface="Playfair Display"/>
              <a:cs typeface="Playfair Display"/>
              <a:sym typeface="Playfair Display"/>
            </a:endParaRPr>
          </a:p>
        </p:txBody>
      </p:sp>
    </p:spTree>
  </p:cSld>
  <p:clrMapOvr>
    <a:masterClrMapping/>
  </p:clrMapOvr>
</p:sld>
</file>

<file path=ppt/slides/slide9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7" name="Shape 6167"/>
        <p:cNvGrpSpPr/>
        <p:nvPr/>
      </p:nvGrpSpPr>
      <p:grpSpPr>
        <a:xfrm>
          <a:off x="0" y="0"/>
          <a:ext cx="0" cy="0"/>
          <a:chOff x="0" y="0"/>
          <a:chExt cx="0" cy="0"/>
        </a:xfrm>
      </p:grpSpPr>
      <p:sp>
        <p:nvSpPr>
          <p:cNvPr id="6168" name="Google Shape;6168;p991"/>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US" sz="5700"/>
              <a:t>You, by Your spirit.</a:t>
            </a:r>
            <a:endParaRPr sz="5700"/>
          </a:p>
          <a:p>
            <a:pPr indent="0" lvl="0" marL="0" rtl="0" algn="ctr">
              <a:lnSpc>
                <a:spcPct val="100000"/>
              </a:lnSpc>
              <a:spcBef>
                <a:spcPts val="0"/>
              </a:spcBef>
              <a:spcAft>
                <a:spcPts val="0"/>
              </a:spcAft>
              <a:buClr>
                <a:schemeClr val="dk1"/>
              </a:buClr>
              <a:buSzPts val="1100"/>
              <a:buNone/>
            </a:pPr>
            <a:r>
              <a:rPr lang="en-US" sz="5700"/>
              <a:t>You, by Your spirit.</a:t>
            </a:r>
            <a:endParaRPr sz="5700"/>
          </a:p>
          <a:p>
            <a:pPr indent="0" lvl="0" marL="0" rtl="0" algn="ctr">
              <a:lnSpc>
                <a:spcPct val="100000"/>
              </a:lnSpc>
              <a:spcBef>
                <a:spcPts val="0"/>
              </a:spcBef>
              <a:spcAft>
                <a:spcPts val="0"/>
              </a:spcAft>
              <a:buClr>
                <a:schemeClr val="dk1"/>
              </a:buClr>
              <a:buSzPts val="1100"/>
              <a:buNone/>
            </a:pPr>
            <a:r>
              <a:rPr lang="en-US" sz="5700"/>
              <a:t>Throughout my life and journey, You are leading.</a:t>
            </a:r>
            <a:endParaRPr sz="5700"/>
          </a:p>
        </p:txBody>
      </p:sp>
      <p:sp>
        <p:nvSpPr>
          <p:cNvPr id="6169" name="Google Shape;6169;p991"/>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 Creator of Love</a:t>
            </a:r>
            <a:endParaRPr>
              <a:latin typeface="Playfair Display"/>
              <a:ea typeface="Playfair Display"/>
              <a:cs typeface="Playfair Display"/>
              <a:sym typeface="Playfair Display"/>
            </a:endParaRPr>
          </a:p>
        </p:txBody>
      </p:sp>
    </p:spTree>
  </p:cSld>
  <p:clrMapOvr>
    <a:masterClrMapping/>
  </p:clrMapOvr>
</p:sld>
</file>

<file path=ppt/slides/slide9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3" name="Shape 6173"/>
        <p:cNvGrpSpPr/>
        <p:nvPr/>
      </p:nvGrpSpPr>
      <p:grpSpPr>
        <a:xfrm>
          <a:off x="0" y="0"/>
          <a:ext cx="0" cy="0"/>
          <a:chOff x="0" y="0"/>
          <a:chExt cx="0" cy="0"/>
        </a:xfrm>
      </p:grpSpPr>
      <p:sp>
        <p:nvSpPr>
          <p:cNvPr id="6174" name="Google Shape;6174;p992"/>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US" sz="5700"/>
              <a:t>(Oh my Master, come change my life by Your spirit.</a:t>
            </a:r>
            <a:endParaRPr sz="5700"/>
          </a:p>
          <a:p>
            <a:pPr indent="0" lvl="0" marL="0" rtl="0" algn="ctr">
              <a:lnSpc>
                <a:spcPct val="100000"/>
              </a:lnSpc>
              <a:spcBef>
                <a:spcPts val="0"/>
              </a:spcBef>
              <a:spcAft>
                <a:spcPts val="0"/>
              </a:spcAft>
              <a:buClr>
                <a:schemeClr val="dk1"/>
              </a:buClr>
              <a:buSzPts val="1100"/>
              <a:buNone/>
            </a:pPr>
            <a:r>
              <a:rPr lang="en-US" sz="5700"/>
              <a:t>And reign over my will. </a:t>
            </a:r>
            <a:endParaRPr sz="5700"/>
          </a:p>
          <a:p>
            <a:pPr indent="0" lvl="0" marL="0" rtl="0" algn="ctr">
              <a:lnSpc>
                <a:spcPct val="100000"/>
              </a:lnSpc>
              <a:spcBef>
                <a:spcPts val="0"/>
              </a:spcBef>
              <a:spcAft>
                <a:spcPts val="0"/>
              </a:spcAft>
              <a:buClr>
                <a:schemeClr val="dk1"/>
              </a:buClr>
              <a:buSzPts val="1100"/>
              <a:buNone/>
            </a:pPr>
            <a:r>
              <a:rPr lang="en-US" sz="5700"/>
              <a:t>Touch my heart, my senses and the world wherein I dwell.) x2</a:t>
            </a:r>
            <a:endParaRPr sz="5700"/>
          </a:p>
        </p:txBody>
      </p:sp>
      <p:sp>
        <p:nvSpPr>
          <p:cNvPr id="6175" name="Google Shape;6175;p992"/>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 Creator of Love</a:t>
            </a:r>
            <a:endParaRPr>
              <a:latin typeface="Playfair Display"/>
              <a:ea typeface="Playfair Display"/>
              <a:cs typeface="Playfair Display"/>
              <a:sym typeface="Playfair Display"/>
            </a:endParaRPr>
          </a:p>
        </p:txBody>
      </p:sp>
    </p:spTree>
  </p:cSld>
  <p:clrMapOvr>
    <a:masterClrMapping/>
  </p:clrMapOvr>
</p:sld>
</file>

<file path=ppt/slides/slide9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9" name="Shape 6179"/>
        <p:cNvGrpSpPr/>
        <p:nvPr/>
      </p:nvGrpSpPr>
      <p:grpSpPr>
        <a:xfrm>
          <a:off x="0" y="0"/>
          <a:ext cx="0" cy="0"/>
          <a:chOff x="0" y="0"/>
          <a:chExt cx="0" cy="0"/>
        </a:xfrm>
      </p:grpSpPr>
      <p:sp>
        <p:nvSpPr>
          <p:cNvPr id="6180" name="Google Shape;6180;p993"/>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US" sz="4000"/>
              <a:t>Oh Creator of Love! Here I am to You, screaming!</a:t>
            </a:r>
            <a:endParaRPr sz="4000"/>
          </a:p>
          <a:p>
            <a:pPr indent="0" lvl="0" marL="0" rtl="0" algn="ctr">
              <a:lnSpc>
                <a:spcPct val="100000"/>
              </a:lnSpc>
              <a:spcBef>
                <a:spcPts val="0"/>
              </a:spcBef>
              <a:spcAft>
                <a:spcPts val="0"/>
              </a:spcAft>
              <a:buClr>
                <a:schemeClr val="dk1"/>
              </a:buClr>
              <a:buSzPts val="1100"/>
              <a:buNone/>
            </a:pPr>
            <a:r>
              <a:rPr lang="en-US" sz="4000"/>
              <a:t>I am returning to You. </a:t>
            </a:r>
            <a:endParaRPr sz="4000"/>
          </a:p>
          <a:p>
            <a:pPr indent="0" lvl="0" marL="0" rtl="0" algn="ctr">
              <a:lnSpc>
                <a:spcPct val="100000"/>
              </a:lnSpc>
              <a:spcBef>
                <a:spcPts val="0"/>
              </a:spcBef>
              <a:spcAft>
                <a:spcPts val="0"/>
              </a:spcAft>
              <a:buClr>
                <a:schemeClr val="dk1"/>
              </a:buClr>
              <a:buSzPts val="1100"/>
              <a:buNone/>
            </a:pPr>
            <a:r>
              <a:rPr lang="en-US" sz="4000"/>
              <a:t>(To You, I’m returning!</a:t>
            </a:r>
            <a:endParaRPr sz="4000"/>
          </a:p>
          <a:p>
            <a:pPr indent="0" lvl="0" marL="0" rtl="0" algn="ctr">
              <a:lnSpc>
                <a:spcPct val="100000"/>
              </a:lnSpc>
              <a:spcBef>
                <a:spcPts val="0"/>
              </a:spcBef>
              <a:spcAft>
                <a:spcPts val="0"/>
              </a:spcAft>
              <a:buClr>
                <a:schemeClr val="dk1"/>
              </a:buClr>
              <a:buSzPts val="1100"/>
              <a:buNone/>
            </a:pPr>
            <a:r>
              <a:rPr lang="en-US" sz="4000"/>
              <a:t>To Your embrace, I’m returning!</a:t>
            </a:r>
            <a:endParaRPr sz="4000"/>
          </a:p>
          <a:p>
            <a:pPr indent="0" lvl="0" marL="0" rtl="0" algn="ctr">
              <a:lnSpc>
                <a:spcPct val="100000"/>
              </a:lnSpc>
              <a:spcBef>
                <a:spcPts val="0"/>
              </a:spcBef>
              <a:spcAft>
                <a:spcPts val="0"/>
              </a:spcAft>
              <a:buClr>
                <a:schemeClr val="dk1"/>
              </a:buClr>
              <a:buSzPts val="1100"/>
              <a:buNone/>
            </a:pPr>
            <a:r>
              <a:rPr lang="en-US" sz="4000"/>
              <a:t>To Your path, I’m returning!</a:t>
            </a:r>
            <a:endParaRPr sz="4000"/>
          </a:p>
          <a:p>
            <a:pPr indent="0" lvl="0" marL="0" rtl="0" algn="ctr">
              <a:lnSpc>
                <a:spcPct val="100000"/>
              </a:lnSpc>
              <a:spcBef>
                <a:spcPts val="0"/>
              </a:spcBef>
              <a:spcAft>
                <a:spcPts val="0"/>
              </a:spcAft>
              <a:buClr>
                <a:schemeClr val="dk1"/>
              </a:buClr>
              <a:buSzPts val="1100"/>
              <a:buNone/>
            </a:pPr>
            <a:r>
              <a:rPr lang="en-US" sz="4000"/>
              <a:t>To Your love, I’m returning!</a:t>
            </a:r>
            <a:endParaRPr sz="4000"/>
          </a:p>
          <a:p>
            <a:pPr indent="0" lvl="0" marL="0" rtl="0" algn="ctr">
              <a:lnSpc>
                <a:spcPct val="100000"/>
              </a:lnSpc>
              <a:spcBef>
                <a:spcPts val="0"/>
              </a:spcBef>
              <a:spcAft>
                <a:spcPts val="0"/>
              </a:spcAft>
              <a:buClr>
                <a:schemeClr val="dk1"/>
              </a:buClr>
              <a:buSzPts val="1100"/>
              <a:buNone/>
            </a:pPr>
            <a:r>
              <a:rPr lang="en-US" sz="4000"/>
              <a:t>Oh Creator of Love) x2</a:t>
            </a:r>
            <a:endParaRPr sz="4000"/>
          </a:p>
        </p:txBody>
      </p:sp>
      <p:sp>
        <p:nvSpPr>
          <p:cNvPr id="6181" name="Google Shape;6181;p993"/>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 Creator of Love</a:t>
            </a:r>
            <a:endParaRPr>
              <a:latin typeface="Playfair Display"/>
              <a:ea typeface="Playfair Display"/>
              <a:cs typeface="Playfair Display"/>
              <a:sym typeface="Playfair Display"/>
            </a:endParaRPr>
          </a:p>
        </p:txBody>
      </p:sp>
      <p:pic>
        <p:nvPicPr>
          <p:cNvPr id="6182" name="Google Shape;6182;p993">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9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86" name="Shape 6186"/>
        <p:cNvGrpSpPr/>
        <p:nvPr/>
      </p:nvGrpSpPr>
      <p:grpSpPr>
        <a:xfrm>
          <a:off x="0" y="0"/>
          <a:ext cx="0" cy="0"/>
          <a:chOff x="0" y="0"/>
          <a:chExt cx="0" cy="0"/>
        </a:xfrm>
      </p:grpSpPr>
      <p:sp>
        <p:nvSpPr>
          <p:cNvPr id="6187" name="Google Shape;6187;p994"/>
          <p:cNvSpPr txBox="1"/>
          <p:nvPr>
            <p:ph type="ctrTitle"/>
          </p:nvPr>
        </p:nvSpPr>
        <p:spPr>
          <a:xfrm>
            <a:off x="3788250" y="2721750"/>
            <a:ext cx="4615500" cy="1414500"/>
          </a:xfrm>
          <a:prstGeom prst="rect">
            <a:avLst/>
          </a:prstGeom>
          <a:solidFill>
            <a:srgbClr val="FFFFFF">
              <a:alpha val="89019"/>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O Dates</a:t>
            </a:r>
            <a:endParaRPr/>
          </a:p>
        </p:txBody>
      </p:sp>
      <p:pic>
        <p:nvPicPr>
          <p:cNvPr id="6188" name="Google Shape;6188;p994">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9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2" name="Shape 6192"/>
        <p:cNvGrpSpPr/>
        <p:nvPr/>
      </p:nvGrpSpPr>
      <p:grpSpPr>
        <a:xfrm>
          <a:off x="0" y="0"/>
          <a:ext cx="0" cy="0"/>
          <a:chOff x="0" y="0"/>
          <a:chExt cx="0" cy="0"/>
        </a:xfrm>
      </p:grpSpPr>
      <p:sp>
        <p:nvSpPr>
          <p:cNvPr id="6193" name="Google Shape;6193;p995"/>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Font typeface="Arial"/>
              <a:buNone/>
            </a:pPr>
            <a:r>
              <a:rPr lang="en-US" sz="5200"/>
              <a:t>O dates your color is red like the martyrs’ blood shed for Christ</a:t>
            </a:r>
            <a:endParaRPr sz="5200"/>
          </a:p>
          <a:p>
            <a:pPr indent="0" lvl="0" marL="0" rtl="0" algn="ctr">
              <a:lnSpc>
                <a:spcPct val="150000"/>
              </a:lnSpc>
              <a:spcBef>
                <a:spcPts val="0"/>
              </a:spcBef>
              <a:spcAft>
                <a:spcPts val="0"/>
              </a:spcAft>
              <a:buClr>
                <a:schemeClr val="dk1"/>
              </a:buClr>
              <a:buSzPts val="1100"/>
              <a:buNone/>
            </a:pPr>
            <a:r>
              <a:rPr lang="en-US" sz="5200"/>
              <a:t>the martyrs’ blood shed for Christ</a:t>
            </a:r>
            <a:endParaRPr sz="5200"/>
          </a:p>
          <a:p>
            <a:pPr indent="0" lvl="0" marL="0" rtl="0" algn="ctr">
              <a:lnSpc>
                <a:spcPct val="150000"/>
              </a:lnSpc>
              <a:spcBef>
                <a:spcPts val="0"/>
              </a:spcBef>
              <a:spcAft>
                <a:spcPts val="0"/>
              </a:spcAft>
              <a:buClr>
                <a:schemeClr val="dk1"/>
              </a:buClr>
              <a:buSzPts val="1100"/>
              <a:buNone/>
            </a:pPr>
            <a:r>
              <a:rPr lang="en-US" sz="5200">
                <a:solidFill>
                  <a:schemeClr val="dk1"/>
                </a:solidFill>
              </a:rPr>
              <a:t>the martyrs’ blood shed for Christ</a:t>
            </a:r>
            <a:endParaRPr sz="5200"/>
          </a:p>
        </p:txBody>
      </p:sp>
      <p:sp>
        <p:nvSpPr>
          <p:cNvPr id="6194" name="Google Shape;6194;p995"/>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 Dates</a:t>
            </a:r>
            <a:endParaRPr>
              <a:latin typeface="Playfair Display"/>
              <a:ea typeface="Playfair Display"/>
              <a:cs typeface="Playfair Display"/>
              <a:sym typeface="Playfair Display"/>
            </a:endParaRPr>
          </a:p>
        </p:txBody>
      </p:sp>
    </p:spTree>
  </p:cSld>
  <p:clrMapOvr>
    <a:masterClrMapping/>
  </p:clrMapOvr>
</p:sld>
</file>

<file path=ppt/slides/slide9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8" name="Shape 6198"/>
        <p:cNvGrpSpPr/>
        <p:nvPr/>
      </p:nvGrpSpPr>
      <p:grpSpPr>
        <a:xfrm>
          <a:off x="0" y="0"/>
          <a:ext cx="0" cy="0"/>
          <a:chOff x="0" y="0"/>
          <a:chExt cx="0" cy="0"/>
        </a:xfrm>
      </p:grpSpPr>
      <p:sp>
        <p:nvSpPr>
          <p:cNvPr id="6199" name="Google Shape;6199;p996"/>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5200"/>
              <a:t>O dates your inside is white like the martyrs’ heart pure and white</a:t>
            </a:r>
            <a:endParaRPr sz="5200"/>
          </a:p>
          <a:p>
            <a:pPr indent="0" lvl="0" marL="0" rtl="0" algn="ctr">
              <a:lnSpc>
                <a:spcPct val="150000"/>
              </a:lnSpc>
              <a:spcBef>
                <a:spcPts val="0"/>
              </a:spcBef>
              <a:spcAft>
                <a:spcPts val="0"/>
              </a:spcAft>
              <a:buClr>
                <a:schemeClr val="dk1"/>
              </a:buClr>
              <a:buSzPts val="1100"/>
              <a:buNone/>
            </a:pPr>
            <a:r>
              <a:rPr lang="en-US" sz="5200"/>
              <a:t>the martyrs’ heart pure and white</a:t>
            </a:r>
            <a:endParaRPr sz="5200"/>
          </a:p>
          <a:p>
            <a:pPr indent="0" lvl="0" marL="0" rtl="0" algn="ctr">
              <a:lnSpc>
                <a:spcPct val="150000"/>
              </a:lnSpc>
              <a:spcBef>
                <a:spcPts val="0"/>
              </a:spcBef>
              <a:spcAft>
                <a:spcPts val="0"/>
              </a:spcAft>
              <a:buClr>
                <a:schemeClr val="dk1"/>
              </a:buClr>
              <a:buSzPts val="1100"/>
              <a:buNone/>
            </a:pPr>
            <a:r>
              <a:rPr lang="en-US" sz="5200">
                <a:solidFill>
                  <a:schemeClr val="dk1"/>
                </a:solidFill>
              </a:rPr>
              <a:t>the martyrs’ heart pure and white</a:t>
            </a:r>
            <a:endParaRPr sz="5200"/>
          </a:p>
        </p:txBody>
      </p:sp>
      <p:sp>
        <p:nvSpPr>
          <p:cNvPr id="6200" name="Google Shape;6200;p996"/>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 Dates</a:t>
            </a:r>
            <a:endParaRPr>
              <a:latin typeface="Playfair Display"/>
              <a:ea typeface="Playfair Display"/>
              <a:cs typeface="Playfair Display"/>
              <a:sym typeface="Playfair Display"/>
            </a:endParaRPr>
          </a:p>
        </p:txBody>
      </p:sp>
    </p:spTree>
  </p:cSld>
  <p:clrMapOvr>
    <a:masterClrMapping/>
  </p:clrMapOvr>
</p:sld>
</file>

<file path=ppt/slides/slide9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4" name="Shape 6204"/>
        <p:cNvGrpSpPr/>
        <p:nvPr/>
      </p:nvGrpSpPr>
      <p:grpSpPr>
        <a:xfrm>
          <a:off x="0" y="0"/>
          <a:ext cx="0" cy="0"/>
          <a:chOff x="0" y="0"/>
          <a:chExt cx="0" cy="0"/>
        </a:xfrm>
      </p:grpSpPr>
      <p:sp>
        <p:nvSpPr>
          <p:cNvPr id="6205" name="Google Shape;6205;p997"/>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5200"/>
              <a:t>O dates your seed is strong like the martyrs’ faith strong as a rock</a:t>
            </a:r>
            <a:endParaRPr sz="5200"/>
          </a:p>
          <a:p>
            <a:pPr indent="0" lvl="0" marL="0" rtl="0" algn="ctr">
              <a:lnSpc>
                <a:spcPct val="150000"/>
              </a:lnSpc>
              <a:spcBef>
                <a:spcPts val="0"/>
              </a:spcBef>
              <a:spcAft>
                <a:spcPts val="0"/>
              </a:spcAft>
              <a:buClr>
                <a:schemeClr val="dk1"/>
              </a:buClr>
              <a:buSzPts val="1100"/>
              <a:buNone/>
            </a:pPr>
            <a:r>
              <a:rPr lang="en-US" sz="5200"/>
              <a:t>the martyrs’ faith strong as a rock</a:t>
            </a:r>
            <a:endParaRPr sz="5200"/>
          </a:p>
          <a:p>
            <a:pPr indent="0" lvl="0" marL="0" rtl="0" algn="ctr">
              <a:lnSpc>
                <a:spcPct val="150000"/>
              </a:lnSpc>
              <a:spcBef>
                <a:spcPts val="0"/>
              </a:spcBef>
              <a:spcAft>
                <a:spcPts val="0"/>
              </a:spcAft>
              <a:buClr>
                <a:schemeClr val="dk1"/>
              </a:buClr>
              <a:buSzPts val="1100"/>
              <a:buNone/>
            </a:pPr>
            <a:r>
              <a:rPr lang="en-US" sz="5200">
                <a:solidFill>
                  <a:schemeClr val="dk1"/>
                </a:solidFill>
              </a:rPr>
              <a:t>the martyrs’ faith strong as a rock</a:t>
            </a:r>
            <a:endParaRPr sz="5200"/>
          </a:p>
        </p:txBody>
      </p:sp>
      <p:sp>
        <p:nvSpPr>
          <p:cNvPr id="6206" name="Google Shape;6206;p997"/>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 Dates</a:t>
            </a:r>
            <a:endParaRPr>
              <a:latin typeface="Playfair Display"/>
              <a:ea typeface="Playfair Display"/>
              <a:cs typeface="Playfair Display"/>
              <a:sym typeface="Playfair Display"/>
            </a:endParaRPr>
          </a:p>
        </p:txBody>
      </p:sp>
      <p:pic>
        <p:nvPicPr>
          <p:cNvPr id="6207" name="Google Shape;6207;p997">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9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11" name="Shape 6211"/>
        <p:cNvGrpSpPr/>
        <p:nvPr/>
      </p:nvGrpSpPr>
      <p:grpSpPr>
        <a:xfrm>
          <a:off x="0" y="0"/>
          <a:ext cx="0" cy="0"/>
          <a:chOff x="0" y="0"/>
          <a:chExt cx="0" cy="0"/>
        </a:xfrm>
      </p:grpSpPr>
      <p:sp>
        <p:nvSpPr>
          <p:cNvPr id="6212" name="Google Shape;6212;p998"/>
          <p:cNvSpPr txBox="1"/>
          <p:nvPr>
            <p:ph type="ctrTitle"/>
          </p:nvPr>
        </p:nvSpPr>
        <p:spPr>
          <a:xfrm>
            <a:off x="1278750" y="2721750"/>
            <a:ext cx="9634500" cy="1414500"/>
          </a:xfrm>
          <a:prstGeom prst="rect">
            <a:avLst/>
          </a:prstGeom>
          <a:solidFill>
            <a:srgbClr val="FFFFFF">
              <a:alpha val="88627"/>
            </a:srgbClr>
          </a:solid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900"/>
              <a:buNone/>
            </a:pPr>
            <a:r>
              <a:rPr lang="en-US"/>
              <a:t>O Mother of God, Mary</a:t>
            </a:r>
            <a:endParaRPr/>
          </a:p>
        </p:txBody>
      </p:sp>
      <p:pic>
        <p:nvPicPr>
          <p:cNvPr id="6213" name="Google Shape;6213;p998">
            <a:hlinkClick action="ppaction://hlinksldjump" r:id="rId3"/>
          </p:cNvPr>
          <p:cNvPicPr preferRelativeResize="0"/>
          <p:nvPr/>
        </p:nvPicPr>
        <p:blipFill rotWithShape="1">
          <a:blip r:embed="rId4">
            <a:alphaModFix/>
          </a:blip>
          <a:srcRect b="0" l="0" r="0" t="0"/>
          <a:stretch/>
        </p:blipFill>
        <p:spPr>
          <a:xfrm>
            <a:off x="10963625" y="5660775"/>
            <a:ext cx="1145899" cy="1145899"/>
          </a:xfrm>
          <a:prstGeom prst="rect">
            <a:avLst/>
          </a:prstGeom>
          <a:noFill/>
          <a:ln>
            <a:noFill/>
          </a:ln>
        </p:spPr>
      </p:pic>
    </p:spTree>
  </p:cSld>
  <p:clrMapOvr>
    <a:masterClrMapping/>
  </p:clrMapOvr>
</p:sld>
</file>

<file path=ppt/slides/slide9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17" name="Shape 6217"/>
        <p:cNvGrpSpPr/>
        <p:nvPr/>
      </p:nvGrpSpPr>
      <p:grpSpPr>
        <a:xfrm>
          <a:off x="0" y="0"/>
          <a:ext cx="0" cy="0"/>
          <a:chOff x="0" y="0"/>
          <a:chExt cx="0" cy="0"/>
        </a:xfrm>
      </p:grpSpPr>
      <p:sp>
        <p:nvSpPr>
          <p:cNvPr id="6218" name="Google Shape;6218;p999"/>
          <p:cNvSpPr txBox="1"/>
          <p:nvPr>
            <p:ph idx="1" type="body"/>
          </p:nvPr>
        </p:nvSpPr>
        <p:spPr>
          <a:xfrm>
            <a:off x="415650" y="326499"/>
            <a:ext cx="11360700" cy="4834200"/>
          </a:xfrm>
          <a:prstGeom prst="rect">
            <a:avLst/>
          </a:prstGeom>
          <a:solidFill>
            <a:srgbClr val="FFFFFF">
              <a:alpha val="88627"/>
            </a:srgbClr>
          </a:solid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dk1"/>
              </a:buClr>
              <a:buSzPts val="1100"/>
              <a:buNone/>
            </a:pPr>
            <a:r>
              <a:rPr lang="en-US" sz="4500"/>
              <a:t>(O Mother of God, Mary,</a:t>
            </a:r>
            <a:endParaRPr sz="4500"/>
          </a:p>
          <a:p>
            <a:pPr indent="0" lvl="0" marL="0" rtl="0" algn="ctr">
              <a:lnSpc>
                <a:spcPct val="150000"/>
              </a:lnSpc>
              <a:spcBef>
                <a:spcPts val="0"/>
              </a:spcBef>
              <a:spcAft>
                <a:spcPts val="0"/>
              </a:spcAft>
              <a:buClr>
                <a:schemeClr val="dk1"/>
              </a:buClr>
              <a:buSzPts val="1100"/>
              <a:buNone/>
            </a:pPr>
            <a:r>
              <a:rPr lang="en-US" sz="4500"/>
              <a:t>Your Son appeared in glory) 2x</a:t>
            </a:r>
            <a:endParaRPr sz="4500"/>
          </a:p>
          <a:p>
            <a:pPr indent="0" lvl="0" marL="0" rtl="0" algn="ctr">
              <a:lnSpc>
                <a:spcPct val="150000"/>
              </a:lnSpc>
              <a:spcBef>
                <a:spcPts val="0"/>
              </a:spcBef>
              <a:spcAft>
                <a:spcPts val="0"/>
              </a:spcAft>
              <a:buClr>
                <a:schemeClr val="dk1"/>
              </a:buClr>
              <a:buSzPts val="1100"/>
              <a:buNone/>
            </a:pPr>
            <a:r>
              <a:rPr lang="en-US" sz="4500"/>
              <a:t>(Mother of the Redeemer,</a:t>
            </a:r>
            <a:endParaRPr sz="4500"/>
          </a:p>
          <a:p>
            <a:pPr indent="0" lvl="0" marL="0" rtl="0" algn="ctr">
              <a:lnSpc>
                <a:spcPct val="150000"/>
              </a:lnSpc>
              <a:spcBef>
                <a:spcPts val="0"/>
              </a:spcBef>
              <a:spcAft>
                <a:spcPts val="0"/>
              </a:spcAft>
              <a:buClr>
                <a:schemeClr val="dk1"/>
              </a:buClr>
              <a:buSzPts val="1100"/>
              <a:buNone/>
            </a:pPr>
            <a:r>
              <a:rPr lang="en-US" sz="4500"/>
              <a:t>And the world, and Mother of humanity) 2x</a:t>
            </a:r>
            <a:endParaRPr sz="4500"/>
          </a:p>
        </p:txBody>
      </p:sp>
      <p:sp>
        <p:nvSpPr>
          <p:cNvPr id="6219" name="Google Shape;6219;p999"/>
          <p:cNvSpPr txBox="1"/>
          <p:nvPr>
            <p:ph type="title"/>
          </p:nvPr>
        </p:nvSpPr>
        <p:spPr>
          <a:xfrm>
            <a:off x="415650" y="5660767"/>
            <a:ext cx="11360700" cy="763500"/>
          </a:xfrm>
          <a:prstGeom prst="rect">
            <a:avLst/>
          </a:prstGeom>
          <a:solidFill>
            <a:srgbClr val="FFFFFF">
              <a:alpha val="88627"/>
            </a:srgbClr>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lang="en-US"/>
              <a:t>O Mother of God, Mary</a:t>
            </a:r>
            <a:endParaRPr>
              <a:latin typeface="Playfair Display"/>
              <a:ea typeface="Playfair Display"/>
              <a:cs typeface="Playfair Display"/>
              <a:sym typeface="Playfair Display"/>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hurch Background">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2019-11-14T03:30:47Z</dcterms:created>
  <dc:creator>mabdelma</dc:creator>
</cp:coreProperties>
</file>